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media/audio4.wav" ContentType="audio/wav"/>
  <Override PartName="/ppt/media/audio5.wav" ContentType="audio/wav"/>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701" r:id="rId4"/>
  </p:sldMasterIdLst>
  <p:notesMasterIdLst>
    <p:notesMasterId r:id="rId33"/>
  </p:notesMasterIdLst>
  <p:sldIdLst>
    <p:sldId id="2007577527" r:id="rId5"/>
    <p:sldId id="2007577558" r:id="rId6"/>
    <p:sldId id="2007577528" r:id="rId7"/>
    <p:sldId id="291" r:id="rId8"/>
    <p:sldId id="286" r:id="rId9"/>
    <p:sldId id="372" r:id="rId10"/>
    <p:sldId id="2007577176" r:id="rId11"/>
    <p:sldId id="2007577177" r:id="rId12"/>
    <p:sldId id="2007577182" r:id="rId13"/>
    <p:sldId id="2007577552" r:id="rId14"/>
    <p:sldId id="2007577532" r:id="rId15"/>
    <p:sldId id="2007577555" r:id="rId16"/>
    <p:sldId id="2007577553" r:id="rId17"/>
    <p:sldId id="2007577554" r:id="rId18"/>
    <p:sldId id="2007577556" r:id="rId19"/>
    <p:sldId id="664" r:id="rId20"/>
    <p:sldId id="2007577533" r:id="rId21"/>
    <p:sldId id="2007577544" r:id="rId22"/>
    <p:sldId id="2007577550" r:id="rId23"/>
    <p:sldId id="2007577549" r:id="rId24"/>
    <p:sldId id="2007577542" r:id="rId25"/>
    <p:sldId id="2007577551" r:id="rId26"/>
    <p:sldId id="262" r:id="rId27"/>
    <p:sldId id="282" r:id="rId28"/>
    <p:sldId id="283" r:id="rId29"/>
    <p:sldId id="284" r:id="rId30"/>
    <p:sldId id="2007577557" r:id="rId31"/>
    <p:sldId id="298"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2038" autoAdjust="0"/>
  </p:normalViewPr>
  <p:slideViewPr>
    <p:cSldViewPr snapToGrid="0">
      <p:cViewPr varScale="1">
        <p:scale>
          <a:sx n="68" d="100"/>
          <a:sy n="68" d="100"/>
        </p:scale>
        <p:origin x="816" y="5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346421D-1F76-4819-AA60-21590B8446C8}" type="datetimeFigureOut">
              <a:rPr lang="en-US" smtClean="0"/>
              <a:t>9/12/2023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2BF8B26-0FA9-481F-AD16-350351DB578A}" type="slidenum">
              <a:rPr lang="en-US" smtClean="0"/>
              <a:t>‹#›</a:t>
            </a:fld>
            <a:endParaRPr lang="en-US"/>
          </a:p>
        </p:txBody>
      </p:sp>
    </p:spTree>
    <p:extLst>
      <p:ext uri="{BB962C8B-B14F-4D97-AF65-F5344CB8AC3E}">
        <p14:creationId xmlns:p14="http://schemas.microsoft.com/office/powerpoint/2010/main" val="35841896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Bấm</a:t>
            </a:r>
            <a:r>
              <a:rPr lang="en-US" dirty="0"/>
              <a:t> </a:t>
            </a:r>
            <a:r>
              <a:rPr lang="en-US" dirty="0" err="1"/>
              <a:t>vào</a:t>
            </a:r>
            <a:r>
              <a:rPr lang="en-US" dirty="0"/>
              <a:t> </a:t>
            </a:r>
            <a:r>
              <a:rPr lang="en-US" dirty="0" err="1"/>
              <a:t>các</a:t>
            </a:r>
            <a:r>
              <a:rPr lang="en-US" dirty="0"/>
              <a:t> con </a:t>
            </a:r>
            <a:r>
              <a:rPr lang="en-US" dirty="0" err="1"/>
              <a:t>số</a:t>
            </a:r>
            <a:r>
              <a:rPr lang="en-US" dirty="0"/>
              <a:t> </a:t>
            </a:r>
            <a:r>
              <a:rPr lang="en-US" dirty="0" err="1"/>
              <a:t>để</a:t>
            </a:r>
            <a:r>
              <a:rPr lang="en-US" dirty="0"/>
              <a:t> </a:t>
            </a:r>
            <a:r>
              <a:rPr lang="en-US" dirty="0" err="1"/>
              <a:t>tới</a:t>
            </a:r>
            <a:r>
              <a:rPr lang="en-US" dirty="0"/>
              <a:t> </a:t>
            </a:r>
            <a:r>
              <a:rPr lang="en-US" dirty="0" err="1"/>
              <a:t>câu</a:t>
            </a:r>
            <a:r>
              <a:rPr lang="en-US" dirty="0"/>
              <a:t> </a:t>
            </a:r>
            <a:r>
              <a:rPr lang="en-US" dirty="0" err="1"/>
              <a:t>hỏi</a:t>
            </a:r>
            <a:r>
              <a:rPr lang="en-US" dirty="0"/>
              <a:t>, </a:t>
            </a:r>
            <a:r>
              <a:rPr lang="en-US" dirty="0" err="1"/>
              <a:t>trả</a:t>
            </a:r>
            <a:r>
              <a:rPr lang="en-US" dirty="0"/>
              <a:t> </a:t>
            </a:r>
            <a:r>
              <a:rPr lang="en-US" dirty="0" err="1"/>
              <a:t>lời</a:t>
            </a:r>
            <a:r>
              <a:rPr lang="en-US" dirty="0"/>
              <a:t> </a:t>
            </a:r>
            <a:r>
              <a:rPr lang="en-US" dirty="0" err="1"/>
              <a:t>xong</a:t>
            </a:r>
            <a:r>
              <a:rPr lang="en-US" dirty="0"/>
              <a:t> </a:t>
            </a:r>
            <a:r>
              <a:rPr lang="en-US" dirty="0" err="1"/>
              <a:t>bấm</a:t>
            </a:r>
            <a:r>
              <a:rPr lang="en-US" dirty="0"/>
              <a:t> </a:t>
            </a:r>
            <a:r>
              <a:rPr lang="en-US" dirty="0" err="1"/>
              <a:t>mũi</a:t>
            </a:r>
            <a:r>
              <a:rPr lang="en-US" dirty="0"/>
              <a:t> </a:t>
            </a:r>
            <a:r>
              <a:rPr lang="en-US" dirty="0" err="1"/>
              <a:t>tên</a:t>
            </a:r>
            <a:r>
              <a:rPr lang="en-US" dirty="0"/>
              <a:t> quay </a:t>
            </a:r>
            <a:r>
              <a:rPr lang="en-US" dirty="0" err="1"/>
              <a:t>về</a:t>
            </a:r>
            <a:r>
              <a:rPr lang="en-US" dirty="0"/>
              <a:t>, </a:t>
            </a:r>
            <a:r>
              <a:rPr lang="en-US" dirty="0" err="1"/>
              <a:t>bấm</a:t>
            </a:r>
            <a:r>
              <a:rPr lang="en-US" dirty="0"/>
              <a:t> </a:t>
            </a:r>
            <a:r>
              <a:rPr lang="en-US" dirty="0" err="1"/>
              <a:t>vào</a:t>
            </a:r>
            <a:r>
              <a:rPr lang="en-US" dirty="0"/>
              <a:t> </a:t>
            </a:r>
            <a:r>
              <a:rPr lang="en-US" dirty="0" err="1"/>
              <a:t>em</a:t>
            </a:r>
            <a:r>
              <a:rPr lang="en-US" dirty="0"/>
              <a:t> </a:t>
            </a:r>
            <a:r>
              <a:rPr lang="en-US" dirty="0" err="1"/>
              <a:t>bé</a:t>
            </a:r>
            <a:r>
              <a:rPr lang="en-US" dirty="0"/>
              <a:t> </a:t>
            </a:r>
            <a:r>
              <a:rPr lang="en-US" dirty="0" err="1"/>
              <a:t>để</a:t>
            </a:r>
            <a:r>
              <a:rPr lang="en-US" dirty="0"/>
              <a:t> </a:t>
            </a:r>
            <a:r>
              <a:rPr lang="en-US" dirty="0" err="1"/>
              <a:t>bước</a:t>
            </a:r>
            <a:r>
              <a:rPr lang="en-US" dirty="0"/>
              <a:t> </a:t>
            </a:r>
            <a:r>
              <a:rPr lang="en-US" dirty="0" err="1"/>
              <a:t>lên</a:t>
            </a:r>
            <a:r>
              <a:rPr lang="en-US" dirty="0"/>
              <a:t> </a:t>
            </a:r>
            <a:r>
              <a:rPr lang="en-US" dirty="0" err="1"/>
              <a:t>bậc</a:t>
            </a:r>
            <a:endParaRPr lang="en-US" dirty="0"/>
          </a:p>
        </p:txBody>
      </p:sp>
      <p:sp>
        <p:nvSpPr>
          <p:cNvPr id="4" name="Slide Number Placeholder 3"/>
          <p:cNvSpPr>
            <a:spLocks noGrp="1"/>
          </p:cNvSpPr>
          <p:nvPr>
            <p:ph type="sldNum" sz="quarter" idx="5"/>
          </p:nvPr>
        </p:nvSpPr>
        <p:spPr/>
        <p:txBody>
          <a:bodyPr/>
          <a:lstStyle/>
          <a:p>
            <a:fld id="{22BF8B26-0FA9-481F-AD16-350351DB578A}" type="slidenum">
              <a:rPr lang="en-US" smtClean="0"/>
              <a:t>5</a:t>
            </a:fld>
            <a:endParaRPr lang="en-US"/>
          </a:p>
        </p:txBody>
      </p:sp>
    </p:spTree>
    <p:extLst>
      <p:ext uri="{BB962C8B-B14F-4D97-AF65-F5344CB8AC3E}">
        <p14:creationId xmlns:p14="http://schemas.microsoft.com/office/powerpoint/2010/main" val="23847727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Hương</a:t>
            </a:r>
            <a:r>
              <a:rPr lang="en-US" dirty="0"/>
              <a:t> </a:t>
            </a:r>
            <a:r>
              <a:rPr lang="en-US" dirty="0" err="1"/>
              <a:t>Thảo</a:t>
            </a:r>
            <a:r>
              <a:rPr lang="en-US" dirty="0"/>
              <a:t> – </a:t>
            </a:r>
            <a:r>
              <a:rPr lang="en-US" dirty="0" err="1"/>
              <a:t>Zalo</a:t>
            </a:r>
            <a:r>
              <a:rPr lang="en-US"/>
              <a:t> 0972.115.126</a:t>
            </a:r>
          </a:p>
        </p:txBody>
      </p:sp>
      <p:sp>
        <p:nvSpPr>
          <p:cNvPr id="4" name="Slide Number Placeholder 3"/>
          <p:cNvSpPr>
            <a:spLocks noGrp="1"/>
          </p:cNvSpPr>
          <p:nvPr>
            <p:ph type="sldNum" sz="quarter" idx="5"/>
          </p:nvPr>
        </p:nvSpPr>
        <p:spPr/>
        <p:txBody>
          <a:bodyPr/>
          <a:lstStyle/>
          <a:p>
            <a:fld id="{22BF8B26-0FA9-481F-AD16-350351DB578A}" type="slidenum">
              <a:rPr lang="en-US" smtClean="0"/>
              <a:t>20</a:t>
            </a:fld>
            <a:endParaRPr lang="en-US"/>
          </a:p>
        </p:txBody>
      </p:sp>
    </p:spTree>
    <p:extLst>
      <p:ext uri="{BB962C8B-B14F-4D97-AF65-F5344CB8AC3E}">
        <p14:creationId xmlns:p14="http://schemas.microsoft.com/office/powerpoint/2010/main" val="6090815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Master" Target="../slideMasters/slideMaster4.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Master" Target="../slideMasters/slideMaster4.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5.png"/><Relationship Id="rId1" Type="http://schemas.openxmlformats.org/officeDocument/2006/relationships/slideMaster" Target="../slideMasters/slideMaster4.xml"/><Relationship Id="rId4" Type="http://schemas.openxmlformats.org/officeDocument/2006/relationships/image" Target="../media/image10.png"/></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C0B969-E42A-D026-6C79-A6BC05701494}"/>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53BC8703-D163-D5DA-2022-90DBD9182C2E}"/>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9C863BEA-035D-D477-343E-E90AEBD3535A}"/>
              </a:ext>
            </a:extLst>
          </p:cNvPr>
          <p:cNvSpPr>
            <a:spLocks noGrp="1"/>
          </p:cNvSpPr>
          <p:nvPr>
            <p:ph type="dt" sz="half" idx="10"/>
          </p:nvPr>
        </p:nvSpPr>
        <p:spPr>
          <a:xfrm>
            <a:off x="838200" y="6356350"/>
            <a:ext cx="2743200" cy="365125"/>
          </a:xfrm>
          <a:prstGeom prst="rect">
            <a:avLst/>
          </a:prstGeom>
        </p:spPr>
        <p:txBody>
          <a:bodyPr/>
          <a:lstStyle/>
          <a:p>
            <a:fld id="{4A00F991-53D0-45B1-8D5E-3379C86E764F}" type="datetimeFigureOut">
              <a:rPr lang="vi-VN" smtClean="0"/>
              <a:t>12/09/2023</a:t>
            </a:fld>
            <a:endParaRPr lang="vi-VN"/>
          </a:p>
        </p:txBody>
      </p:sp>
      <p:sp>
        <p:nvSpPr>
          <p:cNvPr id="5" name="Footer Placeholder 4">
            <a:extLst>
              <a:ext uri="{FF2B5EF4-FFF2-40B4-BE49-F238E27FC236}">
                <a16:creationId xmlns:a16="http://schemas.microsoft.com/office/drawing/2014/main" id="{56E79CB4-DDBB-2240-7497-B75CD5296DD7}"/>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490E68DB-C52B-4E48-A2FB-549A732010B8}"/>
              </a:ext>
            </a:extLst>
          </p:cNvPr>
          <p:cNvSpPr>
            <a:spLocks noGrp="1"/>
          </p:cNvSpPr>
          <p:nvPr>
            <p:ph type="sldNum" sz="quarter" idx="12"/>
          </p:nvPr>
        </p:nvSpPr>
        <p:spPr>
          <a:xfrm>
            <a:off x="8610600" y="6356350"/>
            <a:ext cx="2743200" cy="365125"/>
          </a:xfrm>
          <a:prstGeom prst="rect">
            <a:avLst/>
          </a:prstGeom>
        </p:spPr>
        <p:txBody>
          <a:bodyPr/>
          <a:lstStyle/>
          <a:p>
            <a:fld id="{E9C5A8A1-7620-490A-A867-0FD867353D17}" type="slidenum">
              <a:rPr lang="vi-VN" smtClean="0"/>
              <a:t>‹#›</a:t>
            </a:fld>
            <a:endParaRPr lang="vi-VN"/>
          </a:p>
        </p:txBody>
      </p:sp>
    </p:spTree>
    <p:extLst>
      <p:ext uri="{BB962C8B-B14F-4D97-AF65-F5344CB8AC3E}">
        <p14:creationId xmlns:p14="http://schemas.microsoft.com/office/powerpoint/2010/main" val="22506074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5FC650-3823-4467-0392-E169AC4BC96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6324489F-2EFA-F985-6D61-8E0010D1C131}"/>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FAF7510D-14AD-E02D-C05B-ED22648A6B08}"/>
              </a:ext>
            </a:extLst>
          </p:cNvPr>
          <p:cNvSpPr>
            <a:spLocks noGrp="1"/>
          </p:cNvSpPr>
          <p:nvPr>
            <p:ph type="dt" sz="half" idx="10"/>
          </p:nvPr>
        </p:nvSpPr>
        <p:spPr>
          <a:xfrm>
            <a:off x="838200" y="6356350"/>
            <a:ext cx="2743200" cy="365125"/>
          </a:xfrm>
          <a:prstGeom prst="rect">
            <a:avLst/>
          </a:prstGeom>
        </p:spPr>
        <p:txBody>
          <a:bodyPr/>
          <a:lstStyle/>
          <a:p>
            <a:fld id="{4A00F991-53D0-45B1-8D5E-3379C86E764F}" type="datetimeFigureOut">
              <a:rPr lang="vi-VN" smtClean="0"/>
              <a:t>12/09/2023</a:t>
            </a:fld>
            <a:endParaRPr lang="vi-VN"/>
          </a:p>
        </p:txBody>
      </p:sp>
      <p:sp>
        <p:nvSpPr>
          <p:cNvPr id="5" name="Footer Placeholder 4">
            <a:extLst>
              <a:ext uri="{FF2B5EF4-FFF2-40B4-BE49-F238E27FC236}">
                <a16:creationId xmlns:a16="http://schemas.microsoft.com/office/drawing/2014/main" id="{C2F6388A-1CB9-F430-5EEC-F8CBD0BE0569}"/>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EA3C5DB4-E77F-E57A-4763-F896BC8B855C}"/>
              </a:ext>
            </a:extLst>
          </p:cNvPr>
          <p:cNvSpPr>
            <a:spLocks noGrp="1"/>
          </p:cNvSpPr>
          <p:nvPr>
            <p:ph type="sldNum" sz="quarter" idx="12"/>
          </p:nvPr>
        </p:nvSpPr>
        <p:spPr>
          <a:xfrm>
            <a:off x="8610600" y="6356350"/>
            <a:ext cx="2743200" cy="365125"/>
          </a:xfrm>
          <a:prstGeom prst="rect">
            <a:avLst/>
          </a:prstGeom>
        </p:spPr>
        <p:txBody>
          <a:bodyPr/>
          <a:lstStyle/>
          <a:p>
            <a:fld id="{E9C5A8A1-7620-490A-A867-0FD867353D17}" type="slidenum">
              <a:rPr lang="vi-VN" smtClean="0"/>
              <a:t>‹#›</a:t>
            </a:fld>
            <a:endParaRPr lang="vi-VN"/>
          </a:p>
        </p:txBody>
      </p:sp>
    </p:spTree>
    <p:extLst>
      <p:ext uri="{BB962C8B-B14F-4D97-AF65-F5344CB8AC3E}">
        <p14:creationId xmlns:p14="http://schemas.microsoft.com/office/powerpoint/2010/main" val="30485759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2322B2D-918D-2CE5-9127-DF72E3B39005}"/>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070FD91C-0DEF-07E7-E15F-AE64CBA06A61}"/>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BB866880-43DE-8D1A-70D0-E41DE302E5F1}"/>
              </a:ext>
            </a:extLst>
          </p:cNvPr>
          <p:cNvSpPr>
            <a:spLocks noGrp="1"/>
          </p:cNvSpPr>
          <p:nvPr>
            <p:ph type="dt" sz="half" idx="10"/>
          </p:nvPr>
        </p:nvSpPr>
        <p:spPr>
          <a:xfrm>
            <a:off x="838200" y="6356350"/>
            <a:ext cx="2743200" cy="365125"/>
          </a:xfrm>
          <a:prstGeom prst="rect">
            <a:avLst/>
          </a:prstGeom>
        </p:spPr>
        <p:txBody>
          <a:bodyPr/>
          <a:lstStyle/>
          <a:p>
            <a:fld id="{4A00F991-53D0-45B1-8D5E-3379C86E764F}" type="datetimeFigureOut">
              <a:rPr lang="vi-VN" smtClean="0"/>
              <a:t>12/09/2023</a:t>
            </a:fld>
            <a:endParaRPr lang="vi-VN"/>
          </a:p>
        </p:txBody>
      </p:sp>
      <p:sp>
        <p:nvSpPr>
          <p:cNvPr id="5" name="Footer Placeholder 4">
            <a:extLst>
              <a:ext uri="{FF2B5EF4-FFF2-40B4-BE49-F238E27FC236}">
                <a16:creationId xmlns:a16="http://schemas.microsoft.com/office/drawing/2014/main" id="{B9EEE894-1EC1-5400-4AD9-028107DCAA9B}"/>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A5E1EC36-09F1-546F-659E-3336DAC2264C}"/>
              </a:ext>
            </a:extLst>
          </p:cNvPr>
          <p:cNvSpPr>
            <a:spLocks noGrp="1"/>
          </p:cNvSpPr>
          <p:nvPr>
            <p:ph type="sldNum" sz="quarter" idx="12"/>
          </p:nvPr>
        </p:nvSpPr>
        <p:spPr>
          <a:xfrm>
            <a:off x="8610600" y="6356350"/>
            <a:ext cx="2743200" cy="365125"/>
          </a:xfrm>
          <a:prstGeom prst="rect">
            <a:avLst/>
          </a:prstGeom>
        </p:spPr>
        <p:txBody>
          <a:bodyPr/>
          <a:lstStyle/>
          <a:p>
            <a:fld id="{E9C5A8A1-7620-490A-A867-0FD867353D17}" type="slidenum">
              <a:rPr lang="vi-VN" smtClean="0"/>
              <a:t>‹#›</a:t>
            </a:fld>
            <a:endParaRPr lang="vi-VN"/>
          </a:p>
        </p:txBody>
      </p:sp>
    </p:spTree>
    <p:extLst>
      <p:ext uri="{BB962C8B-B14F-4D97-AF65-F5344CB8AC3E}">
        <p14:creationId xmlns:p14="http://schemas.microsoft.com/office/powerpoint/2010/main" val="37418145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97430A-E88C-C5F2-486F-1E3318150A0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B050C74-1253-DD8E-06D4-D02EF1B7EDF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895F874-C40F-9847-3EA3-ED85C1686DDC}"/>
              </a:ext>
            </a:extLst>
          </p:cNvPr>
          <p:cNvSpPr>
            <a:spLocks noGrp="1"/>
          </p:cNvSpPr>
          <p:nvPr>
            <p:ph type="dt" sz="half" idx="10"/>
          </p:nvPr>
        </p:nvSpPr>
        <p:spPr/>
        <p:txBody>
          <a:bodyPr/>
          <a:lstStyle/>
          <a:p>
            <a:fld id="{F9D8FDC3-6C4E-4504-8AB1-FE78DCA53D9C}" type="datetimeFigureOut">
              <a:rPr lang="en-US" smtClean="0"/>
              <a:t>9/12/2023</a:t>
            </a:fld>
            <a:endParaRPr lang="en-US"/>
          </a:p>
        </p:txBody>
      </p:sp>
      <p:sp>
        <p:nvSpPr>
          <p:cNvPr id="5" name="Footer Placeholder 4">
            <a:extLst>
              <a:ext uri="{FF2B5EF4-FFF2-40B4-BE49-F238E27FC236}">
                <a16:creationId xmlns:a16="http://schemas.microsoft.com/office/drawing/2014/main" id="{025BA439-D7F5-C437-0431-0F749801038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BF8AA60-71D9-5CDB-1844-ED6F8ED3EF1A}"/>
              </a:ext>
            </a:extLst>
          </p:cNvPr>
          <p:cNvSpPr>
            <a:spLocks noGrp="1"/>
          </p:cNvSpPr>
          <p:nvPr>
            <p:ph type="sldNum" sz="quarter" idx="12"/>
          </p:nvPr>
        </p:nvSpPr>
        <p:spPr/>
        <p:txBody>
          <a:bodyPr/>
          <a:lstStyle/>
          <a:p>
            <a:fld id="{4644261E-6ADF-4A67-9737-2F66392855F2}" type="slidenum">
              <a:rPr lang="en-US" smtClean="0"/>
              <a:t>‹#›</a:t>
            </a:fld>
            <a:endParaRPr lang="en-US"/>
          </a:p>
        </p:txBody>
      </p:sp>
    </p:spTree>
    <p:extLst>
      <p:ext uri="{BB962C8B-B14F-4D97-AF65-F5344CB8AC3E}">
        <p14:creationId xmlns:p14="http://schemas.microsoft.com/office/powerpoint/2010/main" val="71615403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51DF46-865B-9584-229B-546EDA5A630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90A30B8-BFBF-2D88-8258-2829303403F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4ADC631-37C4-B1E8-1285-A13DC9792E20}"/>
              </a:ext>
            </a:extLst>
          </p:cNvPr>
          <p:cNvSpPr>
            <a:spLocks noGrp="1"/>
          </p:cNvSpPr>
          <p:nvPr>
            <p:ph type="dt" sz="half" idx="10"/>
          </p:nvPr>
        </p:nvSpPr>
        <p:spPr/>
        <p:txBody>
          <a:bodyPr/>
          <a:lstStyle/>
          <a:p>
            <a:fld id="{F9D8FDC3-6C4E-4504-8AB1-FE78DCA53D9C}" type="datetimeFigureOut">
              <a:rPr lang="en-US" smtClean="0"/>
              <a:t>9/12/2023</a:t>
            </a:fld>
            <a:endParaRPr lang="en-US"/>
          </a:p>
        </p:txBody>
      </p:sp>
      <p:sp>
        <p:nvSpPr>
          <p:cNvPr id="5" name="Footer Placeholder 4">
            <a:extLst>
              <a:ext uri="{FF2B5EF4-FFF2-40B4-BE49-F238E27FC236}">
                <a16:creationId xmlns:a16="http://schemas.microsoft.com/office/drawing/2014/main" id="{354B7FA4-15E0-C48E-6B41-76775F43777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A07063D-E305-F770-23CE-6C9EBD9F0DD0}"/>
              </a:ext>
            </a:extLst>
          </p:cNvPr>
          <p:cNvSpPr>
            <a:spLocks noGrp="1"/>
          </p:cNvSpPr>
          <p:nvPr>
            <p:ph type="sldNum" sz="quarter" idx="12"/>
          </p:nvPr>
        </p:nvSpPr>
        <p:spPr/>
        <p:txBody>
          <a:bodyPr/>
          <a:lstStyle/>
          <a:p>
            <a:fld id="{4644261E-6ADF-4A67-9737-2F66392855F2}" type="slidenum">
              <a:rPr lang="en-US" smtClean="0"/>
              <a:t>‹#›</a:t>
            </a:fld>
            <a:endParaRPr lang="en-US"/>
          </a:p>
        </p:txBody>
      </p:sp>
    </p:spTree>
    <p:extLst>
      <p:ext uri="{BB962C8B-B14F-4D97-AF65-F5344CB8AC3E}">
        <p14:creationId xmlns:p14="http://schemas.microsoft.com/office/powerpoint/2010/main" val="325807260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FF1A27-B495-EDAA-A2C8-EA8000CC537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F4F5C73-7DBD-2829-6875-C51DCCF295D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7AF5206-1037-7824-A5C8-6288B952E939}"/>
              </a:ext>
            </a:extLst>
          </p:cNvPr>
          <p:cNvSpPr>
            <a:spLocks noGrp="1"/>
          </p:cNvSpPr>
          <p:nvPr>
            <p:ph type="dt" sz="half" idx="10"/>
          </p:nvPr>
        </p:nvSpPr>
        <p:spPr/>
        <p:txBody>
          <a:bodyPr/>
          <a:lstStyle/>
          <a:p>
            <a:fld id="{F9D8FDC3-6C4E-4504-8AB1-FE78DCA53D9C}" type="datetimeFigureOut">
              <a:rPr lang="en-US" smtClean="0"/>
              <a:t>9/12/2023</a:t>
            </a:fld>
            <a:endParaRPr lang="en-US"/>
          </a:p>
        </p:txBody>
      </p:sp>
      <p:sp>
        <p:nvSpPr>
          <p:cNvPr id="5" name="Footer Placeholder 4">
            <a:extLst>
              <a:ext uri="{FF2B5EF4-FFF2-40B4-BE49-F238E27FC236}">
                <a16:creationId xmlns:a16="http://schemas.microsoft.com/office/drawing/2014/main" id="{639A9004-22F1-3DC8-EC68-B9EC21B57AB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9922E61-2B24-7F38-E3A4-9FBDC6101445}"/>
              </a:ext>
            </a:extLst>
          </p:cNvPr>
          <p:cNvSpPr>
            <a:spLocks noGrp="1"/>
          </p:cNvSpPr>
          <p:nvPr>
            <p:ph type="sldNum" sz="quarter" idx="12"/>
          </p:nvPr>
        </p:nvSpPr>
        <p:spPr/>
        <p:txBody>
          <a:bodyPr/>
          <a:lstStyle/>
          <a:p>
            <a:fld id="{4644261E-6ADF-4A67-9737-2F66392855F2}" type="slidenum">
              <a:rPr lang="en-US" smtClean="0"/>
              <a:t>‹#›</a:t>
            </a:fld>
            <a:endParaRPr lang="en-US"/>
          </a:p>
        </p:txBody>
      </p:sp>
    </p:spTree>
    <p:extLst>
      <p:ext uri="{BB962C8B-B14F-4D97-AF65-F5344CB8AC3E}">
        <p14:creationId xmlns:p14="http://schemas.microsoft.com/office/powerpoint/2010/main" val="321879916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5C1137-7BBB-3F77-236C-90082B6FD01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19B7AB3-9174-994B-42F0-044D3EF6213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6AF016B-2ABF-B4DB-EED2-A45CB9D1E46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C415C65-9F67-B726-5F76-59D0BFCBD51C}"/>
              </a:ext>
            </a:extLst>
          </p:cNvPr>
          <p:cNvSpPr>
            <a:spLocks noGrp="1"/>
          </p:cNvSpPr>
          <p:nvPr>
            <p:ph type="dt" sz="half" idx="10"/>
          </p:nvPr>
        </p:nvSpPr>
        <p:spPr/>
        <p:txBody>
          <a:bodyPr/>
          <a:lstStyle/>
          <a:p>
            <a:fld id="{F9D8FDC3-6C4E-4504-8AB1-FE78DCA53D9C}" type="datetimeFigureOut">
              <a:rPr lang="en-US" smtClean="0"/>
              <a:t>9/12/2023</a:t>
            </a:fld>
            <a:endParaRPr lang="en-US"/>
          </a:p>
        </p:txBody>
      </p:sp>
      <p:sp>
        <p:nvSpPr>
          <p:cNvPr id="6" name="Footer Placeholder 5">
            <a:extLst>
              <a:ext uri="{FF2B5EF4-FFF2-40B4-BE49-F238E27FC236}">
                <a16:creationId xmlns:a16="http://schemas.microsoft.com/office/drawing/2014/main" id="{C86F21CD-DCBD-72D6-DED8-B350FB1DD78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1C29CE2-B60D-7EE0-76CD-A31EEB4D73DC}"/>
              </a:ext>
            </a:extLst>
          </p:cNvPr>
          <p:cNvSpPr>
            <a:spLocks noGrp="1"/>
          </p:cNvSpPr>
          <p:nvPr>
            <p:ph type="sldNum" sz="quarter" idx="12"/>
          </p:nvPr>
        </p:nvSpPr>
        <p:spPr/>
        <p:txBody>
          <a:bodyPr/>
          <a:lstStyle/>
          <a:p>
            <a:fld id="{4644261E-6ADF-4A67-9737-2F66392855F2}" type="slidenum">
              <a:rPr lang="en-US" smtClean="0"/>
              <a:t>‹#›</a:t>
            </a:fld>
            <a:endParaRPr lang="en-US"/>
          </a:p>
        </p:txBody>
      </p:sp>
    </p:spTree>
    <p:extLst>
      <p:ext uri="{BB962C8B-B14F-4D97-AF65-F5344CB8AC3E}">
        <p14:creationId xmlns:p14="http://schemas.microsoft.com/office/powerpoint/2010/main" val="71855034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D42DF3-868E-6243-0869-5B0260A34D2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B06EC66-E956-BAC5-95A7-061D3A3BA7D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C83B272-94DB-4E0C-3F5A-047D1D0533D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8A17021-98EC-8D1D-82C1-8F680D18857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D010657-C493-E30F-995E-AF5147E25E4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13A84AF-1FE6-098D-94BC-0A6EB23A8837}"/>
              </a:ext>
            </a:extLst>
          </p:cNvPr>
          <p:cNvSpPr>
            <a:spLocks noGrp="1"/>
          </p:cNvSpPr>
          <p:nvPr>
            <p:ph type="dt" sz="half" idx="10"/>
          </p:nvPr>
        </p:nvSpPr>
        <p:spPr/>
        <p:txBody>
          <a:bodyPr/>
          <a:lstStyle/>
          <a:p>
            <a:fld id="{F9D8FDC3-6C4E-4504-8AB1-FE78DCA53D9C}" type="datetimeFigureOut">
              <a:rPr lang="en-US" smtClean="0"/>
              <a:t>9/12/2023</a:t>
            </a:fld>
            <a:endParaRPr lang="en-US"/>
          </a:p>
        </p:txBody>
      </p:sp>
      <p:sp>
        <p:nvSpPr>
          <p:cNvPr id="8" name="Footer Placeholder 7">
            <a:extLst>
              <a:ext uri="{FF2B5EF4-FFF2-40B4-BE49-F238E27FC236}">
                <a16:creationId xmlns:a16="http://schemas.microsoft.com/office/drawing/2014/main" id="{8697ECD0-0B6F-150E-C66B-A25D6B21006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DDB7800-344A-4E19-10D9-96E9CD6EAAB7}"/>
              </a:ext>
            </a:extLst>
          </p:cNvPr>
          <p:cNvSpPr>
            <a:spLocks noGrp="1"/>
          </p:cNvSpPr>
          <p:nvPr>
            <p:ph type="sldNum" sz="quarter" idx="12"/>
          </p:nvPr>
        </p:nvSpPr>
        <p:spPr/>
        <p:txBody>
          <a:bodyPr/>
          <a:lstStyle/>
          <a:p>
            <a:fld id="{4644261E-6ADF-4A67-9737-2F66392855F2}" type="slidenum">
              <a:rPr lang="en-US" smtClean="0"/>
              <a:t>‹#›</a:t>
            </a:fld>
            <a:endParaRPr lang="en-US"/>
          </a:p>
        </p:txBody>
      </p:sp>
    </p:spTree>
    <p:extLst>
      <p:ext uri="{BB962C8B-B14F-4D97-AF65-F5344CB8AC3E}">
        <p14:creationId xmlns:p14="http://schemas.microsoft.com/office/powerpoint/2010/main" val="269402280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6" name="Picture 6">
            <a:extLst>
              <a:ext uri="{FF2B5EF4-FFF2-40B4-BE49-F238E27FC236}">
                <a16:creationId xmlns:a16="http://schemas.microsoft.com/office/drawing/2014/main" id="{D7E80DBE-6959-1842-544C-6F92FE83870A}"/>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0" y="0"/>
            <a:ext cx="12192000" cy="6858000"/>
          </a:xfrm>
          <a:prstGeom prst="rect">
            <a:avLst/>
          </a:prstGeom>
        </p:spPr>
      </p:pic>
    </p:spTree>
    <p:extLst>
      <p:ext uri="{BB962C8B-B14F-4D97-AF65-F5344CB8AC3E}">
        <p14:creationId xmlns:p14="http://schemas.microsoft.com/office/powerpoint/2010/main" val="298034290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6" name="Picture 9">
            <a:extLst>
              <a:ext uri="{FF2B5EF4-FFF2-40B4-BE49-F238E27FC236}">
                <a16:creationId xmlns:a16="http://schemas.microsoft.com/office/drawing/2014/main" id="{493AE727-551C-AC99-CB6A-F6BF386DAFC3}"/>
              </a:ext>
            </a:extLst>
          </p:cNvPr>
          <p:cNvPicPr>
            <a:picLocks noChangeAspect="1"/>
          </p:cNvPicPr>
          <p:nvPr userDrawn="1"/>
        </p:nvPicPr>
        <p:blipFill>
          <a:blip r:embed="rId2"/>
          <a:srcRect/>
          <a:stretch>
            <a:fillRect/>
          </a:stretch>
        </p:blipFill>
        <p:spPr>
          <a:xfrm>
            <a:off x="0" y="0"/>
            <a:ext cx="12192000" cy="6858000"/>
          </a:xfrm>
          <a:prstGeom prst="rect">
            <a:avLst/>
          </a:prstGeom>
        </p:spPr>
      </p:pic>
    </p:spTree>
    <p:extLst>
      <p:ext uri="{BB962C8B-B14F-4D97-AF65-F5344CB8AC3E}">
        <p14:creationId xmlns:p14="http://schemas.microsoft.com/office/powerpoint/2010/main" val="280979792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6F0785-E634-D457-536C-9C52643756D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1C06358-0797-7DF8-3261-02EBF1EDA26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2CE382C-E94D-69C6-5A66-A936009FF4A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89FA826-C041-0740-E6A1-8094FDEB7104}"/>
              </a:ext>
            </a:extLst>
          </p:cNvPr>
          <p:cNvSpPr>
            <a:spLocks noGrp="1"/>
          </p:cNvSpPr>
          <p:nvPr>
            <p:ph type="dt" sz="half" idx="10"/>
          </p:nvPr>
        </p:nvSpPr>
        <p:spPr/>
        <p:txBody>
          <a:bodyPr/>
          <a:lstStyle/>
          <a:p>
            <a:fld id="{F9D8FDC3-6C4E-4504-8AB1-FE78DCA53D9C}" type="datetimeFigureOut">
              <a:rPr lang="en-US" smtClean="0"/>
              <a:t>9/12/2023</a:t>
            </a:fld>
            <a:endParaRPr lang="en-US"/>
          </a:p>
        </p:txBody>
      </p:sp>
      <p:sp>
        <p:nvSpPr>
          <p:cNvPr id="6" name="Footer Placeholder 5">
            <a:extLst>
              <a:ext uri="{FF2B5EF4-FFF2-40B4-BE49-F238E27FC236}">
                <a16:creationId xmlns:a16="http://schemas.microsoft.com/office/drawing/2014/main" id="{09649330-B734-706A-F5F6-B4E218660B6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77372B9-2E60-0211-5979-7510F9569BBB}"/>
              </a:ext>
            </a:extLst>
          </p:cNvPr>
          <p:cNvSpPr>
            <a:spLocks noGrp="1"/>
          </p:cNvSpPr>
          <p:nvPr>
            <p:ph type="sldNum" sz="quarter" idx="12"/>
          </p:nvPr>
        </p:nvSpPr>
        <p:spPr/>
        <p:txBody>
          <a:bodyPr/>
          <a:lstStyle/>
          <a:p>
            <a:fld id="{4644261E-6ADF-4A67-9737-2F66392855F2}" type="slidenum">
              <a:rPr lang="en-US" smtClean="0"/>
              <a:t>‹#›</a:t>
            </a:fld>
            <a:endParaRPr lang="en-US"/>
          </a:p>
        </p:txBody>
      </p:sp>
    </p:spTree>
    <p:extLst>
      <p:ext uri="{BB962C8B-B14F-4D97-AF65-F5344CB8AC3E}">
        <p14:creationId xmlns:p14="http://schemas.microsoft.com/office/powerpoint/2010/main" val="27022318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A7F43E-CD17-9C1A-4C16-F6BE8C88F0E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2A94715D-90B0-7289-3E45-DEEC537B521F}"/>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F80910E3-B56D-0F53-DAA7-EFB8F31A156E}"/>
              </a:ext>
            </a:extLst>
          </p:cNvPr>
          <p:cNvSpPr>
            <a:spLocks noGrp="1"/>
          </p:cNvSpPr>
          <p:nvPr>
            <p:ph type="dt" sz="half" idx="10"/>
          </p:nvPr>
        </p:nvSpPr>
        <p:spPr>
          <a:xfrm>
            <a:off x="838200" y="6356350"/>
            <a:ext cx="2743200" cy="365125"/>
          </a:xfrm>
          <a:prstGeom prst="rect">
            <a:avLst/>
          </a:prstGeom>
        </p:spPr>
        <p:txBody>
          <a:bodyPr/>
          <a:lstStyle/>
          <a:p>
            <a:fld id="{4A00F991-53D0-45B1-8D5E-3379C86E764F}" type="datetimeFigureOut">
              <a:rPr lang="vi-VN" smtClean="0"/>
              <a:t>12/09/2023</a:t>
            </a:fld>
            <a:endParaRPr lang="vi-VN"/>
          </a:p>
        </p:txBody>
      </p:sp>
      <p:sp>
        <p:nvSpPr>
          <p:cNvPr id="5" name="Footer Placeholder 4">
            <a:extLst>
              <a:ext uri="{FF2B5EF4-FFF2-40B4-BE49-F238E27FC236}">
                <a16:creationId xmlns:a16="http://schemas.microsoft.com/office/drawing/2014/main" id="{290957DB-0BAD-4060-D9F0-FA2A2D2CF316}"/>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E4FD5896-96ED-F9B2-BE0B-B2A8943447C2}"/>
              </a:ext>
            </a:extLst>
          </p:cNvPr>
          <p:cNvSpPr>
            <a:spLocks noGrp="1"/>
          </p:cNvSpPr>
          <p:nvPr>
            <p:ph type="sldNum" sz="quarter" idx="12"/>
          </p:nvPr>
        </p:nvSpPr>
        <p:spPr>
          <a:xfrm>
            <a:off x="8610600" y="6356350"/>
            <a:ext cx="2743200" cy="365125"/>
          </a:xfrm>
          <a:prstGeom prst="rect">
            <a:avLst/>
          </a:prstGeom>
        </p:spPr>
        <p:txBody>
          <a:bodyPr/>
          <a:lstStyle/>
          <a:p>
            <a:fld id="{E9C5A8A1-7620-490A-A867-0FD867353D17}" type="slidenum">
              <a:rPr lang="vi-VN" smtClean="0"/>
              <a:t>‹#›</a:t>
            </a:fld>
            <a:endParaRPr lang="vi-VN"/>
          </a:p>
        </p:txBody>
      </p:sp>
    </p:spTree>
    <p:extLst>
      <p:ext uri="{BB962C8B-B14F-4D97-AF65-F5344CB8AC3E}">
        <p14:creationId xmlns:p14="http://schemas.microsoft.com/office/powerpoint/2010/main" val="128691336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9E8424-D009-F690-EF9C-6EF8C2A1EF8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BB3B1B0-3918-FBE8-DC7F-7126A354106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5F384FE-2B79-E0A6-86F0-F2350BAF1E1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25E47F0-FEB1-1EED-02DA-2097B98AC13C}"/>
              </a:ext>
            </a:extLst>
          </p:cNvPr>
          <p:cNvSpPr>
            <a:spLocks noGrp="1"/>
          </p:cNvSpPr>
          <p:nvPr>
            <p:ph type="dt" sz="half" idx="10"/>
          </p:nvPr>
        </p:nvSpPr>
        <p:spPr/>
        <p:txBody>
          <a:bodyPr/>
          <a:lstStyle/>
          <a:p>
            <a:fld id="{F9D8FDC3-6C4E-4504-8AB1-FE78DCA53D9C}" type="datetimeFigureOut">
              <a:rPr lang="en-US" smtClean="0"/>
              <a:t>9/12/2023</a:t>
            </a:fld>
            <a:endParaRPr lang="en-US"/>
          </a:p>
        </p:txBody>
      </p:sp>
      <p:sp>
        <p:nvSpPr>
          <p:cNvPr id="6" name="Footer Placeholder 5">
            <a:extLst>
              <a:ext uri="{FF2B5EF4-FFF2-40B4-BE49-F238E27FC236}">
                <a16:creationId xmlns:a16="http://schemas.microsoft.com/office/drawing/2014/main" id="{4C708A86-1823-C9E8-CE05-75EE1037022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15CE97B-107D-41E3-FE20-AE3D127E3E26}"/>
              </a:ext>
            </a:extLst>
          </p:cNvPr>
          <p:cNvSpPr>
            <a:spLocks noGrp="1"/>
          </p:cNvSpPr>
          <p:nvPr>
            <p:ph type="sldNum" sz="quarter" idx="12"/>
          </p:nvPr>
        </p:nvSpPr>
        <p:spPr/>
        <p:txBody>
          <a:bodyPr/>
          <a:lstStyle/>
          <a:p>
            <a:fld id="{4644261E-6ADF-4A67-9737-2F66392855F2}" type="slidenum">
              <a:rPr lang="en-US" smtClean="0"/>
              <a:t>‹#›</a:t>
            </a:fld>
            <a:endParaRPr lang="en-US"/>
          </a:p>
        </p:txBody>
      </p:sp>
    </p:spTree>
    <p:extLst>
      <p:ext uri="{BB962C8B-B14F-4D97-AF65-F5344CB8AC3E}">
        <p14:creationId xmlns:p14="http://schemas.microsoft.com/office/powerpoint/2010/main" val="338073862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0BF589-987F-1898-47BD-F1165DD52AF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84C2672-BBBF-5EFE-74C2-21936175EE3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A6C6683-BF78-3744-1BA7-8BD8ABFB8900}"/>
              </a:ext>
            </a:extLst>
          </p:cNvPr>
          <p:cNvSpPr>
            <a:spLocks noGrp="1"/>
          </p:cNvSpPr>
          <p:nvPr>
            <p:ph type="dt" sz="half" idx="10"/>
          </p:nvPr>
        </p:nvSpPr>
        <p:spPr/>
        <p:txBody>
          <a:bodyPr/>
          <a:lstStyle/>
          <a:p>
            <a:fld id="{F9D8FDC3-6C4E-4504-8AB1-FE78DCA53D9C}" type="datetimeFigureOut">
              <a:rPr lang="en-US" smtClean="0"/>
              <a:t>9/12/2023</a:t>
            </a:fld>
            <a:endParaRPr lang="en-US"/>
          </a:p>
        </p:txBody>
      </p:sp>
      <p:sp>
        <p:nvSpPr>
          <p:cNvPr id="5" name="Footer Placeholder 4">
            <a:extLst>
              <a:ext uri="{FF2B5EF4-FFF2-40B4-BE49-F238E27FC236}">
                <a16:creationId xmlns:a16="http://schemas.microsoft.com/office/drawing/2014/main" id="{EBBA0D50-C7D4-A40A-D025-D878F3F72C0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8C041D7-3B76-5E01-1360-F2E925295940}"/>
              </a:ext>
            </a:extLst>
          </p:cNvPr>
          <p:cNvSpPr>
            <a:spLocks noGrp="1"/>
          </p:cNvSpPr>
          <p:nvPr>
            <p:ph type="sldNum" sz="quarter" idx="12"/>
          </p:nvPr>
        </p:nvSpPr>
        <p:spPr/>
        <p:txBody>
          <a:bodyPr/>
          <a:lstStyle/>
          <a:p>
            <a:fld id="{4644261E-6ADF-4A67-9737-2F66392855F2}" type="slidenum">
              <a:rPr lang="en-US" smtClean="0"/>
              <a:t>‹#›</a:t>
            </a:fld>
            <a:endParaRPr lang="en-US"/>
          </a:p>
        </p:txBody>
      </p:sp>
    </p:spTree>
    <p:extLst>
      <p:ext uri="{BB962C8B-B14F-4D97-AF65-F5344CB8AC3E}">
        <p14:creationId xmlns:p14="http://schemas.microsoft.com/office/powerpoint/2010/main" val="106894129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3074C81-A23C-8C61-30F3-EF3D82D1E05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F8D3F76-0DA7-6CFB-C3AE-FF6B34C6C41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C3E3ED2-9D2C-6B7C-394C-B5888394BF43}"/>
              </a:ext>
            </a:extLst>
          </p:cNvPr>
          <p:cNvSpPr>
            <a:spLocks noGrp="1"/>
          </p:cNvSpPr>
          <p:nvPr>
            <p:ph type="dt" sz="half" idx="10"/>
          </p:nvPr>
        </p:nvSpPr>
        <p:spPr/>
        <p:txBody>
          <a:bodyPr/>
          <a:lstStyle/>
          <a:p>
            <a:fld id="{F9D8FDC3-6C4E-4504-8AB1-FE78DCA53D9C}" type="datetimeFigureOut">
              <a:rPr lang="en-US" smtClean="0"/>
              <a:t>9/12/2023</a:t>
            </a:fld>
            <a:endParaRPr lang="en-US"/>
          </a:p>
        </p:txBody>
      </p:sp>
      <p:sp>
        <p:nvSpPr>
          <p:cNvPr id="5" name="Footer Placeholder 4">
            <a:extLst>
              <a:ext uri="{FF2B5EF4-FFF2-40B4-BE49-F238E27FC236}">
                <a16:creationId xmlns:a16="http://schemas.microsoft.com/office/drawing/2014/main" id="{BEDCE8DD-6638-72CF-433A-B371DF73447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8095B72-F6D3-50A3-4A2E-B5C740E27257}"/>
              </a:ext>
            </a:extLst>
          </p:cNvPr>
          <p:cNvSpPr>
            <a:spLocks noGrp="1"/>
          </p:cNvSpPr>
          <p:nvPr>
            <p:ph type="sldNum" sz="quarter" idx="12"/>
          </p:nvPr>
        </p:nvSpPr>
        <p:spPr/>
        <p:txBody>
          <a:bodyPr/>
          <a:lstStyle/>
          <a:p>
            <a:fld id="{4644261E-6ADF-4A67-9737-2F66392855F2}" type="slidenum">
              <a:rPr lang="en-US" smtClean="0"/>
              <a:t>‹#›</a:t>
            </a:fld>
            <a:endParaRPr lang="en-US"/>
          </a:p>
        </p:txBody>
      </p:sp>
    </p:spTree>
    <p:extLst>
      <p:ext uri="{BB962C8B-B14F-4D97-AF65-F5344CB8AC3E}">
        <p14:creationId xmlns:p14="http://schemas.microsoft.com/office/powerpoint/2010/main" val="379357724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2023/9/12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42126762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2023/9/12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10185246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2023/9/12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40839993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82F288E0-7875-42C4-84C8-98DBBD3BF4D2}" type="datetimeFigureOut">
              <a:rPr lang="zh-CN" altLang="en-US" smtClean="0"/>
              <a:t>2023/9/12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75040249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1186774" y="1778438"/>
            <a:ext cx="4873574"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4" name="内容占位符 3"/>
          <p:cNvSpPr>
            <a:spLocks noGrp="1"/>
          </p:cNvSpPr>
          <p:nvPr>
            <p:ph sz="half" idx="2"/>
          </p:nvPr>
        </p:nvSpPr>
        <p:spPr>
          <a:xfrm>
            <a:off x="1186774" y="2665379"/>
            <a:ext cx="4873574" cy="352428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256938" y="1778438"/>
            <a:ext cx="4897576"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6" name="内容占位符 5"/>
          <p:cNvSpPr>
            <a:spLocks noGrp="1"/>
          </p:cNvSpPr>
          <p:nvPr>
            <p:ph sz="quarter" idx="4"/>
          </p:nvPr>
        </p:nvSpPr>
        <p:spPr>
          <a:xfrm>
            <a:off x="6256938" y="2665379"/>
            <a:ext cx="4897576" cy="352428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82F288E0-7875-42C4-84C8-98DBBD3BF4D2}" type="datetimeFigureOut">
              <a:rPr lang="zh-CN" altLang="en-US" smtClean="0"/>
              <a:t>2023/9/12</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5999146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82F288E0-7875-42C4-84C8-98DBBD3BF4D2}" type="datetimeFigureOut">
              <a:rPr lang="zh-CN" altLang="en-US" smtClean="0"/>
              <a:t>2023/9/12</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429177153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82F288E0-7875-42C4-84C8-98DBBD3BF4D2}" type="datetimeFigureOut">
              <a:rPr lang="zh-CN" altLang="en-US" smtClean="0"/>
              <a:t>2023/9/12</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2755154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47FDEE-7DE3-F972-2ED2-FB727A635A0A}"/>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6579B40D-353B-7BEE-7EFF-88FC772B5966}"/>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B42F370-FF16-7E29-164A-9E4A01B03220}"/>
              </a:ext>
            </a:extLst>
          </p:cNvPr>
          <p:cNvSpPr>
            <a:spLocks noGrp="1"/>
          </p:cNvSpPr>
          <p:nvPr>
            <p:ph type="dt" sz="half" idx="10"/>
          </p:nvPr>
        </p:nvSpPr>
        <p:spPr>
          <a:xfrm>
            <a:off x="838200" y="6356350"/>
            <a:ext cx="2743200" cy="365125"/>
          </a:xfrm>
          <a:prstGeom prst="rect">
            <a:avLst/>
          </a:prstGeom>
        </p:spPr>
        <p:txBody>
          <a:bodyPr/>
          <a:lstStyle/>
          <a:p>
            <a:fld id="{4A00F991-53D0-45B1-8D5E-3379C86E764F}" type="datetimeFigureOut">
              <a:rPr lang="vi-VN" smtClean="0"/>
              <a:t>12/09/2023</a:t>
            </a:fld>
            <a:endParaRPr lang="vi-VN"/>
          </a:p>
        </p:txBody>
      </p:sp>
      <p:sp>
        <p:nvSpPr>
          <p:cNvPr id="5" name="Footer Placeholder 4">
            <a:extLst>
              <a:ext uri="{FF2B5EF4-FFF2-40B4-BE49-F238E27FC236}">
                <a16:creationId xmlns:a16="http://schemas.microsoft.com/office/drawing/2014/main" id="{8638AD81-8CF5-1185-DAE2-431E4BA07FF0}"/>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95BCD5F1-4B21-C47F-288E-8B96F3E099AD}"/>
              </a:ext>
            </a:extLst>
          </p:cNvPr>
          <p:cNvSpPr>
            <a:spLocks noGrp="1"/>
          </p:cNvSpPr>
          <p:nvPr>
            <p:ph type="sldNum" sz="quarter" idx="12"/>
          </p:nvPr>
        </p:nvSpPr>
        <p:spPr>
          <a:xfrm>
            <a:off x="8610600" y="6356350"/>
            <a:ext cx="2743200" cy="365125"/>
          </a:xfrm>
          <a:prstGeom prst="rect">
            <a:avLst/>
          </a:prstGeom>
        </p:spPr>
        <p:txBody>
          <a:bodyPr/>
          <a:lstStyle/>
          <a:p>
            <a:fld id="{E9C5A8A1-7620-490A-A867-0FD867353D17}" type="slidenum">
              <a:rPr lang="vi-VN" smtClean="0"/>
              <a:t>‹#›</a:t>
            </a:fld>
            <a:endParaRPr lang="vi-VN"/>
          </a:p>
        </p:txBody>
      </p:sp>
    </p:spTree>
    <p:extLst>
      <p:ext uri="{BB962C8B-B14F-4D97-AF65-F5344CB8AC3E}">
        <p14:creationId xmlns:p14="http://schemas.microsoft.com/office/powerpoint/2010/main" val="338265327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4165349"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457201"/>
            <a:ext cx="6172200" cy="54038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4165349" cy="3811588"/>
          </a:xfrm>
        </p:spPr>
        <p:txBody>
          <a:bodyPr/>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82F288E0-7875-42C4-84C8-98DBBD3BF4D2}" type="datetimeFigureOut">
              <a:rPr lang="zh-CN" altLang="en-US" smtClean="0"/>
              <a:t>2023/9/12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10603170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2023/9/12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8096691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838200" y="365125"/>
            <a:ext cx="10515600" cy="58118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3" name="日期占位符 2"/>
          <p:cNvSpPr>
            <a:spLocks noGrp="1"/>
          </p:cNvSpPr>
          <p:nvPr>
            <p:ph type="dt" sz="half" idx="10"/>
          </p:nvPr>
        </p:nvSpPr>
        <p:spPr/>
        <p:txBody>
          <a:bodyPr/>
          <a:lstStyle/>
          <a:p>
            <a:fld id="{82F288E0-7875-42C4-84C8-98DBBD3BF4D2}" type="datetimeFigureOut">
              <a:rPr lang="zh-CN" altLang="en-US" smtClean="0"/>
              <a:t>2023/9/12</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50086076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112"/>
        <p:cNvGrpSpPr/>
        <p:nvPr/>
      </p:nvGrpSpPr>
      <p:grpSpPr>
        <a:xfrm>
          <a:off x="0" y="0"/>
          <a:ext cx="0" cy="0"/>
          <a:chOff x="0" y="0"/>
          <a:chExt cx="0" cy="0"/>
        </a:xfrm>
      </p:grpSpPr>
      <p:sp>
        <p:nvSpPr>
          <p:cNvPr id="113" name="Google Shape;113;p5"/>
          <p:cNvSpPr txBox="1">
            <a:spLocks noGrp="1"/>
          </p:cNvSpPr>
          <p:nvPr>
            <p:ph type="title"/>
          </p:nvPr>
        </p:nvSpPr>
        <p:spPr>
          <a:xfrm>
            <a:off x="960000" y="2816267"/>
            <a:ext cx="3340800" cy="745200"/>
          </a:xfrm>
          <a:prstGeom prst="rect">
            <a:avLst/>
          </a:prstGeom>
        </p:spPr>
        <p:txBody>
          <a:bodyPr spcFirstLastPara="1" wrap="square" lIns="91425" tIns="91425" rIns="91425" bIns="91425" anchor="t" anchorCtr="0">
            <a:noAutofit/>
          </a:bodyPr>
          <a:lstStyle>
            <a:lvl1pPr lvl="0" algn="r" rtl="0">
              <a:spcBef>
                <a:spcPts val="0"/>
              </a:spcBef>
              <a:spcAft>
                <a:spcPts val="0"/>
              </a:spcAft>
              <a:buSzPts val="3500"/>
              <a:buNone/>
              <a:defRPr sz="3067" b="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14" name="Google Shape;114;p5"/>
          <p:cNvSpPr txBox="1">
            <a:spLocks noGrp="1"/>
          </p:cNvSpPr>
          <p:nvPr>
            <p:ph type="title" idx="2"/>
          </p:nvPr>
        </p:nvSpPr>
        <p:spPr>
          <a:xfrm>
            <a:off x="7935267" y="2816267"/>
            <a:ext cx="3340800" cy="7452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sz="3067" b="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15" name="Google Shape;115;p5"/>
          <p:cNvSpPr txBox="1">
            <a:spLocks noGrp="1"/>
          </p:cNvSpPr>
          <p:nvPr>
            <p:ph type="subTitle" idx="1"/>
          </p:nvPr>
        </p:nvSpPr>
        <p:spPr>
          <a:xfrm>
            <a:off x="7935263" y="3466429"/>
            <a:ext cx="3340800" cy="1347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800"/>
              <a:buNone/>
              <a:defRPr sz="1867" b="0"/>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116" name="Google Shape;116;p5"/>
          <p:cNvSpPr txBox="1">
            <a:spLocks noGrp="1"/>
          </p:cNvSpPr>
          <p:nvPr>
            <p:ph type="subTitle" idx="3"/>
          </p:nvPr>
        </p:nvSpPr>
        <p:spPr>
          <a:xfrm>
            <a:off x="960233" y="3466429"/>
            <a:ext cx="3340800" cy="13476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2800"/>
              <a:buNone/>
              <a:defRPr sz="1867" b="0"/>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117" name="Google Shape;117;p5"/>
          <p:cNvSpPr/>
          <p:nvPr/>
        </p:nvSpPr>
        <p:spPr>
          <a:xfrm>
            <a:off x="11180268" y="1464624"/>
            <a:ext cx="1762713" cy="843345"/>
          </a:xfrm>
          <a:custGeom>
            <a:avLst/>
            <a:gdLst/>
            <a:ahLst/>
            <a:cxnLst/>
            <a:rect l="l" t="t" r="r" b="b"/>
            <a:pathLst>
              <a:path w="15164" h="7255" extrusionOk="0">
                <a:moveTo>
                  <a:pt x="5362" y="0"/>
                </a:moveTo>
                <a:cubicBezTo>
                  <a:pt x="3058" y="0"/>
                  <a:pt x="3058" y="4598"/>
                  <a:pt x="3058" y="4598"/>
                </a:cubicBezTo>
                <a:cubicBezTo>
                  <a:pt x="3058" y="4598"/>
                  <a:pt x="2611" y="4325"/>
                  <a:pt x="2054" y="4325"/>
                </a:cubicBezTo>
                <a:cubicBezTo>
                  <a:pt x="1290" y="4325"/>
                  <a:pt x="319" y="4836"/>
                  <a:pt x="0" y="7255"/>
                </a:cubicBezTo>
                <a:lnTo>
                  <a:pt x="15163" y="7255"/>
                </a:lnTo>
                <a:cubicBezTo>
                  <a:pt x="15163" y="7255"/>
                  <a:pt x="14777" y="4519"/>
                  <a:pt x="12700" y="4519"/>
                </a:cubicBezTo>
                <a:cubicBezTo>
                  <a:pt x="12294" y="4519"/>
                  <a:pt x="11824" y="4624"/>
                  <a:pt x="11278" y="4874"/>
                </a:cubicBezTo>
                <a:cubicBezTo>
                  <a:pt x="11278" y="4874"/>
                  <a:pt x="10880" y="2861"/>
                  <a:pt x="9125" y="2861"/>
                </a:cubicBezTo>
                <a:cubicBezTo>
                  <a:pt x="8817" y="2861"/>
                  <a:pt x="8467" y="2923"/>
                  <a:pt x="8070" y="3069"/>
                </a:cubicBezTo>
                <a:cubicBezTo>
                  <a:pt x="8070" y="3069"/>
                  <a:pt x="8070" y="287"/>
                  <a:pt x="5564" y="11"/>
                </a:cubicBezTo>
                <a:cubicBezTo>
                  <a:pt x="5495" y="4"/>
                  <a:pt x="5428" y="0"/>
                  <a:pt x="5362"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8" name="Google Shape;118;p5"/>
          <p:cNvSpPr/>
          <p:nvPr/>
        </p:nvSpPr>
        <p:spPr>
          <a:xfrm>
            <a:off x="-396433" y="441684"/>
            <a:ext cx="1852552" cy="1209336"/>
          </a:xfrm>
          <a:custGeom>
            <a:avLst/>
            <a:gdLst/>
            <a:ahLst/>
            <a:cxnLst/>
            <a:rect l="l" t="t" r="r" b="b"/>
            <a:pathLst>
              <a:path w="15189" h="7255" extrusionOk="0">
                <a:moveTo>
                  <a:pt x="9826" y="0"/>
                </a:moveTo>
                <a:cubicBezTo>
                  <a:pt x="9761" y="0"/>
                  <a:pt x="9694" y="4"/>
                  <a:pt x="9625" y="11"/>
                </a:cubicBezTo>
                <a:cubicBezTo>
                  <a:pt x="7119" y="287"/>
                  <a:pt x="7119" y="3069"/>
                  <a:pt x="7119" y="3069"/>
                </a:cubicBezTo>
                <a:cubicBezTo>
                  <a:pt x="6722" y="2923"/>
                  <a:pt x="6372" y="2861"/>
                  <a:pt x="6064" y="2861"/>
                </a:cubicBezTo>
                <a:cubicBezTo>
                  <a:pt x="4309" y="2861"/>
                  <a:pt x="3911" y="4874"/>
                  <a:pt x="3911" y="4874"/>
                </a:cubicBezTo>
                <a:cubicBezTo>
                  <a:pt x="3361" y="4624"/>
                  <a:pt x="2887" y="4519"/>
                  <a:pt x="2478" y="4519"/>
                </a:cubicBezTo>
                <a:cubicBezTo>
                  <a:pt x="387" y="4519"/>
                  <a:pt x="1" y="7255"/>
                  <a:pt x="1" y="7255"/>
                </a:cubicBezTo>
                <a:lnTo>
                  <a:pt x="15189" y="7255"/>
                </a:lnTo>
                <a:cubicBezTo>
                  <a:pt x="14870" y="4836"/>
                  <a:pt x="13899" y="4326"/>
                  <a:pt x="13135" y="4326"/>
                </a:cubicBezTo>
                <a:cubicBezTo>
                  <a:pt x="12578" y="4326"/>
                  <a:pt x="12131" y="4598"/>
                  <a:pt x="12131" y="4598"/>
                </a:cubicBezTo>
                <a:cubicBezTo>
                  <a:pt x="12131" y="4598"/>
                  <a:pt x="12131" y="0"/>
                  <a:pt x="9826"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9" name="Google Shape;119;p5"/>
          <p:cNvSpPr/>
          <p:nvPr/>
        </p:nvSpPr>
        <p:spPr>
          <a:xfrm>
            <a:off x="8789891" y="-403037"/>
            <a:ext cx="2232292" cy="1068008"/>
          </a:xfrm>
          <a:custGeom>
            <a:avLst/>
            <a:gdLst/>
            <a:ahLst/>
            <a:cxnLst/>
            <a:rect l="l" t="t" r="r" b="b"/>
            <a:pathLst>
              <a:path w="15164" h="7255" extrusionOk="0">
                <a:moveTo>
                  <a:pt x="5362" y="0"/>
                </a:moveTo>
                <a:cubicBezTo>
                  <a:pt x="3058" y="0"/>
                  <a:pt x="3058" y="4598"/>
                  <a:pt x="3058" y="4598"/>
                </a:cubicBezTo>
                <a:cubicBezTo>
                  <a:pt x="3058" y="4598"/>
                  <a:pt x="2611" y="4325"/>
                  <a:pt x="2054" y="4325"/>
                </a:cubicBezTo>
                <a:cubicBezTo>
                  <a:pt x="1290" y="4325"/>
                  <a:pt x="319" y="4836"/>
                  <a:pt x="0" y="7255"/>
                </a:cubicBezTo>
                <a:lnTo>
                  <a:pt x="15163" y="7255"/>
                </a:lnTo>
                <a:cubicBezTo>
                  <a:pt x="15163" y="7255"/>
                  <a:pt x="14777" y="4519"/>
                  <a:pt x="12700" y="4519"/>
                </a:cubicBezTo>
                <a:cubicBezTo>
                  <a:pt x="12294" y="4519"/>
                  <a:pt x="11824" y="4624"/>
                  <a:pt x="11278" y="4874"/>
                </a:cubicBezTo>
                <a:cubicBezTo>
                  <a:pt x="11278" y="4874"/>
                  <a:pt x="10880" y="2861"/>
                  <a:pt x="9125" y="2861"/>
                </a:cubicBezTo>
                <a:cubicBezTo>
                  <a:pt x="8817" y="2861"/>
                  <a:pt x="8467" y="2923"/>
                  <a:pt x="8070" y="3069"/>
                </a:cubicBezTo>
                <a:cubicBezTo>
                  <a:pt x="8070" y="3069"/>
                  <a:pt x="8070" y="287"/>
                  <a:pt x="5564" y="11"/>
                </a:cubicBezTo>
                <a:cubicBezTo>
                  <a:pt x="5495" y="4"/>
                  <a:pt x="5428" y="0"/>
                  <a:pt x="5362"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20" name="Google Shape;120;p5"/>
          <p:cNvGrpSpPr/>
          <p:nvPr/>
        </p:nvGrpSpPr>
        <p:grpSpPr>
          <a:xfrm>
            <a:off x="0" y="5516099"/>
            <a:ext cx="12192000" cy="1347572"/>
            <a:chOff x="0" y="4260525"/>
            <a:chExt cx="9144000" cy="887338"/>
          </a:xfrm>
        </p:grpSpPr>
        <p:sp>
          <p:nvSpPr>
            <p:cNvPr id="121" name="Google Shape;121;p5"/>
            <p:cNvSpPr/>
            <p:nvPr/>
          </p:nvSpPr>
          <p:spPr>
            <a:xfrm>
              <a:off x="0"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5"/>
            <p:cNvSpPr/>
            <p:nvPr/>
          </p:nvSpPr>
          <p:spPr>
            <a:xfrm>
              <a:off x="91148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5"/>
            <p:cNvSpPr/>
            <p:nvPr/>
          </p:nvSpPr>
          <p:spPr>
            <a:xfrm flipH="1">
              <a:off x="183811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5"/>
            <p:cNvSpPr/>
            <p:nvPr/>
          </p:nvSpPr>
          <p:spPr>
            <a:xfrm>
              <a:off x="2785105"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 name="Google Shape;125;p5"/>
            <p:cNvSpPr/>
            <p:nvPr/>
          </p:nvSpPr>
          <p:spPr>
            <a:xfrm>
              <a:off x="3730274"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126;p5"/>
            <p:cNvSpPr/>
            <p:nvPr/>
          </p:nvSpPr>
          <p:spPr>
            <a:xfrm flipH="1">
              <a:off x="8215662"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5"/>
            <p:cNvSpPr/>
            <p:nvPr/>
          </p:nvSpPr>
          <p:spPr>
            <a:xfrm flipH="1">
              <a:off x="727794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5"/>
            <p:cNvSpPr/>
            <p:nvPr/>
          </p:nvSpPr>
          <p:spPr>
            <a:xfrm>
              <a:off x="635131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5"/>
            <p:cNvSpPr/>
            <p:nvPr/>
          </p:nvSpPr>
          <p:spPr>
            <a:xfrm flipH="1">
              <a:off x="5404324"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5"/>
            <p:cNvSpPr/>
            <p:nvPr/>
          </p:nvSpPr>
          <p:spPr>
            <a:xfrm flipH="1">
              <a:off x="4459155"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1" name="Google Shape;131;p5"/>
          <p:cNvGrpSpPr/>
          <p:nvPr/>
        </p:nvGrpSpPr>
        <p:grpSpPr>
          <a:xfrm flipH="1">
            <a:off x="10876197" y="3666033"/>
            <a:ext cx="1341947" cy="3210584"/>
            <a:chOff x="-34400" y="2920300"/>
            <a:chExt cx="1006460" cy="2407938"/>
          </a:xfrm>
        </p:grpSpPr>
        <p:sp>
          <p:nvSpPr>
            <p:cNvPr id="132" name="Google Shape;132;p5"/>
            <p:cNvSpPr/>
            <p:nvPr/>
          </p:nvSpPr>
          <p:spPr>
            <a:xfrm>
              <a:off x="-34400" y="2920300"/>
              <a:ext cx="1006460" cy="2407931"/>
            </a:xfrm>
            <a:custGeom>
              <a:avLst/>
              <a:gdLst/>
              <a:ahLst/>
              <a:cxnLst/>
              <a:rect l="l" t="t" r="r" b="b"/>
              <a:pathLst>
                <a:path w="24078" h="57606" extrusionOk="0">
                  <a:moveTo>
                    <a:pt x="5444" y="1"/>
                  </a:moveTo>
                  <a:cubicBezTo>
                    <a:pt x="3809" y="1"/>
                    <a:pt x="2351" y="6295"/>
                    <a:pt x="1429" y="11474"/>
                  </a:cubicBezTo>
                  <a:cubicBezTo>
                    <a:pt x="802" y="15133"/>
                    <a:pt x="401" y="18240"/>
                    <a:pt x="401" y="18240"/>
                  </a:cubicBezTo>
                  <a:lnTo>
                    <a:pt x="326" y="26561"/>
                  </a:lnTo>
                  <a:lnTo>
                    <a:pt x="176" y="39318"/>
                  </a:lnTo>
                  <a:lnTo>
                    <a:pt x="0" y="56662"/>
                  </a:lnTo>
                  <a:cubicBezTo>
                    <a:pt x="802" y="56837"/>
                    <a:pt x="1629" y="56988"/>
                    <a:pt x="2506" y="57088"/>
                  </a:cubicBezTo>
                  <a:cubicBezTo>
                    <a:pt x="4361" y="57363"/>
                    <a:pt x="6341" y="57514"/>
                    <a:pt x="8321" y="57589"/>
                  </a:cubicBezTo>
                  <a:cubicBezTo>
                    <a:pt x="8798" y="57599"/>
                    <a:pt x="9276" y="57606"/>
                    <a:pt x="9752" y="57606"/>
                  </a:cubicBezTo>
                  <a:cubicBezTo>
                    <a:pt x="10425" y="57606"/>
                    <a:pt x="11094" y="57593"/>
                    <a:pt x="11755" y="57564"/>
                  </a:cubicBezTo>
                  <a:cubicBezTo>
                    <a:pt x="17344" y="57389"/>
                    <a:pt x="22181" y="56286"/>
                    <a:pt x="22857" y="54256"/>
                  </a:cubicBezTo>
                  <a:cubicBezTo>
                    <a:pt x="24010" y="50822"/>
                    <a:pt x="19424" y="46010"/>
                    <a:pt x="19424" y="46010"/>
                  </a:cubicBezTo>
                  <a:cubicBezTo>
                    <a:pt x="19424" y="46010"/>
                    <a:pt x="23709" y="46010"/>
                    <a:pt x="23910" y="40697"/>
                  </a:cubicBezTo>
                  <a:cubicBezTo>
                    <a:pt x="24077" y="36238"/>
                    <a:pt x="19156" y="35870"/>
                    <a:pt x="17531" y="35870"/>
                  </a:cubicBezTo>
                  <a:cubicBezTo>
                    <a:pt x="17210" y="35870"/>
                    <a:pt x="17018" y="35885"/>
                    <a:pt x="17018" y="35885"/>
                  </a:cubicBezTo>
                  <a:cubicBezTo>
                    <a:pt x="17018" y="35885"/>
                    <a:pt x="22331" y="31925"/>
                    <a:pt x="21303" y="26912"/>
                  </a:cubicBezTo>
                  <a:cubicBezTo>
                    <a:pt x="20926" y="25116"/>
                    <a:pt x="19705" y="24539"/>
                    <a:pt x="18294" y="24539"/>
                  </a:cubicBezTo>
                  <a:cubicBezTo>
                    <a:pt x="15768" y="24539"/>
                    <a:pt x="12632" y="26386"/>
                    <a:pt x="12632" y="26386"/>
                  </a:cubicBezTo>
                  <a:cubicBezTo>
                    <a:pt x="12632" y="26386"/>
                    <a:pt x="16692" y="11348"/>
                    <a:pt x="14812" y="9895"/>
                  </a:cubicBezTo>
                  <a:cubicBezTo>
                    <a:pt x="14669" y="9782"/>
                    <a:pt x="14503" y="9730"/>
                    <a:pt x="14318" y="9730"/>
                  </a:cubicBezTo>
                  <a:cubicBezTo>
                    <a:pt x="12065" y="9730"/>
                    <a:pt x="6993" y="17413"/>
                    <a:pt x="6993" y="17413"/>
                  </a:cubicBezTo>
                  <a:cubicBezTo>
                    <a:pt x="6993" y="17413"/>
                    <a:pt x="8672" y="1423"/>
                    <a:pt x="5739" y="70"/>
                  </a:cubicBezTo>
                  <a:cubicBezTo>
                    <a:pt x="5640" y="23"/>
                    <a:pt x="5542" y="1"/>
                    <a:pt x="54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 name="Google Shape;133;p5"/>
            <p:cNvSpPr/>
            <p:nvPr/>
          </p:nvSpPr>
          <p:spPr>
            <a:xfrm>
              <a:off x="-34400" y="3371622"/>
              <a:ext cx="802518" cy="1956616"/>
            </a:xfrm>
            <a:custGeom>
              <a:avLst/>
              <a:gdLst/>
              <a:ahLst/>
              <a:cxnLst/>
              <a:rect l="l" t="t" r="r" b="b"/>
              <a:pathLst>
                <a:path w="19199" h="46809" extrusionOk="0">
                  <a:moveTo>
                    <a:pt x="3078" y="1"/>
                  </a:moveTo>
                  <a:cubicBezTo>
                    <a:pt x="2575" y="1"/>
                    <a:pt x="1998" y="278"/>
                    <a:pt x="1429" y="677"/>
                  </a:cubicBezTo>
                  <a:cubicBezTo>
                    <a:pt x="802" y="4336"/>
                    <a:pt x="401" y="7443"/>
                    <a:pt x="401" y="7443"/>
                  </a:cubicBezTo>
                  <a:lnTo>
                    <a:pt x="326" y="15764"/>
                  </a:lnTo>
                  <a:lnTo>
                    <a:pt x="176" y="28521"/>
                  </a:lnTo>
                  <a:lnTo>
                    <a:pt x="0" y="45865"/>
                  </a:lnTo>
                  <a:cubicBezTo>
                    <a:pt x="802" y="46040"/>
                    <a:pt x="1629" y="46191"/>
                    <a:pt x="2506" y="46291"/>
                  </a:cubicBezTo>
                  <a:cubicBezTo>
                    <a:pt x="4361" y="46566"/>
                    <a:pt x="6341" y="46717"/>
                    <a:pt x="8321" y="46792"/>
                  </a:cubicBezTo>
                  <a:cubicBezTo>
                    <a:pt x="8798" y="46802"/>
                    <a:pt x="9276" y="46809"/>
                    <a:pt x="9752" y="46809"/>
                  </a:cubicBezTo>
                  <a:cubicBezTo>
                    <a:pt x="10425" y="46809"/>
                    <a:pt x="11094" y="46796"/>
                    <a:pt x="11755" y="46767"/>
                  </a:cubicBezTo>
                  <a:cubicBezTo>
                    <a:pt x="14361" y="45614"/>
                    <a:pt x="17719" y="43785"/>
                    <a:pt x="18271" y="41805"/>
                  </a:cubicBezTo>
                  <a:cubicBezTo>
                    <a:pt x="19198" y="38446"/>
                    <a:pt x="15865" y="34812"/>
                    <a:pt x="15865" y="34812"/>
                  </a:cubicBezTo>
                  <a:cubicBezTo>
                    <a:pt x="15865" y="34812"/>
                    <a:pt x="18797" y="34286"/>
                    <a:pt x="18271" y="30627"/>
                  </a:cubicBezTo>
                  <a:cubicBezTo>
                    <a:pt x="17745" y="26967"/>
                    <a:pt x="14186" y="26441"/>
                    <a:pt x="14186" y="26441"/>
                  </a:cubicBezTo>
                  <a:cubicBezTo>
                    <a:pt x="14186" y="26441"/>
                    <a:pt x="16491" y="22782"/>
                    <a:pt x="15238" y="19975"/>
                  </a:cubicBezTo>
                  <a:cubicBezTo>
                    <a:pt x="14683" y="18720"/>
                    <a:pt x="13532" y="18370"/>
                    <a:pt x="12423" y="18370"/>
                  </a:cubicBezTo>
                  <a:cubicBezTo>
                    <a:pt x="11028" y="18370"/>
                    <a:pt x="9699" y="18922"/>
                    <a:pt x="9699" y="18922"/>
                  </a:cubicBezTo>
                  <a:cubicBezTo>
                    <a:pt x="9699" y="18922"/>
                    <a:pt x="11479" y="9624"/>
                    <a:pt x="10326" y="8271"/>
                  </a:cubicBezTo>
                  <a:cubicBezTo>
                    <a:pt x="10186" y="8107"/>
                    <a:pt x="10013" y="8035"/>
                    <a:pt x="9817" y="8035"/>
                  </a:cubicBezTo>
                  <a:cubicBezTo>
                    <a:pt x="8392" y="8035"/>
                    <a:pt x="5739" y="11829"/>
                    <a:pt x="5739" y="11829"/>
                  </a:cubicBezTo>
                  <a:cubicBezTo>
                    <a:pt x="5739" y="11829"/>
                    <a:pt x="5539" y="2732"/>
                    <a:pt x="4060" y="551"/>
                  </a:cubicBezTo>
                  <a:cubicBezTo>
                    <a:pt x="3800" y="161"/>
                    <a:pt x="3461" y="1"/>
                    <a:pt x="307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5"/>
            <p:cNvSpPr/>
            <p:nvPr/>
          </p:nvSpPr>
          <p:spPr>
            <a:xfrm>
              <a:off x="-34400" y="3922806"/>
              <a:ext cx="614962" cy="1404773"/>
            </a:xfrm>
            <a:custGeom>
              <a:avLst/>
              <a:gdLst/>
              <a:ahLst/>
              <a:cxnLst/>
              <a:rect l="l" t="t" r="r" b="b"/>
              <a:pathLst>
                <a:path w="14712" h="33607" extrusionOk="0">
                  <a:moveTo>
                    <a:pt x="3153" y="0"/>
                  </a:moveTo>
                  <a:cubicBezTo>
                    <a:pt x="2110" y="0"/>
                    <a:pt x="1125" y="1196"/>
                    <a:pt x="326" y="2578"/>
                  </a:cubicBezTo>
                  <a:lnTo>
                    <a:pt x="176" y="15335"/>
                  </a:lnTo>
                  <a:lnTo>
                    <a:pt x="0" y="32679"/>
                  </a:lnTo>
                  <a:cubicBezTo>
                    <a:pt x="802" y="32854"/>
                    <a:pt x="1629" y="33005"/>
                    <a:pt x="2506" y="33105"/>
                  </a:cubicBezTo>
                  <a:cubicBezTo>
                    <a:pt x="4361" y="33380"/>
                    <a:pt x="6341" y="33531"/>
                    <a:pt x="8321" y="33606"/>
                  </a:cubicBezTo>
                  <a:cubicBezTo>
                    <a:pt x="10151" y="32729"/>
                    <a:pt x="12206" y="31401"/>
                    <a:pt x="13058" y="29646"/>
                  </a:cubicBezTo>
                  <a:cubicBezTo>
                    <a:pt x="14712" y="26213"/>
                    <a:pt x="10326" y="22553"/>
                    <a:pt x="10326" y="22553"/>
                  </a:cubicBezTo>
                  <a:cubicBezTo>
                    <a:pt x="10326" y="22553"/>
                    <a:pt x="14712" y="22453"/>
                    <a:pt x="13684" y="18493"/>
                  </a:cubicBezTo>
                  <a:cubicBezTo>
                    <a:pt x="12780" y="15068"/>
                    <a:pt x="9635" y="14828"/>
                    <a:pt x="8769" y="14828"/>
                  </a:cubicBezTo>
                  <a:cubicBezTo>
                    <a:pt x="8627" y="14828"/>
                    <a:pt x="8546" y="14834"/>
                    <a:pt x="8546" y="14834"/>
                  </a:cubicBezTo>
                  <a:cubicBezTo>
                    <a:pt x="8546" y="14834"/>
                    <a:pt x="10752" y="10849"/>
                    <a:pt x="9499" y="9095"/>
                  </a:cubicBezTo>
                  <a:cubicBezTo>
                    <a:pt x="9171" y="8628"/>
                    <a:pt x="8734" y="8456"/>
                    <a:pt x="8268" y="8456"/>
                  </a:cubicBezTo>
                  <a:cubicBezTo>
                    <a:pt x="6956" y="8456"/>
                    <a:pt x="5414" y="9821"/>
                    <a:pt x="5414" y="9821"/>
                  </a:cubicBezTo>
                  <a:cubicBezTo>
                    <a:pt x="5414" y="9821"/>
                    <a:pt x="6266" y="1150"/>
                    <a:pt x="3659" y="97"/>
                  </a:cubicBezTo>
                  <a:cubicBezTo>
                    <a:pt x="3489" y="31"/>
                    <a:pt x="3320" y="0"/>
                    <a:pt x="31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5"/>
            <p:cNvSpPr/>
            <p:nvPr/>
          </p:nvSpPr>
          <p:spPr>
            <a:xfrm>
              <a:off x="-34400" y="4546472"/>
              <a:ext cx="316426" cy="760133"/>
            </a:xfrm>
            <a:custGeom>
              <a:avLst/>
              <a:gdLst/>
              <a:ahLst/>
              <a:cxnLst/>
              <a:rect l="l" t="t" r="r" b="b"/>
              <a:pathLst>
                <a:path w="7570" h="18185" extrusionOk="0">
                  <a:moveTo>
                    <a:pt x="1803" y="0"/>
                  </a:moveTo>
                  <a:cubicBezTo>
                    <a:pt x="1231" y="0"/>
                    <a:pt x="668" y="180"/>
                    <a:pt x="176" y="415"/>
                  </a:cubicBezTo>
                  <a:lnTo>
                    <a:pt x="0" y="17759"/>
                  </a:lnTo>
                  <a:cubicBezTo>
                    <a:pt x="802" y="17934"/>
                    <a:pt x="1629" y="18085"/>
                    <a:pt x="2506" y="18185"/>
                  </a:cubicBezTo>
                  <a:cubicBezTo>
                    <a:pt x="4261" y="16380"/>
                    <a:pt x="7569" y="12496"/>
                    <a:pt x="7093" y="9714"/>
                  </a:cubicBezTo>
                  <a:cubicBezTo>
                    <a:pt x="6466" y="5954"/>
                    <a:pt x="4161" y="5754"/>
                    <a:pt x="4161" y="5754"/>
                  </a:cubicBezTo>
                  <a:cubicBezTo>
                    <a:pt x="4161" y="5754"/>
                    <a:pt x="5940" y="3673"/>
                    <a:pt x="3860" y="1067"/>
                  </a:cubicBezTo>
                  <a:cubicBezTo>
                    <a:pt x="3236" y="276"/>
                    <a:pt x="2512" y="0"/>
                    <a:pt x="18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6" name="Google Shape;136;p5"/>
          <p:cNvGrpSpPr/>
          <p:nvPr/>
        </p:nvGrpSpPr>
        <p:grpSpPr>
          <a:xfrm>
            <a:off x="786130" y="5612705"/>
            <a:ext cx="10236961" cy="1284999"/>
            <a:chOff x="1046797" y="6114528"/>
            <a:chExt cx="7677721" cy="963749"/>
          </a:xfrm>
        </p:grpSpPr>
        <p:sp>
          <p:nvSpPr>
            <p:cNvPr id="137" name="Google Shape;137;p5"/>
            <p:cNvSpPr/>
            <p:nvPr/>
          </p:nvSpPr>
          <p:spPr>
            <a:xfrm>
              <a:off x="4884137" y="6136293"/>
              <a:ext cx="3840382" cy="941984"/>
            </a:xfrm>
            <a:custGeom>
              <a:avLst/>
              <a:gdLst/>
              <a:ahLst/>
              <a:cxnLst/>
              <a:rect l="l" t="t" r="r" b="b"/>
              <a:pathLst>
                <a:path w="61424" h="23146" extrusionOk="0">
                  <a:moveTo>
                    <a:pt x="7671" y="1"/>
                  </a:moveTo>
                  <a:cubicBezTo>
                    <a:pt x="5176" y="1"/>
                    <a:pt x="2618" y="138"/>
                    <a:pt x="1" y="434"/>
                  </a:cubicBezTo>
                  <a:lnTo>
                    <a:pt x="1" y="23145"/>
                  </a:lnTo>
                  <a:lnTo>
                    <a:pt x="56973" y="22803"/>
                  </a:lnTo>
                  <a:lnTo>
                    <a:pt x="61424" y="22780"/>
                  </a:lnTo>
                  <a:cubicBezTo>
                    <a:pt x="61424" y="22780"/>
                    <a:pt x="39804" y="1"/>
                    <a:pt x="76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5"/>
            <p:cNvSpPr/>
            <p:nvPr/>
          </p:nvSpPr>
          <p:spPr>
            <a:xfrm>
              <a:off x="4881404" y="6114528"/>
              <a:ext cx="3840382" cy="928066"/>
            </a:xfrm>
            <a:custGeom>
              <a:avLst/>
              <a:gdLst/>
              <a:ahLst/>
              <a:cxnLst/>
              <a:rect l="l" t="t" r="r" b="b"/>
              <a:pathLst>
                <a:path w="61424" h="22804" extrusionOk="0">
                  <a:moveTo>
                    <a:pt x="7671" y="1"/>
                  </a:moveTo>
                  <a:cubicBezTo>
                    <a:pt x="5176" y="1"/>
                    <a:pt x="2618" y="138"/>
                    <a:pt x="1" y="434"/>
                  </a:cubicBezTo>
                  <a:lnTo>
                    <a:pt x="1" y="4223"/>
                  </a:lnTo>
                  <a:cubicBezTo>
                    <a:pt x="1256" y="5616"/>
                    <a:pt x="3151" y="7168"/>
                    <a:pt x="5228" y="7168"/>
                  </a:cubicBezTo>
                  <a:cubicBezTo>
                    <a:pt x="8548" y="7168"/>
                    <a:pt x="8813" y="4500"/>
                    <a:pt x="10898" y="4500"/>
                  </a:cubicBezTo>
                  <a:cubicBezTo>
                    <a:pt x="11135" y="4500"/>
                    <a:pt x="11396" y="4534"/>
                    <a:pt x="11687" y="4611"/>
                  </a:cubicBezTo>
                  <a:cubicBezTo>
                    <a:pt x="14540" y="5365"/>
                    <a:pt x="12646" y="9085"/>
                    <a:pt x="15773" y="9085"/>
                  </a:cubicBezTo>
                  <a:cubicBezTo>
                    <a:pt x="18528" y="9085"/>
                    <a:pt x="19816" y="6833"/>
                    <a:pt x="21745" y="6833"/>
                  </a:cubicBezTo>
                  <a:cubicBezTo>
                    <a:pt x="22022" y="6833"/>
                    <a:pt x="22311" y="6879"/>
                    <a:pt x="22621" y="6985"/>
                  </a:cubicBezTo>
                  <a:cubicBezTo>
                    <a:pt x="25109" y="7853"/>
                    <a:pt x="24333" y="11550"/>
                    <a:pt x="26250" y="12121"/>
                  </a:cubicBezTo>
                  <a:cubicBezTo>
                    <a:pt x="26435" y="12177"/>
                    <a:pt x="26615" y="12202"/>
                    <a:pt x="26789" y="12202"/>
                  </a:cubicBezTo>
                  <a:cubicBezTo>
                    <a:pt x="28167" y="12202"/>
                    <a:pt x="29249" y="10654"/>
                    <a:pt x="30827" y="10654"/>
                  </a:cubicBezTo>
                  <a:cubicBezTo>
                    <a:pt x="31090" y="10654"/>
                    <a:pt x="31366" y="10697"/>
                    <a:pt x="31659" y="10797"/>
                  </a:cubicBezTo>
                  <a:cubicBezTo>
                    <a:pt x="33855" y="11521"/>
                    <a:pt x="34382" y="14716"/>
                    <a:pt x="37200" y="14716"/>
                  </a:cubicBezTo>
                  <a:cubicBezTo>
                    <a:pt x="37313" y="14716"/>
                    <a:pt x="37429" y="14711"/>
                    <a:pt x="37548" y="14700"/>
                  </a:cubicBezTo>
                  <a:cubicBezTo>
                    <a:pt x="39317" y="14533"/>
                    <a:pt x="40719" y="13920"/>
                    <a:pt x="41980" y="13920"/>
                  </a:cubicBezTo>
                  <a:cubicBezTo>
                    <a:pt x="42965" y="13920"/>
                    <a:pt x="43863" y="14294"/>
                    <a:pt x="44784" y="15545"/>
                  </a:cubicBezTo>
                  <a:cubicBezTo>
                    <a:pt x="46884" y="18398"/>
                    <a:pt x="46975" y="20498"/>
                    <a:pt x="49828" y="20772"/>
                  </a:cubicBezTo>
                  <a:cubicBezTo>
                    <a:pt x="52316" y="21023"/>
                    <a:pt x="55147" y="20543"/>
                    <a:pt x="56973" y="22803"/>
                  </a:cubicBezTo>
                  <a:lnTo>
                    <a:pt x="61424" y="22780"/>
                  </a:lnTo>
                  <a:cubicBezTo>
                    <a:pt x="61424" y="22780"/>
                    <a:pt x="39804" y="1"/>
                    <a:pt x="76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5"/>
            <p:cNvSpPr/>
            <p:nvPr/>
          </p:nvSpPr>
          <p:spPr>
            <a:xfrm flipH="1">
              <a:off x="1046797" y="6133012"/>
              <a:ext cx="3840382" cy="941984"/>
            </a:xfrm>
            <a:custGeom>
              <a:avLst/>
              <a:gdLst/>
              <a:ahLst/>
              <a:cxnLst/>
              <a:rect l="l" t="t" r="r" b="b"/>
              <a:pathLst>
                <a:path w="61424" h="23146" extrusionOk="0">
                  <a:moveTo>
                    <a:pt x="7671" y="1"/>
                  </a:moveTo>
                  <a:cubicBezTo>
                    <a:pt x="5176" y="1"/>
                    <a:pt x="2618" y="138"/>
                    <a:pt x="1" y="434"/>
                  </a:cubicBezTo>
                  <a:lnTo>
                    <a:pt x="1" y="23145"/>
                  </a:lnTo>
                  <a:lnTo>
                    <a:pt x="56973" y="22803"/>
                  </a:lnTo>
                  <a:lnTo>
                    <a:pt x="61424" y="22780"/>
                  </a:lnTo>
                  <a:cubicBezTo>
                    <a:pt x="61424" y="22780"/>
                    <a:pt x="39804" y="1"/>
                    <a:pt x="76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5"/>
            <p:cNvSpPr/>
            <p:nvPr/>
          </p:nvSpPr>
          <p:spPr>
            <a:xfrm flipH="1">
              <a:off x="1046797" y="6114663"/>
              <a:ext cx="3840382" cy="928066"/>
            </a:xfrm>
            <a:custGeom>
              <a:avLst/>
              <a:gdLst/>
              <a:ahLst/>
              <a:cxnLst/>
              <a:rect l="l" t="t" r="r" b="b"/>
              <a:pathLst>
                <a:path w="61424" h="22804" extrusionOk="0">
                  <a:moveTo>
                    <a:pt x="7671" y="1"/>
                  </a:moveTo>
                  <a:cubicBezTo>
                    <a:pt x="5176" y="1"/>
                    <a:pt x="2618" y="138"/>
                    <a:pt x="1" y="434"/>
                  </a:cubicBezTo>
                  <a:lnTo>
                    <a:pt x="1" y="4223"/>
                  </a:lnTo>
                  <a:cubicBezTo>
                    <a:pt x="1256" y="5616"/>
                    <a:pt x="3151" y="7168"/>
                    <a:pt x="5228" y="7168"/>
                  </a:cubicBezTo>
                  <a:cubicBezTo>
                    <a:pt x="8548" y="7168"/>
                    <a:pt x="8813" y="4500"/>
                    <a:pt x="10898" y="4500"/>
                  </a:cubicBezTo>
                  <a:cubicBezTo>
                    <a:pt x="11135" y="4500"/>
                    <a:pt x="11396" y="4534"/>
                    <a:pt x="11687" y="4611"/>
                  </a:cubicBezTo>
                  <a:cubicBezTo>
                    <a:pt x="14540" y="5365"/>
                    <a:pt x="12646" y="9085"/>
                    <a:pt x="15773" y="9085"/>
                  </a:cubicBezTo>
                  <a:cubicBezTo>
                    <a:pt x="18528" y="9085"/>
                    <a:pt x="19816" y="6833"/>
                    <a:pt x="21745" y="6833"/>
                  </a:cubicBezTo>
                  <a:cubicBezTo>
                    <a:pt x="22022" y="6833"/>
                    <a:pt x="22311" y="6879"/>
                    <a:pt x="22621" y="6985"/>
                  </a:cubicBezTo>
                  <a:cubicBezTo>
                    <a:pt x="25109" y="7853"/>
                    <a:pt x="24333" y="11550"/>
                    <a:pt x="26250" y="12121"/>
                  </a:cubicBezTo>
                  <a:cubicBezTo>
                    <a:pt x="26435" y="12177"/>
                    <a:pt x="26615" y="12202"/>
                    <a:pt x="26789" y="12202"/>
                  </a:cubicBezTo>
                  <a:cubicBezTo>
                    <a:pt x="28167" y="12202"/>
                    <a:pt x="29249" y="10654"/>
                    <a:pt x="30827" y="10654"/>
                  </a:cubicBezTo>
                  <a:cubicBezTo>
                    <a:pt x="31090" y="10654"/>
                    <a:pt x="31366" y="10697"/>
                    <a:pt x="31659" y="10797"/>
                  </a:cubicBezTo>
                  <a:cubicBezTo>
                    <a:pt x="33855" y="11521"/>
                    <a:pt x="34382" y="14716"/>
                    <a:pt x="37200" y="14716"/>
                  </a:cubicBezTo>
                  <a:cubicBezTo>
                    <a:pt x="37313" y="14716"/>
                    <a:pt x="37429" y="14711"/>
                    <a:pt x="37548" y="14700"/>
                  </a:cubicBezTo>
                  <a:cubicBezTo>
                    <a:pt x="39317" y="14533"/>
                    <a:pt x="40719" y="13920"/>
                    <a:pt x="41980" y="13920"/>
                  </a:cubicBezTo>
                  <a:cubicBezTo>
                    <a:pt x="42965" y="13920"/>
                    <a:pt x="43863" y="14294"/>
                    <a:pt x="44784" y="15545"/>
                  </a:cubicBezTo>
                  <a:cubicBezTo>
                    <a:pt x="46884" y="18398"/>
                    <a:pt x="46975" y="20498"/>
                    <a:pt x="49828" y="20772"/>
                  </a:cubicBezTo>
                  <a:cubicBezTo>
                    <a:pt x="52316" y="21023"/>
                    <a:pt x="55147" y="20543"/>
                    <a:pt x="56973" y="22803"/>
                  </a:cubicBezTo>
                  <a:lnTo>
                    <a:pt x="61424" y="22780"/>
                  </a:lnTo>
                  <a:cubicBezTo>
                    <a:pt x="61424" y="22780"/>
                    <a:pt x="39804" y="1"/>
                    <a:pt x="76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1" name="Google Shape;141;p5"/>
          <p:cNvGrpSpPr/>
          <p:nvPr/>
        </p:nvGrpSpPr>
        <p:grpSpPr>
          <a:xfrm>
            <a:off x="-45867" y="3669633"/>
            <a:ext cx="1341947" cy="3210584"/>
            <a:chOff x="-34400" y="2920300"/>
            <a:chExt cx="1006460" cy="2407938"/>
          </a:xfrm>
        </p:grpSpPr>
        <p:sp>
          <p:nvSpPr>
            <p:cNvPr id="142" name="Google Shape;142;p5"/>
            <p:cNvSpPr/>
            <p:nvPr/>
          </p:nvSpPr>
          <p:spPr>
            <a:xfrm>
              <a:off x="-34400" y="2920300"/>
              <a:ext cx="1006460" cy="2407931"/>
            </a:xfrm>
            <a:custGeom>
              <a:avLst/>
              <a:gdLst/>
              <a:ahLst/>
              <a:cxnLst/>
              <a:rect l="l" t="t" r="r" b="b"/>
              <a:pathLst>
                <a:path w="24078" h="57606" extrusionOk="0">
                  <a:moveTo>
                    <a:pt x="5444" y="1"/>
                  </a:moveTo>
                  <a:cubicBezTo>
                    <a:pt x="3809" y="1"/>
                    <a:pt x="2351" y="6295"/>
                    <a:pt x="1429" y="11474"/>
                  </a:cubicBezTo>
                  <a:cubicBezTo>
                    <a:pt x="802" y="15133"/>
                    <a:pt x="401" y="18240"/>
                    <a:pt x="401" y="18240"/>
                  </a:cubicBezTo>
                  <a:lnTo>
                    <a:pt x="326" y="26561"/>
                  </a:lnTo>
                  <a:lnTo>
                    <a:pt x="176" y="39318"/>
                  </a:lnTo>
                  <a:lnTo>
                    <a:pt x="0" y="56662"/>
                  </a:lnTo>
                  <a:cubicBezTo>
                    <a:pt x="802" y="56837"/>
                    <a:pt x="1629" y="56988"/>
                    <a:pt x="2506" y="57088"/>
                  </a:cubicBezTo>
                  <a:cubicBezTo>
                    <a:pt x="4361" y="57363"/>
                    <a:pt x="6341" y="57514"/>
                    <a:pt x="8321" y="57589"/>
                  </a:cubicBezTo>
                  <a:cubicBezTo>
                    <a:pt x="8798" y="57599"/>
                    <a:pt x="9276" y="57606"/>
                    <a:pt x="9752" y="57606"/>
                  </a:cubicBezTo>
                  <a:cubicBezTo>
                    <a:pt x="10425" y="57606"/>
                    <a:pt x="11094" y="57593"/>
                    <a:pt x="11755" y="57564"/>
                  </a:cubicBezTo>
                  <a:cubicBezTo>
                    <a:pt x="17344" y="57389"/>
                    <a:pt x="22181" y="56286"/>
                    <a:pt x="22857" y="54256"/>
                  </a:cubicBezTo>
                  <a:cubicBezTo>
                    <a:pt x="24010" y="50822"/>
                    <a:pt x="19424" y="46010"/>
                    <a:pt x="19424" y="46010"/>
                  </a:cubicBezTo>
                  <a:cubicBezTo>
                    <a:pt x="19424" y="46010"/>
                    <a:pt x="23709" y="46010"/>
                    <a:pt x="23910" y="40697"/>
                  </a:cubicBezTo>
                  <a:cubicBezTo>
                    <a:pt x="24077" y="36238"/>
                    <a:pt x="19156" y="35870"/>
                    <a:pt x="17531" y="35870"/>
                  </a:cubicBezTo>
                  <a:cubicBezTo>
                    <a:pt x="17210" y="35870"/>
                    <a:pt x="17018" y="35885"/>
                    <a:pt x="17018" y="35885"/>
                  </a:cubicBezTo>
                  <a:cubicBezTo>
                    <a:pt x="17018" y="35885"/>
                    <a:pt x="22331" y="31925"/>
                    <a:pt x="21303" y="26912"/>
                  </a:cubicBezTo>
                  <a:cubicBezTo>
                    <a:pt x="20926" y="25116"/>
                    <a:pt x="19705" y="24539"/>
                    <a:pt x="18294" y="24539"/>
                  </a:cubicBezTo>
                  <a:cubicBezTo>
                    <a:pt x="15768" y="24539"/>
                    <a:pt x="12632" y="26386"/>
                    <a:pt x="12632" y="26386"/>
                  </a:cubicBezTo>
                  <a:cubicBezTo>
                    <a:pt x="12632" y="26386"/>
                    <a:pt x="16692" y="11348"/>
                    <a:pt x="14812" y="9895"/>
                  </a:cubicBezTo>
                  <a:cubicBezTo>
                    <a:pt x="14669" y="9782"/>
                    <a:pt x="14503" y="9730"/>
                    <a:pt x="14318" y="9730"/>
                  </a:cubicBezTo>
                  <a:cubicBezTo>
                    <a:pt x="12065" y="9730"/>
                    <a:pt x="6993" y="17413"/>
                    <a:pt x="6993" y="17413"/>
                  </a:cubicBezTo>
                  <a:cubicBezTo>
                    <a:pt x="6993" y="17413"/>
                    <a:pt x="8672" y="1423"/>
                    <a:pt x="5739" y="70"/>
                  </a:cubicBezTo>
                  <a:cubicBezTo>
                    <a:pt x="5640" y="23"/>
                    <a:pt x="5542" y="1"/>
                    <a:pt x="54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5"/>
            <p:cNvSpPr/>
            <p:nvPr/>
          </p:nvSpPr>
          <p:spPr>
            <a:xfrm>
              <a:off x="-34400" y="3371622"/>
              <a:ext cx="802518" cy="1956616"/>
            </a:xfrm>
            <a:custGeom>
              <a:avLst/>
              <a:gdLst/>
              <a:ahLst/>
              <a:cxnLst/>
              <a:rect l="l" t="t" r="r" b="b"/>
              <a:pathLst>
                <a:path w="19199" h="46809" extrusionOk="0">
                  <a:moveTo>
                    <a:pt x="3078" y="1"/>
                  </a:moveTo>
                  <a:cubicBezTo>
                    <a:pt x="2575" y="1"/>
                    <a:pt x="1998" y="278"/>
                    <a:pt x="1429" y="677"/>
                  </a:cubicBezTo>
                  <a:cubicBezTo>
                    <a:pt x="802" y="4336"/>
                    <a:pt x="401" y="7443"/>
                    <a:pt x="401" y="7443"/>
                  </a:cubicBezTo>
                  <a:lnTo>
                    <a:pt x="326" y="15764"/>
                  </a:lnTo>
                  <a:lnTo>
                    <a:pt x="176" y="28521"/>
                  </a:lnTo>
                  <a:lnTo>
                    <a:pt x="0" y="45865"/>
                  </a:lnTo>
                  <a:cubicBezTo>
                    <a:pt x="802" y="46040"/>
                    <a:pt x="1629" y="46191"/>
                    <a:pt x="2506" y="46291"/>
                  </a:cubicBezTo>
                  <a:cubicBezTo>
                    <a:pt x="4361" y="46566"/>
                    <a:pt x="6341" y="46717"/>
                    <a:pt x="8321" y="46792"/>
                  </a:cubicBezTo>
                  <a:cubicBezTo>
                    <a:pt x="8798" y="46802"/>
                    <a:pt x="9276" y="46809"/>
                    <a:pt x="9752" y="46809"/>
                  </a:cubicBezTo>
                  <a:cubicBezTo>
                    <a:pt x="10425" y="46809"/>
                    <a:pt x="11094" y="46796"/>
                    <a:pt x="11755" y="46767"/>
                  </a:cubicBezTo>
                  <a:cubicBezTo>
                    <a:pt x="14361" y="45614"/>
                    <a:pt x="17719" y="43785"/>
                    <a:pt x="18271" y="41805"/>
                  </a:cubicBezTo>
                  <a:cubicBezTo>
                    <a:pt x="19198" y="38446"/>
                    <a:pt x="15865" y="34812"/>
                    <a:pt x="15865" y="34812"/>
                  </a:cubicBezTo>
                  <a:cubicBezTo>
                    <a:pt x="15865" y="34812"/>
                    <a:pt x="18797" y="34286"/>
                    <a:pt x="18271" y="30627"/>
                  </a:cubicBezTo>
                  <a:cubicBezTo>
                    <a:pt x="17745" y="26967"/>
                    <a:pt x="14186" y="26441"/>
                    <a:pt x="14186" y="26441"/>
                  </a:cubicBezTo>
                  <a:cubicBezTo>
                    <a:pt x="14186" y="26441"/>
                    <a:pt x="16491" y="22782"/>
                    <a:pt x="15238" y="19975"/>
                  </a:cubicBezTo>
                  <a:cubicBezTo>
                    <a:pt x="14683" y="18720"/>
                    <a:pt x="13532" y="18370"/>
                    <a:pt x="12423" y="18370"/>
                  </a:cubicBezTo>
                  <a:cubicBezTo>
                    <a:pt x="11028" y="18370"/>
                    <a:pt x="9699" y="18922"/>
                    <a:pt x="9699" y="18922"/>
                  </a:cubicBezTo>
                  <a:cubicBezTo>
                    <a:pt x="9699" y="18922"/>
                    <a:pt x="11479" y="9624"/>
                    <a:pt x="10326" y="8271"/>
                  </a:cubicBezTo>
                  <a:cubicBezTo>
                    <a:pt x="10186" y="8107"/>
                    <a:pt x="10013" y="8035"/>
                    <a:pt x="9817" y="8035"/>
                  </a:cubicBezTo>
                  <a:cubicBezTo>
                    <a:pt x="8392" y="8035"/>
                    <a:pt x="5739" y="11829"/>
                    <a:pt x="5739" y="11829"/>
                  </a:cubicBezTo>
                  <a:cubicBezTo>
                    <a:pt x="5739" y="11829"/>
                    <a:pt x="5539" y="2732"/>
                    <a:pt x="4060" y="551"/>
                  </a:cubicBezTo>
                  <a:cubicBezTo>
                    <a:pt x="3800" y="161"/>
                    <a:pt x="3461" y="1"/>
                    <a:pt x="307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5"/>
            <p:cNvSpPr/>
            <p:nvPr/>
          </p:nvSpPr>
          <p:spPr>
            <a:xfrm>
              <a:off x="-34400" y="3922806"/>
              <a:ext cx="614962" cy="1404773"/>
            </a:xfrm>
            <a:custGeom>
              <a:avLst/>
              <a:gdLst/>
              <a:ahLst/>
              <a:cxnLst/>
              <a:rect l="l" t="t" r="r" b="b"/>
              <a:pathLst>
                <a:path w="14712" h="33607" extrusionOk="0">
                  <a:moveTo>
                    <a:pt x="3153" y="0"/>
                  </a:moveTo>
                  <a:cubicBezTo>
                    <a:pt x="2110" y="0"/>
                    <a:pt x="1125" y="1196"/>
                    <a:pt x="326" y="2578"/>
                  </a:cubicBezTo>
                  <a:lnTo>
                    <a:pt x="176" y="15335"/>
                  </a:lnTo>
                  <a:lnTo>
                    <a:pt x="0" y="32679"/>
                  </a:lnTo>
                  <a:cubicBezTo>
                    <a:pt x="802" y="32854"/>
                    <a:pt x="1629" y="33005"/>
                    <a:pt x="2506" y="33105"/>
                  </a:cubicBezTo>
                  <a:cubicBezTo>
                    <a:pt x="4361" y="33380"/>
                    <a:pt x="6341" y="33531"/>
                    <a:pt x="8321" y="33606"/>
                  </a:cubicBezTo>
                  <a:cubicBezTo>
                    <a:pt x="10151" y="32729"/>
                    <a:pt x="12206" y="31401"/>
                    <a:pt x="13058" y="29646"/>
                  </a:cubicBezTo>
                  <a:cubicBezTo>
                    <a:pt x="14712" y="26213"/>
                    <a:pt x="10326" y="22553"/>
                    <a:pt x="10326" y="22553"/>
                  </a:cubicBezTo>
                  <a:cubicBezTo>
                    <a:pt x="10326" y="22553"/>
                    <a:pt x="14712" y="22453"/>
                    <a:pt x="13684" y="18493"/>
                  </a:cubicBezTo>
                  <a:cubicBezTo>
                    <a:pt x="12780" y="15068"/>
                    <a:pt x="9635" y="14828"/>
                    <a:pt x="8769" y="14828"/>
                  </a:cubicBezTo>
                  <a:cubicBezTo>
                    <a:pt x="8627" y="14828"/>
                    <a:pt x="8546" y="14834"/>
                    <a:pt x="8546" y="14834"/>
                  </a:cubicBezTo>
                  <a:cubicBezTo>
                    <a:pt x="8546" y="14834"/>
                    <a:pt x="10752" y="10849"/>
                    <a:pt x="9499" y="9095"/>
                  </a:cubicBezTo>
                  <a:cubicBezTo>
                    <a:pt x="9171" y="8628"/>
                    <a:pt x="8734" y="8456"/>
                    <a:pt x="8268" y="8456"/>
                  </a:cubicBezTo>
                  <a:cubicBezTo>
                    <a:pt x="6956" y="8456"/>
                    <a:pt x="5414" y="9821"/>
                    <a:pt x="5414" y="9821"/>
                  </a:cubicBezTo>
                  <a:cubicBezTo>
                    <a:pt x="5414" y="9821"/>
                    <a:pt x="6266" y="1150"/>
                    <a:pt x="3659" y="97"/>
                  </a:cubicBezTo>
                  <a:cubicBezTo>
                    <a:pt x="3489" y="31"/>
                    <a:pt x="3320" y="0"/>
                    <a:pt x="31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5"/>
            <p:cNvSpPr/>
            <p:nvPr/>
          </p:nvSpPr>
          <p:spPr>
            <a:xfrm>
              <a:off x="-34400" y="4546472"/>
              <a:ext cx="316426" cy="760133"/>
            </a:xfrm>
            <a:custGeom>
              <a:avLst/>
              <a:gdLst/>
              <a:ahLst/>
              <a:cxnLst/>
              <a:rect l="l" t="t" r="r" b="b"/>
              <a:pathLst>
                <a:path w="7570" h="18185" extrusionOk="0">
                  <a:moveTo>
                    <a:pt x="1803" y="0"/>
                  </a:moveTo>
                  <a:cubicBezTo>
                    <a:pt x="1231" y="0"/>
                    <a:pt x="668" y="180"/>
                    <a:pt x="176" y="415"/>
                  </a:cubicBezTo>
                  <a:lnTo>
                    <a:pt x="0" y="17759"/>
                  </a:lnTo>
                  <a:cubicBezTo>
                    <a:pt x="802" y="17934"/>
                    <a:pt x="1629" y="18085"/>
                    <a:pt x="2506" y="18185"/>
                  </a:cubicBezTo>
                  <a:cubicBezTo>
                    <a:pt x="4261" y="16380"/>
                    <a:pt x="7569" y="12496"/>
                    <a:pt x="7093" y="9714"/>
                  </a:cubicBezTo>
                  <a:cubicBezTo>
                    <a:pt x="6466" y="5954"/>
                    <a:pt x="4161" y="5754"/>
                    <a:pt x="4161" y="5754"/>
                  </a:cubicBezTo>
                  <a:cubicBezTo>
                    <a:pt x="4161" y="5754"/>
                    <a:pt x="5940" y="3673"/>
                    <a:pt x="3860" y="1067"/>
                  </a:cubicBezTo>
                  <a:cubicBezTo>
                    <a:pt x="3236" y="276"/>
                    <a:pt x="2512" y="0"/>
                    <a:pt x="18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46" name="Google Shape;146;p5"/>
          <p:cNvSpPr txBox="1">
            <a:spLocks noGrp="1"/>
          </p:cNvSpPr>
          <p:nvPr>
            <p:ph type="title" idx="4"/>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47" name="Google Shape;147;p5"/>
          <p:cNvSpPr/>
          <p:nvPr/>
        </p:nvSpPr>
        <p:spPr>
          <a:xfrm rot="10800000">
            <a:off x="5419586" y="5612702"/>
            <a:ext cx="1079013" cy="341500"/>
          </a:xfrm>
          <a:custGeom>
            <a:avLst/>
            <a:gdLst/>
            <a:ahLst/>
            <a:cxnLst/>
            <a:rect l="l" t="t" r="r" b="b"/>
            <a:pathLst>
              <a:path w="13410" h="4244" extrusionOk="0">
                <a:moveTo>
                  <a:pt x="7286" y="0"/>
                </a:moveTo>
                <a:cubicBezTo>
                  <a:pt x="6592" y="0"/>
                  <a:pt x="5782" y="384"/>
                  <a:pt x="4913" y="1537"/>
                </a:cubicBezTo>
                <a:cubicBezTo>
                  <a:pt x="4913" y="1537"/>
                  <a:pt x="4164" y="1313"/>
                  <a:pt x="3250" y="1313"/>
                </a:cubicBezTo>
                <a:cubicBezTo>
                  <a:pt x="1896" y="1313"/>
                  <a:pt x="180" y="1805"/>
                  <a:pt x="0" y="4244"/>
                </a:cubicBezTo>
                <a:lnTo>
                  <a:pt x="13158" y="4244"/>
                </a:lnTo>
                <a:cubicBezTo>
                  <a:pt x="13158" y="4244"/>
                  <a:pt x="13410" y="1459"/>
                  <a:pt x="10505" y="1459"/>
                </a:cubicBezTo>
                <a:cubicBezTo>
                  <a:pt x="10232" y="1459"/>
                  <a:pt x="9931" y="1483"/>
                  <a:pt x="9599" y="1537"/>
                </a:cubicBezTo>
                <a:cubicBezTo>
                  <a:pt x="9599" y="1537"/>
                  <a:pt x="8675" y="0"/>
                  <a:pt x="7286"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53407301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2_Title and Content" userDrawn="1">
  <p:cSld name="2_Title and Content">
    <p:spTree>
      <p:nvGrpSpPr>
        <p:cNvPr id="1" name="Shape 33"/>
        <p:cNvGrpSpPr/>
        <p:nvPr/>
      </p:nvGrpSpPr>
      <p:grpSpPr>
        <a:xfrm>
          <a:off x="0" y="0"/>
          <a:ext cx="0" cy="0"/>
          <a:chOff x="0" y="0"/>
          <a:chExt cx="0" cy="0"/>
        </a:xfrm>
      </p:grpSpPr>
      <p:sp>
        <p:nvSpPr>
          <p:cNvPr id="37" name="Google Shape;37;p1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t>9/12/2023</a:t>
            </a:fld>
            <a:endParaRPr lang="en-US" dirty="0"/>
          </a:p>
        </p:txBody>
      </p:sp>
      <p:sp>
        <p:nvSpPr>
          <p:cNvPr id="38" name="Google Shape;38;p1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39" name="Google Shape;39;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t>‹#›</a:t>
            </a:fld>
            <a:endParaRPr lang="en-US" dirty="0"/>
          </a:p>
        </p:txBody>
      </p:sp>
    </p:spTree>
    <p:extLst>
      <p:ext uri="{BB962C8B-B14F-4D97-AF65-F5344CB8AC3E}">
        <p14:creationId xmlns:p14="http://schemas.microsoft.com/office/powerpoint/2010/main" val="333256716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421"/>
        <p:cNvGrpSpPr/>
        <p:nvPr/>
      </p:nvGrpSpPr>
      <p:grpSpPr>
        <a:xfrm>
          <a:off x="0" y="0"/>
          <a:ext cx="0" cy="0"/>
          <a:chOff x="0" y="0"/>
          <a:chExt cx="0" cy="0"/>
        </a:xfrm>
      </p:grpSpPr>
      <p:grpSp>
        <p:nvGrpSpPr>
          <p:cNvPr id="422" name="Google Shape;422;p14"/>
          <p:cNvGrpSpPr/>
          <p:nvPr/>
        </p:nvGrpSpPr>
        <p:grpSpPr>
          <a:xfrm>
            <a:off x="-29203" y="5191634"/>
            <a:ext cx="12265372" cy="1690876"/>
            <a:chOff x="-21903" y="3893725"/>
            <a:chExt cx="9199029" cy="1268157"/>
          </a:xfrm>
        </p:grpSpPr>
        <p:sp>
          <p:nvSpPr>
            <p:cNvPr id="423" name="Google Shape;423;p14"/>
            <p:cNvSpPr/>
            <p:nvPr/>
          </p:nvSpPr>
          <p:spPr>
            <a:xfrm>
              <a:off x="5186889" y="3893725"/>
              <a:ext cx="3990237" cy="1268113"/>
            </a:xfrm>
            <a:custGeom>
              <a:avLst/>
              <a:gdLst/>
              <a:ahLst/>
              <a:cxnLst/>
              <a:rect l="l" t="t" r="r" b="b"/>
              <a:pathLst>
                <a:path w="92834" h="29503" extrusionOk="0">
                  <a:moveTo>
                    <a:pt x="81127" y="1"/>
                  </a:moveTo>
                  <a:cubicBezTo>
                    <a:pt x="79864" y="1"/>
                    <a:pt x="78505" y="319"/>
                    <a:pt x="77169" y="1207"/>
                  </a:cubicBezTo>
                  <a:cubicBezTo>
                    <a:pt x="72583" y="4265"/>
                    <a:pt x="73685" y="11232"/>
                    <a:pt x="73735" y="11533"/>
                  </a:cubicBezTo>
                  <a:cubicBezTo>
                    <a:pt x="73603" y="11379"/>
                    <a:pt x="71617" y="8868"/>
                    <a:pt x="69149" y="8868"/>
                  </a:cubicBezTo>
                  <a:cubicBezTo>
                    <a:pt x="68806" y="8868"/>
                    <a:pt x="68454" y="8916"/>
                    <a:pt x="68096" y="9027"/>
                  </a:cubicBezTo>
                  <a:cubicBezTo>
                    <a:pt x="65064" y="9979"/>
                    <a:pt x="65064" y="13513"/>
                    <a:pt x="65064" y="13513"/>
                  </a:cubicBezTo>
                  <a:cubicBezTo>
                    <a:pt x="65064" y="13513"/>
                    <a:pt x="63385" y="8926"/>
                    <a:pt x="59525" y="8726"/>
                  </a:cubicBezTo>
                  <a:cubicBezTo>
                    <a:pt x="59430" y="8720"/>
                    <a:pt x="59336" y="8718"/>
                    <a:pt x="59243" y="8718"/>
                  </a:cubicBezTo>
                  <a:cubicBezTo>
                    <a:pt x="55544" y="8718"/>
                    <a:pt x="53159" y="12986"/>
                    <a:pt x="53159" y="12986"/>
                  </a:cubicBezTo>
                  <a:cubicBezTo>
                    <a:pt x="53159" y="12986"/>
                    <a:pt x="49426" y="10740"/>
                    <a:pt x="45204" y="10740"/>
                  </a:cubicBezTo>
                  <a:cubicBezTo>
                    <a:pt x="44284" y="10740"/>
                    <a:pt x="43340" y="10847"/>
                    <a:pt x="42407" y="11107"/>
                  </a:cubicBezTo>
                  <a:cubicBezTo>
                    <a:pt x="37169" y="12585"/>
                    <a:pt x="36968" y="18225"/>
                    <a:pt x="36968" y="18225"/>
                  </a:cubicBezTo>
                  <a:cubicBezTo>
                    <a:pt x="36968" y="18225"/>
                    <a:pt x="35515" y="11959"/>
                    <a:pt x="28522" y="10079"/>
                  </a:cubicBezTo>
                  <a:cubicBezTo>
                    <a:pt x="27484" y="9801"/>
                    <a:pt x="26497" y="9683"/>
                    <a:pt x="25569" y="9683"/>
                  </a:cubicBezTo>
                  <a:cubicBezTo>
                    <a:pt x="20221" y="9683"/>
                    <a:pt x="16818" y="13613"/>
                    <a:pt x="16818" y="13613"/>
                  </a:cubicBezTo>
                  <a:cubicBezTo>
                    <a:pt x="16818" y="13613"/>
                    <a:pt x="13986" y="7147"/>
                    <a:pt x="7520" y="6520"/>
                  </a:cubicBezTo>
                  <a:cubicBezTo>
                    <a:pt x="7164" y="6486"/>
                    <a:pt x="6825" y="6470"/>
                    <a:pt x="6502" y="6470"/>
                  </a:cubicBezTo>
                  <a:cubicBezTo>
                    <a:pt x="944" y="6470"/>
                    <a:pt x="26" y="11282"/>
                    <a:pt x="26" y="11282"/>
                  </a:cubicBezTo>
                  <a:lnTo>
                    <a:pt x="26" y="21859"/>
                  </a:lnTo>
                  <a:lnTo>
                    <a:pt x="1" y="29503"/>
                  </a:lnTo>
                  <a:lnTo>
                    <a:pt x="92833" y="29503"/>
                  </a:lnTo>
                  <a:lnTo>
                    <a:pt x="92833" y="1307"/>
                  </a:lnTo>
                  <a:cubicBezTo>
                    <a:pt x="91672" y="468"/>
                    <a:pt x="90689" y="169"/>
                    <a:pt x="89877" y="169"/>
                  </a:cubicBezTo>
                  <a:cubicBezTo>
                    <a:pt x="87852" y="169"/>
                    <a:pt x="86893" y="2034"/>
                    <a:pt x="86893" y="2034"/>
                  </a:cubicBezTo>
                  <a:cubicBezTo>
                    <a:pt x="86893" y="2034"/>
                    <a:pt x="84320" y="1"/>
                    <a:pt x="8112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 name="Google Shape;424;p14"/>
            <p:cNvSpPr/>
            <p:nvPr/>
          </p:nvSpPr>
          <p:spPr>
            <a:xfrm>
              <a:off x="2585982" y="4328643"/>
              <a:ext cx="2621864" cy="833238"/>
            </a:xfrm>
            <a:custGeom>
              <a:avLst/>
              <a:gdLst/>
              <a:ahLst/>
              <a:cxnLst/>
              <a:rect l="l" t="t" r="r" b="b"/>
              <a:pathLst>
                <a:path w="92834" h="29503" extrusionOk="0">
                  <a:moveTo>
                    <a:pt x="81127" y="1"/>
                  </a:moveTo>
                  <a:cubicBezTo>
                    <a:pt x="79864" y="1"/>
                    <a:pt x="78505" y="319"/>
                    <a:pt x="77169" y="1207"/>
                  </a:cubicBezTo>
                  <a:cubicBezTo>
                    <a:pt x="72583" y="4265"/>
                    <a:pt x="73685" y="11232"/>
                    <a:pt x="73735" y="11533"/>
                  </a:cubicBezTo>
                  <a:cubicBezTo>
                    <a:pt x="73603" y="11379"/>
                    <a:pt x="71617" y="8868"/>
                    <a:pt x="69149" y="8868"/>
                  </a:cubicBezTo>
                  <a:cubicBezTo>
                    <a:pt x="68806" y="8868"/>
                    <a:pt x="68454" y="8916"/>
                    <a:pt x="68096" y="9027"/>
                  </a:cubicBezTo>
                  <a:cubicBezTo>
                    <a:pt x="65064" y="9979"/>
                    <a:pt x="65064" y="13513"/>
                    <a:pt x="65064" y="13513"/>
                  </a:cubicBezTo>
                  <a:cubicBezTo>
                    <a:pt x="65064" y="13513"/>
                    <a:pt x="63385" y="8926"/>
                    <a:pt x="59525" y="8726"/>
                  </a:cubicBezTo>
                  <a:cubicBezTo>
                    <a:pt x="59430" y="8720"/>
                    <a:pt x="59336" y="8718"/>
                    <a:pt x="59243" y="8718"/>
                  </a:cubicBezTo>
                  <a:cubicBezTo>
                    <a:pt x="55544" y="8718"/>
                    <a:pt x="53159" y="12986"/>
                    <a:pt x="53159" y="12986"/>
                  </a:cubicBezTo>
                  <a:cubicBezTo>
                    <a:pt x="53159" y="12986"/>
                    <a:pt x="49426" y="10740"/>
                    <a:pt x="45204" y="10740"/>
                  </a:cubicBezTo>
                  <a:cubicBezTo>
                    <a:pt x="44284" y="10740"/>
                    <a:pt x="43340" y="10847"/>
                    <a:pt x="42407" y="11107"/>
                  </a:cubicBezTo>
                  <a:cubicBezTo>
                    <a:pt x="37169" y="12585"/>
                    <a:pt x="36968" y="18225"/>
                    <a:pt x="36968" y="18225"/>
                  </a:cubicBezTo>
                  <a:cubicBezTo>
                    <a:pt x="36968" y="18225"/>
                    <a:pt x="35515" y="11959"/>
                    <a:pt x="28522" y="10079"/>
                  </a:cubicBezTo>
                  <a:cubicBezTo>
                    <a:pt x="27484" y="9801"/>
                    <a:pt x="26497" y="9683"/>
                    <a:pt x="25569" y="9683"/>
                  </a:cubicBezTo>
                  <a:cubicBezTo>
                    <a:pt x="20221" y="9683"/>
                    <a:pt x="16818" y="13613"/>
                    <a:pt x="16818" y="13613"/>
                  </a:cubicBezTo>
                  <a:cubicBezTo>
                    <a:pt x="16818" y="13613"/>
                    <a:pt x="13986" y="7147"/>
                    <a:pt x="7520" y="6520"/>
                  </a:cubicBezTo>
                  <a:cubicBezTo>
                    <a:pt x="7164" y="6486"/>
                    <a:pt x="6825" y="6470"/>
                    <a:pt x="6502" y="6470"/>
                  </a:cubicBezTo>
                  <a:cubicBezTo>
                    <a:pt x="944" y="6470"/>
                    <a:pt x="26" y="11282"/>
                    <a:pt x="26" y="11282"/>
                  </a:cubicBezTo>
                  <a:lnTo>
                    <a:pt x="26" y="21859"/>
                  </a:lnTo>
                  <a:lnTo>
                    <a:pt x="1" y="29503"/>
                  </a:lnTo>
                  <a:lnTo>
                    <a:pt x="92833" y="29503"/>
                  </a:lnTo>
                  <a:lnTo>
                    <a:pt x="92833" y="1307"/>
                  </a:lnTo>
                  <a:cubicBezTo>
                    <a:pt x="91672" y="468"/>
                    <a:pt x="90689" y="169"/>
                    <a:pt x="89877" y="169"/>
                  </a:cubicBezTo>
                  <a:cubicBezTo>
                    <a:pt x="87852" y="169"/>
                    <a:pt x="86893" y="2034"/>
                    <a:pt x="86893" y="2034"/>
                  </a:cubicBezTo>
                  <a:cubicBezTo>
                    <a:pt x="86893" y="2034"/>
                    <a:pt x="84320" y="1"/>
                    <a:pt x="8112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 name="Google Shape;425;p14"/>
            <p:cNvSpPr/>
            <p:nvPr/>
          </p:nvSpPr>
          <p:spPr>
            <a:xfrm flipH="1">
              <a:off x="-21903" y="4328643"/>
              <a:ext cx="2621864" cy="833238"/>
            </a:xfrm>
            <a:custGeom>
              <a:avLst/>
              <a:gdLst/>
              <a:ahLst/>
              <a:cxnLst/>
              <a:rect l="l" t="t" r="r" b="b"/>
              <a:pathLst>
                <a:path w="92834" h="29503" extrusionOk="0">
                  <a:moveTo>
                    <a:pt x="81127" y="1"/>
                  </a:moveTo>
                  <a:cubicBezTo>
                    <a:pt x="79864" y="1"/>
                    <a:pt x="78505" y="319"/>
                    <a:pt x="77169" y="1207"/>
                  </a:cubicBezTo>
                  <a:cubicBezTo>
                    <a:pt x="72583" y="4265"/>
                    <a:pt x="73685" y="11232"/>
                    <a:pt x="73735" y="11533"/>
                  </a:cubicBezTo>
                  <a:cubicBezTo>
                    <a:pt x="73603" y="11379"/>
                    <a:pt x="71617" y="8868"/>
                    <a:pt x="69149" y="8868"/>
                  </a:cubicBezTo>
                  <a:cubicBezTo>
                    <a:pt x="68806" y="8868"/>
                    <a:pt x="68454" y="8916"/>
                    <a:pt x="68096" y="9027"/>
                  </a:cubicBezTo>
                  <a:cubicBezTo>
                    <a:pt x="65064" y="9979"/>
                    <a:pt x="65064" y="13513"/>
                    <a:pt x="65064" y="13513"/>
                  </a:cubicBezTo>
                  <a:cubicBezTo>
                    <a:pt x="65064" y="13513"/>
                    <a:pt x="63385" y="8926"/>
                    <a:pt x="59525" y="8726"/>
                  </a:cubicBezTo>
                  <a:cubicBezTo>
                    <a:pt x="59430" y="8720"/>
                    <a:pt x="59336" y="8718"/>
                    <a:pt x="59243" y="8718"/>
                  </a:cubicBezTo>
                  <a:cubicBezTo>
                    <a:pt x="55544" y="8718"/>
                    <a:pt x="53159" y="12986"/>
                    <a:pt x="53159" y="12986"/>
                  </a:cubicBezTo>
                  <a:cubicBezTo>
                    <a:pt x="53159" y="12986"/>
                    <a:pt x="49426" y="10740"/>
                    <a:pt x="45204" y="10740"/>
                  </a:cubicBezTo>
                  <a:cubicBezTo>
                    <a:pt x="44284" y="10740"/>
                    <a:pt x="43340" y="10847"/>
                    <a:pt x="42407" y="11107"/>
                  </a:cubicBezTo>
                  <a:cubicBezTo>
                    <a:pt x="37169" y="12585"/>
                    <a:pt x="36968" y="18225"/>
                    <a:pt x="36968" y="18225"/>
                  </a:cubicBezTo>
                  <a:cubicBezTo>
                    <a:pt x="36968" y="18225"/>
                    <a:pt x="35515" y="11959"/>
                    <a:pt x="28522" y="10079"/>
                  </a:cubicBezTo>
                  <a:cubicBezTo>
                    <a:pt x="27484" y="9801"/>
                    <a:pt x="26497" y="9683"/>
                    <a:pt x="25569" y="9683"/>
                  </a:cubicBezTo>
                  <a:cubicBezTo>
                    <a:pt x="20221" y="9683"/>
                    <a:pt x="16818" y="13613"/>
                    <a:pt x="16818" y="13613"/>
                  </a:cubicBezTo>
                  <a:cubicBezTo>
                    <a:pt x="16818" y="13613"/>
                    <a:pt x="13986" y="7147"/>
                    <a:pt x="7520" y="6520"/>
                  </a:cubicBezTo>
                  <a:cubicBezTo>
                    <a:pt x="7164" y="6486"/>
                    <a:pt x="6825" y="6470"/>
                    <a:pt x="6502" y="6470"/>
                  </a:cubicBezTo>
                  <a:cubicBezTo>
                    <a:pt x="944" y="6470"/>
                    <a:pt x="26" y="11282"/>
                    <a:pt x="26" y="11282"/>
                  </a:cubicBezTo>
                  <a:lnTo>
                    <a:pt x="26" y="21859"/>
                  </a:lnTo>
                  <a:lnTo>
                    <a:pt x="1" y="29503"/>
                  </a:lnTo>
                  <a:lnTo>
                    <a:pt x="92833" y="29503"/>
                  </a:lnTo>
                  <a:lnTo>
                    <a:pt x="92833" y="1307"/>
                  </a:lnTo>
                  <a:cubicBezTo>
                    <a:pt x="91672" y="468"/>
                    <a:pt x="90689" y="169"/>
                    <a:pt x="89877" y="169"/>
                  </a:cubicBezTo>
                  <a:cubicBezTo>
                    <a:pt x="87852" y="169"/>
                    <a:pt x="86893" y="2034"/>
                    <a:pt x="86893" y="2034"/>
                  </a:cubicBezTo>
                  <a:cubicBezTo>
                    <a:pt x="86893" y="2034"/>
                    <a:pt x="84320" y="1"/>
                    <a:pt x="8112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26" name="Google Shape;426;p14"/>
          <p:cNvGrpSpPr/>
          <p:nvPr/>
        </p:nvGrpSpPr>
        <p:grpSpPr>
          <a:xfrm>
            <a:off x="-29066" y="5567708"/>
            <a:ext cx="12265679" cy="1314793"/>
            <a:chOff x="-12" y="4175800"/>
            <a:chExt cx="9177233" cy="986095"/>
          </a:xfrm>
        </p:grpSpPr>
        <p:sp>
          <p:nvSpPr>
            <p:cNvPr id="427" name="Google Shape;427;p14"/>
            <p:cNvSpPr/>
            <p:nvPr/>
          </p:nvSpPr>
          <p:spPr>
            <a:xfrm>
              <a:off x="5160062" y="4175800"/>
              <a:ext cx="4017159" cy="986033"/>
            </a:xfrm>
            <a:custGeom>
              <a:avLst/>
              <a:gdLst/>
              <a:ahLst/>
              <a:cxnLst/>
              <a:rect l="l" t="t" r="r" b="b"/>
              <a:pathLst>
                <a:path w="92834" h="20318" extrusionOk="0">
                  <a:moveTo>
                    <a:pt x="82184" y="1"/>
                  </a:moveTo>
                  <a:cubicBezTo>
                    <a:pt x="81770" y="1"/>
                    <a:pt x="81319" y="52"/>
                    <a:pt x="80828" y="167"/>
                  </a:cubicBezTo>
                  <a:cubicBezTo>
                    <a:pt x="76342" y="1195"/>
                    <a:pt x="75089" y="11220"/>
                    <a:pt x="75089" y="11220"/>
                  </a:cubicBezTo>
                  <a:cubicBezTo>
                    <a:pt x="75089" y="11220"/>
                    <a:pt x="74078" y="8309"/>
                    <a:pt x="70313" y="8309"/>
                  </a:cubicBezTo>
                  <a:cubicBezTo>
                    <a:pt x="70235" y="8309"/>
                    <a:pt x="70156" y="8310"/>
                    <a:pt x="70076" y="8313"/>
                  </a:cubicBezTo>
                  <a:cubicBezTo>
                    <a:pt x="66116" y="8413"/>
                    <a:pt x="64863" y="11746"/>
                    <a:pt x="64863" y="11746"/>
                  </a:cubicBezTo>
                  <a:cubicBezTo>
                    <a:pt x="64863" y="11746"/>
                    <a:pt x="64011" y="8087"/>
                    <a:pt x="60252" y="8087"/>
                  </a:cubicBezTo>
                  <a:cubicBezTo>
                    <a:pt x="56492" y="8087"/>
                    <a:pt x="54512" y="11646"/>
                    <a:pt x="54512" y="11646"/>
                  </a:cubicBezTo>
                  <a:cubicBezTo>
                    <a:pt x="54512" y="11646"/>
                    <a:pt x="50295" y="7863"/>
                    <a:pt x="45916" y="7863"/>
                  </a:cubicBezTo>
                  <a:cubicBezTo>
                    <a:pt x="45474" y="7863"/>
                    <a:pt x="45029" y="7902"/>
                    <a:pt x="44587" y="7987"/>
                  </a:cubicBezTo>
                  <a:cubicBezTo>
                    <a:pt x="39800" y="8939"/>
                    <a:pt x="38021" y="15205"/>
                    <a:pt x="38021" y="15205"/>
                  </a:cubicBezTo>
                  <a:cubicBezTo>
                    <a:pt x="38021" y="15205"/>
                    <a:pt x="33535" y="9867"/>
                    <a:pt x="27043" y="8187"/>
                  </a:cubicBezTo>
                  <a:cubicBezTo>
                    <a:pt x="26360" y="8012"/>
                    <a:pt x="25707" y="7934"/>
                    <a:pt x="25087" y="7934"/>
                  </a:cubicBezTo>
                  <a:cubicBezTo>
                    <a:pt x="19844" y="7934"/>
                    <a:pt x="16918" y="13526"/>
                    <a:pt x="16918" y="13526"/>
                  </a:cubicBezTo>
                  <a:cubicBezTo>
                    <a:pt x="16918" y="13526"/>
                    <a:pt x="14251" y="6833"/>
                    <a:pt x="8181" y="6833"/>
                  </a:cubicBezTo>
                  <a:cubicBezTo>
                    <a:pt x="8136" y="6833"/>
                    <a:pt x="8091" y="6833"/>
                    <a:pt x="8046" y="6834"/>
                  </a:cubicBezTo>
                  <a:cubicBezTo>
                    <a:pt x="4337" y="6909"/>
                    <a:pt x="1605" y="10117"/>
                    <a:pt x="26" y="12674"/>
                  </a:cubicBezTo>
                  <a:lnTo>
                    <a:pt x="1" y="20318"/>
                  </a:lnTo>
                  <a:lnTo>
                    <a:pt x="92833" y="20318"/>
                  </a:lnTo>
                  <a:lnTo>
                    <a:pt x="92833" y="1796"/>
                  </a:lnTo>
                  <a:cubicBezTo>
                    <a:pt x="91942" y="1111"/>
                    <a:pt x="91109" y="851"/>
                    <a:pt x="90359" y="851"/>
                  </a:cubicBezTo>
                  <a:cubicBezTo>
                    <a:pt x="88008" y="851"/>
                    <a:pt x="86467" y="3400"/>
                    <a:pt x="86467" y="3400"/>
                  </a:cubicBezTo>
                  <a:cubicBezTo>
                    <a:pt x="86467" y="3400"/>
                    <a:pt x="85553" y="1"/>
                    <a:pt x="821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 name="Google Shape;428;p14"/>
            <p:cNvSpPr/>
            <p:nvPr/>
          </p:nvSpPr>
          <p:spPr>
            <a:xfrm>
              <a:off x="2541650" y="4701725"/>
              <a:ext cx="2698684" cy="460152"/>
            </a:xfrm>
            <a:custGeom>
              <a:avLst/>
              <a:gdLst/>
              <a:ahLst/>
              <a:cxnLst/>
              <a:rect l="l" t="t" r="r" b="b"/>
              <a:pathLst>
                <a:path w="92834" h="20318" extrusionOk="0">
                  <a:moveTo>
                    <a:pt x="82184" y="1"/>
                  </a:moveTo>
                  <a:cubicBezTo>
                    <a:pt x="81770" y="1"/>
                    <a:pt x="81319" y="52"/>
                    <a:pt x="80828" y="167"/>
                  </a:cubicBezTo>
                  <a:cubicBezTo>
                    <a:pt x="76342" y="1195"/>
                    <a:pt x="75089" y="11220"/>
                    <a:pt x="75089" y="11220"/>
                  </a:cubicBezTo>
                  <a:cubicBezTo>
                    <a:pt x="75089" y="11220"/>
                    <a:pt x="74078" y="8309"/>
                    <a:pt x="70313" y="8309"/>
                  </a:cubicBezTo>
                  <a:cubicBezTo>
                    <a:pt x="70235" y="8309"/>
                    <a:pt x="70156" y="8310"/>
                    <a:pt x="70076" y="8313"/>
                  </a:cubicBezTo>
                  <a:cubicBezTo>
                    <a:pt x="66116" y="8413"/>
                    <a:pt x="64863" y="11746"/>
                    <a:pt x="64863" y="11746"/>
                  </a:cubicBezTo>
                  <a:cubicBezTo>
                    <a:pt x="64863" y="11746"/>
                    <a:pt x="64011" y="8087"/>
                    <a:pt x="60252" y="8087"/>
                  </a:cubicBezTo>
                  <a:cubicBezTo>
                    <a:pt x="56492" y="8087"/>
                    <a:pt x="54512" y="11646"/>
                    <a:pt x="54512" y="11646"/>
                  </a:cubicBezTo>
                  <a:cubicBezTo>
                    <a:pt x="54512" y="11646"/>
                    <a:pt x="50295" y="7863"/>
                    <a:pt x="45916" y="7863"/>
                  </a:cubicBezTo>
                  <a:cubicBezTo>
                    <a:pt x="45474" y="7863"/>
                    <a:pt x="45029" y="7902"/>
                    <a:pt x="44587" y="7987"/>
                  </a:cubicBezTo>
                  <a:cubicBezTo>
                    <a:pt x="39800" y="8939"/>
                    <a:pt x="38021" y="15205"/>
                    <a:pt x="38021" y="15205"/>
                  </a:cubicBezTo>
                  <a:cubicBezTo>
                    <a:pt x="38021" y="15205"/>
                    <a:pt x="33535" y="9867"/>
                    <a:pt x="27043" y="8187"/>
                  </a:cubicBezTo>
                  <a:cubicBezTo>
                    <a:pt x="26360" y="8012"/>
                    <a:pt x="25707" y="7934"/>
                    <a:pt x="25087" y="7934"/>
                  </a:cubicBezTo>
                  <a:cubicBezTo>
                    <a:pt x="19844" y="7934"/>
                    <a:pt x="16918" y="13526"/>
                    <a:pt x="16918" y="13526"/>
                  </a:cubicBezTo>
                  <a:cubicBezTo>
                    <a:pt x="16918" y="13526"/>
                    <a:pt x="14251" y="6833"/>
                    <a:pt x="8181" y="6833"/>
                  </a:cubicBezTo>
                  <a:cubicBezTo>
                    <a:pt x="8136" y="6833"/>
                    <a:pt x="8091" y="6833"/>
                    <a:pt x="8046" y="6834"/>
                  </a:cubicBezTo>
                  <a:cubicBezTo>
                    <a:pt x="4337" y="6909"/>
                    <a:pt x="1605" y="10117"/>
                    <a:pt x="26" y="12674"/>
                  </a:cubicBezTo>
                  <a:lnTo>
                    <a:pt x="1" y="20318"/>
                  </a:lnTo>
                  <a:lnTo>
                    <a:pt x="92833" y="20318"/>
                  </a:lnTo>
                  <a:lnTo>
                    <a:pt x="92833" y="1796"/>
                  </a:lnTo>
                  <a:cubicBezTo>
                    <a:pt x="91942" y="1111"/>
                    <a:pt x="91109" y="851"/>
                    <a:pt x="90359" y="851"/>
                  </a:cubicBezTo>
                  <a:cubicBezTo>
                    <a:pt x="88008" y="851"/>
                    <a:pt x="86467" y="3400"/>
                    <a:pt x="86467" y="3400"/>
                  </a:cubicBezTo>
                  <a:cubicBezTo>
                    <a:pt x="86467" y="3400"/>
                    <a:pt x="85553" y="1"/>
                    <a:pt x="821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 name="Google Shape;429;p14"/>
            <p:cNvSpPr/>
            <p:nvPr/>
          </p:nvSpPr>
          <p:spPr>
            <a:xfrm flipH="1">
              <a:off x="-12" y="4588064"/>
              <a:ext cx="2639503" cy="573831"/>
            </a:xfrm>
            <a:custGeom>
              <a:avLst/>
              <a:gdLst/>
              <a:ahLst/>
              <a:cxnLst/>
              <a:rect l="l" t="t" r="r" b="b"/>
              <a:pathLst>
                <a:path w="92834" h="20318" extrusionOk="0">
                  <a:moveTo>
                    <a:pt x="82184" y="1"/>
                  </a:moveTo>
                  <a:cubicBezTo>
                    <a:pt x="81770" y="1"/>
                    <a:pt x="81319" y="52"/>
                    <a:pt x="80828" y="167"/>
                  </a:cubicBezTo>
                  <a:cubicBezTo>
                    <a:pt x="76342" y="1195"/>
                    <a:pt x="75089" y="11220"/>
                    <a:pt x="75089" y="11220"/>
                  </a:cubicBezTo>
                  <a:cubicBezTo>
                    <a:pt x="75089" y="11220"/>
                    <a:pt x="74078" y="8309"/>
                    <a:pt x="70313" y="8309"/>
                  </a:cubicBezTo>
                  <a:cubicBezTo>
                    <a:pt x="70235" y="8309"/>
                    <a:pt x="70156" y="8310"/>
                    <a:pt x="70076" y="8313"/>
                  </a:cubicBezTo>
                  <a:cubicBezTo>
                    <a:pt x="66116" y="8413"/>
                    <a:pt x="64863" y="11746"/>
                    <a:pt x="64863" y="11746"/>
                  </a:cubicBezTo>
                  <a:cubicBezTo>
                    <a:pt x="64863" y="11746"/>
                    <a:pt x="64011" y="8087"/>
                    <a:pt x="60252" y="8087"/>
                  </a:cubicBezTo>
                  <a:cubicBezTo>
                    <a:pt x="56492" y="8087"/>
                    <a:pt x="54512" y="11646"/>
                    <a:pt x="54512" y="11646"/>
                  </a:cubicBezTo>
                  <a:cubicBezTo>
                    <a:pt x="54512" y="11646"/>
                    <a:pt x="50295" y="7863"/>
                    <a:pt x="45916" y="7863"/>
                  </a:cubicBezTo>
                  <a:cubicBezTo>
                    <a:pt x="45474" y="7863"/>
                    <a:pt x="45029" y="7902"/>
                    <a:pt x="44587" y="7987"/>
                  </a:cubicBezTo>
                  <a:cubicBezTo>
                    <a:pt x="39800" y="8939"/>
                    <a:pt x="38021" y="15205"/>
                    <a:pt x="38021" y="15205"/>
                  </a:cubicBezTo>
                  <a:cubicBezTo>
                    <a:pt x="38021" y="15205"/>
                    <a:pt x="33535" y="9867"/>
                    <a:pt x="27043" y="8187"/>
                  </a:cubicBezTo>
                  <a:cubicBezTo>
                    <a:pt x="26360" y="8012"/>
                    <a:pt x="25707" y="7934"/>
                    <a:pt x="25087" y="7934"/>
                  </a:cubicBezTo>
                  <a:cubicBezTo>
                    <a:pt x="19844" y="7934"/>
                    <a:pt x="16918" y="13526"/>
                    <a:pt x="16918" y="13526"/>
                  </a:cubicBezTo>
                  <a:cubicBezTo>
                    <a:pt x="16918" y="13526"/>
                    <a:pt x="14251" y="6833"/>
                    <a:pt x="8181" y="6833"/>
                  </a:cubicBezTo>
                  <a:cubicBezTo>
                    <a:pt x="8136" y="6833"/>
                    <a:pt x="8091" y="6833"/>
                    <a:pt x="8046" y="6834"/>
                  </a:cubicBezTo>
                  <a:cubicBezTo>
                    <a:pt x="4337" y="6909"/>
                    <a:pt x="1605" y="10117"/>
                    <a:pt x="26" y="12674"/>
                  </a:cubicBezTo>
                  <a:lnTo>
                    <a:pt x="1" y="20318"/>
                  </a:lnTo>
                  <a:lnTo>
                    <a:pt x="92833" y="20318"/>
                  </a:lnTo>
                  <a:lnTo>
                    <a:pt x="92833" y="1796"/>
                  </a:lnTo>
                  <a:cubicBezTo>
                    <a:pt x="91942" y="1111"/>
                    <a:pt x="91109" y="851"/>
                    <a:pt x="90359" y="851"/>
                  </a:cubicBezTo>
                  <a:cubicBezTo>
                    <a:pt x="88008" y="851"/>
                    <a:pt x="86467" y="3400"/>
                    <a:pt x="86467" y="3400"/>
                  </a:cubicBezTo>
                  <a:cubicBezTo>
                    <a:pt x="86467" y="3400"/>
                    <a:pt x="85553" y="1"/>
                    <a:pt x="821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30" name="Google Shape;430;p14"/>
          <p:cNvSpPr txBox="1">
            <a:spLocks noGrp="1"/>
          </p:cNvSpPr>
          <p:nvPr>
            <p:ph type="title"/>
          </p:nvPr>
        </p:nvSpPr>
        <p:spPr>
          <a:xfrm>
            <a:off x="960000" y="1591617"/>
            <a:ext cx="6027200" cy="26192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sz="18666"/>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431" name="Google Shape;431;p14"/>
          <p:cNvSpPr txBox="1">
            <a:spLocks noGrp="1"/>
          </p:cNvSpPr>
          <p:nvPr>
            <p:ph type="subTitle" idx="1"/>
          </p:nvPr>
        </p:nvSpPr>
        <p:spPr>
          <a:xfrm>
            <a:off x="960000" y="4008733"/>
            <a:ext cx="6027200" cy="1068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160277316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211"/>
        <p:cNvGrpSpPr/>
        <p:nvPr/>
      </p:nvGrpSpPr>
      <p:grpSpPr>
        <a:xfrm>
          <a:off x="0" y="0"/>
          <a:ext cx="0" cy="0"/>
          <a:chOff x="0" y="0"/>
          <a:chExt cx="0" cy="0"/>
        </a:xfrm>
      </p:grpSpPr>
      <p:sp>
        <p:nvSpPr>
          <p:cNvPr id="212" name="Google Shape;212;p8"/>
          <p:cNvSpPr txBox="1">
            <a:spLocks noGrp="1"/>
          </p:cNvSpPr>
          <p:nvPr>
            <p:ph type="title"/>
          </p:nvPr>
        </p:nvSpPr>
        <p:spPr>
          <a:xfrm>
            <a:off x="2584000" y="1277367"/>
            <a:ext cx="7024000" cy="33724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4800"/>
              <a:buNone/>
              <a:defRPr sz="13333"/>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grpSp>
        <p:nvGrpSpPr>
          <p:cNvPr id="213" name="Google Shape;213;p8"/>
          <p:cNvGrpSpPr/>
          <p:nvPr/>
        </p:nvGrpSpPr>
        <p:grpSpPr>
          <a:xfrm>
            <a:off x="-11458" y="2974867"/>
            <a:ext cx="12651855" cy="5900188"/>
            <a:chOff x="-8594" y="2231150"/>
            <a:chExt cx="9488891" cy="4425141"/>
          </a:xfrm>
        </p:grpSpPr>
        <p:grpSp>
          <p:nvGrpSpPr>
            <p:cNvPr id="214" name="Google Shape;214;p8"/>
            <p:cNvGrpSpPr/>
            <p:nvPr/>
          </p:nvGrpSpPr>
          <p:grpSpPr>
            <a:xfrm>
              <a:off x="2103879" y="3630681"/>
              <a:ext cx="4777316" cy="3025611"/>
              <a:chOff x="2103879" y="3630681"/>
              <a:chExt cx="4777316" cy="3025611"/>
            </a:xfrm>
          </p:grpSpPr>
          <p:sp>
            <p:nvSpPr>
              <p:cNvPr id="215" name="Google Shape;215;p8"/>
              <p:cNvSpPr/>
              <p:nvPr/>
            </p:nvSpPr>
            <p:spPr>
              <a:xfrm>
                <a:off x="2103879" y="3630681"/>
                <a:ext cx="4777316" cy="3025611"/>
              </a:xfrm>
              <a:custGeom>
                <a:avLst/>
                <a:gdLst/>
                <a:ahLst/>
                <a:cxnLst/>
                <a:rect l="l" t="t" r="r" b="b"/>
                <a:pathLst>
                  <a:path w="97946" h="62032" extrusionOk="0">
                    <a:moveTo>
                      <a:pt x="48973" y="1"/>
                    </a:moveTo>
                    <a:cubicBezTo>
                      <a:pt x="31254" y="1"/>
                      <a:pt x="15740" y="5941"/>
                      <a:pt x="7118" y="14888"/>
                    </a:cubicBezTo>
                    <a:cubicBezTo>
                      <a:pt x="2607" y="19575"/>
                      <a:pt x="0" y="25114"/>
                      <a:pt x="0" y="31003"/>
                    </a:cubicBezTo>
                    <a:cubicBezTo>
                      <a:pt x="0" y="44262"/>
                      <a:pt x="13083" y="55540"/>
                      <a:pt x="31529" y="60001"/>
                    </a:cubicBezTo>
                    <a:cubicBezTo>
                      <a:pt x="36943" y="61304"/>
                      <a:pt x="42833" y="62031"/>
                      <a:pt x="48973" y="62031"/>
                    </a:cubicBezTo>
                    <a:cubicBezTo>
                      <a:pt x="55966" y="62031"/>
                      <a:pt x="62632" y="61104"/>
                      <a:pt x="68647" y="59425"/>
                    </a:cubicBezTo>
                    <a:cubicBezTo>
                      <a:pt x="85890" y="54613"/>
                      <a:pt x="97946" y="43710"/>
                      <a:pt x="97946" y="31003"/>
                    </a:cubicBezTo>
                    <a:cubicBezTo>
                      <a:pt x="97946" y="14713"/>
                      <a:pt x="78121" y="1354"/>
                      <a:pt x="52908" y="101"/>
                    </a:cubicBezTo>
                    <a:cubicBezTo>
                      <a:pt x="51605" y="26"/>
                      <a:pt x="50301" y="1"/>
                      <a:pt x="489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8"/>
              <p:cNvSpPr/>
              <p:nvPr/>
            </p:nvSpPr>
            <p:spPr>
              <a:xfrm>
                <a:off x="2103879" y="4077795"/>
                <a:ext cx="2123420" cy="2479477"/>
              </a:xfrm>
              <a:custGeom>
                <a:avLst/>
                <a:gdLst/>
                <a:ahLst/>
                <a:cxnLst/>
                <a:rect l="l" t="t" r="r" b="b"/>
                <a:pathLst>
                  <a:path w="43535" h="50835" extrusionOk="0">
                    <a:moveTo>
                      <a:pt x="24646" y="0"/>
                    </a:moveTo>
                    <a:cubicBezTo>
                      <a:pt x="23128" y="0"/>
                      <a:pt x="21268" y="193"/>
                      <a:pt x="18998" y="633"/>
                    </a:cubicBezTo>
                    <a:cubicBezTo>
                      <a:pt x="13835" y="1636"/>
                      <a:pt x="9775" y="3866"/>
                      <a:pt x="7118" y="5721"/>
                    </a:cubicBezTo>
                    <a:cubicBezTo>
                      <a:pt x="2607" y="10408"/>
                      <a:pt x="0" y="15947"/>
                      <a:pt x="0" y="21836"/>
                    </a:cubicBezTo>
                    <a:cubicBezTo>
                      <a:pt x="0" y="35095"/>
                      <a:pt x="13083" y="46373"/>
                      <a:pt x="31529" y="50834"/>
                    </a:cubicBezTo>
                    <a:cubicBezTo>
                      <a:pt x="38121" y="48754"/>
                      <a:pt x="41354" y="44368"/>
                      <a:pt x="41028" y="41786"/>
                    </a:cubicBezTo>
                    <a:cubicBezTo>
                      <a:pt x="40502" y="37601"/>
                      <a:pt x="20251" y="37200"/>
                      <a:pt x="26817" y="32914"/>
                    </a:cubicBezTo>
                    <a:cubicBezTo>
                      <a:pt x="33409" y="28628"/>
                      <a:pt x="43534" y="26122"/>
                      <a:pt x="41980" y="20057"/>
                    </a:cubicBezTo>
                    <a:cubicBezTo>
                      <a:pt x="40402" y="14017"/>
                      <a:pt x="33935" y="15470"/>
                      <a:pt x="29224" y="14543"/>
                    </a:cubicBezTo>
                    <a:cubicBezTo>
                      <a:pt x="24537" y="13591"/>
                      <a:pt x="31103" y="7225"/>
                      <a:pt x="31003" y="4292"/>
                    </a:cubicBezTo>
                    <a:cubicBezTo>
                      <a:pt x="30926" y="2066"/>
                      <a:pt x="29614" y="0"/>
                      <a:pt x="246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8"/>
              <p:cNvSpPr/>
              <p:nvPr/>
            </p:nvSpPr>
            <p:spPr>
              <a:xfrm>
                <a:off x="4300580" y="3635558"/>
                <a:ext cx="2580588" cy="2893577"/>
              </a:xfrm>
              <a:custGeom>
                <a:avLst/>
                <a:gdLst/>
                <a:ahLst/>
                <a:cxnLst/>
                <a:rect l="l" t="t" r="r" b="b"/>
                <a:pathLst>
                  <a:path w="52908" h="59325" extrusionOk="0">
                    <a:moveTo>
                      <a:pt x="7870" y="1"/>
                    </a:moveTo>
                    <a:cubicBezTo>
                      <a:pt x="4261" y="1254"/>
                      <a:pt x="0" y="3811"/>
                      <a:pt x="75" y="8873"/>
                    </a:cubicBezTo>
                    <a:cubicBezTo>
                      <a:pt x="127" y="13430"/>
                      <a:pt x="2797" y="14693"/>
                      <a:pt x="5909" y="14693"/>
                    </a:cubicBezTo>
                    <a:cubicBezTo>
                      <a:pt x="8788" y="14693"/>
                      <a:pt x="12045" y="13613"/>
                      <a:pt x="13960" y="13059"/>
                    </a:cubicBezTo>
                    <a:cubicBezTo>
                      <a:pt x="15317" y="12664"/>
                      <a:pt x="16674" y="12454"/>
                      <a:pt x="17897" y="12454"/>
                    </a:cubicBezTo>
                    <a:cubicBezTo>
                      <a:pt x="20243" y="12454"/>
                      <a:pt x="22095" y="13225"/>
                      <a:pt x="22507" y="14938"/>
                    </a:cubicBezTo>
                    <a:cubicBezTo>
                      <a:pt x="23133" y="17545"/>
                      <a:pt x="18346" y="19224"/>
                      <a:pt x="18647" y="23610"/>
                    </a:cubicBezTo>
                    <a:cubicBezTo>
                      <a:pt x="18955" y="27764"/>
                      <a:pt x="21872" y="34527"/>
                      <a:pt x="29272" y="34527"/>
                    </a:cubicBezTo>
                    <a:cubicBezTo>
                      <a:pt x="29684" y="34527"/>
                      <a:pt x="30111" y="34506"/>
                      <a:pt x="30552" y="34462"/>
                    </a:cubicBezTo>
                    <a:cubicBezTo>
                      <a:pt x="33877" y="34134"/>
                      <a:pt x="36293" y="33817"/>
                      <a:pt x="37958" y="33817"/>
                    </a:cubicBezTo>
                    <a:cubicBezTo>
                      <a:pt x="40483" y="33817"/>
                      <a:pt x="41280" y="34546"/>
                      <a:pt x="40903" y="37069"/>
                    </a:cubicBezTo>
                    <a:cubicBezTo>
                      <a:pt x="40351" y="40778"/>
                      <a:pt x="18446" y="52056"/>
                      <a:pt x="23609" y="59325"/>
                    </a:cubicBezTo>
                    <a:cubicBezTo>
                      <a:pt x="40852" y="54513"/>
                      <a:pt x="52908" y="43610"/>
                      <a:pt x="52908" y="30903"/>
                    </a:cubicBezTo>
                    <a:cubicBezTo>
                      <a:pt x="52908" y="14613"/>
                      <a:pt x="33083" y="1254"/>
                      <a:pt x="78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8" name="Google Shape;218;p8"/>
            <p:cNvGrpSpPr/>
            <p:nvPr/>
          </p:nvGrpSpPr>
          <p:grpSpPr>
            <a:xfrm>
              <a:off x="-8594" y="2231150"/>
              <a:ext cx="3260316" cy="3130575"/>
              <a:chOff x="8475" y="2231150"/>
              <a:chExt cx="3260316" cy="3130575"/>
            </a:xfrm>
          </p:grpSpPr>
          <p:sp>
            <p:nvSpPr>
              <p:cNvPr id="219" name="Google Shape;219;p8"/>
              <p:cNvSpPr/>
              <p:nvPr/>
            </p:nvSpPr>
            <p:spPr>
              <a:xfrm>
                <a:off x="8475" y="2231150"/>
                <a:ext cx="3260316" cy="3130575"/>
              </a:xfrm>
              <a:custGeom>
                <a:avLst/>
                <a:gdLst/>
                <a:ahLst/>
                <a:cxnLst/>
                <a:rect l="l" t="t" r="r" b="b"/>
                <a:pathLst>
                  <a:path w="66844" h="64184" extrusionOk="0">
                    <a:moveTo>
                      <a:pt x="10471" y="0"/>
                    </a:moveTo>
                    <a:cubicBezTo>
                      <a:pt x="4194" y="0"/>
                      <a:pt x="1" y="5812"/>
                      <a:pt x="1" y="5812"/>
                    </a:cubicBezTo>
                    <a:lnTo>
                      <a:pt x="1" y="64184"/>
                    </a:lnTo>
                    <a:lnTo>
                      <a:pt x="66843" y="64184"/>
                    </a:lnTo>
                    <a:cubicBezTo>
                      <a:pt x="65156" y="57789"/>
                      <a:pt x="59914" y="56744"/>
                      <a:pt x="56668" y="56744"/>
                    </a:cubicBezTo>
                    <a:cubicBezTo>
                      <a:pt x="55092" y="56744"/>
                      <a:pt x="53986" y="56991"/>
                      <a:pt x="53986" y="56991"/>
                    </a:cubicBezTo>
                    <a:cubicBezTo>
                      <a:pt x="53986" y="56991"/>
                      <a:pt x="54212" y="51151"/>
                      <a:pt x="48873" y="48519"/>
                    </a:cubicBezTo>
                    <a:cubicBezTo>
                      <a:pt x="47276" y="47736"/>
                      <a:pt x="45528" y="47462"/>
                      <a:pt x="43863" y="47462"/>
                    </a:cubicBezTo>
                    <a:cubicBezTo>
                      <a:pt x="39988" y="47462"/>
                      <a:pt x="36568" y="48945"/>
                      <a:pt x="36568" y="48945"/>
                    </a:cubicBezTo>
                    <a:cubicBezTo>
                      <a:pt x="36568" y="48945"/>
                      <a:pt x="40202" y="42479"/>
                      <a:pt x="37194" y="36940"/>
                    </a:cubicBezTo>
                    <a:cubicBezTo>
                      <a:pt x="35426" y="33711"/>
                      <a:pt x="31416" y="33037"/>
                      <a:pt x="28380" y="33037"/>
                    </a:cubicBezTo>
                    <a:cubicBezTo>
                      <a:pt x="26210" y="33037"/>
                      <a:pt x="24537" y="33381"/>
                      <a:pt x="24537" y="33381"/>
                    </a:cubicBezTo>
                    <a:cubicBezTo>
                      <a:pt x="24537" y="33381"/>
                      <a:pt x="30402" y="26815"/>
                      <a:pt x="28723" y="22203"/>
                    </a:cubicBezTo>
                    <a:cubicBezTo>
                      <a:pt x="27986" y="20191"/>
                      <a:pt x="26226" y="19626"/>
                      <a:pt x="24482" y="19626"/>
                    </a:cubicBezTo>
                    <a:cubicBezTo>
                      <a:pt x="22253" y="19626"/>
                      <a:pt x="20051" y="20549"/>
                      <a:pt x="20051" y="20549"/>
                    </a:cubicBezTo>
                    <a:cubicBezTo>
                      <a:pt x="25164" y="13657"/>
                      <a:pt x="23284" y="4559"/>
                      <a:pt x="14738" y="900"/>
                    </a:cubicBezTo>
                    <a:cubicBezTo>
                      <a:pt x="13235" y="263"/>
                      <a:pt x="11806" y="0"/>
                      <a:pt x="104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 name="Google Shape;220;p8"/>
              <p:cNvSpPr/>
              <p:nvPr/>
            </p:nvSpPr>
            <p:spPr>
              <a:xfrm>
                <a:off x="8475" y="2506384"/>
                <a:ext cx="3057412" cy="2855337"/>
              </a:xfrm>
              <a:custGeom>
                <a:avLst/>
                <a:gdLst/>
                <a:ahLst/>
                <a:cxnLst/>
                <a:rect l="l" t="t" r="r" b="b"/>
                <a:pathLst>
                  <a:path w="62684" h="58541" extrusionOk="0">
                    <a:moveTo>
                      <a:pt x="9396" y="0"/>
                    </a:moveTo>
                    <a:cubicBezTo>
                      <a:pt x="5708" y="0"/>
                      <a:pt x="1863" y="3074"/>
                      <a:pt x="1" y="4781"/>
                    </a:cubicBezTo>
                    <a:lnTo>
                      <a:pt x="1" y="58541"/>
                    </a:lnTo>
                    <a:lnTo>
                      <a:pt x="62683" y="58541"/>
                    </a:lnTo>
                    <a:cubicBezTo>
                      <a:pt x="61085" y="56277"/>
                      <a:pt x="57910" y="55747"/>
                      <a:pt x="55285" y="55747"/>
                    </a:cubicBezTo>
                    <a:cubicBezTo>
                      <a:pt x="52968" y="55747"/>
                      <a:pt x="51079" y="56160"/>
                      <a:pt x="51079" y="56160"/>
                    </a:cubicBezTo>
                    <a:cubicBezTo>
                      <a:pt x="51079" y="56160"/>
                      <a:pt x="52332" y="52601"/>
                      <a:pt x="47520" y="47789"/>
                    </a:cubicBezTo>
                    <a:cubicBezTo>
                      <a:pt x="46194" y="46462"/>
                      <a:pt x="44266" y="45983"/>
                      <a:pt x="42171" y="45983"/>
                    </a:cubicBezTo>
                    <a:cubicBezTo>
                      <a:pt x="36784" y="45983"/>
                      <a:pt x="30293" y="49152"/>
                      <a:pt x="30076" y="49242"/>
                    </a:cubicBezTo>
                    <a:cubicBezTo>
                      <a:pt x="30227" y="49017"/>
                      <a:pt x="35264" y="41122"/>
                      <a:pt x="32482" y="35483"/>
                    </a:cubicBezTo>
                    <a:cubicBezTo>
                      <a:pt x="31417" y="33295"/>
                      <a:pt x="28875" y="32616"/>
                      <a:pt x="26131" y="32616"/>
                    </a:cubicBezTo>
                    <a:cubicBezTo>
                      <a:pt x="21644" y="32616"/>
                      <a:pt x="16618" y="34430"/>
                      <a:pt x="16618" y="34430"/>
                    </a:cubicBezTo>
                    <a:cubicBezTo>
                      <a:pt x="21630" y="28465"/>
                      <a:pt x="24036" y="22726"/>
                      <a:pt x="22031" y="19919"/>
                    </a:cubicBezTo>
                    <a:cubicBezTo>
                      <a:pt x="21531" y="19203"/>
                      <a:pt x="20710" y="18935"/>
                      <a:pt x="19763" y="18935"/>
                    </a:cubicBezTo>
                    <a:cubicBezTo>
                      <a:pt x="16963" y="18935"/>
                      <a:pt x="13059" y="21272"/>
                      <a:pt x="13059" y="21272"/>
                    </a:cubicBezTo>
                    <a:cubicBezTo>
                      <a:pt x="13059" y="21272"/>
                      <a:pt x="18272" y="4555"/>
                      <a:pt x="12532" y="896"/>
                    </a:cubicBezTo>
                    <a:cubicBezTo>
                      <a:pt x="11536" y="262"/>
                      <a:pt x="10473" y="0"/>
                      <a:pt x="93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21;p8"/>
              <p:cNvSpPr/>
              <p:nvPr/>
            </p:nvSpPr>
            <p:spPr>
              <a:xfrm>
                <a:off x="19157" y="3035487"/>
                <a:ext cx="618077" cy="894631"/>
              </a:xfrm>
              <a:custGeom>
                <a:avLst/>
                <a:gdLst/>
                <a:ahLst/>
                <a:cxnLst/>
                <a:rect l="l" t="t" r="r" b="b"/>
                <a:pathLst>
                  <a:path w="12672" h="18342" extrusionOk="0">
                    <a:moveTo>
                      <a:pt x="12104" y="1"/>
                    </a:moveTo>
                    <a:cubicBezTo>
                      <a:pt x="11976" y="1"/>
                      <a:pt x="11847" y="59"/>
                      <a:pt x="11762" y="199"/>
                    </a:cubicBezTo>
                    <a:cubicBezTo>
                      <a:pt x="7902" y="6038"/>
                      <a:pt x="4043" y="11878"/>
                      <a:pt x="208" y="17743"/>
                    </a:cubicBezTo>
                    <a:cubicBezTo>
                      <a:pt x="1" y="18054"/>
                      <a:pt x="282" y="18341"/>
                      <a:pt x="568" y="18341"/>
                    </a:cubicBezTo>
                    <a:cubicBezTo>
                      <a:pt x="696" y="18341"/>
                      <a:pt x="824" y="18283"/>
                      <a:pt x="910" y="18144"/>
                    </a:cubicBezTo>
                    <a:cubicBezTo>
                      <a:pt x="4769" y="12304"/>
                      <a:pt x="8629" y="6464"/>
                      <a:pt x="12464" y="600"/>
                    </a:cubicBezTo>
                    <a:cubicBezTo>
                      <a:pt x="12671" y="288"/>
                      <a:pt x="12389" y="1"/>
                      <a:pt x="1210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8"/>
              <p:cNvSpPr/>
              <p:nvPr/>
            </p:nvSpPr>
            <p:spPr>
              <a:xfrm>
                <a:off x="346482" y="2909747"/>
                <a:ext cx="95404" cy="452973"/>
              </a:xfrm>
              <a:custGeom>
                <a:avLst/>
                <a:gdLst/>
                <a:ahLst/>
                <a:cxnLst/>
                <a:rect l="l" t="t" r="r" b="b"/>
                <a:pathLst>
                  <a:path w="1956" h="9287" extrusionOk="0">
                    <a:moveTo>
                      <a:pt x="405" y="1"/>
                    </a:moveTo>
                    <a:cubicBezTo>
                      <a:pt x="195" y="1"/>
                      <a:pt x="1" y="133"/>
                      <a:pt x="38" y="396"/>
                    </a:cubicBezTo>
                    <a:cubicBezTo>
                      <a:pt x="389" y="3228"/>
                      <a:pt x="740" y="6060"/>
                      <a:pt x="1091" y="8892"/>
                    </a:cubicBezTo>
                    <a:cubicBezTo>
                      <a:pt x="1116" y="9155"/>
                      <a:pt x="1342" y="9287"/>
                      <a:pt x="1552" y="9287"/>
                    </a:cubicBezTo>
                    <a:cubicBezTo>
                      <a:pt x="1762" y="9287"/>
                      <a:pt x="1956" y="9155"/>
                      <a:pt x="1918" y="8892"/>
                    </a:cubicBezTo>
                    <a:cubicBezTo>
                      <a:pt x="1567" y="6060"/>
                      <a:pt x="1216" y="3228"/>
                      <a:pt x="866" y="396"/>
                    </a:cubicBezTo>
                    <a:cubicBezTo>
                      <a:pt x="840" y="133"/>
                      <a:pt x="615" y="1"/>
                      <a:pt x="4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8"/>
              <p:cNvSpPr/>
              <p:nvPr/>
            </p:nvSpPr>
            <p:spPr>
              <a:xfrm>
                <a:off x="29887" y="3873528"/>
                <a:ext cx="735039" cy="664657"/>
              </a:xfrm>
              <a:custGeom>
                <a:avLst/>
                <a:gdLst/>
                <a:ahLst/>
                <a:cxnLst/>
                <a:rect l="l" t="t" r="r" b="b"/>
                <a:pathLst>
                  <a:path w="15070" h="13627" extrusionOk="0">
                    <a:moveTo>
                      <a:pt x="14449" y="1"/>
                    </a:moveTo>
                    <a:cubicBezTo>
                      <a:pt x="14357" y="1"/>
                      <a:pt x="14261" y="33"/>
                      <a:pt x="14174" y="109"/>
                    </a:cubicBezTo>
                    <a:cubicBezTo>
                      <a:pt x="9562" y="4395"/>
                      <a:pt x="4925" y="8656"/>
                      <a:pt x="314" y="12917"/>
                    </a:cubicBezTo>
                    <a:cubicBezTo>
                      <a:pt x="0" y="13210"/>
                      <a:pt x="300" y="13627"/>
                      <a:pt x="637" y="13627"/>
                    </a:cubicBezTo>
                    <a:cubicBezTo>
                      <a:pt x="731" y="13627"/>
                      <a:pt x="828" y="13595"/>
                      <a:pt x="915" y="13518"/>
                    </a:cubicBezTo>
                    <a:cubicBezTo>
                      <a:pt x="5527" y="9257"/>
                      <a:pt x="10138" y="4972"/>
                      <a:pt x="14775" y="711"/>
                    </a:cubicBezTo>
                    <a:cubicBezTo>
                      <a:pt x="15069" y="417"/>
                      <a:pt x="14781" y="1"/>
                      <a:pt x="1444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24;p8"/>
              <p:cNvSpPr/>
              <p:nvPr/>
            </p:nvSpPr>
            <p:spPr>
              <a:xfrm>
                <a:off x="380673" y="4535445"/>
                <a:ext cx="832394" cy="794301"/>
              </a:xfrm>
              <a:custGeom>
                <a:avLst/>
                <a:gdLst/>
                <a:ahLst/>
                <a:cxnLst/>
                <a:rect l="l" t="t" r="r" b="b"/>
                <a:pathLst>
                  <a:path w="17066" h="16285" extrusionOk="0">
                    <a:moveTo>
                      <a:pt x="16459" y="0"/>
                    </a:moveTo>
                    <a:cubicBezTo>
                      <a:pt x="16364" y="0"/>
                      <a:pt x="16266" y="36"/>
                      <a:pt x="16180" y="122"/>
                    </a:cubicBezTo>
                    <a:cubicBezTo>
                      <a:pt x="10891" y="5260"/>
                      <a:pt x="5578" y="10423"/>
                      <a:pt x="290" y="15586"/>
                    </a:cubicBezTo>
                    <a:cubicBezTo>
                      <a:pt x="0" y="15876"/>
                      <a:pt x="291" y="16285"/>
                      <a:pt x="612" y="16285"/>
                    </a:cubicBezTo>
                    <a:cubicBezTo>
                      <a:pt x="707" y="16285"/>
                      <a:pt x="805" y="16249"/>
                      <a:pt x="891" y="16163"/>
                    </a:cubicBezTo>
                    <a:cubicBezTo>
                      <a:pt x="6180" y="11025"/>
                      <a:pt x="11468" y="5862"/>
                      <a:pt x="16756" y="699"/>
                    </a:cubicBezTo>
                    <a:cubicBezTo>
                      <a:pt x="17065" y="409"/>
                      <a:pt x="16779" y="0"/>
                      <a:pt x="1645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8"/>
              <p:cNvSpPr/>
              <p:nvPr/>
            </p:nvSpPr>
            <p:spPr>
              <a:xfrm>
                <a:off x="908217" y="4346103"/>
                <a:ext cx="55652" cy="463655"/>
              </a:xfrm>
              <a:custGeom>
                <a:avLst/>
                <a:gdLst/>
                <a:ahLst/>
                <a:cxnLst/>
                <a:rect l="l" t="t" r="r" b="b"/>
                <a:pathLst>
                  <a:path w="1141" h="9506" extrusionOk="0">
                    <a:moveTo>
                      <a:pt x="417" y="1"/>
                    </a:moveTo>
                    <a:cubicBezTo>
                      <a:pt x="207" y="1"/>
                      <a:pt x="0" y="132"/>
                      <a:pt x="0" y="395"/>
                    </a:cubicBezTo>
                    <a:cubicBezTo>
                      <a:pt x="100" y="3303"/>
                      <a:pt x="201" y="6210"/>
                      <a:pt x="301" y="9092"/>
                    </a:cubicBezTo>
                    <a:cubicBezTo>
                      <a:pt x="301" y="9368"/>
                      <a:pt x="514" y="9506"/>
                      <a:pt x="724" y="9506"/>
                    </a:cubicBezTo>
                    <a:cubicBezTo>
                      <a:pt x="934" y="9506"/>
                      <a:pt x="1141" y="9368"/>
                      <a:pt x="1128" y="9092"/>
                    </a:cubicBezTo>
                    <a:cubicBezTo>
                      <a:pt x="1028" y="6210"/>
                      <a:pt x="928" y="3303"/>
                      <a:pt x="852" y="395"/>
                    </a:cubicBezTo>
                    <a:cubicBezTo>
                      <a:pt x="840" y="132"/>
                      <a:pt x="627" y="1"/>
                      <a:pt x="41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8"/>
              <p:cNvSpPr/>
              <p:nvPr/>
            </p:nvSpPr>
            <p:spPr>
              <a:xfrm>
                <a:off x="510657" y="4512130"/>
                <a:ext cx="205196" cy="538476"/>
              </a:xfrm>
              <a:custGeom>
                <a:avLst/>
                <a:gdLst/>
                <a:ahLst/>
                <a:cxnLst/>
                <a:rect l="l" t="t" r="r" b="b"/>
                <a:pathLst>
                  <a:path w="4207" h="11040" extrusionOk="0">
                    <a:moveTo>
                      <a:pt x="514" y="0"/>
                    </a:moveTo>
                    <a:cubicBezTo>
                      <a:pt x="259" y="0"/>
                      <a:pt x="0" y="208"/>
                      <a:pt x="106" y="525"/>
                    </a:cubicBezTo>
                    <a:cubicBezTo>
                      <a:pt x="1159" y="3934"/>
                      <a:pt x="2236" y="7342"/>
                      <a:pt x="3314" y="10751"/>
                    </a:cubicBezTo>
                    <a:cubicBezTo>
                      <a:pt x="3374" y="10951"/>
                      <a:pt x="3539" y="11040"/>
                      <a:pt x="3705" y="11040"/>
                    </a:cubicBezTo>
                    <a:cubicBezTo>
                      <a:pt x="3954" y="11040"/>
                      <a:pt x="4206" y="10841"/>
                      <a:pt x="4116" y="10525"/>
                    </a:cubicBezTo>
                    <a:cubicBezTo>
                      <a:pt x="3038" y="7117"/>
                      <a:pt x="1986" y="3708"/>
                      <a:pt x="908" y="300"/>
                    </a:cubicBezTo>
                    <a:cubicBezTo>
                      <a:pt x="848" y="91"/>
                      <a:pt x="682" y="0"/>
                      <a:pt x="5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8"/>
              <p:cNvSpPr/>
              <p:nvPr/>
            </p:nvSpPr>
            <p:spPr>
              <a:xfrm>
                <a:off x="1206472" y="4911982"/>
                <a:ext cx="661389" cy="425074"/>
              </a:xfrm>
              <a:custGeom>
                <a:avLst/>
                <a:gdLst/>
                <a:ahLst/>
                <a:cxnLst/>
                <a:rect l="l" t="t" r="r" b="b"/>
                <a:pathLst>
                  <a:path w="13560" h="8715" extrusionOk="0">
                    <a:moveTo>
                      <a:pt x="575" y="0"/>
                    </a:moveTo>
                    <a:cubicBezTo>
                      <a:pt x="217" y="0"/>
                      <a:pt x="0" y="544"/>
                      <a:pt x="376" y="773"/>
                    </a:cubicBezTo>
                    <a:cubicBezTo>
                      <a:pt x="4512" y="3405"/>
                      <a:pt x="8622" y="6037"/>
                      <a:pt x="12757" y="8643"/>
                    </a:cubicBezTo>
                    <a:cubicBezTo>
                      <a:pt x="12832" y="8693"/>
                      <a:pt x="12907" y="8715"/>
                      <a:pt x="12976" y="8715"/>
                    </a:cubicBezTo>
                    <a:cubicBezTo>
                      <a:pt x="13326" y="8715"/>
                      <a:pt x="13560" y="8171"/>
                      <a:pt x="13184" y="7941"/>
                    </a:cubicBezTo>
                    <a:cubicBezTo>
                      <a:pt x="9048" y="5310"/>
                      <a:pt x="4913" y="2678"/>
                      <a:pt x="803" y="72"/>
                    </a:cubicBezTo>
                    <a:cubicBezTo>
                      <a:pt x="723" y="22"/>
                      <a:pt x="646" y="0"/>
                      <a:pt x="57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28;p8"/>
              <p:cNvSpPr/>
              <p:nvPr/>
            </p:nvSpPr>
            <p:spPr>
              <a:xfrm>
                <a:off x="1775425" y="4960269"/>
                <a:ext cx="233730" cy="345620"/>
              </a:xfrm>
              <a:custGeom>
                <a:avLst/>
                <a:gdLst/>
                <a:ahLst/>
                <a:cxnLst/>
                <a:rect l="l" t="t" r="r" b="b"/>
                <a:pathLst>
                  <a:path w="4792" h="7086" extrusionOk="0">
                    <a:moveTo>
                      <a:pt x="4219" y="1"/>
                    </a:moveTo>
                    <a:cubicBezTo>
                      <a:pt x="4089" y="1"/>
                      <a:pt x="3960" y="61"/>
                      <a:pt x="3874" y="210"/>
                    </a:cubicBezTo>
                    <a:cubicBezTo>
                      <a:pt x="2646" y="2290"/>
                      <a:pt x="1418" y="4370"/>
                      <a:pt x="190" y="6475"/>
                    </a:cubicBezTo>
                    <a:cubicBezTo>
                      <a:pt x="0" y="6786"/>
                      <a:pt x="274" y="7085"/>
                      <a:pt x="554" y="7085"/>
                    </a:cubicBezTo>
                    <a:cubicBezTo>
                      <a:pt x="679" y="7085"/>
                      <a:pt x="806" y="7024"/>
                      <a:pt x="892" y="6876"/>
                    </a:cubicBezTo>
                    <a:cubicBezTo>
                      <a:pt x="2120" y="4796"/>
                      <a:pt x="3373" y="2716"/>
                      <a:pt x="4601" y="611"/>
                    </a:cubicBezTo>
                    <a:cubicBezTo>
                      <a:pt x="4791" y="300"/>
                      <a:pt x="4505" y="1"/>
                      <a:pt x="42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 name="Google Shape;229;p8"/>
              <p:cNvSpPr/>
              <p:nvPr/>
            </p:nvSpPr>
            <p:spPr>
              <a:xfrm>
                <a:off x="316534" y="2877703"/>
                <a:ext cx="128425" cy="129595"/>
              </a:xfrm>
              <a:custGeom>
                <a:avLst/>
                <a:gdLst/>
                <a:ahLst/>
                <a:cxnLst/>
                <a:rect l="l" t="t" r="r" b="b"/>
                <a:pathLst>
                  <a:path w="2633" h="2657" extrusionOk="0">
                    <a:moveTo>
                      <a:pt x="1304" y="0"/>
                    </a:moveTo>
                    <a:cubicBezTo>
                      <a:pt x="577" y="0"/>
                      <a:pt x="1" y="602"/>
                      <a:pt x="1" y="1328"/>
                    </a:cubicBezTo>
                    <a:cubicBezTo>
                      <a:pt x="1" y="2055"/>
                      <a:pt x="577" y="2657"/>
                      <a:pt x="1304" y="2657"/>
                    </a:cubicBezTo>
                    <a:cubicBezTo>
                      <a:pt x="2056" y="2657"/>
                      <a:pt x="2632" y="2055"/>
                      <a:pt x="2632" y="1328"/>
                    </a:cubicBezTo>
                    <a:cubicBezTo>
                      <a:pt x="2632" y="602"/>
                      <a:pt x="2056" y="0"/>
                      <a:pt x="130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30;p8"/>
              <p:cNvSpPr/>
              <p:nvPr/>
            </p:nvSpPr>
            <p:spPr>
              <a:xfrm>
                <a:off x="545140" y="2990127"/>
                <a:ext cx="129644" cy="129644"/>
              </a:xfrm>
              <a:custGeom>
                <a:avLst/>
                <a:gdLst/>
                <a:ahLst/>
                <a:cxnLst/>
                <a:rect l="l" t="t" r="r" b="b"/>
                <a:pathLst>
                  <a:path w="2658" h="2658" extrusionOk="0">
                    <a:moveTo>
                      <a:pt x="1329" y="1"/>
                    </a:moveTo>
                    <a:cubicBezTo>
                      <a:pt x="602" y="1"/>
                      <a:pt x="1" y="602"/>
                      <a:pt x="1" y="1329"/>
                    </a:cubicBezTo>
                    <a:cubicBezTo>
                      <a:pt x="1" y="2056"/>
                      <a:pt x="602" y="2657"/>
                      <a:pt x="1329" y="2657"/>
                    </a:cubicBezTo>
                    <a:cubicBezTo>
                      <a:pt x="2056" y="2657"/>
                      <a:pt x="2657" y="2056"/>
                      <a:pt x="2657" y="1329"/>
                    </a:cubicBezTo>
                    <a:cubicBezTo>
                      <a:pt x="2657" y="602"/>
                      <a:pt x="2056" y="1"/>
                      <a:pt x="132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 name="Google Shape;231;p8"/>
              <p:cNvSpPr/>
              <p:nvPr/>
            </p:nvSpPr>
            <p:spPr>
              <a:xfrm>
                <a:off x="667369" y="3831192"/>
                <a:ext cx="129644" cy="128376"/>
              </a:xfrm>
              <a:custGeom>
                <a:avLst/>
                <a:gdLst/>
                <a:ahLst/>
                <a:cxnLst/>
                <a:rect l="l" t="t" r="r" b="b"/>
                <a:pathLst>
                  <a:path w="2658" h="2632" extrusionOk="0">
                    <a:moveTo>
                      <a:pt x="1329" y="0"/>
                    </a:moveTo>
                    <a:cubicBezTo>
                      <a:pt x="602" y="0"/>
                      <a:pt x="1" y="576"/>
                      <a:pt x="1" y="1303"/>
                    </a:cubicBezTo>
                    <a:cubicBezTo>
                      <a:pt x="1" y="2055"/>
                      <a:pt x="602" y="2632"/>
                      <a:pt x="1329" y="2632"/>
                    </a:cubicBezTo>
                    <a:cubicBezTo>
                      <a:pt x="2056" y="2632"/>
                      <a:pt x="2657" y="2055"/>
                      <a:pt x="2657" y="1303"/>
                    </a:cubicBezTo>
                    <a:cubicBezTo>
                      <a:pt x="2657" y="576"/>
                      <a:pt x="2056" y="0"/>
                      <a:pt x="132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 name="Google Shape;232;p8"/>
              <p:cNvSpPr/>
              <p:nvPr/>
            </p:nvSpPr>
            <p:spPr>
              <a:xfrm>
                <a:off x="479148" y="4466819"/>
                <a:ext cx="129595" cy="129644"/>
              </a:xfrm>
              <a:custGeom>
                <a:avLst/>
                <a:gdLst/>
                <a:ahLst/>
                <a:cxnLst/>
                <a:rect l="l" t="t" r="r" b="b"/>
                <a:pathLst>
                  <a:path w="2657" h="2658" extrusionOk="0">
                    <a:moveTo>
                      <a:pt x="1328" y="1"/>
                    </a:moveTo>
                    <a:cubicBezTo>
                      <a:pt x="602" y="1"/>
                      <a:pt x="0" y="602"/>
                      <a:pt x="0" y="1329"/>
                    </a:cubicBezTo>
                    <a:cubicBezTo>
                      <a:pt x="0" y="2056"/>
                      <a:pt x="602" y="2657"/>
                      <a:pt x="1328" y="2657"/>
                    </a:cubicBezTo>
                    <a:cubicBezTo>
                      <a:pt x="2055" y="2657"/>
                      <a:pt x="2657" y="2056"/>
                      <a:pt x="2657" y="1329"/>
                    </a:cubicBezTo>
                    <a:cubicBezTo>
                      <a:pt x="2657" y="602"/>
                      <a:pt x="2055" y="1"/>
                      <a:pt x="132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8"/>
              <p:cNvSpPr/>
              <p:nvPr/>
            </p:nvSpPr>
            <p:spPr>
              <a:xfrm>
                <a:off x="861735" y="4299377"/>
                <a:ext cx="128425" cy="129595"/>
              </a:xfrm>
              <a:custGeom>
                <a:avLst/>
                <a:gdLst/>
                <a:ahLst/>
                <a:cxnLst/>
                <a:rect l="l" t="t" r="r" b="b"/>
                <a:pathLst>
                  <a:path w="2633" h="2657" extrusionOk="0">
                    <a:moveTo>
                      <a:pt x="1304" y="0"/>
                    </a:moveTo>
                    <a:cubicBezTo>
                      <a:pt x="577" y="0"/>
                      <a:pt x="1" y="602"/>
                      <a:pt x="1" y="1328"/>
                    </a:cubicBezTo>
                    <a:cubicBezTo>
                      <a:pt x="1" y="2055"/>
                      <a:pt x="577" y="2657"/>
                      <a:pt x="1304" y="2657"/>
                    </a:cubicBezTo>
                    <a:cubicBezTo>
                      <a:pt x="2031" y="2657"/>
                      <a:pt x="2632" y="2055"/>
                      <a:pt x="2632" y="1328"/>
                    </a:cubicBezTo>
                    <a:cubicBezTo>
                      <a:pt x="2632" y="602"/>
                      <a:pt x="2031" y="0"/>
                      <a:pt x="130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 name="Google Shape;234;p8"/>
              <p:cNvSpPr/>
              <p:nvPr/>
            </p:nvSpPr>
            <p:spPr>
              <a:xfrm>
                <a:off x="1125799" y="4487597"/>
                <a:ext cx="129644" cy="129644"/>
              </a:xfrm>
              <a:custGeom>
                <a:avLst/>
                <a:gdLst/>
                <a:ahLst/>
                <a:cxnLst/>
                <a:rect l="l" t="t" r="r" b="b"/>
                <a:pathLst>
                  <a:path w="2658" h="2658" extrusionOk="0">
                    <a:moveTo>
                      <a:pt x="1329" y="1"/>
                    </a:moveTo>
                    <a:cubicBezTo>
                      <a:pt x="602" y="1"/>
                      <a:pt x="0" y="602"/>
                      <a:pt x="0" y="1329"/>
                    </a:cubicBezTo>
                    <a:cubicBezTo>
                      <a:pt x="0" y="2056"/>
                      <a:pt x="602" y="2657"/>
                      <a:pt x="1329" y="2657"/>
                    </a:cubicBezTo>
                    <a:cubicBezTo>
                      <a:pt x="2056" y="2657"/>
                      <a:pt x="2657" y="2056"/>
                      <a:pt x="2657" y="1329"/>
                    </a:cubicBezTo>
                    <a:cubicBezTo>
                      <a:pt x="2657" y="602"/>
                      <a:pt x="2056" y="1"/>
                      <a:pt x="132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 name="Google Shape;235;p8"/>
              <p:cNvSpPr/>
              <p:nvPr/>
            </p:nvSpPr>
            <p:spPr>
              <a:xfrm>
                <a:off x="1177159" y="4870232"/>
                <a:ext cx="128376" cy="128376"/>
              </a:xfrm>
              <a:custGeom>
                <a:avLst/>
                <a:gdLst/>
                <a:ahLst/>
                <a:cxnLst/>
                <a:rect l="l" t="t" r="r" b="b"/>
                <a:pathLst>
                  <a:path w="2632" h="2632" extrusionOk="0">
                    <a:moveTo>
                      <a:pt x="1328" y="0"/>
                    </a:moveTo>
                    <a:cubicBezTo>
                      <a:pt x="602" y="0"/>
                      <a:pt x="0" y="577"/>
                      <a:pt x="0" y="1304"/>
                    </a:cubicBezTo>
                    <a:cubicBezTo>
                      <a:pt x="0" y="2056"/>
                      <a:pt x="602" y="2632"/>
                      <a:pt x="1328" y="2632"/>
                    </a:cubicBezTo>
                    <a:cubicBezTo>
                      <a:pt x="2055" y="2632"/>
                      <a:pt x="2632" y="2056"/>
                      <a:pt x="2632" y="1304"/>
                    </a:cubicBezTo>
                    <a:cubicBezTo>
                      <a:pt x="2632" y="577"/>
                      <a:pt x="2055" y="0"/>
                      <a:pt x="132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8"/>
              <p:cNvSpPr/>
              <p:nvPr/>
            </p:nvSpPr>
            <p:spPr>
              <a:xfrm>
                <a:off x="1905702" y="4920323"/>
                <a:ext cx="128425" cy="129644"/>
              </a:xfrm>
              <a:custGeom>
                <a:avLst/>
                <a:gdLst/>
                <a:ahLst/>
                <a:cxnLst/>
                <a:rect l="l" t="t" r="r" b="b"/>
                <a:pathLst>
                  <a:path w="2633" h="2658" extrusionOk="0">
                    <a:moveTo>
                      <a:pt x="1304" y="1"/>
                    </a:moveTo>
                    <a:cubicBezTo>
                      <a:pt x="577" y="1"/>
                      <a:pt x="0" y="602"/>
                      <a:pt x="0" y="1329"/>
                    </a:cubicBezTo>
                    <a:cubicBezTo>
                      <a:pt x="0" y="2056"/>
                      <a:pt x="577" y="2658"/>
                      <a:pt x="1304" y="2658"/>
                    </a:cubicBezTo>
                    <a:cubicBezTo>
                      <a:pt x="2056" y="2658"/>
                      <a:pt x="2632" y="2056"/>
                      <a:pt x="2632" y="1329"/>
                    </a:cubicBezTo>
                    <a:cubicBezTo>
                      <a:pt x="2632" y="602"/>
                      <a:pt x="2056" y="1"/>
                      <a:pt x="13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7" name="Google Shape;237;p8"/>
            <p:cNvGrpSpPr/>
            <p:nvPr/>
          </p:nvGrpSpPr>
          <p:grpSpPr>
            <a:xfrm>
              <a:off x="7706253" y="2495068"/>
              <a:ext cx="1774044" cy="3044536"/>
              <a:chOff x="7706253" y="2495068"/>
              <a:chExt cx="1774044" cy="3044536"/>
            </a:xfrm>
          </p:grpSpPr>
          <p:sp>
            <p:nvSpPr>
              <p:cNvPr id="238" name="Google Shape;238;p8"/>
              <p:cNvSpPr/>
              <p:nvPr/>
            </p:nvSpPr>
            <p:spPr>
              <a:xfrm>
                <a:off x="7706253" y="2495068"/>
                <a:ext cx="1774044" cy="3044536"/>
              </a:xfrm>
              <a:custGeom>
                <a:avLst/>
                <a:gdLst/>
                <a:ahLst/>
                <a:cxnLst/>
                <a:rect l="l" t="t" r="r" b="b"/>
                <a:pathLst>
                  <a:path w="36372" h="62420" extrusionOk="0">
                    <a:moveTo>
                      <a:pt x="0" y="0"/>
                    </a:moveTo>
                    <a:cubicBezTo>
                      <a:pt x="0" y="1"/>
                      <a:pt x="3960" y="9800"/>
                      <a:pt x="3860" y="26517"/>
                    </a:cubicBezTo>
                    <a:cubicBezTo>
                      <a:pt x="3759" y="43234"/>
                      <a:pt x="6466" y="59926"/>
                      <a:pt x="17118" y="62131"/>
                    </a:cubicBezTo>
                    <a:cubicBezTo>
                      <a:pt x="18054" y="62323"/>
                      <a:pt x="18979" y="62420"/>
                      <a:pt x="19884" y="62420"/>
                    </a:cubicBezTo>
                    <a:cubicBezTo>
                      <a:pt x="29278" y="62420"/>
                      <a:pt x="36371" y="51920"/>
                      <a:pt x="28095" y="27344"/>
                    </a:cubicBezTo>
                    <a:cubicBezTo>
                      <a:pt x="28095" y="27344"/>
                      <a:pt x="21730" y="8973"/>
                      <a:pt x="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 name="Google Shape;239;p8"/>
              <p:cNvSpPr/>
              <p:nvPr/>
            </p:nvSpPr>
            <p:spPr>
              <a:xfrm>
                <a:off x="8154469" y="2825124"/>
                <a:ext cx="1245762" cy="2535081"/>
              </a:xfrm>
              <a:custGeom>
                <a:avLst/>
                <a:gdLst/>
                <a:ahLst/>
                <a:cxnLst/>
                <a:rect l="l" t="t" r="r" b="b"/>
                <a:pathLst>
                  <a:path w="25541" h="51975" extrusionOk="0">
                    <a:moveTo>
                      <a:pt x="0" y="0"/>
                    </a:moveTo>
                    <a:cubicBezTo>
                      <a:pt x="1354" y="7519"/>
                      <a:pt x="2507" y="15038"/>
                      <a:pt x="2281" y="30301"/>
                    </a:cubicBezTo>
                    <a:cubicBezTo>
                      <a:pt x="2080" y="45539"/>
                      <a:pt x="7294" y="50878"/>
                      <a:pt x="14286" y="51905"/>
                    </a:cubicBezTo>
                    <a:cubicBezTo>
                      <a:pt x="14596" y="51952"/>
                      <a:pt x="14902" y="51975"/>
                      <a:pt x="15202" y="51975"/>
                    </a:cubicBezTo>
                    <a:cubicBezTo>
                      <a:pt x="21681" y="51975"/>
                      <a:pt x="25540" y="41223"/>
                      <a:pt x="20151" y="24863"/>
                    </a:cubicBezTo>
                    <a:cubicBezTo>
                      <a:pt x="14512" y="7745"/>
                      <a:pt x="1" y="1"/>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 name="Google Shape;240;p8"/>
              <p:cNvSpPr/>
              <p:nvPr/>
            </p:nvSpPr>
            <p:spPr>
              <a:xfrm>
                <a:off x="8314010" y="3060996"/>
                <a:ext cx="699872" cy="2183071"/>
              </a:xfrm>
              <a:custGeom>
                <a:avLst/>
                <a:gdLst/>
                <a:ahLst/>
                <a:cxnLst/>
                <a:rect l="l" t="t" r="r" b="b"/>
                <a:pathLst>
                  <a:path w="14349" h="44758" extrusionOk="0">
                    <a:moveTo>
                      <a:pt x="602" y="0"/>
                    </a:moveTo>
                    <a:cubicBezTo>
                      <a:pt x="301" y="0"/>
                      <a:pt x="0" y="302"/>
                      <a:pt x="213" y="603"/>
                    </a:cubicBezTo>
                    <a:cubicBezTo>
                      <a:pt x="6278" y="9174"/>
                      <a:pt x="9937" y="19200"/>
                      <a:pt x="11892" y="29450"/>
                    </a:cubicBezTo>
                    <a:cubicBezTo>
                      <a:pt x="12820" y="34312"/>
                      <a:pt x="13496" y="39375"/>
                      <a:pt x="13421" y="44363"/>
                    </a:cubicBezTo>
                    <a:cubicBezTo>
                      <a:pt x="13421" y="44626"/>
                      <a:pt x="13628" y="44757"/>
                      <a:pt x="13838" y="44757"/>
                    </a:cubicBezTo>
                    <a:cubicBezTo>
                      <a:pt x="14048" y="44757"/>
                      <a:pt x="14261" y="44626"/>
                      <a:pt x="14273" y="44363"/>
                    </a:cubicBezTo>
                    <a:cubicBezTo>
                      <a:pt x="14348" y="39651"/>
                      <a:pt x="13697" y="34864"/>
                      <a:pt x="12895" y="30227"/>
                    </a:cubicBezTo>
                    <a:cubicBezTo>
                      <a:pt x="11115" y="20227"/>
                      <a:pt x="7707" y="10403"/>
                      <a:pt x="2118" y="1906"/>
                    </a:cubicBezTo>
                    <a:cubicBezTo>
                      <a:pt x="1742" y="1305"/>
                      <a:pt x="1341" y="753"/>
                      <a:pt x="940" y="177"/>
                    </a:cubicBezTo>
                    <a:cubicBezTo>
                      <a:pt x="852" y="52"/>
                      <a:pt x="727" y="0"/>
                      <a:pt x="60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41" name="Google Shape;241;p8"/>
            <p:cNvGrpSpPr/>
            <p:nvPr/>
          </p:nvGrpSpPr>
          <p:grpSpPr>
            <a:xfrm>
              <a:off x="6335887" y="2865460"/>
              <a:ext cx="2515815" cy="3008588"/>
              <a:chOff x="6335887" y="2865460"/>
              <a:chExt cx="2515815" cy="3008588"/>
            </a:xfrm>
          </p:grpSpPr>
          <p:sp>
            <p:nvSpPr>
              <p:cNvPr id="242" name="Google Shape;242;p8"/>
              <p:cNvSpPr/>
              <p:nvPr/>
            </p:nvSpPr>
            <p:spPr>
              <a:xfrm>
                <a:off x="6335887" y="2865460"/>
                <a:ext cx="2515815" cy="3008588"/>
              </a:xfrm>
              <a:custGeom>
                <a:avLst/>
                <a:gdLst/>
                <a:ahLst/>
                <a:cxnLst/>
                <a:rect l="l" t="t" r="r" b="b"/>
                <a:pathLst>
                  <a:path w="51580" h="61683" extrusionOk="0">
                    <a:moveTo>
                      <a:pt x="6811" y="0"/>
                    </a:moveTo>
                    <a:cubicBezTo>
                      <a:pt x="6450" y="0"/>
                      <a:pt x="6092" y="72"/>
                      <a:pt x="5740" y="226"/>
                    </a:cubicBezTo>
                    <a:cubicBezTo>
                      <a:pt x="1" y="2732"/>
                      <a:pt x="7419" y="12757"/>
                      <a:pt x="10652" y="16843"/>
                    </a:cubicBezTo>
                    <a:cubicBezTo>
                      <a:pt x="13885" y="20903"/>
                      <a:pt x="14738" y="24136"/>
                      <a:pt x="12632" y="24136"/>
                    </a:cubicBezTo>
                    <a:cubicBezTo>
                      <a:pt x="11620" y="24136"/>
                      <a:pt x="10310" y="23643"/>
                      <a:pt x="9305" y="23643"/>
                    </a:cubicBezTo>
                    <a:cubicBezTo>
                      <a:pt x="8245" y="23643"/>
                      <a:pt x="7524" y="24191"/>
                      <a:pt x="7845" y="26442"/>
                    </a:cubicBezTo>
                    <a:cubicBezTo>
                      <a:pt x="8472" y="30828"/>
                      <a:pt x="13484" y="31981"/>
                      <a:pt x="15565" y="34587"/>
                    </a:cubicBezTo>
                    <a:cubicBezTo>
                      <a:pt x="17645" y="37194"/>
                      <a:pt x="19224" y="39274"/>
                      <a:pt x="15865" y="40026"/>
                    </a:cubicBezTo>
                    <a:cubicBezTo>
                      <a:pt x="12532" y="40752"/>
                      <a:pt x="14312" y="44086"/>
                      <a:pt x="21003" y="48372"/>
                    </a:cubicBezTo>
                    <a:cubicBezTo>
                      <a:pt x="27670" y="52657"/>
                      <a:pt x="25063" y="55164"/>
                      <a:pt x="20677" y="55464"/>
                    </a:cubicBezTo>
                    <a:cubicBezTo>
                      <a:pt x="16292" y="55790"/>
                      <a:pt x="21830" y="61204"/>
                      <a:pt x="34663" y="61630"/>
                    </a:cubicBezTo>
                    <a:cubicBezTo>
                      <a:pt x="35750" y="61666"/>
                      <a:pt x="36757" y="61682"/>
                      <a:pt x="37691" y="61682"/>
                    </a:cubicBezTo>
                    <a:cubicBezTo>
                      <a:pt x="47792" y="61682"/>
                      <a:pt x="49199" y="59750"/>
                      <a:pt x="49199" y="59750"/>
                    </a:cubicBezTo>
                    <a:cubicBezTo>
                      <a:pt x="49199" y="59750"/>
                      <a:pt x="51580" y="39600"/>
                      <a:pt x="46993" y="38547"/>
                    </a:cubicBezTo>
                    <a:cubicBezTo>
                      <a:pt x="46698" y="38481"/>
                      <a:pt x="46431" y="38450"/>
                      <a:pt x="46191" y="38450"/>
                    </a:cubicBezTo>
                    <a:cubicBezTo>
                      <a:pt x="43072" y="38450"/>
                      <a:pt x="44253" y="43605"/>
                      <a:pt x="42383" y="43605"/>
                    </a:cubicBezTo>
                    <a:cubicBezTo>
                      <a:pt x="42156" y="43605"/>
                      <a:pt x="41884" y="43529"/>
                      <a:pt x="41555" y="43359"/>
                    </a:cubicBezTo>
                    <a:cubicBezTo>
                      <a:pt x="38322" y="41680"/>
                      <a:pt x="39274" y="38146"/>
                      <a:pt x="40001" y="32707"/>
                    </a:cubicBezTo>
                    <a:cubicBezTo>
                      <a:pt x="40689" y="27557"/>
                      <a:pt x="38006" y="24002"/>
                      <a:pt x="36038" y="24002"/>
                    </a:cubicBezTo>
                    <a:cubicBezTo>
                      <a:pt x="35928" y="24002"/>
                      <a:pt x="35820" y="24013"/>
                      <a:pt x="35715" y="24036"/>
                    </a:cubicBezTo>
                    <a:cubicBezTo>
                      <a:pt x="33735" y="24462"/>
                      <a:pt x="37921" y="31028"/>
                      <a:pt x="33635" y="31454"/>
                    </a:cubicBezTo>
                    <a:cubicBezTo>
                      <a:pt x="33501" y="31468"/>
                      <a:pt x="33371" y="31474"/>
                      <a:pt x="33246" y="31474"/>
                    </a:cubicBezTo>
                    <a:cubicBezTo>
                      <a:pt x="29381" y="31474"/>
                      <a:pt x="29868" y="25206"/>
                      <a:pt x="29650" y="19549"/>
                    </a:cubicBezTo>
                    <a:cubicBezTo>
                      <a:pt x="29467" y="14216"/>
                      <a:pt x="24831" y="6603"/>
                      <a:pt x="21890" y="6603"/>
                    </a:cubicBezTo>
                    <a:cubicBezTo>
                      <a:pt x="21611" y="6603"/>
                      <a:pt x="21347" y="6672"/>
                      <a:pt x="21104" y="6817"/>
                    </a:cubicBezTo>
                    <a:cubicBezTo>
                      <a:pt x="18271" y="8472"/>
                      <a:pt x="25389" y="12757"/>
                      <a:pt x="21931" y="14838"/>
                    </a:cubicBezTo>
                    <a:cubicBezTo>
                      <a:pt x="21752" y="14947"/>
                      <a:pt x="21563" y="14999"/>
                      <a:pt x="21366" y="14999"/>
                    </a:cubicBezTo>
                    <a:cubicBezTo>
                      <a:pt x="18002" y="14999"/>
                      <a:pt x="12022" y="0"/>
                      <a:pt x="68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 name="Google Shape;243;p8"/>
              <p:cNvSpPr/>
              <p:nvPr/>
            </p:nvSpPr>
            <p:spPr>
              <a:xfrm>
                <a:off x="6749104" y="3350765"/>
                <a:ext cx="1980363" cy="2429824"/>
              </a:xfrm>
              <a:custGeom>
                <a:avLst/>
                <a:gdLst/>
                <a:ahLst/>
                <a:cxnLst/>
                <a:rect l="l" t="t" r="r" b="b"/>
                <a:pathLst>
                  <a:path w="40602" h="49817" extrusionOk="0">
                    <a:moveTo>
                      <a:pt x="3434" y="0"/>
                    </a:moveTo>
                    <a:cubicBezTo>
                      <a:pt x="3433" y="0"/>
                      <a:pt x="0" y="301"/>
                      <a:pt x="3759" y="5213"/>
                    </a:cubicBezTo>
                    <a:cubicBezTo>
                      <a:pt x="7519" y="10126"/>
                      <a:pt x="10952" y="15239"/>
                      <a:pt x="8772" y="16391"/>
                    </a:cubicBezTo>
                    <a:cubicBezTo>
                      <a:pt x="8282" y="16647"/>
                      <a:pt x="7644" y="16717"/>
                      <a:pt x="6979" y="16717"/>
                    </a:cubicBezTo>
                    <a:cubicBezTo>
                      <a:pt x="6190" y="16717"/>
                      <a:pt x="5362" y="16619"/>
                      <a:pt x="4697" y="16619"/>
                    </a:cubicBezTo>
                    <a:cubicBezTo>
                      <a:pt x="3396" y="16619"/>
                      <a:pt x="2715" y="16992"/>
                      <a:pt x="4160" y="19198"/>
                    </a:cubicBezTo>
                    <a:cubicBezTo>
                      <a:pt x="6992" y="23484"/>
                      <a:pt x="10226" y="22657"/>
                      <a:pt x="12205" y="26717"/>
                    </a:cubicBezTo>
                    <a:cubicBezTo>
                      <a:pt x="14185" y="30802"/>
                      <a:pt x="7719" y="31003"/>
                      <a:pt x="9799" y="34236"/>
                    </a:cubicBezTo>
                    <a:cubicBezTo>
                      <a:pt x="11905" y="37469"/>
                      <a:pt x="17845" y="38848"/>
                      <a:pt x="19298" y="42908"/>
                    </a:cubicBezTo>
                    <a:cubicBezTo>
                      <a:pt x="20777" y="46993"/>
                      <a:pt x="12306" y="45514"/>
                      <a:pt x="16065" y="47820"/>
                    </a:cubicBezTo>
                    <a:cubicBezTo>
                      <a:pt x="18297" y="49189"/>
                      <a:pt x="24948" y="49816"/>
                      <a:pt x="30424" y="49816"/>
                    </a:cubicBezTo>
                    <a:cubicBezTo>
                      <a:pt x="34170" y="49816"/>
                      <a:pt x="37365" y="49523"/>
                      <a:pt x="38221" y="48973"/>
                    </a:cubicBezTo>
                    <a:cubicBezTo>
                      <a:pt x="40301" y="47620"/>
                      <a:pt x="40602" y="32056"/>
                      <a:pt x="38847" y="31630"/>
                    </a:cubicBezTo>
                    <a:cubicBezTo>
                      <a:pt x="38790" y="31616"/>
                      <a:pt x="38733" y="31609"/>
                      <a:pt x="38675" y="31609"/>
                    </a:cubicBezTo>
                    <a:cubicBezTo>
                      <a:pt x="37155" y="31609"/>
                      <a:pt x="35192" y="36091"/>
                      <a:pt x="32609" y="36091"/>
                    </a:cubicBezTo>
                    <a:cubicBezTo>
                      <a:pt x="32198" y="36091"/>
                      <a:pt x="31771" y="35978"/>
                      <a:pt x="31328" y="35715"/>
                    </a:cubicBezTo>
                    <a:cubicBezTo>
                      <a:pt x="27970" y="33710"/>
                      <a:pt x="30075" y="28071"/>
                      <a:pt x="30075" y="24311"/>
                    </a:cubicBezTo>
                    <a:cubicBezTo>
                      <a:pt x="30075" y="21548"/>
                      <a:pt x="29669" y="19868"/>
                      <a:pt x="29006" y="19868"/>
                    </a:cubicBezTo>
                    <a:cubicBezTo>
                      <a:pt x="28767" y="19868"/>
                      <a:pt x="28494" y="20087"/>
                      <a:pt x="28196" y="20552"/>
                    </a:cubicBezTo>
                    <a:cubicBezTo>
                      <a:pt x="27340" y="21872"/>
                      <a:pt x="26029" y="24683"/>
                      <a:pt x="24252" y="24683"/>
                    </a:cubicBezTo>
                    <a:cubicBezTo>
                      <a:pt x="23635" y="24683"/>
                      <a:pt x="22961" y="24344"/>
                      <a:pt x="22231" y="23484"/>
                    </a:cubicBezTo>
                    <a:cubicBezTo>
                      <a:pt x="19424" y="20151"/>
                      <a:pt x="18672" y="12532"/>
                      <a:pt x="18797" y="8973"/>
                    </a:cubicBezTo>
                    <a:cubicBezTo>
                      <a:pt x="18887" y="5771"/>
                      <a:pt x="18126" y="3341"/>
                      <a:pt x="17060" y="3341"/>
                    </a:cubicBezTo>
                    <a:cubicBezTo>
                      <a:pt x="16940" y="3341"/>
                      <a:pt x="16818" y="3371"/>
                      <a:pt x="16692" y="3434"/>
                    </a:cubicBezTo>
                    <a:cubicBezTo>
                      <a:pt x="15560" y="4000"/>
                      <a:pt x="15532" y="8408"/>
                      <a:pt x="13784" y="8408"/>
                    </a:cubicBezTo>
                    <a:cubicBezTo>
                      <a:pt x="13596" y="8408"/>
                      <a:pt x="13389" y="8358"/>
                      <a:pt x="13158" y="8246"/>
                    </a:cubicBezTo>
                    <a:cubicBezTo>
                      <a:pt x="10752" y="7093"/>
                      <a:pt x="8346" y="201"/>
                      <a:pt x="343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8"/>
              <p:cNvSpPr/>
              <p:nvPr/>
            </p:nvSpPr>
            <p:spPr>
              <a:xfrm>
                <a:off x="6985611" y="3487333"/>
                <a:ext cx="1203865" cy="2225506"/>
              </a:xfrm>
              <a:custGeom>
                <a:avLst/>
                <a:gdLst/>
                <a:ahLst/>
                <a:cxnLst/>
                <a:rect l="l" t="t" r="r" b="b"/>
                <a:pathLst>
                  <a:path w="24682" h="45628" extrusionOk="0">
                    <a:moveTo>
                      <a:pt x="595" y="0"/>
                    </a:moveTo>
                    <a:cubicBezTo>
                      <a:pt x="288" y="0"/>
                      <a:pt x="0" y="426"/>
                      <a:pt x="289" y="734"/>
                    </a:cubicBezTo>
                    <a:cubicBezTo>
                      <a:pt x="6605" y="7601"/>
                      <a:pt x="11216" y="16022"/>
                      <a:pt x="15226" y="24393"/>
                    </a:cubicBezTo>
                    <a:cubicBezTo>
                      <a:pt x="18209" y="30634"/>
                      <a:pt x="20840" y="37025"/>
                      <a:pt x="23146" y="43516"/>
                    </a:cubicBezTo>
                    <a:cubicBezTo>
                      <a:pt x="23372" y="44118"/>
                      <a:pt x="23572" y="44744"/>
                      <a:pt x="23773" y="45346"/>
                    </a:cubicBezTo>
                    <a:cubicBezTo>
                      <a:pt x="23842" y="45543"/>
                      <a:pt x="24007" y="45628"/>
                      <a:pt x="24172" y="45628"/>
                    </a:cubicBezTo>
                    <a:cubicBezTo>
                      <a:pt x="24427" y="45628"/>
                      <a:pt x="24681" y="45425"/>
                      <a:pt x="24575" y="45120"/>
                    </a:cubicBezTo>
                    <a:cubicBezTo>
                      <a:pt x="23171" y="40860"/>
                      <a:pt x="21517" y="36674"/>
                      <a:pt x="19763" y="32539"/>
                    </a:cubicBezTo>
                    <a:cubicBezTo>
                      <a:pt x="16254" y="24168"/>
                      <a:pt x="12244" y="15947"/>
                      <a:pt x="7231" y="8378"/>
                    </a:cubicBezTo>
                    <a:cubicBezTo>
                      <a:pt x="5326" y="5471"/>
                      <a:pt x="3221" y="2689"/>
                      <a:pt x="865" y="133"/>
                    </a:cubicBezTo>
                    <a:cubicBezTo>
                      <a:pt x="784" y="39"/>
                      <a:pt x="689" y="0"/>
                      <a:pt x="59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45" name="Google Shape;245;p8"/>
            <p:cNvGrpSpPr/>
            <p:nvPr/>
          </p:nvGrpSpPr>
          <p:grpSpPr>
            <a:xfrm>
              <a:off x="5689236" y="4175880"/>
              <a:ext cx="2266428" cy="1679323"/>
              <a:chOff x="5689236" y="4175880"/>
              <a:chExt cx="2266428" cy="1679323"/>
            </a:xfrm>
          </p:grpSpPr>
          <p:sp>
            <p:nvSpPr>
              <p:cNvPr id="246" name="Google Shape;246;p8"/>
              <p:cNvSpPr/>
              <p:nvPr/>
            </p:nvSpPr>
            <p:spPr>
              <a:xfrm>
                <a:off x="5689236" y="4175880"/>
                <a:ext cx="2266428" cy="1679323"/>
              </a:xfrm>
              <a:custGeom>
                <a:avLst/>
                <a:gdLst/>
                <a:ahLst/>
                <a:cxnLst/>
                <a:rect l="l" t="t" r="r" b="b"/>
                <a:pathLst>
                  <a:path w="46467" h="34430" extrusionOk="0">
                    <a:moveTo>
                      <a:pt x="0" y="1"/>
                    </a:moveTo>
                    <a:lnTo>
                      <a:pt x="0" y="1"/>
                    </a:lnTo>
                    <a:cubicBezTo>
                      <a:pt x="2" y="6"/>
                      <a:pt x="10633" y="34430"/>
                      <a:pt x="31436" y="34430"/>
                    </a:cubicBezTo>
                    <a:cubicBezTo>
                      <a:pt x="35966" y="34430"/>
                      <a:pt x="40978" y="32798"/>
                      <a:pt x="46467" y="28823"/>
                    </a:cubicBezTo>
                    <a:cubicBezTo>
                      <a:pt x="46467" y="28823"/>
                      <a:pt x="36342" y="12933"/>
                      <a:pt x="18371" y="7093"/>
                    </a:cubicBezTo>
                    <a:cubicBezTo>
                      <a:pt x="433" y="1256"/>
                      <a:pt x="1" y="2"/>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 name="Google Shape;247;p8"/>
              <p:cNvSpPr/>
              <p:nvPr/>
            </p:nvSpPr>
            <p:spPr>
              <a:xfrm>
                <a:off x="5903161" y="4420386"/>
                <a:ext cx="1874033" cy="1281319"/>
              </a:xfrm>
              <a:custGeom>
                <a:avLst/>
                <a:gdLst/>
                <a:ahLst/>
                <a:cxnLst/>
                <a:rect l="l" t="t" r="r" b="b"/>
                <a:pathLst>
                  <a:path w="38422" h="26270" extrusionOk="0">
                    <a:moveTo>
                      <a:pt x="0" y="0"/>
                    </a:moveTo>
                    <a:lnTo>
                      <a:pt x="0" y="0"/>
                    </a:lnTo>
                    <a:cubicBezTo>
                      <a:pt x="8916" y="21722"/>
                      <a:pt x="20449" y="26270"/>
                      <a:pt x="28544" y="26270"/>
                    </a:cubicBezTo>
                    <a:cubicBezTo>
                      <a:pt x="34375" y="26270"/>
                      <a:pt x="38422" y="23910"/>
                      <a:pt x="38422" y="23910"/>
                    </a:cubicBezTo>
                    <a:cubicBezTo>
                      <a:pt x="37394" y="22331"/>
                      <a:pt x="33635" y="14812"/>
                      <a:pt x="21404" y="8872"/>
                    </a:cubicBezTo>
                    <a:cubicBezTo>
                      <a:pt x="9199" y="2908"/>
                      <a:pt x="1" y="0"/>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 name="Google Shape;248;p8"/>
              <p:cNvSpPr/>
              <p:nvPr/>
            </p:nvSpPr>
            <p:spPr>
              <a:xfrm>
                <a:off x="6052849" y="4583097"/>
                <a:ext cx="1630304" cy="1024324"/>
              </a:xfrm>
              <a:custGeom>
                <a:avLst/>
                <a:gdLst/>
                <a:ahLst/>
                <a:cxnLst/>
                <a:rect l="l" t="t" r="r" b="b"/>
                <a:pathLst>
                  <a:path w="33425" h="21001" extrusionOk="0">
                    <a:moveTo>
                      <a:pt x="602" y="1"/>
                    </a:moveTo>
                    <a:cubicBezTo>
                      <a:pt x="276" y="1"/>
                      <a:pt x="0" y="410"/>
                      <a:pt x="290" y="699"/>
                    </a:cubicBezTo>
                    <a:cubicBezTo>
                      <a:pt x="6656" y="6915"/>
                      <a:pt x="14049" y="12003"/>
                      <a:pt x="21919" y="16138"/>
                    </a:cubicBezTo>
                    <a:cubicBezTo>
                      <a:pt x="25403" y="17968"/>
                      <a:pt x="29012" y="19697"/>
                      <a:pt x="32746" y="20975"/>
                    </a:cubicBezTo>
                    <a:cubicBezTo>
                      <a:pt x="32795" y="20992"/>
                      <a:pt x="32841" y="21000"/>
                      <a:pt x="32885" y="21000"/>
                    </a:cubicBezTo>
                    <a:cubicBezTo>
                      <a:pt x="33285" y="21000"/>
                      <a:pt x="33424" y="20331"/>
                      <a:pt x="32972" y="20173"/>
                    </a:cubicBezTo>
                    <a:cubicBezTo>
                      <a:pt x="29313" y="18920"/>
                      <a:pt x="25754" y="17191"/>
                      <a:pt x="22345" y="15411"/>
                    </a:cubicBezTo>
                    <a:cubicBezTo>
                      <a:pt x="14526" y="11351"/>
                      <a:pt x="7207" y="6263"/>
                      <a:pt x="891" y="123"/>
                    </a:cubicBezTo>
                    <a:cubicBezTo>
                      <a:pt x="799" y="37"/>
                      <a:pt x="698" y="1"/>
                      <a:pt x="60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249" name="Google Shape;249;p8"/>
          <p:cNvSpPr/>
          <p:nvPr/>
        </p:nvSpPr>
        <p:spPr>
          <a:xfrm>
            <a:off x="-464433" y="478167"/>
            <a:ext cx="1852552" cy="1209336"/>
          </a:xfrm>
          <a:custGeom>
            <a:avLst/>
            <a:gdLst/>
            <a:ahLst/>
            <a:cxnLst/>
            <a:rect l="l" t="t" r="r" b="b"/>
            <a:pathLst>
              <a:path w="15189" h="7255" extrusionOk="0">
                <a:moveTo>
                  <a:pt x="9826" y="0"/>
                </a:moveTo>
                <a:cubicBezTo>
                  <a:pt x="9761" y="0"/>
                  <a:pt x="9694" y="4"/>
                  <a:pt x="9625" y="11"/>
                </a:cubicBezTo>
                <a:cubicBezTo>
                  <a:pt x="7119" y="287"/>
                  <a:pt x="7119" y="3069"/>
                  <a:pt x="7119" y="3069"/>
                </a:cubicBezTo>
                <a:cubicBezTo>
                  <a:pt x="6722" y="2923"/>
                  <a:pt x="6372" y="2861"/>
                  <a:pt x="6064" y="2861"/>
                </a:cubicBezTo>
                <a:cubicBezTo>
                  <a:pt x="4309" y="2861"/>
                  <a:pt x="3911" y="4874"/>
                  <a:pt x="3911" y="4874"/>
                </a:cubicBezTo>
                <a:cubicBezTo>
                  <a:pt x="3361" y="4624"/>
                  <a:pt x="2887" y="4519"/>
                  <a:pt x="2478" y="4519"/>
                </a:cubicBezTo>
                <a:cubicBezTo>
                  <a:pt x="387" y="4519"/>
                  <a:pt x="1" y="7255"/>
                  <a:pt x="1" y="7255"/>
                </a:cubicBezTo>
                <a:lnTo>
                  <a:pt x="15189" y="7255"/>
                </a:lnTo>
                <a:cubicBezTo>
                  <a:pt x="14870" y="4836"/>
                  <a:pt x="13899" y="4326"/>
                  <a:pt x="13135" y="4326"/>
                </a:cubicBezTo>
                <a:cubicBezTo>
                  <a:pt x="12578" y="4326"/>
                  <a:pt x="12131" y="4598"/>
                  <a:pt x="12131" y="4598"/>
                </a:cubicBezTo>
                <a:cubicBezTo>
                  <a:pt x="12131" y="4598"/>
                  <a:pt x="12131" y="0"/>
                  <a:pt x="9826"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0" name="Google Shape;250;p8"/>
          <p:cNvSpPr/>
          <p:nvPr/>
        </p:nvSpPr>
        <p:spPr>
          <a:xfrm>
            <a:off x="11362036" y="2538266"/>
            <a:ext cx="1186179" cy="567511"/>
          </a:xfrm>
          <a:custGeom>
            <a:avLst/>
            <a:gdLst/>
            <a:ahLst/>
            <a:cxnLst/>
            <a:rect l="l" t="t" r="r" b="b"/>
            <a:pathLst>
              <a:path w="15164" h="7255" extrusionOk="0">
                <a:moveTo>
                  <a:pt x="5362" y="0"/>
                </a:moveTo>
                <a:cubicBezTo>
                  <a:pt x="3058" y="0"/>
                  <a:pt x="3058" y="4598"/>
                  <a:pt x="3058" y="4598"/>
                </a:cubicBezTo>
                <a:cubicBezTo>
                  <a:pt x="3058" y="4598"/>
                  <a:pt x="2611" y="4325"/>
                  <a:pt x="2054" y="4325"/>
                </a:cubicBezTo>
                <a:cubicBezTo>
                  <a:pt x="1290" y="4325"/>
                  <a:pt x="319" y="4836"/>
                  <a:pt x="0" y="7255"/>
                </a:cubicBezTo>
                <a:lnTo>
                  <a:pt x="15163" y="7255"/>
                </a:lnTo>
                <a:cubicBezTo>
                  <a:pt x="15163" y="7255"/>
                  <a:pt x="14777" y="4519"/>
                  <a:pt x="12700" y="4519"/>
                </a:cubicBezTo>
                <a:cubicBezTo>
                  <a:pt x="12294" y="4519"/>
                  <a:pt x="11824" y="4624"/>
                  <a:pt x="11278" y="4874"/>
                </a:cubicBezTo>
                <a:cubicBezTo>
                  <a:pt x="11278" y="4874"/>
                  <a:pt x="10880" y="2861"/>
                  <a:pt x="9125" y="2861"/>
                </a:cubicBezTo>
                <a:cubicBezTo>
                  <a:pt x="8817" y="2861"/>
                  <a:pt x="8467" y="2923"/>
                  <a:pt x="8070" y="3069"/>
                </a:cubicBezTo>
                <a:cubicBezTo>
                  <a:pt x="8070" y="3069"/>
                  <a:pt x="8070" y="287"/>
                  <a:pt x="5564" y="11"/>
                </a:cubicBezTo>
                <a:cubicBezTo>
                  <a:pt x="5495" y="4"/>
                  <a:pt x="5428" y="0"/>
                  <a:pt x="5362"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42741461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380"/>
        <p:cNvGrpSpPr/>
        <p:nvPr/>
      </p:nvGrpSpPr>
      <p:grpSpPr>
        <a:xfrm>
          <a:off x="0" y="0"/>
          <a:ext cx="0" cy="0"/>
          <a:chOff x="0" y="0"/>
          <a:chExt cx="0" cy="0"/>
        </a:xfrm>
      </p:grpSpPr>
      <p:sp>
        <p:nvSpPr>
          <p:cNvPr id="381" name="Google Shape;381;p13"/>
          <p:cNvSpPr txBox="1">
            <a:spLocks noGrp="1"/>
          </p:cNvSpPr>
          <p:nvPr>
            <p:ph type="title"/>
          </p:nvPr>
        </p:nvSpPr>
        <p:spPr>
          <a:xfrm>
            <a:off x="2324467" y="2081800"/>
            <a:ext cx="3528800" cy="5520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9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382" name="Google Shape;382;p13"/>
          <p:cNvSpPr txBox="1">
            <a:spLocks noGrp="1"/>
          </p:cNvSpPr>
          <p:nvPr>
            <p:ph type="subTitle" idx="1"/>
          </p:nvPr>
        </p:nvSpPr>
        <p:spPr>
          <a:xfrm>
            <a:off x="2324451" y="2584833"/>
            <a:ext cx="30740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83" name="Google Shape;383;p13"/>
          <p:cNvSpPr txBox="1">
            <a:spLocks noGrp="1"/>
          </p:cNvSpPr>
          <p:nvPr>
            <p:ph type="title" idx="2"/>
          </p:nvPr>
        </p:nvSpPr>
        <p:spPr>
          <a:xfrm>
            <a:off x="7352067" y="2081800"/>
            <a:ext cx="3528800" cy="5520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9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384" name="Google Shape;384;p13"/>
          <p:cNvSpPr txBox="1">
            <a:spLocks noGrp="1"/>
          </p:cNvSpPr>
          <p:nvPr>
            <p:ph type="subTitle" idx="3"/>
          </p:nvPr>
        </p:nvSpPr>
        <p:spPr>
          <a:xfrm>
            <a:off x="7352076" y="2584833"/>
            <a:ext cx="30740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85" name="Google Shape;385;p13"/>
          <p:cNvSpPr txBox="1">
            <a:spLocks noGrp="1"/>
          </p:cNvSpPr>
          <p:nvPr>
            <p:ph type="title" idx="4"/>
          </p:nvPr>
        </p:nvSpPr>
        <p:spPr>
          <a:xfrm>
            <a:off x="2324467" y="4094600"/>
            <a:ext cx="3528800" cy="5520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9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386" name="Google Shape;386;p13"/>
          <p:cNvSpPr txBox="1">
            <a:spLocks noGrp="1"/>
          </p:cNvSpPr>
          <p:nvPr>
            <p:ph type="subTitle" idx="5"/>
          </p:nvPr>
        </p:nvSpPr>
        <p:spPr>
          <a:xfrm>
            <a:off x="2324451" y="4597633"/>
            <a:ext cx="30740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87" name="Google Shape;387;p13"/>
          <p:cNvSpPr txBox="1">
            <a:spLocks noGrp="1"/>
          </p:cNvSpPr>
          <p:nvPr>
            <p:ph type="title" idx="6"/>
          </p:nvPr>
        </p:nvSpPr>
        <p:spPr>
          <a:xfrm>
            <a:off x="7352067" y="4094600"/>
            <a:ext cx="3528800" cy="5520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9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388" name="Google Shape;388;p13"/>
          <p:cNvSpPr txBox="1">
            <a:spLocks noGrp="1"/>
          </p:cNvSpPr>
          <p:nvPr>
            <p:ph type="subTitle" idx="7"/>
          </p:nvPr>
        </p:nvSpPr>
        <p:spPr>
          <a:xfrm>
            <a:off x="7352076" y="4597633"/>
            <a:ext cx="30740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89" name="Google Shape;389;p13"/>
          <p:cNvSpPr txBox="1">
            <a:spLocks noGrp="1"/>
          </p:cNvSpPr>
          <p:nvPr>
            <p:ph type="title" idx="8" hasCustomPrompt="1"/>
          </p:nvPr>
        </p:nvSpPr>
        <p:spPr>
          <a:xfrm>
            <a:off x="1165633" y="2259800"/>
            <a:ext cx="1062000" cy="78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4800">
                <a:solidFill>
                  <a:srgbClr val="101122"/>
                </a:solidFill>
              </a:defRPr>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r>
              <a:t>xx%</a:t>
            </a:r>
          </a:p>
        </p:txBody>
      </p:sp>
      <p:sp>
        <p:nvSpPr>
          <p:cNvPr id="390" name="Google Shape;390;p13"/>
          <p:cNvSpPr txBox="1">
            <a:spLocks noGrp="1"/>
          </p:cNvSpPr>
          <p:nvPr>
            <p:ph type="title" idx="9" hasCustomPrompt="1"/>
          </p:nvPr>
        </p:nvSpPr>
        <p:spPr>
          <a:xfrm>
            <a:off x="6117000" y="2259800"/>
            <a:ext cx="1062000" cy="78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4800">
                <a:solidFill>
                  <a:srgbClr val="101122"/>
                </a:solidFill>
              </a:defRPr>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r>
              <a:t>xx%</a:t>
            </a:r>
          </a:p>
        </p:txBody>
      </p:sp>
      <p:sp>
        <p:nvSpPr>
          <p:cNvPr id="391" name="Google Shape;391;p13"/>
          <p:cNvSpPr txBox="1">
            <a:spLocks noGrp="1"/>
          </p:cNvSpPr>
          <p:nvPr>
            <p:ph type="title" idx="13" hasCustomPrompt="1"/>
          </p:nvPr>
        </p:nvSpPr>
        <p:spPr>
          <a:xfrm>
            <a:off x="1165633" y="4281833"/>
            <a:ext cx="1062000" cy="78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4800">
                <a:solidFill>
                  <a:srgbClr val="101122"/>
                </a:solidFill>
              </a:defRPr>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r>
              <a:t>xx%</a:t>
            </a:r>
          </a:p>
        </p:txBody>
      </p:sp>
      <p:sp>
        <p:nvSpPr>
          <p:cNvPr id="392" name="Google Shape;392;p13"/>
          <p:cNvSpPr txBox="1">
            <a:spLocks noGrp="1"/>
          </p:cNvSpPr>
          <p:nvPr>
            <p:ph type="title" idx="14" hasCustomPrompt="1"/>
          </p:nvPr>
        </p:nvSpPr>
        <p:spPr>
          <a:xfrm>
            <a:off x="6117000" y="4281833"/>
            <a:ext cx="1062000" cy="78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4800">
                <a:solidFill>
                  <a:srgbClr val="101122"/>
                </a:solidFill>
              </a:defRPr>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r>
              <a:t>xx%</a:t>
            </a:r>
          </a:p>
        </p:txBody>
      </p:sp>
      <p:sp>
        <p:nvSpPr>
          <p:cNvPr id="393" name="Google Shape;393;p13"/>
          <p:cNvSpPr txBox="1">
            <a:spLocks noGrp="1"/>
          </p:cNvSpPr>
          <p:nvPr>
            <p:ph type="title" idx="15"/>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394" name="Google Shape;394;p13"/>
          <p:cNvGrpSpPr/>
          <p:nvPr/>
        </p:nvGrpSpPr>
        <p:grpSpPr>
          <a:xfrm>
            <a:off x="0" y="5680701"/>
            <a:ext cx="12192000" cy="1183124"/>
            <a:chOff x="0" y="4260525"/>
            <a:chExt cx="9144000" cy="887343"/>
          </a:xfrm>
        </p:grpSpPr>
        <p:grpSp>
          <p:nvGrpSpPr>
            <p:cNvPr id="395" name="Google Shape;395;p13"/>
            <p:cNvGrpSpPr/>
            <p:nvPr/>
          </p:nvGrpSpPr>
          <p:grpSpPr>
            <a:xfrm>
              <a:off x="0" y="4260525"/>
              <a:ext cx="9144000" cy="887338"/>
              <a:chOff x="0" y="4260525"/>
              <a:chExt cx="9144000" cy="887338"/>
            </a:xfrm>
          </p:grpSpPr>
          <p:sp>
            <p:nvSpPr>
              <p:cNvPr id="396" name="Google Shape;396;p13"/>
              <p:cNvSpPr/>
              <p:nvPr/>
            </p:nvSpPr>
            <p:spPr>
              <a:xfrm>
                <a:off x="0"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 name="Google Shape;397;p13"/>
              <p:cNvSpPr/>
              <p:nvPr/>
            </p:nvSpPr>
            <p:spPr>
              <a:xfrm>
                <a:off x="91148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 name="Google Shape;398;p13"/>
              <p:cNvSpPr/>
              <p:nvPr/>
            </p:nvSpPr>
            <p:spPr>
              <a:xfrm flipH="1">
                <a:off x="183811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 name="Google Shape;399;p13"/>
              <p:cNvSpPr/>
              <p:nvPr/>
            </p:nvSpPr>
            <p:spPr>
              <a:xfrm>
                <a:off x="2785105"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 name="Google Shape;400;p13"/>
              <p:cNvSpPr/>
              <p:nvPr/>
            </p:nvSpPr>
            <p:spPr>
              <a:xfrm>
                <a:off x="3730274"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 name="Google Shape;401;p13"/>
              <p:cNvSpPr/>
              <p:nvPr/>
            </p:nvSpPr>
            <p:spPr>
              <a:xfrm flipH="1">
                <a:off x="8215662"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 name="Google Shape;402;p13"/>
              <p:cNvSpPr/>
              <p:nvPr/>
            </p:nvSpPr>
            <p:spPr>
              <a:xfrm flipH="1">
                <a:off x="727794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 name="Google Shape;403;p13"/>
              <p:cNvSpPr/>
              <p:nvPr/>
            </p:nvSpPr>
            <p:spPr>
              <a:xfrm>
                <a:off x="635131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 name="Google Shape;404;p13"/>
              <p:cNvSpPr/>
              <p:nvPr/>
            </p:nvSpPr>
            <p:spPr>
              <a:xfrm flipH="1">
                <a:off x="5404324"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 name="Google Shape;405;p13"/>
              <p:cNvSpPr/>
              <p:nvPr/>
            </p:nvSpPr>
            <p:spPr>
              <a:xfrm flipH="1">
                <a:off x="4459155"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06" name="Google Shape;406;p13"/>
            <p:cNvGrpSpPr/>
            <p:nvPr/>
          </p:nvGrpSpPr>
          <p:grpSpPr>
            <a:xfrm>
              <a:off x="0" y="4571577"/>
              <a:ext cx="9144000" cy="576290"/>
              <a:chOff x="0" y="4571577"/>
              <a:chExt cx="9144000" cy="576290"/>
            </a:xfrm>
          </p:grpSpPr>
          <p:sp>
            <p:nvSpPr>
              <p:cNvPr id="407" name="Google Shape;407;p13"/>
              <p:cNvSpPr/>
              <p:nvPr/>
            </p:nvSpPr>
            <p:spPr>
              <a:xfrm>
                <a:off x="0" y="4571577"/>
                <a:ext cx="913335" cy="576290"/>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 name="Google Shape;408;p13"/>
              <p:cNvSpPr/>
              <p:nvPr/>
            </p:nvSpPr>
            <p:spPr>
              <a:xfrm>
                <a:off x="879907" y="4822087"/>
                <a:ext cx="986182" cy="325665"/>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 name="Google Shape;409;p13"/>
              <p:cNvSpPr/>
              <p:nvPr/>
            </p:nvSpPr>
            <p:spPr>
              <a:xfrm flipH="1">
                <a:off x="1838076" y="4758410"/>
                <a:ext cx="986182" cy="389356"/>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 name="Google Shape;410;p13"/>
              <p:cNvSpPr/>
              <p:nvPr/>
            </p:nvSpPr>
            <p:spPr>
              <a:xfrm>
                <a:off x="2781353" y="4718403"/>
                <a:ext cx="986182" cy="42933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 name="Google Shape;411;p13"/>
              <p:cNvSpPr/>
              <p:nvPr/>
            </p:nvSpPr>
            <p:spPr>
              <a:xfrm>
                <a:off x="3702450" y="4926825"/>
                <a:ext cx="986182" cy="22089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 name="Google Shape;412;p13"/>
              <p:cNvSpPr/>
              <p:nvPr/>
            </p:nvSpPr>
            <p:spPr>
              <a:xfrm flipH="1">
                <a:off x="8230665" y="4571577"/>
                <a:ext cx="913335" cy="576290"/>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 name="Google Shape;413;p13"/>
              <p:cNvSpPr/>
              <p:nvPr/>
            </p:nvSpPr>
            <p:spPr>
              <a:xfrm flipH="1">
                <a:off x="7277911" y="4822087"/>
                <a:ext cx="986182" cy="325665"/>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 name="Google Shape;414;p13"/>
              <p:cNvSpPr/>
              <p:nvPr/>
            </p:nvSpPr>
            <p:spPr>
              <a:xfrm>
                <a:off x="6319742" y="4758410"/>
                <a:ext cx="986182" cy="389356"/>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 name="Google Shape;415;p13"/>
              <p:cNvSpPr/>
              <p:nvPr/>
            </p:nvSpPr>
            <p:spPr>
              <a:xfrm flipH="1">
                <a:off x="5376465" y="4718403"/>
                <a:ext cx="986182" cy="42933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13"/>
              <p:cNvSpPr/>
              <p:nvPr/>
            </p:nvSpPr>
            <p:spPr>
              <a:xfrm flipH="1">
                <a:off x="4429512" y="4850175"/>
                <a:ext cx="1012038" cy="297542"/>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417" name="Google Shape;417;p13"/>
          <p:cNvSpPr/>
          <p:nvPr/>
        </p:nvSpPr>
        <p:spPr>
          <a:xfrm flipH="1">
            <a:off x="1165634" y="1183840"/>
            <a:ext cx="1094077" cy="346253"/>
          </a:xfrm>
          <a:custGeom>
            <a:avLst/>
            <a:gdLst/>
            <a:ahLst/>
            <a:cxnLst/>
            <a:rect l="l" t="t" r="r" b="b"/>
            <a:pathLst>
              <a:path w="13410" h="4244" extrusionOk="0">
                <a:moveTo>
                  <a:pt x="7286" y="0"/>
                </a:moveTo>
                <a:cubicBezTo>
                  <a:pt x="6592" y="0"/>
                  <a:pt x="5782" y="384"/>
                  <a:pt x="4913" y="1537"/>
                </a:cubicBezTo>
                <a:cubicBezTo>
                  <a:pt x="4913" y="1537"/>
                  <a:pt x="4164" y="1313"/>
                  <a:pt x="3250" y="1313"/>
                </a:cubicBezTo>
                <a:cubicBezTo>
                  <a:pt x="1896" y="1313"/>
                  <a:pt x="180" y="1805"/>
                  <a:pt x="0" y="4244"/>
                </a:cubicBezTo>
                <a:lnTo>
                  <a:pt x="13158" y="4244"/>
                </a:lnTo>
                <a:cubicBezTo>
                  <a:pt x="13158" y="4244"/>
                  <a:pt x="13410" y="1459"/>
                  <a:pt x="10505" y="1459"/>
                </a:cubicBezTo>
                <a:cubicBezTo>
                  <a:pt x="10232" y="1459"/>
                  <a:pt x="9931" y="1483"/>
                  <a:pt x="9599" y="1537"/>
                </a:cubicBezTo>
                <a:cubicBezTo>
                  <a:pt x="9599" y="1537"/>
                  <a:pt x="8675" y="0"/>
                  <a:pt x="7286"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8" name="Google Shape;418;p13"/>
          <p:cNvSpPr/>
          <p:nvPr/>
        </p:nvSpPr>
        <p:spPr>
          <a:xfrm flipH="1">
            <a:off x="223948" y="48203"/>
            <a:ext cx="1472685" cy="613573"/>
          </a:xfrm>
          <a:custGeom>
            <a:avLst/>
            <a:gdLst/>
            <a:ahLst/>
            <a:cxnLst/>
            <a:rect l="l" t="t" r="r" b="b"/>
            <a:pathLst>
              <a:path w="13441" h="5600" extrusionOk="0">
                <a:moveTo>
                  <a:pt x="6974" y="1"/>
                </a:moveTo>
                <a:cubicBezTo>
                  <a:pt x="5468" y="1"/>
                  <a:pt x="4461" y="3244"/>
                  <a:pt x="4461" y="3244"/>
                </a:cubicBezTo>
                <a:cubicBezTo>
                  <a:pt x="4461" y="3244"/>
                  <a:pt x="3549" y="2801"/>
                  <a:pt x="2546" y="2801"/>
                </a:cubicBezTo>
                <a:cubicBezTo>
                  <a:pt x="1440" y="2801"/>
                  <a:pt x="224" y="3339"/>
                  <a:pt x="0" y="5600"/>
                </a:cubicBezTo>
                <a:lnTo>
                  <a:pt x="13233" y="5600"/>
                </a:lnTo>
                <a:cubicBezTo>
                  <a:pt x="13233" y="5600"/>
                  <a:pt x="13441" y="2884"/>
                  <a:pt x="10780" y="2884"/>
                </a:cubicBezTo>
                <a:cubicBezTo>
                  <a:pt x="10373" y="2884"/>
                  <a:pt x="9900" y="2947"/>
                  <a:pt x="9349" y="3093"/>
                </a:cubicBezTo>
                <a:cubicBezTo>
                  <a:pt x="9349" y="3093"/>
                  <a:pt x="8923" y="462"/>
                  <a:pt x="7243" y="36"/>
                </a:cubicBezTo>
                <a:cubicBezTo>
                  <a:pt x="7152" y="12"/>
                  <a:pt x="7062" y="1"/>
                  <a:pt x="6974"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9" name="Google Shape;419;p13"/>
          <p:cNvSpPr/>
          <p:nvPr/>
        </p:nvSpPr>
        <p:spPr>
          <a:xfrm>
            <a:off x="10796952" y="116802"/>
            <a:ext cx="1395049" cy="438981"/>
          </a:xfrm>
          <a:custGeom>
            <a:avLst/>
            <a:gdLst/>
            <a:ahLst/>
            <a:cxnLst/>
            <a:rect l="l" t="t" r="r" b="b"/>
            <a:pathLst>
              <a:path w="26167" h="8234" extrusionOk="0">
                <a:moveTo>
                  <a:pt x="17177" y="1"/>
                </a:moveTo>
                <a:cubicBezTo>
                  <a:pt x="13201" y="1"/>
                  <a:pt x="12657" y="4324"/>
                  <a:pt x="12657" y="4324"/>
                </a:cubicBezTo>
                <a:cubicBezTo>
                  <a:pt x="12657" y="4324"/>
                  <a:pt x="11583" y="2047"/>
                  <a:pt x="9435" y="2047"/>
                </a:cubicBezTo>
                <a:cubicBezTo>
                  <a:pt x="9263" y="2047"/>
                  <a:pt x="9084" y="2061"/>
                  <a:pt x="8898" y="2093"/>
                </a:cubicBezTo>
                <a:cubicBezTo>
                  <a:pt x="6392" y="2519"/>
                  <a:pt x="6392" y="5151"/>
                  <a:pt x="6392" y="5151"/>
                </a:cubicBezTo>
                <a:cubicBezTo>
                  <a:pt x="6392" y="5151"/>
                  <a:pt x="5086" y="4590"/>
                  <a:pt x="3651" y="4590"/>
                </a:cubicBezTo>
                <a:cubicBezTo>
                  <a:pt x="2052" y="4590"/>
                  <a:pt x="291" y="5287"/>
                  <a:pt x="1" y="8233"/>
                </a:cubicBezTo>
                <a:lnTo>
                  <a:pt x="24637" y="8233"/>
                </a:lnTo>
                <a:cubicBezTo>
                  <a:pt x="24637" y="8233"/>
                  <a:pt x="26166" y="5577"/>
                  <a:pt x="24236" y="4474"/>
                </a:cubicBezTo>
                <a:cubicBezTo>
                  <a:pt x="23676" y="4151"/>
                  <a:pt x="23151" y="4035"/>
                  <a:pt x="22686" y="4035"/>
                </a:cubicBezTo>
                <a:cubicBezTo>
                  <a:pt x="21531" y="4035"/>
                  <a:pt x="20753" y="4750"/>
                  <a:pt x="20753" y="4750"/>
                </a:cubicBezTo>
                <a:cubicBezTo>
                  <a:pt x="20753" y="4750"/>
                  <a:pt x="21855" y="288"/>
                  <a:pt x="17545" y="13"/>
                </a:cubicBezTo>
                <a:cubicBezTo>
                  <a:pt x="17419" y="5"/>
                  <a:pt x="17296" y="1"/>
                  <a:pt x="17177"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0" name="Google Shape;420;p13"/>
          <p:cNvSpPr/>
          <p:nvPr/>
        </p:nvSpPr>
        <p:spPr>
          <a:xfrm>
            <a:off x="10082426" y="904646"/>
            <a:ext cx="1743580" cy="611289"/>
          </a:xfrm>
          <a:custGeom>
            <a:avLst/>
            <a:gdLst/>
            <a:ahLst/>
            <a:cxnLst/>
            <a:rect l="l" t="t" r="r" b="b"/>
            <a:pathLst>
              <a:path w="35340" h="12876" extrusionOk="0">
                <a:moveTo>
                  <a:pt x="22643" y="1"/>
                </a:moveTo>
                <a:cubicBezTo>
                  <a:pt x="18871" y="1"/>
                  <a:pt x="16993" y="4655"/>
                  <a:pt x="16993" y="4655"/>
                </a:cubicBezTo>
                <a:cubicBezTo>
                  <a:pt x="16993" y="4655"/>
                  <a:pt x="16103" y="1985"/>
                  <a:pt x="13153" y="1985"/>
                </a:cubicBezTo>
                <a:cubicBezTo>
                  <a:pt x="12603" y="1985"/>
                  <a:pt x="11980" y="2078"/>
                  <a:pt x="11279" y="2299"/>
                </a:cubicBezTo>
                <a:cubicBezTo>
                  <a:pt x="6817" y="3702"/>
                  <a:pt x="8071" y="8564"/>
                  <a:pt x="8071" y="8564"/>
                </a:cubicBezTo>
                <a:cubicBezTo>
                  <a:pt x="8071" y="8564"/>
                  <a:pt x="6582" y="7635"/>
                  <a:pt x="4846" y="7635"/>
                </a:cubicBezTo>
                <a:cubicBezTo>
                  <a:pt x="3022" y="7635"/>
                  <a:pt x="925" y="8662"/>
                  <a:pt x="0" y="12875"/>
                </a:cubicBezTo>
                <a:lnTo>
                  <a:pt x="33685" y="12875"/>
                </a:lnTo>
                <a:cubicBezTo>
                  <a:pt x="33685" y="12875"/>
                  <a:pt x="35339" y="6415"/>
                  <a:pt x="31053" y="6415"/>
                </a:cubicBezTo>
                <a:cubicBezTo>
                  <a:pt x="30504" y="6415"/>
                  <a:pt x="29858" y="6521"/>
                  <a:pt x="29098" y="6760"/>
                </a:cubicBezTo>
                <a:cubicBezTo>
                  <a:pt x="29098" y="6760"/>
                  <a:pt x="28823" y="1597"/>
                  <a:pt x="24086" y="218"/>
                </a:cubicBezTo>
                <a:cubicBezTo>
                  <a:pt x="23578" y="68"/>
                  <a:pt x="23097" y="1"/>
                  <a:pt x="22643"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28776997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17736346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首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24153413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086AAF-E712-E39E-6121-6E3A0C76D59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67926C84-A0A9-CBC6-6949-9C5521075A02}"/>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40655731-225B-EA23-BFBA-36646B7462E8}"/>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83D59756-4301-CDBD-17AE-832B7F7831FD}"/>
              </a:ext>
            </a:extLst>
          </p:cNvPr>
          <p:cNvSpPr>
            <a:spLocks noGrp="1"/>
          </p:cNvSpPr>
          <p:nvPr>
            <p:ph type="dt" sz="half" idx="10"/>
          </p:nvPr>
        </p:nvSpPr>
        <p:spPr>
          <a:xfrm>
            <a:off x="838200" y="6356350"/>
            <a:ext cx="2743200" cy="365125"/>
          </a:xfrm>
          <a:prstGeom prst="rect">
            <a:avLst/>
          </a:prstGeom>
        </p:spPr>
        <p:txBody>
          <a:bodyPr/>
          <a:lstStyle/>
          <a:p>
            <a:fld id="{4A00F991-53D0-45B1-8D5E-3379C86E764F}" type="datetimeFigureOut">
              <a:rPr lang="vi-VN" smtClean="0"/>
              <a:t>12/09/2023</a:t>
            </a:fld>
            <a:endParaRPr lang="vi-VN"/>
          </a:p>
        </p:txBody>
      </p:sp>
      <p:sp>
        <p:nvSpPr>
          <p:cNvPr id="6" name="Footer Placeholder 5">
            <a:extLst>
              <a:ext uri="{FF2B5EF4-FFF2-40B4-BE49-F238E27FC236}">
                <a16:creationId xmlns:a16="http://schemas.microsoft.com/office/drawing/2014/main" id="{7E768133-67A2-3E35-E6D1-A7FB1FDF9704}"/>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CC4AB775-5EFF-1DFA-D36B-F894C8B8A644}"/>
              </a:ext>
            </a:extLst>
          </p:cNvPr>
          <p:cNvSpPr>
            <a:spLocks noGrp="1"/>
          </p:cNvSpPr>
          <p:nvPr>
            <p:ph type="sldNum" sz="quarter" idx="12"/>
          </p:nvPr>
        </p:nvSpPr>
        <p:spPr>
          <a:xfrm>
            <a:off x="8610600" y="6356350"/>
            <a:ext cx="2743200" cy="365125"/>
          </a:xfrm>
          <a:prstGeom prst="rect">
            <a:avLst/>
          </a:prstGeom>
        </p:spPr>
        <p:txBody>
          <a:bodyPr/>
          <a:lstStyle/>
          <a:p>
            <a:fld id="{E9C5A8A1-7620-490A-A867-0FD867353D17}" type="slidenum">
              <a:rPr lang="vi-VN" smtClean="0"/>
              <a:t>‹#›</a:t>
            </a:fld>
            <a:endParaRPr lang="vi-VN"/>
          </a:p>
        </p:txBody>
      </p:sp>
    </p:spTree>
    <p:extLst>
      <p:ext uri="{BB962C8B-B14F-4D97-AF65-F5344CB8AC3E}">
        <p14:creationId xmlns:p14="http://schemas.microsoft.com/office/powerpoint/2010/main" val="286912727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目录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17321958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过渡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23107551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内容页">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02A829E0-9F89-4A24-B84C-5820D8081E22}"/>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81" y="0"/>
            <a:ext cx="12191238" cy="6858000"/>
          </a:xfrm>
          <a:prstGeom prst="rect">
            <a:avLst/>
          </a:prstGeom>
        </p:spPr>
      </p:pic>
      <p:pic>
        <p:nvPicPr>
          <p:cNvPr id="3" name="图片 2">
            <a:extLst>
              <a:ext uri="{FF2B5EF4-FFF2-40B4-BE49-F238E27FC236}">
                <a16:creationId xmlns:a16="http://schemas.microsoft.com/office/drawing/2014/main" id="{9122B6B2-B936-41EF-A9E6-49E9AC99F3F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4032744"/>
            <a:ext cx="12192000" cy="2498754"/>
          </a:xfrm>
          <a:prstGeom prst="rect">
            <a:avLst/>
          </a:prstGeom>
        </p:spPr>
      </p:pic>
      <p:pic>
        <p:nvPicPr>
          <p:cNvPr id="4" name="图片 3">
            <a:extLst>
              <a:ext uri="{FF2B5EF4-FFF2-40B4-BE49-F238E27FC236}">
                <a16:creationId xmlns:a16="http://schemas.microsoft.com/office/drawing/2014/main" id="{06518875-E6DC-4291-B58B-04F6709A0E1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81" y="4059978"/>
            <a:ext cx="12192000" cy="1081346"/>
          </a:xfrm>
          <a:prstGeom prst="rect">
            <a:avLst/>
          </a:prstGeom>
        </p:spPr>
      </p:pic>
      <p:pic>
        <p:nvPicPr>
          <p:cNvPr id="5" name="图片 4">
            <a:extLst>
              <a:ext uri="{FF2B5EF4-FFF2-40B4-BE49-F238E27FC236}">
                <a16:creationId xmlns:a16="http://schemas.microsoft.com/office/drawing/2014/main" id="{AA9B5DB5-5611-4919-B085-ABE09CCC9111}"/>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4855339"/>
            <a:ext cx="12192000" cy="2002661"/>
          </a:xfrm>
          <a:prstGeom prst="rect">
            <a:avLst/>
          </a:prstGeom>
        </p:spPr>
      </p:pic>
      <p:pic>
        <p:nvPicPr>
          <p:cNvPr id="6" name="图片 5">
            <a:extLst>
              <a:ext uri="{FF2B5EF4-FFF2-40B4-BE49-F238E27FC236}">
                <a16:creationId xmlns:a16="http://schemas.microsoft.com/office/drawing/2014/main" id="{01B798E0-55A4-4902-BBE9-6A2693C0FA3E}"/>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8378007" y="-95495"/>
            <a:ext cx="3813993" cy="1759951"/>
          </a:xfrm>
          <a:prstGeom prst="rect">
            <a:avLst/>
          </a:prstGeom>
        </p:spPr>
      </p:pic>
      <p:pic>
        <p:nvPicPr>
          <p:cNvPr id="7" name="图片 6">
            <a:extLst>
              <a:ext uri="{FF2B5EF4-FFF2-40B4-BE49-F238E27FC236}">
                <a16:creationId xmlns:a16="http://schemas.microsoft.com/office/drawing/2014/main" id="{2E854705-0D9A-4851-8186-28E46BCF64F5}"/>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rot="539734">
            <a:off x="480917" y="359539"/>
            <a:ext cx="2513561" cy="762799"/>
          </a:xfrm>
          <a:prstGeom prst="rect">
            <a:avLst/>
          </a:prstGeom>
        </p:spPr>
      </p:pic>
    </p:spTree>
    <p:extLst>
      <p:ext uri="{BB962C8B-B14F-4D97-AF65-F5344CB8AC3E}">
        <p14:creationId xmlns:p14="http://schemas.microsoft.com/office/powerpoint/2010/main" val="9092900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6400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750" fill="hold"/>
                                        <p:tgtEl>
                                          <p:spTgt spid="6"/>
                                        </p:tgtEl>
                                        <p:attrNameLst>
                                          <p:attrName>ppt_x</p:attrName>
                                        </p:attrNameLst>
                                      </p:cBhvr>
                                      <p:tavLst>
                                        <p:tav tm="0">
                                          <p:val>
                                            <p:strVal val="1+#ppt_w/2"/>
                                          </p:val>
                                        </p:tav>
                                        <p:tav tm="100000">
                                          <p:val>
                                            <p:strVal val="#ppt_x"/>
                                          </p:val>
                                        </p:tav>
                                      </p:tavLst>
                                    </p:anim>
                                    <p:anim calcmode="lin" valueType="num">
                                      <p:cBhvr additive="base">
                                        <p:cTn id="8" dur="75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decel="6400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750" fill="hold"/>
                                        <p:tgtEl>
                                          <p:spTgt spid="7"/>
                                        </p:tgtEl>
                                        <p:attrNameLst>
                                          <p:attrName>ppt_x</p:attrName>
                                        </p:attrNameLst>
                                      </p:cBhvr>
                                      <p:tavLst>
                                        <p:tav tm="0">
                                          <p:val>
                                            <p:strVal val="0-#ppt_w/2"/>
                                          </p:val>
                                        </p:tav>
                                        <p:tav tm="100000">
                                          <p:val>
                                            <p:strVal val="#ppt_x"/>
                                          </p:val>
                                        </p:tav>
                                      </p:tavLst>
                                    </p:anim>
                                    <p:anim calcmode="lin" valueType="num">
                                      <p:cBhvr additive="base">
                                        <p:cTn id="12" dur="75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_内容页">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02A829E0-9F89-4A24-B84C-5820D8081E22}"/>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81" y="0"/>
            <a:ext cx="12191238" cy="6858000"/>
          </a:xfrm>
          <a:prstGeom prst="rect">
            <a:avLst/>
          </a:prstGeom>
        </p:spPr>
      </p:pic>
      <p:pic>
        <p:nvPicPr>
          <p:cNvPr id="3" name="图片 2">
            <a:extLst>
              <a:ext uri="{FF2B5EF4-FFF2-40B4-BE49-F238E27FC236}">
                <a16:creationId xmlns:a16="http://schemas.microsoft.com/office/drawing/2014/main" id="{9122B6B2-B936-41EF-A9E6-49E9AC99F3F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4032744"/>
            <a:ext cx="12192000" cy="2498754"/>
          </a:xfrm>
          <a:prstGeom prst="rect">
            <a:avLst/>
          </a:prstGeom>
        </p:spPr>
      </p:pic>
      <p:pic>
        <p:nvPicPr>
          <p:cNvPr id="4" name="图片 3">
            <a:extLst>
              <a:ext uri="{FF2B5EF4-FFF2-40B4-BE49-F238E27FC236}">
                <a16:creationId xmlns:a16="http://schemas.microsoft.com/office/drawing/2014/main" id="{06518875-E6DC-4291-B58B-04F6709A0E1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81" y="4059978"/>
            <a:ext cx="12192000" cy="1081346"/>
          </a:xfrm>
          <a:prstGeom prst="rect">
            <a:avLst/>
          </a:prstGeom>
        </p:spPr>
      </p:pic>
      <p:pic>
        <p:nvPicPr>
          <p:cNvPr id="5" name="图片 4">
            <a:extLst>
              <a:ext uri="{FF2B5EF4-FFF2-40B4-BE49-F238E27FC236}">
                <a16:creationId xmlns:a16="http://schemas.microsoft.com/office/drawing/2014/main" id="{AA9B5DB5-5611-4919-B085-ABE09CCC9111}"/>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4855339"/>
            <a:ext cx="12192000" cy="2002661"/>
          </a:xfrm>
          <a:prstGeom prst="rect">
            <a:avLst/>
          </a:prstGeom>
        </p:spPr>
      </p:pic>
      <p:pic>
        <p:nvPicPr>
          <p:cNvPr id="6" name="图片 5">
            <a:extLst>
              <a:ext uri="{FF2B5EF4-FFF2-40B4-BE49-F238E27FC236}">
                <a16:creationId xmlns:a16="http://schemas.microsoft.com/office/drawing/2014/main" id="{01B798E0-55A4-4902-BBE9-6A2693C0FA3E}"/>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flipH="1">
            <a:off x="0" y="-96187"/>
            <a:ext cx="3813993" cy="1759951"/>
          </a:xfrm>
          <a:prstGeom prst="rect">
            <a:avLst/>
          </a:prstGeom>
        </p:spPr>
      </p:pic>
      <p:pic>
        <p:nvPicPr>
          <p:cNvPr id="7" name="图片 6">
            <a:extLst>
              <a:ext uri="{FF2B5EF4-FFF2-40B4-BE49-F238E27FC236}">
                <a16:creationId xmlns:a16="http://schemas.microsoft.com/office/drawing/2014/main" id="{2E854705-0D9A-4851-8186-28E46BCF64F5}"/>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rot="539734">
            <a:off x="9322839" y="402389"/>
            <a:ext cx="2513561" cy="762799"/>
          </a:xfrm>
          <a:prstGeom prst="rect">
            <a:avLst/>
          </a:prstGeom>
        </p:spPr>
      </p:pic>
    </p:spTree>
    <p:extLst>
      <p:ext uri="{BB962C8B-B14F-4D97-AF65-F5344CB8AC3E}">
        <p14:creationId xmlns:p14="http://schemas.microsoft.com/office/powerpoint/2010/main" val="35528012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6400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750" fill="hold"/>
                                        <p:tgtEl>
                                          <p:spTgt spid="7"/>
                                        </p:tgtEl>
                                        <p:attrNameLst>
                                          <p:attrName>ppt_x</p:attrName>
                                        </p:attrNameLst>
                                      </p:cBhvr>
                                      <p:tavLst>
                                        <p:tav tm="0">
                                          <p:val>
                                            <p:strVal val="1+#ppt_w/2"/>
                                          </p:val>
                                        </p:tav>
                                        <p:tav tm="100000">
                                          <p:val>
                                            <p:strVal val="#ppt_x"/>
                                          </p:val>
                                        </p:tav>
                                      </p:tavLst>
                                    </p:anim>
                                    <p:anim calcmode="lin" valueType="num">
                                      <p:cBhvr additive="base">
                                        <p:cTn id="8" dur="750" fill="hold"/>
                                        <p:tgtEl>
                                          <p:spTgt spid="7"/>
                                        </p:tgtEl>
                                        <p:attrNameLst>
                                          <p:attrName>ppt_y</p:attrName>
                                        </p:attrNameLst>
                                      </p:cBhvr>
                                      <p:tavLst>
                                        <p:tav tm="0">
                                          <p:val>
                                            <p:strVal val="#ppt_y"/>
                                          </p:val>
                                        </p:tav>
                                        <p:tav tm="100000">
                                          <p:val>
                                            <p:strVal val="#ppt_y"/>
                                          </p:val>
                                        </p:tav>
                                      </p:tavLst>
                                    </p:anim>
                                  </p:childTnLst>
                                </p:cTn>
                              </p:par>
                              <p:par>
                                <p:cTn id="9" presetID="2" presetClass="entr" presetSubtype="8" decel="6400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750" fill="hold"/>
                                        <p:tgtEl>
                                          <p:spTgt spid="6"/>
                                        </p:tgtEl>
                                        <p:attrNameLst>
                                          <p:attrName>ppt_x</p:attrName>
                                        </p:attrNameLst>
                                      </p:cBhvr>
                                      <p:tavLst>
                                        <p:tav tm="0">
                                          <p:val>
                                            <p:strVal val="0-#ppt_w/2"/>
                                          </p:val>
                                        </p:tav>
                                        <p:tav tm="100000">
                                          <p:val>
                                            <p:strVal val="#ppt_x"/>
                                          </p:val>
                                        </p:tav>
                                      </p:tavLst>
                                    </p:anim>
                                    <p:anim calcmode="lin" valueType="num">
                                      <p:cBhvr additive="base">
                                        <p:cTn id="12" dur="75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CDA98030-5A9B-4761-AC84-D775E9C7B26A}"/>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81" y="0"/>
            <a:ext cx="12191238" cy="6858000"/>
          </a:xfrm>
          <a:prstGeom prst="rect">
            <a:avLst/>
          </a:prstGeom>
        </p:spPr>
      </p:pic>
      <p:pic>
        <p:nvPicPr>
          <p:cNvPr id="4" name="图片 3">
            <a:extLst>
              <a:ext uri="{FF2B5EF4-FFF2-40B4-BE49-F238E27FC236}">
                <a16:creationId xmlns:a16="http://schemas.microsoft.com/office/drawing/2014/main" id="{FAFF9ED7-6835-4BD7-B0F4-148A43B912E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378007" y="666129"/>
            <a:ext cx="3813993" cy="1759951"/>
          </a:xfrm>
          <a:prstGeom prst="rect">
            <a:avLst/>
          </a:prstGeom>
        </p:spPr>
      </p:pic>
      <p:pic>
        <p:nvPicPr>
          <p:cNvPr id="5" name="图片 4">
            <a:extLst>
              <a:ext uri="{FF2B5EF4-FFF2-40B4-BE49-F238E27FC236}">
                <a16:creationId xmlns:a16="http://schemas.microsoft.com/office/drawing/2014/main" id="{C7289181-269E-420B-A083-08CBD1935E8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rot="539734">
            <a:off x="103546" y="217615"/>
            <a:ext cx="2513561" cy="762799"/>
          </a:xfrm>
          <a:prstGeom prst="rect">
            <a:avLst/>
          </a:prstGeom>
        </p:spPr>
      </p:pic>
    </p:spTree>
    <p:extLst>
      <p:ext uri="{BB962C8B-B14F-4D97-AF65-F5344CB8AC3E}">
        <p14:creationId xmlns:p14="http://schemas.microsoft.com/office/powerpoint/2010/main" val="37457436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6400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750" fill="hold"/>
                                        <p:tgtEl>
                                          <p:spTgt spid="5"/>
                                        </p:tgtEl>
                                        <p:attrNameLst>
                                          <p:attrName>ppt_x</p:attrName>
                                        </p:attrNameLst>
                                      </p:cBhvr>
                                      <p:tavLst>
                                        <p:tav tm="0">
                                          <p:val>
                                            <p:strVal val="0-#ppt_w/2"/>
                                          </p:val>
                                        </p:tav>
                                        <p:tav tm="100000">
                                          <p:val>
                                            <p:strVal val="#ppt_x"/>
                                          </p:val>
                                        </p:tav>
                                      </p:tavLst>
                                    </p:anim>
                                    <p:anim calcmode="lin" valueType="num">
                                      <p:cBhvr additive="base">
                                        <p:cTn id="8" dur="750" fill="hold"/>
                                        <p:tgtEl>
                                          <p:spTgt spid="5"/>
                                        </p:tgtEl>
                                        <p:attrNameLst>
                                          <p:attrName>ppt_y</p:attrName>
                                        </p:attrNameLst>
                                      </p:cBhvr>
                                      <p:tavLst>
                                        <p:tav tm="0">
                                          <p:val>
                                            <p:strVal val="#ppt_y"/>
                                          </p:val>
                                        </p:tav>
                                        <p:tav tm="100000">
                                          <p:val>
                                            <p:strVal val="#ppt_y"/>
                                          </p:val>
                                        </p:tav>
                                      </p:tavLst>
                                    </p:anim>
                                  </p:childTnLst>
                                </p:cTn>
                              </p:par>
                              <p:par>
                                <p:cTn id="9" presetID="2" presetClass="entr" presetSubtype="2" decel="6400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750" fill="hold"/>
                                        <p:tgtEl>
                                          <p:spTgt spid="4"/>
                                        </p:tgtEl>
                                        <p:attrNameLst>
                                          <p:attrName>ppt_x</p:attrName>
                                        </p:attrNameLst>
                                      </p:cBhvr>
                                      <p:tavLst>
                                        <p:tav tm="0">
                                          <p:val>
                                            <p:strVal val="1+#ppt_w/2"/>
                                          </p:val>
                                        </p:tav>
                                        <p:tav tm="100000">
                                          <p:val>
                                            <p:strVal val="#ppt_x"/>
                                          </p:val>
                                        </p:tav>
                                      </p:tavLst>
                                    </p:anim>
                                    <p:anim calcmode="lin" valueType="num">
                                      <p:cBhvr additive="base">
                                        <p:cTn id="12" dur="7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尾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37252313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33AD89-AFF4-4201-F3E7-5D893F48C080}"/>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5083D01E-25E9-1A87-CB79-D78C2B54F8E3}"/>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DE7AE59-929B-08A0-E830-7BB1531491CF}"/>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FA85638C-8985-50C2-BF14-82FDA809870F}"/>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12F028E-E15D-1961-F187-07EFB38B7C9E}"/>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893F1BEF-D740-F33F-F748-4018CD526285}"/>
              </a:ext>
            </a:extLst>
          </p:cNvPr>
          <p:cNvSpPr>
            <a:spLocks noGrp="1"/>
          </p:cNvSpPr>
          <p:nvPr>
            <p:ph type="dt" sz="half" idx="10"/>
          </p:nvPr>
        </p:nvSpPr>
        <p:spPr>
          <a:xfrm>
            <a:off x="838200" y="6356350"/>
            <a:ext cx="2743200" cy="365125"/>
          </a:xfrm>
          <a:prstGeom prst="rect">
            <a:avLst/>
          </a:prstGeom>
        </p:spPr>
        <p:txBody>
          <a:bodyPr/>
          <a:lstStyle/>
          <a:p>
            <a:fld id="{4A00F991-53D0-45B1-8D5E-3379C86E764F}" type="datetimeFigureOut">
              <a:rPr lang="vi-VN" smtClean="0"/>
              <a:t>12/09/2023</a:t>
            </a:fld>
            <a:endParaRPr lang="vi-VN"/>
          </a:p>
        </p:txBody>
      </p:sp>
      <p:sp>
        <p:nvSpPr>
          <p:cNvPr id="8" name="Footer Placeholder 7">
            <a:extLst>
              <a:ext uri="{FF2B5EF4-FFF2-40B4-BE49-F238E27FC236}">
                <a16:creationId xmlns:a16="http://schemas.microsoft.com/office/drawing/2014/main" id="{37C1F7E0-7DCB-E49A-FF38-FDB6F04D5E59}"/>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9" name="Slide Number Placeholder 8">
            <a:extLst>
              <a:ext uri="{FF2B5EF4-FFF2-40B4-BE49-F238E27FC236}">
                <a16:creationId xmlns:a16="http://schemas.microsoft.com/office/drawing/2014/main" id="{4D25AE1D-8AA5-33BE-2B0A-15276510AA13}"/>
              </a:ext>
            </a:extLst>
          </p:cNvPr>
          <p:cNvSpPr>
            <a:spLocks noGrp="1"/>
          </p:cNvSpPr>
          <p:nvPr>
            <p:ph type="sldNum" sz="quarter" idx="12"/>
          </p:nvPr>
        </p:nvSpPr>
        <p:spPr>
          <a:xfrm>
            <a:off x="8610600" y="6356350"/>
            <a:ext cx="2743200" cy="365125"/>
          </a:xfrm>
          <a:prstGeom prst="rect">
            <a:avLst/>
          </a:prstGeom>
        </p:spPr>
        <p:txBody>
          <a:bodyPr/>
          <a:lstStyle/>
          <a:p>
            <a:fld id="{E9C5A8A1-7620-490A-A867-0FD867353D17}" type="slidenum">
              <a:rPr lang="vi-VN" smtClean="0"/>
              <a:t>‹#›</a:t>
            </a:fld>
            <a:endParaRPr lang="vi-VN"/>
          </a:p>
        </p:txBody>
      </p:sp>
    </p:spTree>
    <p:extLst>
      <p:ext uri="{BB962C8B-B14F-4D97-AF65-F5344CB8AC3E}">
        <p14:creationId xmlns:p14="http://schemas.microsoft.com/office/powerpoint/2010/main" val="23457641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03FD52-BDF3-3660-7358-8502D8F9A97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A7939AE2-5EC4-9824-2C5A-4E4AD49A9A5C}"/>
              </a:ext>
            </a:extLst>
          </p:cNvPr>
          <p:cNvSpPr>
            <a:spLocks noGrp="1"/>
          </p:cNvSpPr>
          <p:nvPr>
            <p:ph type="dt" sz="half" idx="10"/>
          </p:nvPr>
        </p:nvSpPr>
        <p:spPr>
          <a:xfrm>
            <a:off x="838200" y="6356350"/>
            <a:ext cx="2743200" cy="365125"/>
          </a:xfrm>
          <a:prstGeom prst="rect">
            <a:avLst/>
          </a:prstGeom>
        </p:spPr>
        <p:txBody>
          <a:bodyPr/>
          <a:lstStyle/>
          <a:p>
            <a:fld id="{4A00F991-53D0-45B1-8D5E-3379C86E764F}" type="datetimeFigureOut">
              <a:rPr lang="vi-VN" smtClean="0"/>
              <a:t>12/09/2023</a:t>
            </a:fld>
            <a:endParaRPr lang="vi-VN"/>
          </a:p>
        </p:txBody>
      </p:sp>
      <p:sp>
        <p:nvSpPr>
          <p:cNvPr id="4" name="Footer Placeholder 3">
            <a:extLst>
              <a:ext uri="{FF2B5EF4-FFF2-40B4-BE49-F238E27FC236}">
                <a16:creationId xmlns:a16="http://schemas.microsoft.com/office/drawing/2014/main" id="{A08FFA60-E561-0962-E95C-A6F0FC013820}"/>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5" name="Slide Number Placeholder 4">
            <a:extLst>
              <a:ext uri="{FF2B5EF4-FFF2-40B4-BE49-F238E27FC236}">
                <a16:creationId xmlns:a16="http://schemas.microsoft.com/office/drawing/2014/main" id="{32AFADCA-EC68-C726-6B80-0DC3465690CD}"/>
              </a:ext>
            </a:extLst>
          </p:cNvPr>
          <p:cNvSpPr>
            <a:spLocks noGrp="1"/>
          </p:cNvSpPr>
          <p:nvPr>
            <p:ph type="sldNum" sz="quarter" idx="12"/>
          </p:nvPr>
        </p:nvSpPr>
        <p:spPr>
          <a:xfrm>
            <a:off x="8610600" y="6356350"/>
            <a:ext cx="2743200" cy="365125"/>
          </a:xfrm>
          <a:prstGeom prst="rect">
            <a:avLst/>
          </a:prstGeom>
        </p:spPr>
        <p:txBody>
          <a:bodyPr/>
          <a:lstStyle/>
          <a:p>
            <a:fld id="{E9C5A8A1-7620-490A-A867-0FD867353D17}" type="slidenum">
              <a:rPr lang="vi-VN" smtClean="0"/>
              <a:t>‹#›</a:t>
            </a:fld>
            <a:endParaRPr lang="vi-VN"/>
          </a:p>
        </p:txBody>
      </p:sp>
    </p:spTree>
    <p:extLst>
      <p:ext uri="{BB962C8B-B14F-4D97-AF65-F5344CB8AC3E}">
        <p14:creationId xmlns:p14="http://schemas.microsoft.com/office/powerpoint/2010/main" val="18743187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78B6057-379B-0EC7-4210-932097F67087}"/>
              </a:ext>
            </a:extLst>
          </p:cNvPr>
          <p:cNvSpPr>
            <a:spLocks noGrp="1"/>
          </p:cNvSpPr>
          <p:nvPr>
            <p:ph type="dt" sz="half" idx="10"/>
          </p:nvPr>
        </p:nvSpPr>
        <p:spPr>
          <a:xfrm>
            <a:off x="838200" y="6356350"/>
            <a:ext cx="2743200" cy="365125"/>
          </a:xfrm>
          <a:prstGeom prst="rect">
            <a:avLst/>
          </a:prstGeom>
        </p:spPr>
        <p:txBody>
          <a:bodyPr/>
          <a:lstStyle/>
          <a:p>
            <a:fld id="{4A00F991-53D0-45B1-8D5E-3379C86E764F}" type="datetimeFigureOut">
              <a:rPr lang="vi-VN" smtClean="0"/>
              <a:t>12/09/2023</a:t>
            </a:fld>
            <a:endParaRPr lang="vi-VN"/>
          </a:p>
        </p:txBody>
      </p:sp>
      <p:sp>
        <p:nvSpPr>
          <p:cNvPr id="3" name="Footer Placeholder 2">
            <a:extLst>
              <a:ext uri="{FF2B5EF4-FFF2-40B4-BE49-F238E27FC236}">
                <a16:creationId xmlns:a16="http://schemas.microsoft.com/office/drawing/2014/main" id="{6510DB26-82EF-875E-07F3-59CF687D76B6}"/>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4" name="Slide Number Placeholder 3">
            <a:extLst>
              <a:ext uri="{FF2B5EF4-FFF2-40B4-BE49-F238E27FC236}">
                <a16:creationId xmlns:a16="http://schemas.microsoft.com/office/drawing/2014/main" id="{BD42FA7C-C447-BFD0-0F94-7EDCB1A62E7B}"/>
              </a:ext>
            </a:extLst>
          </p:cNvPr>
          <p:cNvSpPr>
            <a:spLocks noGrp="1"/>
          </p:cNvSpPr>
          <p:nvPr>
            <p:ph type="sldNum" sz="quarter" idx="12"/>
          </p:nvPr>
        </p:nvSpPr>
        <p:spPr>
          <a:xfrm>
            <a:off x="8610600" y="6356350"/>
            <a:ext cx="2743200" cy="365125"/>
          </a:xfrm>
          <a:prstGeom prst="rect">
            <a:avLst/>
          </a:prstGeom>
        </p:spPr>
        <p:txBody>
          <a:bodyPr/>
          <a:lstStyle/>
          <a:p>
            <a:fld id="{E9C5A8A1-7620-490A-A867-0FD867353D17}" type="slidenum">
              <a:rPr lang="vi-VN" smtClean="0"/>
              <a:t>‹#›</a:t>
            </a:fld>
            <a:endParaRPr lang="vi-VN"/>
          </a:p>
        </p:txBody>
      </p:sp>
    </p:spTree>
    <p:extLst>
      <p:ext uri="{BB962C8B-B14F-4D97-AF65-F5344CB8AC3E}">
        <p14:creationId xmlns:p14="http://schemas.microsoft.com/office/powerpoint/2010/main" val="14665922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0D7359-5D00-C460-4DBA-800F20C9ADB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D932F091-B9F2-0F09-577F-683D45CD329A}"/>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EEB479FB-8D28-5D7D-BEF8-8388F2FD10E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0C6E578-375A-B694-CB6B-13A6D0872521}"/>
              </a:ext>
            </a:extLst>
          </p:cNvPr>
          <p:cNvSpPr>
            <a:spLocks noGrp="1"/>
          </p:cNvSpPr>
          <p:nvPr>
            <p:ph type="dt" sz="half" idx="10"/>
          </p:nvPr>
        </p:nvSpPr>
        <p:spPr>
          <a:xfrm>
            <a:off x="838200" y="6356350"/>
            <a:ext cx="2743200" cy="365125"/>
          </a:xfrm>
          <a:prstGeom prst="rect">
            <a:avLst/>
          </a:prstGeom>
        </p:spPr>
        <p:txBody>
          <a:bodyPr/>
          <a:lstStyle/>
          <a:p>
            <a:fld id="{4A00F991-53D0-45B1-8D5E-3379C86E764F}" type="datetimeFigureOut">
              <a:rPr lang="vi-VN" smtClean="0"/>
              <a:t>12/09/2023</a:t>
            </a:fld>
            <a:endParaRPr lang="vi-VN"/>
          </a:p>
        </p:txBody>
      </p:sp>
      <p:sp>
        <p:nvSpPr>
          <p:cNvPr id="6" name="Footer Placeholder 5">
            <a:extLst>
              <a:ext uri="{FF2B5EF4-FFF2-40B4-BE49-F238E27FC236}">
                <a16:creationId xmlns:a16="http://schemas.microsoft.com/office/drawing/2014/main" id="{7B79183F-C788-AD3A-3824-63510C9A5FEF}"/>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0F36F619-61D7-FCDF-946F-9824CEFD6326}"/>
              </a:ext>
            </a:extLst>
          </p:cNvPr>
          <p:cNvSpPr>
            <a:spLocks noGrp="1"/>
          </p:cNvSpPr>
          <p:nvPr>
            <p:ph type="sldNum" sz="quarter" idx="12"/>
          </p:nvPr>
        </p:nvSpPr>
        <p:spPr>
          <a:xfrm>
            <a:off x="8610600" y="6356350"/>
            <a:ext cx="2743200" cy="365125"/>
          </a:xfrm>
          <a:prstGeom prst="rect">
            <a:avLst/>
          </a:prstGeom>
        </p:spPr>
        <p:txBody>
          <a:bodyPr/>
          <a:lstStyle/>
          <a:p>
            <a:fld id="{E9C5A8A1-7620-490A-A867-0FD867353D17}" type="slidenum">
              <a:rPr lang="vi-VN" smtClean="0"/>
              <a:t>‹#›</a:t>
            </a:fld>
            <a:endParaRPr lang="vi-VN"/>
          </a:p>
        </p:txBody>
      </p:sp>
    </p:spTree>
    <p:extLst>
      <p:ext uri="{BB962C8B-B14F-4D97-AF65-F5344CB8AC3E}">
        <p14:creationId xmlns:p14="http://schemas.microsoft.com/office/powerpoint/2010/main" val="41281008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D2F2F6-3F4C-7814-C54D-4B16EB2CD15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45EA53D3-9BA0-7FD8-1AF4-9638347CC0AB}"/>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CDDD55FB-CB10-8219-9890-69CF13877C9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50068DA-C388-CFC5-D95B-562278EAC55C}"/>
              </a:ext>
            </a:extLst>
          </p:cNvPr>
          <p:cNvSpPr>
            <a:spLocks noGrp="1"/>
          </p:cNvSpPr>
          <p:nvPr>
            <p:ph type="dt" sz="half" idx="10"/>
          </p:nvPr>
        </p:nvSpPr>
        <p:spPr>
          <a:xfrm>
            <a:off x="838200" y="6356350"/>
            <a:ext cx="2743200" cy="365125"/>
          </a:xfrm>
          <a:prstGeom prst="rect">
            <a:avLst/>
          </a:prstGeom>
        </p:spPr>
        <p:txBody>
          <a:bodyPr/>
          <a:lstStyle/>
          <a:p>
            <a:fld id="{4A00F991-53D0-45B1-8D5E-3379C86E764F}" type="datetimeFigureOut">
              <a:rPr lang="vi-VN" smtClean="0"/>
              <a:t>12/09/2023</a:t>
            </a:fld>
            <a:endParaRPr lang="vi-VN"/>
          </a:p>
        </p:txBody>
      </p:sp>
      <p:sp>
        <p:nvSpPr>
          <p:cNvPr id="6" name="Footer Placeholder 5">
            <a:extLst>
              <a:ext uri="{FF2B5EF4-FFF2-40B4-BE49-F238E27FC236}">
                <a16:creationId xmlns:a16="http://schemas.microsoft.com/office/drawing/2014/main" id="{944C2636-A8B9-9CC9-6CD2-8CEF50290B39}"/>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23E90F1D-1AC2-AD99-593A-45395AD3FAAD}"/>
              </a:ext>
            </a:extLst>
          </p:cNvPr>
          <p:cNvSpPr>
            <a:spLocks noGrp="1"/>
          </p:cNvSpPr>
          <p:nvPr>
            <p:ph type="sldNum" sz="quarter" idx="12"/>
          </p:nvPr>
        </p:nvSpPr>
        <p:spPr>
          <a:xfrm>
            <a:off x="8610600" y="6356350"/>
            <a:ext cx="2743200" cy="365125"/>
          </a:xfrm>
          <a:prstGeom prst="rect">
            <a:avLst/>
          </a:prstGeom>
        </p:spPr>
        <p:txBody>
          <a:bodyPr/>
          <a:lstStyle/>
          <a:p>
            <a:fld id="{E9C5A8A1-7620-490A-A867-0FD867353D17}" type="slidenum">
              <a:rPr lang="vi-VN" smtClean="0"/>
              <a:t>‹#›</a:t>
            </a:fld>
            <a:endParaRPr lang="vi-VN"/>
          </a:p>
        </p:txBody>
      </p:sp>
    </p:spTree>
    <p:extLst>
      <p:ext uri="{BB962C8B-B14F-4D97-AF65-F5344CB8AC3E}">
        <p14:creationId xmlns:p14="http://schemas.microsoft.com/office/powerpoint/2010/main" val="29714790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18" Type="http://schemas.openxmlformats.org/officeDocument/2006/relationships/image" Target="../media/image4.jpe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theme" Target="../theme/theme3.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s>
</file>

<file path=ppt/slideMasters/_rels/slideMaster4.xml.rels><?xml version="1.0" encoding="UTF-8" standalone="yes"?>
<Relationships xmlns="http://schemas.openxmlformats.org/package/2006/relationships"><Relationship Id="rId8" Type="http://schemas.openxmlformats.org/officeDocument/2006/relationships/theme" Target="../theme/theme4.xml"/><Relationship Id="rId3" Type="http://schemas.openxmlformats.org/officeDocument/2006/relationships/slideLayout" Target="../slideLayouts/slideLayout41.xml"/><Relationship Id="rId7" Type="http://schemas.openxmlformats.org/officeDocument/2006/relationships/slideLayout" Target="../slideLayouts/slideLayout45.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5" Type="http://schemas.openxmlformats.org/officeDocument/2006/relationships/slideLayout" Target="../slideLayouts/slideLayout43.xml"/><Relationship Id="rId4"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89000"/>
            <a:lum/>
          </a:blip>
          <a:srcRect/>
          <a:stretch>
            <a:fillRect t="-12000" b="-12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9533967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8516786-0820-602F-19EF-3222EDB835A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CAFBB41-55DE-2552-3BBD-7669F1DA4FC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8E4AC8A-2AE7-C450-718E-20487F625AE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9D8FDC3-6C4E-4504-8AB1-FE78DCA53D9C}" type="datetimeFigureOut">
              <a:rPr lang="en-US" smtClean="0"/>
              <a:t>9/12/2023</a:t>
            </a:fld>
            <a:endParaRPr lang="en-US"/>
          </a:p>
        </p:txBody>
      </p:sp>
      <p:sp>
        <p:nvSpPr>
          <p:cNvPr id="5" name="Footer Placeholder 4">
            <a:extLst>
              <a:ext uri="{FF2B5EF4-FFF2-40B4-BE49-F238E27FC236}">
                <a16:creationId xmlns:a16="http://schemas.microsoft.com/office/drawing/2014/main" id="{3ECB34B7-2BF6-1353-08DD-E88745762A2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58E7746-E62D-6194-6450-CF377BC9AE8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644261E-6ADF-4A67-9737-2F66392855F2}" type="slidenum">
              <a:rPr lang="en-US" smtClean="0"/>
              <a:t>‹#›</a:t>
            </a:fld>
            <a:endParaRPr lang="en-US"/>
          </a:p>
        </p:txBody>
      </p:sp>
    </p:spTree>
    <p:extLst>
      <p:ext uri="{BB962C8B-B14F-4D97-AF65-F5344CB8AC3E}">
        <p14:creationId xmlns:p14="http://schemas.microsoft.com/office/powerpoint/2010/main" val="267792523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rotWithShape="0">
          <a:blip r:embed="rId18"/>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2F288E0-7875-42C4-84C8-98DBBD3BF4D2}" type="datetimeFigureOut">
              <a:rPr lang="zh-CN" altLang="en-US" smtClean="0"/>
              <a:t>2023/9/12</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417215991"/>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 id="2147483698" r:id="rId14"/>
    <p:sldLayoutId id="2147483699" r:id="rId15"/>
    <p:sldLayoutId id="2147483700"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81022309"/>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2.png"/><Relationship Id="rId7" Type="http://schemas.openxmlformats.org/officeDocument/2006/relationships/image" Target="../media/image18.sv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png"/><Relationship Id="rId10" Type="http://schemas.openxmlformats.org/officeDocument/2006/relationships/image" Target="../media/image17.png"/><Relationship Id="rId4" Type="http://schemas.openxmlformats.org/officeDocument/2006/relationships/image" Target="../media/image15.svg"/><Relationship Id="rId9" Type="http://schemas.openxmlformats.org/officeDocument/2006/relationships/image" Target="../media/image16.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8.xml"/><Relationship Id="rId4" Type="http://schemas.openxmlformats.org/officeDocument/2006/relationships/image" Target="../media/image37.png"/></Relationships>
</file>

<file path=ppt/slides/_rels/slide1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8.xml"/><Relationship Id="rId4" Type="http://schemas.openxmlformats.org/officeDocument/2006/relationships/image" Target="../media/image39.png"/></Relationships>
</file>

<file path=ppt/slides/_rels/slide1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41.png"/><Relationship Id="rId1" Type="http://schemas.openxmlformats.org/officeDocument/2006/relationships/slideLayout" Target="../slideLayouts/slideLayout18.xml"/><Relationship Id="rId5" Type="http://schemas.openxmlformats.org/officeDocument/2006/relationships/image" Target="../media/image46.svg"/><Relationship Id="rId4" Type="http://schemas.openxmlformats.org/officeDocument/2006/relationships/image" Target="../media/image42.png"/></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8.xml"/><Relationship Id="rId4" Type="http://schemas.openxmlformats.org/officeDocument/2006/relationships/image" Target="../media/image43.png"/></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image" Target="../media/image15.svg"/></Relationships>
</file>

<file path=ppt/slides/_rels/slide2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audio" Target="../media/audio6.wav"/><Relationship Id="rId1" Type="http://schemas.openxmlformats.org/officeDocument/2006/relationships/slideLayout" Target="../slideLayouts/slideLayout18.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2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8.xml"/><Relationship Id="rId4" Type="http://schemas.openxmlformats.org/officeDocument/2006/relationships/image" Target="../media/image49.png"/></Relationships>
</file>

<file path=ppt/slides/_rels/slide2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0.png"/><Relationship Id="rId1" Type="http://schemas.openxmlformats.org/officeDocument/2006/relationships/slideLayout" Target="../slideLayouts/slideLayout44.xml"/><Relationship Id="rId5" Type="http://schemas.openxmlformats.org/officeDocument/2006/relationships/image" Target="../media/image52.png"/><Relationship Id="rId4" Type="http://schemas.openxmlformats.org/officeDocument/2006/relationships/image" Target="../media/image51.png"/></Relationships>
</file>

<file path=ppt/slides/_rels/slide24.xml.rels><?xml version="1.0" encoding="UTF-8" standalone="yes"?>
<Relationships xmlns="http://schemas.openxmlformats.org/package/2006/relationships"><Relationship Id="rId8" Type="http://schemas.openxmlformats.org/officeDocument/2006/relationships/image" Target="../media/image54.png"/><Relationship Id="rId13" Type="http://schemas.openxmlformats.org/officeDocument/2006/relationships/image" Target="../media/image59.png"/><Relationship Id="rId3" Type="http://schemas.openxmlformats.org/officeDocument/2006/relationships/audio" Target="../media/audio8.wav"/><Relationship Id="rId7" Type="http://schemas.openxmlformats.org/officeDocument/2006/relationships/image" Target="../media/image53.png"/><Relationship Id="rId12" Type="http://schemas.openxmlformats.org/officeDocument/2006/relationships/image" Target="../media/image58.png"/><Relationship Id="rId2" Type="http://schemas.openxmlformats.org/officeDocument/2006/relationships/audio" Target="../media/audio7.wav"/><Relationship Id="rId1" Type="http://schemas.openxmlformats.org/officeDocument/2006/relationships/slideLayout" Target="../slideLayouts/slideLayout42.xml"/><Relationship Id="rId6" Type="http://schemas.openxmlformats.org/officeDocument/2006/relationships/image" Target="../media/image8.png"/><Relationship Id="rId11" Type="http://schemas.openxmlformats.org/officeDocument/2006/relationships/image" Target="../media/image57.png"/><Relationship Id="rId5" Type="http://schemas.openxmlformats.org/officeDocument/2006/relationships/image" Target="../media/image7.png"/><Relationship Id="rId15" Type="http://schemas.microsoft.com/office/2007/relationships/hdphoto" Target="../media/hdphoto5.wdp"/><Relationship Id="rId10" Type="http://schemas.openxmlformats.org/officeDocument/2006/relationships/image" Target="../media/image56.png"/><Relationship Id="rId4" Type="http://schemas.openxmlformats.org/officeDocument/2006/relationships/image" Target="../media/image6.png"/><Relationship Id="rId9" Type="http://schemas.openxmlformats.org/officeDocument/2006/relationships/image" Target="../media/image55.png"/><Relationship Id="rId14" Type="http://schemas.openxmlformats.org/officeDocument/2006/relationships/image" Target="../media/image60.png"/></Relationships>
</file>

<file path=ppt/slides/_rels/slide25.xml.rels><?xml version="1.0" encoding="UTF-8" standalone="yes"?>
<Relationships xmlns="http://schemas.openxmlformats.org/package/2006/relationships"><Relationship Id="rId8" Type="http://schemas.openxmlformats.org/officeDocument/2006/relationships/image" Target="../media/image54.png"/><Relationship Id="rId13" Type="http://schemas.openxmlformats.org/officeDocument/2006/relationships/image" Target="../media/image59.png"/><Relationship Id="rId3" Type="http://schemas.openxmlformats.org/officeDocument/2006/relationships/audio" Target="../media/audio8.wav"/><Relationship Id="rId7" Type="http://schemas.openxmlformats.org/officeDocument/2006/relationships/image" Target="../media/image53.png"/><Relationship Id="rId12" Type="http://schemas.openxmlformats.org/officeDocument/2006/relationships/image" Target="../media/image61.png"/><Relationship Id="rId2" Type="http://schemas.openxmlformats.org/officeDocument/2006/relationships/audio" Target="../media/audio7.wav"/><Relationship Id="rId1" Type="http://schemas.openxmlformats.org/officeDocument/2006/relationships/slideLayout" Target="../slideLayouts/slideLayout42.xml"/><Relationship Id="rId6" Type="http://schemas.openxmlformats.org/officeDocument/2006/relationships/image" Target="../media/image8.png"/><Relationship Id="rId11" Type="http://schemas.openxmlformats.org/officeDocument/2006/relationships/image" Target="../media/image57.png"/><Relationship Id="rId5" Type="http://schemas.openxmlformats.org/officeDocument/2006/relationships/image" Target="../media/image7.png"/><Relationship Id="rId15" Type="http://schemas.microsoft.com/office/2007/relationships/hdphoto" Target="../media/hdphoto5.wdp"/><Relationship Id="rId10" Type="http://schemas.openxmlformats.org/officeDocument/2006/relationships/image" Target="../media/image56.png"/><Relationship Id="rId4" Type="http://schemas.openxmlformats.org/officeDocument/2006/relationships/image" Target="../media/image6.png"/><Relationship Id="rId9" Type="http://schemas.openxmlformats.org/officeDocument/2006/relationships/image" Target="../media/image55.png"/><Relationship Id="rId14" Type="http://schemas.openxmlformats.org/officeDocument/2006/relationships/image" Target="../media/image60.png"/></Relationships>
</file>

<file path=ppt/slides/_rels/slide26.xml.rels><?xml version="1.0" encoding="UTF-8" standalone="yes"?>
<Relationships xmlns="http://schemas.openxmlformats.org/package/2006/relationships"><Relationship Id="rId8" Type="http://schemas.openxmlformats.org/officeDocument/2006/relationships/image" Target="../media/image55.png"/><Relationship Id="rId13" Type="http://schemas.openxmlformats.org/officeDocument/2006/relationships/image" Target="../media/image60.png"/><Relationship Id="rId3" Type="http://schemas.openxmlformats.org/officeDocument/2006/relationships/image" Target="../media/image6.png"/><Relationship Id="rId7" Type="http://schemas.openxmlformats.org/officeDocument/2006/relationships/image" Target="../media/image54.png"/><Relationship Id="rId12" Type="http://schemas.openxmlformats.org/officeDocument/2006/relationships/image" Target="../media/image59.png"/><Relationship Id="rId2" Type="http://schemas.openxmlformats.org/officeDocument/2006/relationships/audio" Target="../media/audio8.wav"/><Relationship Id="rId1" Type="http://schemas.openxmlformats.org/officeDocument/2006/relationships/slideLayout" Target="../slideLayouts/slideLayout42.xml"/><Relationship Id="rId6" Type="http://schemas.openxmlformats.org/officeDocument/2006/relationships/image" Target="../media/image53.png"/><Relationship Id="rId11" Type="http://schemas.openxmlformats.org/officeDocument/2006/relationships/image" Target="../media/image62.png"/><Relationship Id="rId5" Type="http://schemas.openxmlformats.org/officeDocument/2006/relationships/image" Target="../media/image8.png"/><Relationship Id="rId10" Type="http://schemas.openxmlformats.org/officeDocument/2006/relationships/image" Target="../media/image57.png"/><Relationship Id="rId4" Type="http://schemas.openxmlformats.org/officeDocument/2006/relationships/image" Target="../media/image7.png"/><Relationship Id="rId9" Type="http://schemas.openxmlformats.org/officeDocument/2006/relationships/image" Target="../media/image56.png"/><Relationship Id="rId14" Type="http://schemas.microsoft.com/office/2007/relationships/hdphoto" Target="../media/hdphoto5.wdp"/></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28.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8.xml"/><Relationship Id="rId4" Type="http://schemas.openxmlformats.org/officeDocument/2006/relationships/image" Target="../media/image20.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9.xml"/><Relationship Id="rId7" Type="http://schemas.openxmlformats.org/officeDocument/2006/relationships/image" Target="../media/image24.gif"/><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23.gif"/><Relationship Id="rId5" Type="http://schemas.openxmlformats.org/officeDocument/2006/relationships/image" Target="../media/image22.jpg"/><Relationship Id="rId4" Type="http://schemas.openxmlformats.org/officeDocument/2006/relationships/image" Target="../media/image21.png"/></Relationships>
</file>

<file path=ppt/slides/_rels/slide5.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slide" Target="slide6.xml"/><Relationship Id="rId18" Type="http://schemas.openxmlformats.org/officeDocument/2006/relationships/slide" Target="slide11.xml"/><Relationship Id="rId3" Type="http://schemas.openxmlformats.org/officeDocument/2006/relationships/slideLayout" Target="../slideLayouts/slideLayout29.xml"/><Relationship Id="rId7" Type="http://schemas.openxmlformats.org/officeDocument/2006/relationships/audio" Target="../media/audio3.wav"/><Relationship Id="rId12" Type="http://schemas.microsoft.com/office/2007/relationships/hdphoto" Target="../media/hdphoto2.wdp"/><Relationship Id="rId17" Type="http://schemas.openxmlformats.org/officeDocument/2006/relationships/image" Target="../media/image28.png"/><Relationship Id="rId2" Type="http://schemas.openxmlformats.org/officeDocument/2006/relationships/audio" Target="../media/media2.mp3"/><Relationship Id="rId16" Type="http://schemas.openxmlformats.org/officeDocument/2006/relationships/slide" Target="slide9.xml"/><Relationship Id="rId20" Type="http://schemas.openxmlformats.org/officeDocument/2006/relationships/image" Target="../media/image30.gif"/><Relationship Id="rId1" Type="http://schemas.microsoft.com/office/2007/relationships/media" Target="../media/media2.mp3"/><Relationship Id="rId6" Type="http://schemas.openxmlformats.org/officeDocument/2006/relationships/audio" Target="../media/audio2.wav"/><Relationship Id="rId11" Type="http://schemas.openxmlformats.org/officeDocument/2006/relationships/image" Target="../media/image27.png"/><Relationship Id="rId5" Type="http://schemas.openxmlformats.org/officeDocument/2006/relationships/audio" Target="../media/audio1.wav"/><Relationship Id="rId15" Type="http://schemas.openxmlformats.org/officeDocument/2006/relationships/slide" Target="slide8.xml"/><Relationship Id="rId10" Type="http://schemas.microsoft.com/office/2007/relationships/hdphoto" Target="../media/hdphoto1.wdp"/><Relationship Id="rId19" Type="http://schemas.openxmlformats.org/officeDocument/2006/relationships/image" Target="../media/image29.png"/><Relationship Id="rId4" Type="http://schemas.openxmlformats.org/officeDocument/2006/relationships/notesSlide" Target="../notesSlides/notesSlide1.xml"/><Relationship Id="rId9" Type="http://schemas.openxmlformats.org/officeDocument/2006/relationships/image" Target="../media/image26.png"/><Relationship Id="rId14" Type="http://schemas.openxmlformats.org/officeDocument/2006/relationships/slide" Target="slide7.xml"/></Relationships>
</file>

<file path=ppt/slides/_rels/slide6.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audio" Target="../media/audio4.wav"/><Relationship Id="rId7" Type="http://schemas.openxmlformats.org/officeDocument/2006/relationships/image" Target="../media/image32.png"/><Relationship Id="rId2" Type="http://schemas.openxmlformats.org/officeDocument/2006/relationships/audio" Target="../media/audio1.wav"/><Relationship Id="rId1" Type="http://schemas.openxmlformats.org/officeDocument/2006/relationships/slideLayout" Target="../slideLayouts/slideLayout29.xml"/><Relationship Id="rId6" Type="http://schemas.openxmlformats.org/officeDocument/2006/relationships/image" Target="../media/image31.gif"/><Relationship Id="rId11" Type="http://schemas.openxmlformats.org/officeDocument/2006/relationships/image" Target="../media/image33.jpeg"/><Relationship Id="rId5" Type="http://schemas.openxmlformats.org/officeDocument/2006/relationships/image" Target="../media/image25.png"/><Relationship Id="rId10" Type="http://schemas.openxmlformats.org/officeDocument/2006/relationships/image" Target="../media/image29.png"/><Relationship Id="rId4" Type="http://schemas.openxmlformats.org/officeDocument/2006/relationships/audio" Target="../media/audio5.wav"/><Relationship Id="rId9" Type="http://schemas.openxmlformats.org/officeDocument/2006/relationships/slide" Target="slide5.xml"/></Relationships>
</file>

<file path=ppt/slides/_rels/slide7.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audio" Target="../media/audio4.wav"/><Relationship Id="rId7" Type="http://schemas.openxmlformats.org/officeDocument/2006/relationships/image" Target="../media/image32.png"/><Relationship Id="rId2" Type="http://schemas.openxmlformats.org/officeDocument/2006/relationships/audio" Target="../media/audio1.wav"/><Relationship Id="rId1" Type="http://schemas.openxmlformats.org/officeDocument/2006/relationships/slideLayout" Target="../slideLayouts/slideLayout29.xml"/><Relationship Id="rId6" Type="http://schemas.openxmlformats.org/officeDocument/2006/relationships/image" Target="../media/image31.gif"/><Relationship Id="rId11" Type="http://schemas.openxmlformats.org/officeDocument/2006/relationships/image" Target="../media/image34.jpeg"/><Relationship Id="rId5" Type="http://schemas.openxmlformats.org/officeDocument/2006/relationships/image" Target="../media/image25.png"/><Relationship Id="rId10" Type="http://schemas.openxmlformats.org/officeDocument/2006/relationships/image" Target="../media/image29.png"/><Relationship Id="rId4" Type="http://schemas.openxmlformats.org/officeDocument/2006/relationships/audio" Target="../media/audio5.wav"/><Relationship Id="rId9" Type="http://schemas.openxmlformats.org/officeDocument/2006/relationships/slide" Target="slide5.xml"/></Relationships>
</file>

<file path=ppt/slides/_rels/slide8.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audio" Target="../media/audio4.wav"/><Relationship Id="rId7" Type="http://schemas.openxmlformats.org/officeDocument/2006/relationships/image" Target="../media/image32.png"/><Relationship Id="rId2" Type="http://schemas.openxmlformats.org/officeDocument/2006/relationships/audio" Target="../media/audio1.wav"/><Relationship Id="rId1" Type="http://schemas.openxmlformats.org/officeDocument/2006/relationships/slideLayout" Target="../slideLayouts/slideLayout29.xml"/><Relationship Id="rId6" Type="http://schemas.openxmlformats.org/officeDocument/2006/relationships/image" Target="../media/image31.gif"/><Relationship Id="rId11" Type="http://schemas.openxmlformats.org/officeDocument/2006/relationships/image" Target="../media/image35.jpeg"/><Relationship Id="rId5" Type="http://schemas.openxmlformats.org/officeDocument/2006/relationships/image" Target="../media/image25.png"/><Relationship Id="rId10" Type="http://schemas.openxmlformats.org/officeDocument/2006/relationships/image" Target="../media/image29.png"/><Relationship Id="rId4" Type="http://schemas.openxmlformats.org/officeDocument/2006/relationships/audio" Target="../media/audio5.wav"/><Relationship Id="rId9" Type="http://schemas.openxmlformats.org/officeDocument/2006/relationships/slide" Target="slide5.xml"/></Relationships>
</file>

<file path=ppt/slides/_rels/slide9.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audio" Target="../media/audio5.wav"/><Relationship Id="rId7" Type="http://schemas.openxmlformats.org/officeDocument/2006/relationships/image" Target="../media/image32.png"/><Relationship Id="rId2" Type="http://schemas.openxmlformats.org/officeDocument/2006/relationships/audio" Target="../media/audio4.wav"/><Relationship Id="rId1" Type="http://schemas.openxmlformats.org/officeDocument/2006/relationships/slideLayout" Target="../slideLayouts/slideLayout29.xml"/><Relationship Id="rId6" Type="http://schemas.openxmlformats.org/officeDocument/2006/relationships/image" Target="../media/image31.gif"/><Relationship Id="rId11" Type="http://schemas.openxmlformats.org/officeDocument/2006/relationships/image" Target="../media/image36.jpeg"/><Relationship Id="rId5" Type="http://schemas.openxmlformats.org/officeDocument/2006/relationships/image" Target="../media/image25.png"/><Relationship Id="rId10" Type="http://schemas.openxmlformats.org/officeDocument/2006/relationships/image" Target="../media/image29.png"/><Relationship Id="rId4" Type="http://schemas.openxmlformats.org/officeDocument/2006/relationships/audio" Target="../media/audio1.wav"/><Relationship Id="rId9" Type="http://schemas.openxmlformats.org/officeDocument/2006/relationships/slide" Target="slide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E6115A1D-93F6-440C-8087-EC29AAD20D0D}"/>
              </a:ext>
            </a:extLst>
          </p:cNvPr>
          <p:cNvPicPr>
            <a:picLocks noChangeAspect="1"/>
          </p:cNvPicPr>
          <p:nvPr/>
        </p:nvPicPr>
        <p:blipFill>
          <a:blip r:embed="rId2"/>
          <a:srcRect/>
          <a:stretch>
            <a:fillRect/>
          </a:stretch>
        </p:blipFill>
        <p:spPr>
          <a:xfrm>
            <a:off x="0" y="6440"/>
            <a:ext cx="12206072" cy="6779456"/>
          </a:xfrm>
          <a:prstGeom prst="rect">
            <a:avLst/>
          </a:prstGeom>
        </p:spPr>
      </p:pic>
      <p:pic>
        <p:nvPicPr>
          <p:cNvPr id="5" name="Picture 12">
            <a:extLst>
              <a:ext uri="{FF2B5EF4-FFF2-40B4-BE49-F238E27FC236}">
                <a16:creationId xmlns:a16="http://schemas.microsoft.com/office/drawing/2014/main" id="{066F4DBE-C54D-4BCB-900E-690461B69C3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516275" y="5388434"/>
            <a:ext cx="6817509" cy="2059623"/>
          </a:xfrm>
          <a:prstGeom prst="rect">
            <a:avLst/>
          </a:prstGeom>
        </p:spPr>
      </p:pic>
      <p:pic>
        <p:nvPicPr>
          <p:cNvPr id="6" name="Picture 9">
            <a:extLst>
              <a:ext uri="{FF2B5EF4-FFF2-40B4-BE49-F238E27FC236}">
                <a16:creationId xmlns:a16="http://schemas.microsoft.com/office/drawing/2014/main" id="{C6C7F2EE-2330-4F28-BD23-E5065943504F}"/>
              </a:ext>
            </a:extLst>
          </p:cNvPr>
          <p:cNvPicPr>
            <a:picLocks noChangeAspect="1"/>
          </p:cNvPicPr>
          <p:nvPr/>
        </p:nvPicPr>
        <p:blipFill>
          <a:blip r:embed="rId5"/>
          <a:srcRect/>
          <a:stretch>
            <a:fillRect/>
          </a:stretch>
        </p:blipFill>
        <p:spPr>
          <a:xfrm>
            <a:off x="2004276" y="2813303"/>
            <a:ext cx="2252026" cy="3939405"/>
          </a:xfrm>
          <a:prstGeom prst="rect">
            <a:avLst/>
          </a:prstGeom>
        </p:spPr>
      </p:pic>
      <p:pic>
        <p:nvPicPr>
          <p:cNvPr id="7" name="Picture 15">
            <a:extLst>
              <a:ext uri="{FF2B5EF4-FFF2-40B4-BE49-F238E27FC236}">
                <a16:creationId xmlns:a16="http://schemas.microsoft.com/office/drawing/2014/main" id="{EB3E93CB-A219-4E07-BD71-24416E1784C6}"/>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069150" y="2621033"/>
            <a:ext cx="4137237" cy="4137237"/>
          </a:xfrm>
          <a:prstGeom prst="rect">
            <a:avLst/>
          </a:prstGeom>
        </p:spPr>
      </p:pic>
      <p:sp>
        <p:nvSpPr>
          <p:cNvPr id="9" name="任意多边形: 形状 59">
            <a:extLst>
              <a:ext uri="{FF2B5EF4-FFF2-40B4-BE49-F238E27FC236}">
                <a16:creationId xmlns:a16="http://schemas.microsoft.com/office/drawing/2014/main" id="{61261F49-5EFE-461F-8790-5EDA92EEC4CA}"/>
              </a:ext>
            </a:extLst>
          </p:cNvPr>
          <p:cNvSpPr/>
          <p:nvPr/>
        </p:nvSpPr>
        <p:spPr>
          <a:xfrm>
            <a:off x="5019130" y="153525"/>
            <a:ext cx="6891974" cy="4199399"/>
          </a:xfrm>
          <a:custGeom>
            <a:avLst/>
            <a:gdLst>
              <a:gd name="connsiteX0" fmla="*/ 5337454 w 6062639"/>
              <a:gd name="connsiteY0" fmla="*/ 1389890 h 2153651"/>
              <a:gd name="connsiteX1" fmla="*/ 5337454 w 6062639"/>
              <a:gd name="connsiteY1" fmla="*/ 1409787 h 2153651"/>
              <a:gd name="connsiteX2" fmla="*/ 5349512 w 6062639"/>
              <a:gd name="connsiteY2" fmla="*/ 1399839 h 2153651"/>
              <a:gd name="connsiteX3" fmla="*/ 5337454 w 6062639"/>
              <a:gd name="connsiteY3" fmla="*/ 743863 h 2153651"/>
              <a:gd name="connsiteX4" fmla="*/ 5337454 w 6062639"/>
              <a:gd name="connsiteY4" fmla="*/ 763760 h 2153651"/>
              <a:gd name="connsiteX5" fmla="*/ 5349512 w 6062639"/>
              <a:gd name="connsiteY5" fmla="*/ 753812 h 2153651"/>
              <a:gd name="connsiteX6" fmla="*/ 430798 w 6062639"/>
              <a:gd name="connsiteY6" fmla="*/ 0 h 2153651"/>
              <a:gd name="connsiteX7" fmla="*/ 735418 w 6062639"/>
              <a:gd name="connsiteY7" fmla="*/ 126179 h 2153651"/>
              <a:gd name="connsiteX8" fmla="*/ 755863 w 6062639"/>
              <a:gd name="connsiteY8" fmla="*/ 150958 h 2153651"/>
              <a:gd name="connsiteX9" fmla="*/ 776308 w 6062639"/>
              <a:gd name="connsiteY9" fmla="*/ 126178 h 2153651"/>
              <a:gd name="connsiteX10" fmla="*/ 1080928 w 6062639"/>
              <a:gd name="connsiteY10" fmla="*/ 0 h 2153651"/>
              <a:gd name="connsiteX11" fmla="*/ 1385548 w 6062639"/>
              <a:gd name="connsiteY11" fmla="*/ 126179 h 2153651"/>
              <a:gd name="connsiteX12" fmla="*/ 1405993 w 6062639"/>
              <a:gd name="connsiteY12" fmla="*/ 150958 h 2153651"/>
              <a:gd name="connsiteX13" fmla="*/ 1426438 w 6062639"/>
              <a:gd name="connsiteY13" fmla="*/ 126178 h 2153651"/>
              <a:gd name="connsiteX14" fmla="*/ 1731058 w 6062639"/>
              <a:gd name="connsiteY14" fmla="*/ 0 h 2153651"/>
              <a:gd name="connsiteX15" fmla="*/ 2035678 w 6062639"/>
              <a:gd name="connsiteY15" fmla="*/ 126179 h 2153651"/>
              <a:gd name="connsiteX16" fmla="*/ 2056123 w 6062639"/>
              <a:gd name="connsiteY16" fmla="*/ 150958 h 2153651"/>
              <a:gd name="connsiteX17" fmla="*/ 2076568 w 6062639"/>
              <a:gd name="connsiteY17" fmla="*/ 126178 h 2153651"/>
              <a:gd name="connsiteX18" fmla="*/ 2381188 w 6062639"/>
              <a:gd name="connsiteY18" fmla="*/ 0 h 2153651"/>
              <a:gd name="connsiteX19" fmla="*/ 2685808 w 6062639"/>
              <a:gd name="connsiteY19" fmla="*/ 126179 h 2153651"/>
              <a:gd name="connsiteX20" fmla="*/ 2706253 w 6062639"/>
              <a:gd name="connsiteY20" fmla="*/ 150958 h 2153651"/>
              <a:gd name="connsiteX21" fmla="*/ 2726698 w 6062639"/>
              <a:gd name="connsiteY21" fmla="*/ 126178 h 2153651"/>
              <a:gd name="connsiteX22" fmla="*/ 3031318 w 6062639"/>
              <a:gd name="connsiteY22" fmla="*/ 0 h 2153651"/>
              <a:gd name="connsiteX23" fmla="*/ 3335938 w 6062639"/>
              <a:gd name="connsiteY23" fmla="*/ 126179 h 2153651"/>
              <a:gd name="connsiteX24" fmla="*/ 3356383 w 6062639"/>
              <a:gd name="connsiteY24" fmla="*/ 150958 h 2153651"/>
              <a:gd name="connsiteX25" fmla="*/ 3376828 w 6062639"/>
              <a:gd name="connsiteY25" fmla="*/ 126178 h 2153651"/>
              <a:gd name="connsiteX26" fmla="*/ 3681448 w 6062639"/>
              <a:gd name="connsiteY26" fmla="*/ 0 h 2153651"/>
              <a:gd name="connsiteX27" fmla="*/ 3986068 w 6062639"/>
              <a:gd name="connsiteY27" fmla="*/ 126179 h 2153651"/>
              <a:gd name="connsiteX28" fmla="*/ 4006513 w 6062639"/>
              <a:gd name="connsiteY28" fmla="*/ 150958 h 2153651"/>
              <a:gd name="connsiteX29" fmla="*/ 4026958 w 6062639"/>
              <a:gd name="connsiteY29" fmla="*/ 126178 h 2153651"/>
              <a:gd name="connsiteX30" fmla="*/ 4331578 w 6062639"/>
              <a:gd name="connsiteY30" fmla="*/ 0 h 2153651"/>
              <a:gd name="connsiteX31" fmla="*/ 4636198 w 6062639"/>
              <a:gd name="connsiteY31" fmla="*/ 126179 h 2153651"/>
              <a:gd name="connsiteX32" fmla="*/ 4656643 w 6062639"/>
              <a:gd name="connsiteY32" fmla="*/ 150958 h 2153651"/>
              <a:gd name="connsiteX33" fmla="*/ 4677088 w 6062639"/>
              <a:gd name="connsiteY33" fmla="*/ 126178 h 2153651"/>
              <a:gd name="connsiteX34" fmla="*/ 4981708 w 6062639"/>
              <a:gd name="connsiteY34" fmla="*/ 0 h 2153651"/>
              <a:gd name="connsiteX35" fmla="*/ 5286328 w 6062639"/>
              <a:gd name="connsiteY35" fmla="*/ 126179 h 2153651"/>
              <a:gd name="connsiteX36" fmla="*/ 5306774 w 6062639"/>
              <a:gd name="connsiteY36" fmla="*/ 150959 h 2153651"/>
              <a:gd name="connsiteX37" fmla="*/ 5327221 w 6062639"/>
              <a:gd name="connsiteY37" fmla="*/ 126178 h 2153651"/>
              <a:gd name="connsiteX38" fmla="*/ 5631841 w 6062639"/>
              <a:gd name="connsiteY38" fmla="*/ 0 h 2153651"/>
              <a:gd name="connsiteX39" fmla="*/ 6062639 w 6062639"/>
              <a:gd name="connsiteY39" fmla="*/ 430799 h 2153651"/>
              <a:gd name="connsiteX40" fmla="*/ 5936461 w 6062639"/>
              <a:gd name="connsiteY40" fmla="*/ 735420 h 2153651"/>
              <a:gd name="connsiteX41" fmla="*/ 5914169 w 6062639"/>
              <a:gd name="connsiteY41" fmla="*/ 753812 h 2153651"/>
              <a:gd name="connsiteX42" fmla="*/ 5936460 w 6062639"/>
              <a:gd name="connsiteY42" fmla="*/ 772204 h 2153651"/>
              <a:gd name="connsiteX43" fmla="*/ 6062638 w 6062639"/>
              <a:gd name="connsiteY43" fmla="*/ 1076825 h 2153651"/>
              <a:gd name="connsiteX44" fmla="*/ 5936460 w 6062639"/>
              <a:gd name="connsiteY44" fmla="*/ 1381446 h 2153651"/>
              <a:gd name="connsiteX45" fmla="*/ 5914168 w 6062639"/>
              <a:gd name="connsiteY45" fmla="*/ 1399839 h 2153651"/>
              <a:gd name="connsiteX46" fmla="*/ 5936460 w 6062639"/>
              <a:gd name="connsiteY46" fmla="*/ 1418231 h 2153651"/>
              <a:gd name="connsiteX47" fmla="*/ 6062638 w 6062639"/>
              <a:gd name="connsiteY47" fmla="*/ 1722852 h 2153651"/>
              <a:gd name="connsiteX48" fmla="*/ 5631840 w 6062639"/>
              <a:gd name="connsiteY48" fmla="*/ 2153651 h 2153651"/>
              <a:gd name="connsiteX49" fmla="*/ 5327220 w 6062639"/>
              <a:gd name="connsiteY49" fmla="*/ 2027473 h 2153651"/>
              <a:gd name="connsiteX50" fmla="*/ 5306774 w 6062639"/>
              <a:gd name="connsiteY50" fmla="*/ 2002692 h 2153651"/>
              <a:gd name="connsiteX51" fmla="*/ 5286328 w 6062639"/>
              <a:gd name="connsiteY51" fmla="*/ 2027473 h 2153651"/>
              <a:gd name="connsiteX52" fmla="*/ 4981708 w 6062639"/>
              <a:gd name="connsiteY52" fmla="*/ 2153651 h 2153651"/>
              <a:gd name="connsiteX53" fmla="*/ 4677088 w 6062639"/>
              <a:gd name="connsiteY53" fmla="*/ 2027473 h 2153651"/>
              <a:gd name="connsiteX54" fmla="*/ 4656643 w 6062639"/>
              <a:gd name="connsiteY54" fmla="*/ 2002694 h 2153651"/>
              <a:gd name="connsiteX55" fmla="*/ 4636198 w 6062639"/>
              <a:gd name="connsiteY55" fmla="*/ 2027473 h 2153651"/>
              <a:gd name="connsiteX56" fmla="*/ 4331578 w 6062639"/>
              <a:gd name="connsiteY56" fmla="*/ 2153651 h 2153651"/>
              <a:gd name="connsiteX57" fmla="*/ 4026958 w 6062639"/>
              <a:gd name="connsiteY57" fmla="*/ 2027473 h 2153651"/>
              <a:gd name="connsiteX58" fmla="*/ 4006513 w 6062639"/>
              <a:gd name="connsiteY58" fmla="*/ 2002694 h 2153651"/>
              <a:gd name="connsiteX59" fmla="*/ 3986068 w 6062639"/>
              <a:gd name="connsiteY59" fmla="*/ 2027473 h 2153651"/>
              <a:gd name="connsiteX60" fmla="*/ 3681448 w 6062639"/>
              <a:gd name="connsiteY60" fmla="*/ 2153651 h 2153651"/>
              <a:gd name="connsiteX61" fmla="*/ 3376828 w 6062639"/>
              <a:gd name="connsiteY61" fmla="*/ 2027473 h 2153651"/>
              <a:gd name="connsiteX62" fmla="*/ 3356383 w 6062639"/>
              <a:gd name="connsiteY62" fmla="*/ 2002694 h 2153651"/>
              <a:gd name="connsiteX63" fmla="*/ 3335938 w 6062639"/>
              <a:gd name="connsiteY63" fmla="*/ 2027473 h 2153651"/>
              <a:gd name="connsiteX64" fmla="*/ 3031318 w 6062639"/>
              <a:gd name="connsiteY64" fmla="*/ 2153651 h 2153651"/>
              <a:gd name="connsiteX65" fmla="*/ 2726698 w 6062639"/>
              <a:gd name="connsiteY65" fmla="*/ 2027473 h 2153651"/>
              <a:gd name="connsiteX66" fmla="*/ 2706253 w 6062639"/>
              <a:gd name="connsiteY66" fmla="*/ 2002694 h 2153651"/>
              <a:gd name="connsiteX67" fmla="*/ 2685808 w 6062639"/>
              <a:gd name="connsiteY67" fmla="*/ 2027473 h 2153651"/>
              <a:gd name="connsiteX68" fmla="*/ 2381188 w 6062639"/>
              <a:gd name="connsiteY68" fmla="*/ 2153651 h 2153651"/>
              <a:gd name="connsiteX69" fmla="*/ 2076568 w 6062639"/>
              <a:gd name="connsiteY69" fmla="*/ 2027473 h 2153651"/>
              <a:gd name="connsiteX70" fmla="*/ 2056123 w 6062639"/>
              <a:gd name="connsiteY70" fmla="*/ 2002694 h 2153651"/>
              <a:gd name="connsiteX71" fmla="*/ 2035678 w 6062639"/>
              <a:gd name="connsiteY71" fmla="*/ 2027473 h 2153651"/>
              <a:gd name="connsiteX72" fmla="*/ 1731058 w 6062639"/>
              <a:gd name="connsiteY72" fmla="*/ 2153651 h 2153651"/>
              <a:gd name="connsiteX73" fmla="*/ 1426438 w 6062639"/>
              <a:gd name="connsiteY73" fmla="*/ 2027473 h 2153651"/>
              <a:gd name="connsiteX74" fmla="*/ 1405993 w 6062639"/>
              <a:gd name="connsiteY74" fmla="*/ 2002694 h 2153651"/>
              <a:gd name="connsiteX75" fmla="*/ 1385548 w 6062639"/>
              <a:gd name="connsiteY75" fmla="*/ 2027473 h 2153651"/>
              <a:gd name="connsiteX76" fmla="*/ 1080928 w 6062639"/>
              <a:gd name="connsiteY76" fmla="*/ 2153651 h 2153651"/>
              <a:gd name="connsiteX77" fmla="*/ 776308 w 6062639"/>
              <a:gd name="connsiteY77" fmla="*/ 2027473 h 2153651"/>
              <a:gd name="connsiteX78" fmla="*/ 755863 w 6062639"/>
              <a:gd name="connsiteY78" fmla="*/ 2002694 h 2153651"/>
              <a:gd name="connsiteX79" fmla="*/ 735418 w 6062639"/>
              <a:gd name="connsiteY79" fmla="*/ 2027473 h 2153651"/>
              <a:gd name="connsiteX80" fmla="*/ 430798 w 6062639"/>
              <a:gd name="connsiteY80" fmla="*/ 2153651 h 2153651"/>
              <a:gd name="connsiteX81" fmla="*/ 0 w 6062639"/>
              <a:gd name="connsiteY81" fmla="*/ 1722852 h 2153651"/>
              <a:gd name="connsiteX82" fmla="*/ 126178 w 6062639"/>
              <a:gd name="connsiteY82" fmla="*/ 1418231 h 2153651"/>
              <a:gd name="connsiteX83" fmla="*/ 148470 w 6062639"/>
              <a:gd name="connsiteY83" fmla="*/ 1399839 h 2153651"/>
              <a:gd name="connsiteX84" fmla="*/ 126178 w 6062639"/>
              <a:gd name="connsiteY84" fmla="*/ 1381446 h 2153651"/>
              <a:gd name="connsiteX85" fmla="*/ 0 w 6062639"/>
              <a:gd name="connsiteY85" fmla="*/ 1076825 h 2153651"/>
              <a:gd name="connsiteX86" fmla="*/ 126178 w 6062639"/>
              <a:gd name="connsiteY86" fmla="*/ 772204 h 2153651"/>
              <a:gd name="connsiteX87" fmla="*/ 148469 w 6062639"/>
              <a:gd name="connsiteY87" fmla="*/ 753812 h 2153651"/>
              <a:gd name="connsiteX88" fmla="*/ 126178 w 6062639"/>
              <a:gd name="connsiteY88" fmla="*/ 735420 h 2153651"/>
              <a:gd name="connsiteX89" fmla="*/ 0 w 6062639"/>
              <a:gd name="connsiteY89" fmla="*/ 430799 h 2153651"/>
              <a:gd name="connsiteX90" fmla="*/ 430798 w 6062639"/>
              <a:gd name="connsiteY90"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6062639" h="2153651">
                <a:moveTo>
                  <a:pt x="5337454" y="1389890"/>
                </a:moveTo>
                <a:lnTo>
                  <a:pt x="5337454" y="1409787"/>
                </a:lnTo>
                <a:lnTo>
                  <a:pt x="5349512" y="1399839"/>
                </a:lnTo>
                <a:close/>
                <a:moveTo>
                  <a:pt x="5337454" y="743863"/>
                </a:moveTo>
                <a:lnTo>
                  <a:pt x="5337454" y="763760"/>
                </a:lnTo>
                <a:lnTo>
                  <a:pt x="5349512" y="753812"/>
                </a:lnTo>
                <a:close/>
                <a:moveTo>
                  <a:pt x="430798" y="0"/>
                </a:moveTo>
                <a:cubicBezTo>
                  <a:pt x="549760" y="0"/>
                  <a:pt x="657459" y="48219"/>
                  <a:pt x="735418" y="126179"/>
                </a:cubicBezTo>
                <a:lnTo>
                  <a:pt x="755863" y="150958"/>
                </a:lnTo>
                <a:lnTo>
                  <a:pt x="776308" y="126178"/>
                </a:lnTo>
                <a:cubicBezTo>
                  <a:pt x="854267" y="48219"/>
                  <a:pt x="961967" y="0"/>
                  <a:pt x="1080928" y="0"/>
                </a:cubicBezTo>
                <a:cubicBezTo>
                  <a:pt x="1199890" y="0"/>
                  <a:pt x="1307589" y="48219"/>
                  <a:pt x="1385548" y="126179"/>
                </a:cubicBezTo>
                <a:lnTo>
                  <a:pt x="1405993" y="150958"/>
                </a:lnTo>
                <a:lnTo>
                  <a:pt x="1426438" y="126178"/>
                </a:lnTo>
                <a:cubicBezTo>
                  <a:pt x="1504397" y="48219"/>
                  <a:pt x="1612097" y="0"/>
                  <a:pt x="1731058" y="0"/>
                </a:cubicBezTo>
                <a:cubicBezTo>
                  <a:pt x="1850020" y="0"/>
                  <a:pt x="1957719" y="48219"/>
                  <a:pt x="2035678" y="126179"/>
                </a:cubicBezTo>
                <a:lnTo>
                  <a:pt x="2056123" y="150958"/>
                </a:lnTo>
                <a:lnTo>
                  <a:pt x="2076568" y="126178"/>
                </a:lnTo>
                <a:cubicBezTo>
                  <a:pt x="2154527" y="48219"/>
                  <a:pt x="2262227" y="0"/>
                  <a:pt x="2381188" y="0"/>
                </a:cubicBezTo>
                <a:cubicBezTo>
                  <a:pt x="2500150" y="0"/>
                  <a:pt x="2607849" y="48219"/>
                  <a:pt x="2685808" y="126179"/>
                </a:cubicBezTo>
                <a:lnTo>
                  <a:pt x="2706253" y="150958"/>
                </a:lnTo>
                <a:lnTo>
                  <a:pt x="2726698" y="126178"/>
                </a:lnTo>
                <a:cubicBezTo>
                  <a:pt x="2804657" y="48219"/>
                  <a:pt x="2912357" y="0"/>
                  <a:pt x="3031318" y="0"/>
                </a:cubicBezTo>
                <a:cubicBezTo>
                  <a:pt x="3150280" y="0"/>
                  <a:pt x="3257979" y="48219"/>
                  <a:pt x="3335938" y="126179"/>
                </a:cubicBezTo>
                <a:lnTo>
                  <a:pt x="3356383" y="150958"/>
                </a:lnTo>
                <a:lnTo>
                  <a:pt x="3376828" y="126178"/>
                </a:lnTo>
                <a:cubicBezTo>
                  <a:pt x="3454787" y="48219"/>
                  <a:pt x="3562487" y="0"/>
                  <a:pt x="3681448" y="0"/>
                </a:cubicBezTo>
                <a:cubicBezTo>
                  <a:pt x="3800410" y="0"/>
                  <a:pt x="3908109" y="48219"/>
                  <a:pt x="3986068" y="126179"/>
                </a:cubicBezTo>
                <a:lnTo>
                  <a:pt x="4006513" y="150958"/>
                </a:lnTo>
                <a:lnTo>
                  <a:pt x="4026958" y="126178"/>
                </a:lnTo>
                <a:cubicBezTo>
                  <a:pt x="4104917" y="48219"/>
                  <a:pt x="4212616" y="0"/>
                  <a:pt x="4331578" y="0"/>
                </a:cubicBezTo>
                <a:cubicBezTo>
                  <a:pt x="4450539" y="0"/>
                  <a:pt x="4558239" y="48219"/>
                  <a:pt x="4636198" y="126179"/>
                </a:cubicBezTo>
                <a:lnTo>
                  <a:pt x="4656643" y="150958"/>
                </a:lnTo>
                <a:lnTo>
                  <a:pt x="4677088" y="126178"/>
                </a:lnTo>
                <a:cubicBezTo>
                  <a:pt x="4755047" y="48219"/>
                  <a:pt x="4862746" y="0"/>
                  <a:pt x="4981708" y="0"/>
                </a:cubicBezTo>
                <a:cubicBezTo>
                  <a:pt x="5100670" y="0"/>
                  <a:pt x="5208369" y="48219"/>
                  <a:pt x="5286328" y="126179"/>
                </a:cubicBezTo>
                <a:lnTo>
                  <a:pt x="5306774" y="150959"/>
                </a:lnTo>
                <a:lnTo>
                  <a:pt x="5327221" y="126178"/>
                </a:lnTo>
                <a:cubicBezTo>
                  <a:pt x="5405180" y="48219"/>
                  <a:pt x="5512879" y="0"/>
                  <a:pt x="5631841" y="0"/>
                </a:cubicBezTo>
                <a:cubicBezTo>
                  <a:pt x="5869764" y="0"/>
                  <a:pt x="6062639" y="192875"/>
                  <a:pt x="6062639" y="430799"/>
                </a:cubicBezTo>
                <a:cubicBezTo>
                  <a:pt x="6062639" y="549761"/>
                  <a:pt x="6014420" y="657461"/>
                  <a:pt x="5936461" y="735420"/>
                </a:cubicBezTo>
                <a:lnTo>
                  <a:pt x="5914169" y="753812"/>
                </a:lnTo>
                <a:lnTo>
                  <a:pt x="5936460" y="772204"/>
                </a:lnTo>
                <a:cubicBezTo>
                  <a:pt x="6014419" y="850163"/>
                  <a:pt x="6062638" y="957863"/>
                  <a:pt x="6062638" y="1076825"/>
                </a:cubicBezTo>
                <a:cubicBezTo>
                  <a:pt x="6062638" y="1195787"/>
                  <a:pt x="6014419" y="1303487"/>
                  <a:pt x="5936460" y="1381446"/>
                </a:cubicBezTo>
                <a:lnTo>
                  <a:pt x="5914168" y="1399839"/>
                </a:lnTo>
                <a:lnTo>
                  <a:pt x="5936460" y="1418231"/>
                </a:lnTo>
                <a:cubicBezTo>
                  <a:pt x="6014419" y="1496190"/>
                  <a:pt x="6062638" y="1603890"/>
                  <a:pt x="6062638" y="1722852"/>
                </a:cubicBezTo>
                <a:cubicBezTo>
                  <a:pt x="6062638" y="1960776"/>
                  <a:pt x="5869763" y="2153651"/>
                  <a:pt x="5631840" y="2153651"/>
                </a:cubicBezTo>
                <a:cubicBezTo>
                  <a:pt x="5512878" y="2153651"/>
                  <a:pt x="5405179" y="2105432"/>
                  <a:pt x="5327220" y="2027473"/>
                </a:cubicBezTo>
                <a:lnTo>
                  <a:pt x="5306774" y="2002692"/>
                </a:lnTo>
                <a:lnTo>
                  <a:pt x="5286328" y="2027473"/>
                </a:lnTo>
                <a:cubicBezTo>
                  <a:pt x="5208369" y="2105432"/>
                  <a:pt x="5100670" y="2153651"/>
                  <a:pt x="4981708" y="2153651"/>
                </a:cubicBezTo>
                <a:cubicBezTo>
                  <a:pt x="4862747" y="2153651"/>
                  <a:pt x="4755047" y="2105432"/>
                  <a:pt x="4677088" y="2027473"/>
                </a:cubicBezTo>
                <a:lnTo>
                  <a:pt x="4656643" y="2002694"/>
                </a:lnTo>
                <a:lnTo>
                  <a:pt x="4636198" y="2027473"/>
                </a:lnTo>
                <a:cubicBezTo>
                  <a:pt x="4558239" y="2105432"/>
                  <a:pt x="4450540" y="2153651"/>
                  <a:pt x="4331578" y="2153651"/>
                </a:cubicBezTo>
                <a:cubicBezTo>
                  <a:pt x="4212617" y="2153651"/>
                  <a:pt x="4104917" y="2105432"/>
                  <a:pt x="4026958" y="2027473"/>
                </a:cubicBezTo>
                <a:lnTo>
                  <a:pt x="4006513" y="2002694"/>
                </a:lnTo>
                <a:lnTo>
                  <a:pt x="3986068" y="2027473"/>
                </a:lnTo>
                <a:cubicBezTo>
                  <a:pt x="3908109" y="2105432"/>
                  <a:pt x="3800410" y="2153651"/>
                  <a:pt x="3681448" y="2153651"/>
                </a:cubicBezTo>
                <a:cubicBezTo>
                  <a:pt x="3562487" y="2153651"/>
                  <a:pt x="3454787" y="2105432"/>
                  <a:pt x="3376828" y="2027473"/>
                </a:cubicBezTo>
                <a:lnTo>
                  <a:pt x="3356383" y="2002694"/>
                </a:lnTo>
                <a:lnTo>
                  <a:pt x="3335938" y="2027473"/>
                </a:lnTo>
                <a:cubicBezTo>
                  <a:pt x="3257979" y="2105432"/>
                  <a:pt x="3150280" y="2153651"/>
                  <a:pt x="3031318" y="2153651"/>
                </a:cubicBezTo>
                <a:cubicBezTo>
                  <a:pt x="2912357" y="2153651"/>
                  <a:pt x="2804657" y="2105432"/>
                  <a:pt x="2726698" y="2027473"/>
                </a:cubicBezTo>
                <a:lnTo>
                  <a:pt x="2706253" y="2002694"/>
                </a:lnTo>
                <a:lnTo>
                  <a:pt x="2685808" y="2027473"/>
                </a:lnTo>
                <a:cubicBezTo>
                  <a:pt x="2607849" y="2105432"/>
                  <a:pt x="2500150" y="2153651"/>
                  <a:pt x="2381188" y="2153651"/>
                </a:cubicBezTo>
                <a:cubicBezTo>
                  <a:pt x="2262227" y="2153651"/>
                  <a:pt x="2154527" y="2105432"/>
                  <a:pt x="2076568" y="2027473"/>
                </a:cubicBezTo>
                <a:lnTo>
                  <a:pt x="2056123" y="2002694"/>
                </a:lnTo>
                <a:lnTo>
                  <a:pt x="2035678" y="2027473"/>
                </a:lnTo>
                <a:cubicBezTo>
                  <a:pt x="1957719" y="2105432"/>
                  <a:pt x="1850020" y="2153651"/>
                  <a:pt x="1731058" y="2153651"/>
                </a:cubicBezTo>
                <a:cubicBezTo>
                  <a:pt x="1612097" y="2153651"/>
                  <a:pt x="1504397" y="2105432"/>
                  <a:pt x="1426438" y="2027473"/>
                </a:cubicBezTo>
                <a:lnTo>
                  <a:pt x="1405993" y="2002694"/>
                </a:lnTo>
                <a:lnTo>
                  <a:pt x="1385548" y="2027473"/>
                </a:lnTo>
                <a:cubicBezTo>
                  <a:pt x="1307589" y="2105432"/>
                  <a:pt x="1199890" y="2153651"/>
                  <a:pt x="1080928" y="2153651"/>
                </a:cubicBezTo>
                <a:cubicBezTo>
                  <a:pt x="961967" y="2153651"/>
                  <a:pt x="854267" y="2105432"/>
                  <a:pt x="776308" y="2027473"/>
                </a:cubicBezTo>
                <a:lnTo>
                  <a:pt x="755863" y="2002694"/>
                </a:lnTo>
                <a:lnTo>
                  <a:pt x="735418"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69" y="753812"/>
                </a:lnTo>
                <a:lnTo>
                  <a:pt x="126178" y="735420"/>
                </a:lnTo>
                <a:cubicBezTo>
                  <a:pt x="48219" y="657461"/>
                  <a:pt x="0" y="549761"/>
                  <a:pt x="0" y="430799"/>
                </a:cubicBezTo>
                <a:cubicBezTo>
                  <a:pt x="0" y="192875"/>
                  <a:pt x="192875" y="0"/>
                  <a:pt x="430798" y="0"/>
                </a:cubicBezTo>
                <a:close/>
              </a:path>
            </a:pathLst>
          </a:custGeom>
          <a:solidFill>
            <a:schemeClr val="bg1">
              <a:alpha val="81000"/>
            </a:schemeClr>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pic>
        <p:nvPicPr>
          <p:cNvPr id="10" name="Picture 8">
            <a:extLst>
              <a:ext uri="{FF2B5EF4-FFF2-40B4-BE49-F238E27FC236}">
                <a16:creationId xmlns:a16="http://schemas.microsoft.com/office/drawing/2014/main" id="{FD2E867E-C5AB-4D11-9EA8-B17CB5E69E0D}"/>
              </a:ext>
            </a:extLst>
          </p:cNvPr>
          <p:cNvPicPr>
            <a:picLocks noChangeAspect="1"/>
          </p:cNvPicPr>
          <p:nvPr/>
        </p:nvPicPr>
        <p:blipFill>
          <a:blip r:embed="rId8"/>
          <a:srcRect/>
          <a:stretch>
            <a:fillRect/>
          </a:stretch>
        </p:blipFill>
        <p:spPr>
          <a:xfrm>
            <a:off x="4266213" y="2761458"/>
            <a:ext cx="1874500" cy="3939404"/>
          </a:xfrm>
          <a:prstGeom prst="rect">
            <a:avLst/>
          </a:prstGeom>
        </p:spPr>
      </p:pic>
      <p:pic>
        <p:nvPicPr>
          <p:cNvPr id="11" name="Picture 10">
            <a:extLst>
              <a:ext uri="{FF2B5EF4-FFF2-40B4-BE49-F238E27FC236}">
                <a16:creationId xmlns:a16="http://schemas.microsoft.com/office/drawing/2014/main" id="{F3C93B3F-0AA6-49A8-97DC-7F1ABB5EB180}"/>
              </a:ext>
            </a:extLst>
          </p:cNvPr>
          <p:cNvPicPr>
            <a:picLocks noChangeAspect="1"/>
          </p:cNvPicPr>
          <p:nvPr/>
        </p:nvPicPr>
        <p:blipFill>
          <a:blip r:embed="rId9"/>
          <a:stretch>
            <a:fillRect/>
          </a:stretch>
        </p:blipFill>
        <p:spPr>
          <a:xfrm>
            <a:off x="6729953" y="862868"/>
            <a:ext cx="3385598" cy="1059209"/>
          </a:xfrm>
          <a:prstGeom prst="rect">
            <a:avLst/>
          </a:prstGeom>
        </p:spPr>
      </p:pic>
      <p:pic>
        <p:nvPicPr>
          <p:cNvPr id="2" name="Picture 1">
            <a:extLst>
              <a:ext uri="{FF2B5EF4-FFF2-40B4-BE49-F238E27FC236}">
                <a16:creationId xmlns:a16="http://schemas.microsoft.com/office/drawing/2014/main" id="{CABB4DDE-D4F3-83FA-E467-81BD2416BA9D}"/>
              </a:ext>
            </a:extLst>
          </p:cNvPr>
          <p:cNvPicPr>
            <a:picLocks noChangeAspect="1"/>
          </p:cNvPicPr>
          <p:nvPr/>
        </p:nvPicPr>
        <p:blipFill>
          <a:blip r:embed="rId10"/>
          <a:stretch>
            <a:fillRect/>
          </a:stretch>
        </p:blipFill>
        <p:spPr>
          <a:xfrm>
            <a:off x="4758767" y="1762799"/>
            <a:ext cx="6998815" cy="2017951"/>
          </a:xfrm>
          <a:prstGeom prst="rect">
            <a:avLst/>
          </a:prstGeom>
        </p:spPr>
      </p:pic>
      <p:sp>
        <p:nvSpPr>
          <p:cNvPr id="3" name="TextBox 2">
            <a:extLst>
              <a:ext uri="{FF2B5EF4-FFF2-40B4-BE49-F238E27FC236}">
                <a16:creationId xmlns:a16="http://schemas.microsoft.com/office/drawing/2014/main" id="{B27B98B3-78D5-AB31-CD0D-ED8C55ED507C}"/>
              </a:ext>
            </a:extLst>
          </p:cNvPr>
          <p:cNvSpPr txBox="1"/>
          <p:nvPr/>
        </p:nvSpPr>
        <p:spPr>
          <a:xfrm>
            <a:off x="7848600" y="3362325"/>
            <a:ext cx="1533525" cy="523220"/>
          </a:xfrm>
          <a:prstGeom prst="rect">
            <a:avLst/>
          </a:prstGeom>
          <a:noFill/>
        </p:spPr>
        <p:txBody>
          <a:bodyPr wrap="square" rtlCol="0">
            <a:spAutoFit/>
          </a:bodyPr>
          <a:lstStyle/>
          <a:p>
            <a:r>
              <a:rPr lang="en-US" sz="2800" b="1" i="1" dirty="0">
                <a:solidFill>
                  <a:srgbClr val="0070C0"/>
                </a:solidFill>
              </a:rPr>
              <a:t>(</a:t>
            </a:r>
            <a:r>
              <a:rPr lang="en-US" sz="2800" b="1" i="1" dirty="0" err="1">
                <a:solidFill>
                  <a:srgbClr val="0070C0"/>
                </a:solidFill>
              </a:rPr>
              <a:t>Tiết</a:t>
            </a:r>
            <a:r>
              <a:rPr lang="en-US" sz="2800" b="1" i="1" dirty="0">
                <a:solidFill>
                  <a:srgbClr val="0070C0"/>
                </a:solidFill>
              </a:rPr>
              <a:t> 3)</a:t>
            </a:r>
          </a:p>
        </p:txBody>
      </p:sp>
    </p:spTree>
    <p:extLst>
      <p:ext uri="{BB962C8B-B14F-4D97-AF65-F5344CB8AC3E}">
        <p14:creationId xmlns:p14="http://schemas.microsoft.com/office/powerpoint/2010/main" val="66788411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strVal val="#ppt_h"/>
                                          </p:val>
                                        </p:tav>
                                        <p:tav tm="100000">
                                          <p:val>
                                            <p:strVal val="#ppt_h"/>
                                          </p:val>
                                        </p:tav>
                                      </p:tavLst>
                                    </p:anim>
                                  </p:childTnLst>
                                </p:cTn>
                              </p:par>
                              <p:par>
                                <p:cTn id="9" presetID="16" presetClass="entr" presetSubtype="21"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barn(inVertical)">
                                      <p:cBhvr>
                                        <p:cTn id="11" dur="500"/>
                                        <p:tgtEl>
                                          <p:spTgt spid="11"/>
                                        </p:tgtEl>
                                      </p:cBhvr>
                                    </p:animEffect>
                                  </p:childTnLst>
                                </p:cTn>
                              </p:par>
                              <p:par>
                                <p:cTn id="12" presetID="32" presetClass="emph" presetSubtype="0" fill="hold" nodeType="withEffect">
                                  <p:stCondLst>
                                    <p:cond delay="0"/>
                                  </p:stCondLst>
                                  <p:childTnLst>
                                    <p:animRot by="120000">
                                      <p:cBhvr>
                                        <p:cTn id="13" dur="100" fill="hold">
                                          <p:stCondLst>
                                            <p:cond delay="0"/>
                                          </p:stCondLst>
                                        </p:cTn>
                                        <p:tgtEl>
                                          <p:spTgt spid="6"/>
                                        </p:tgtEl>
                                        <p:attrNameLst>
                                          <p:attrName>r</p:attrName>
                                        </p:attrNameLst>
                                      </p:cBhvr>
                                    </p:animRot>
                                    <p:animRot by="-240000">
                                      <p:cBhvr>
                                        <p:cTn id="14" dur="200" fill="hold">
                                          <p:stCondLst>
                                            <p:cond delay="200"/>
                                          </p:stCondLst>
                                        </p:cTn>
                                        <p:tgtEl>
                                          <p:spTgt spid="6"/>
                                        </p:tgtEl>
                                        <p:attrNameLst>
                                          <p:attrName>r</p:attrName>
                                        </p:attrNameLst>
                                      </p:cBhvr>
                                    </p:animRot>
                                    <p:animRot by="240000">
                                      <p:cBhvr>
                                        <p:cTn id="15" dur="200" fill="hold">
                                          <p:stCondLst>
                                            <p:cond delay="400"/>
                                          </p:stCondLst>
                                        </p:cTn>
                                        <p:tgtEl>
                                          <p:spTgt spid="6"/>
                                        </p:tgtEl>
                                        <p:attrNameLst>
                                          <p:attrName>r</p:attrName>
                                        </p:attrNameLst>
                                      </p:cBhvr>
                                    </p:animRot>
                                    <p:animRot by="-240000">
                                      <p:cBhvr>
                                        <p:cTn id="16" dur="200" fill="hold">
                                          <p:stCondLst>
                                            <p:cond delay="600"/>
                                          </p:stCondLst>
                                        </p:cTn>
                                        <p:tgtEl>
                                          <p:spTgt spid="6"/>
                                        </p:tgtEl>
                                        <p:attrNameLst>
                                          <p:attrName>r</p:attrName>
                                        </p:attrNameLst>
                                      </p:cBhvr>
                                    </p:animRot>
                                    <p:animRot by="120000">
                                      <p:cBhvr>
                                        <p:cTn id="17" dur="200" fill="hold">
                                          <p:stCondLst>
                                            <p:cond delay="800"/>
                                          </p:stCondLst>
                                        </p:cTn>
                                        <p:tgtEl>
                                          <p:spTgt spid="6"/>
                                        </p:tgtEl>
                                        <p:attrNameLst>
                                          <p:attrName>r</p:attrName>
                                        </p:attrNameLst>
                                      </p:cBhvr>
                                    </p:animRot>
                                  </p:childTnLst>
                                </p:cTn>
                              </p:par>
                              <p:par>
                                <p:cTn id="18" presetID="32" presetClass="emph" presetSubtype="0" fill="hold" nodeType="withEffect">
                                  <p:stCondLst>
                                    <p:cond delay="0"/>
                                  </p:stCondLst>
                                  <p:childTnLst>
                                    <p:animRot by="120000">
                                      <p:cBhvr>
                                        <p:cTn id="19" dur="100" fill="hold">
                                          <p:stCondLst>
                                            <p:cond delay="0"/>
                                          </p:stCondLst>
                                        </p:cTn>
                                        <p:tgtEl>
                                          <p:spTgt spid="7"/>
                                        </p:tgtEl>
                                        <p:attrNameLst>
                                          <p:attrName>r</p:attrName>
                                        </p:attrNameLst>
                                      </p:cBhvr>
                                    </p:animRot>
                                    <p:animRot by="-240000">
                                      <p:cBhvr>
                                        <p:cTn id="20" dur="200" fill="hold">
                                          <p:stCondLst>
                                            <p:cond delay="200"/>
                                          </p:stCondLst>
                                        </p:cTn>
                                        <p:tgtEl>
                                          <p:spTgt spid="7"/>
                                        </p:tgtEl>
                                        <p:attrNameLst>
                                          <p:attrName>r</p:attrName>
                                        </p:attrNameLst>
                                      </p:cBhvr>
                                    </p:animRot>
                                    <p:animRot by="240000">
                                      <p:cBhvr>
                                        <p:cTn id="21" dur="200" fill="hold">
                                          <p:stCondLst>
                                            <p:cond delay="400"/>
                                          </p:stCondLst>
                                        </p:cTn>
                                        <p:tgtEl>
                                          <p:spTgt spid="7"/>
                                        </p:tgtEl>
                                        <p:attrNameLst>
                                          <p:attrName>r</p:attrName>
                                        </p:attrNameLst>
                                      </p:cBhvr>
                                    </p:animRot>
                                    <p:animRot by="-240000">
                                      <p:cBhvr>
                                        <p:cTn id="22" dur="200" fill="hold">
                                          <p:stCondLst>
                                            <p:cond delay="600"/>
                                          </p:stCondLst>
                                        </p:cTn>
                                        <p:tgtEl>
                                          <p:spTgt spid="7"/>
                                        </p:tgtEl>
                                        <p:attrNameLst>
                                          <p:attrName>r</p:attrName>
                                        </p:attrNameLst>
                                      </p:cBhvr>
                                    </p:animRot>
                                    <p:animRot by="120000">
                                      <p:cBhvr>
                                        <p:cTn id="23" dur="200" fill="hold">
                                          <p:stCondLst>
                                            <p:cond delay="800"/>
                                          </p:stCondLst>
                                        </p:cTn>
                                        <p:tgtEl>
                                          <p:spTgt spid="7"/>
                                        </p:tgtEl>
                                        <p:attrNameLst>
                                          <p:attrName>r</p:attrName>
                                        </p:attrNameLst>
                                      </p:cBhvr>
                                    </p:animRot>
                                  </p:childTnLst>
                                </p:cTn>
                              </p:par>
                              <p:par>
                                <p:cTn id="24" presetID="32" presetClass="emph" presetSubtype="0" fill="hold" nodeType="withEffect">
                                  <p:stCondLst>
                                    <p:cond delay="0"/>
                                  </p:stCondLst>
                                  <p:childTnLst>
                                    <p:animRot by="120000">
                                      <p:cBhvr>
                                        <p:cTn id="25" dur="100" fill="hold">
                                          <p:stCondLst>
                                            <p:cond delay="0"/>
                                          </p:stCondLst>
                                        </p:cTn>
                                        <p:tgtEl>
                                          <p:spTgt spid="10"/>
                                        </p:tgtEl>
                                        <p:attrNameLst>
                                          <p:attrName>r</p:attrName>
                                        </p:attrNameLst>
                                      </p:cBhvr>
                                    </p:animRot>
                                    <p:animRot by="-240000">
                                      <p:cBhvr>
                                        <p:cTn id="26" dur="200" fill="hold">
                                          <p:stCondLst>
                                            <p:cond delay="200"/>
                                          </p:stCondLst>
                                        </p:cTn>
                                        <p:tgtEl>
                                          <p:spTgt spid="10"/>
                                        </p:tgtEl>
                                        <p:attrNameLst>
                                          <p:attrName>r</p:attrName>
                                        </p:attrNameLst>
                                      </p:cBhvr>
                                    </p:animRot>
                                    <p:animRot by="240000">
                                      <p:cBhvr>
                                        <p:cTn id="27" dur="200" fill="hold">
                                          <p:stCondLst>
                                            <p:cond delay="400"/>
                                          </p:stCondLst>
                                        </p:cTn>
                                        <p:tgtEl>
                                          <p:spTgt spid="10"/>
                                        </p:tgtEl>
                                        <p:attrNameLst>
                                          <p:attrName>r</p:attrName>
                                        </p:attrNameLst>
                                      </p:cBhvr>
                                    </p:animRot>
                                    <p:animRot by="-240000">
                                      <p:cBhvr>
                                        <p:cTn id="28" dur="200" fill="hold">
                                          <p:stCondLst>
                                            <p:cond delay="600"/>
                                          </p:stCondLst>
                                        </p:cTn>
                                        <p:tgtEl>
                                          <p:spTgt spid="10"/>
                                        </p:tgtEl>
                                        <p:attrNameLst>
                                          <p:attrName>r</p:attrName>
                                        </p:attrNameLst>
                                      </p:cBhvr>
                                    </p:animRot>
                                    <p:animRot by="120000">
                                      <p:cBhvr>
                                        <p:cTn id="29" dur="200" fill="hold">
                                          <p:stCondLst>
                                            <p:cond delay="800"/>
                                          </p:stCondLst>
                                        </p:cTn>
                                        <p:tgtEl>
                                          <p:spTgt spid="10"/>
                                        </p:tgtEl>
                                        <p:attrNameLst>
                                          <p:attrName>r</p:attrName>
                                        </p:attrNameLst>
                                      </p:cBhvr>
                                    </p:animRo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2"/>
                                        </p:tgtEl>
                                        <p:attrNameLst>
                                          <p:attrName>style.visibility</p:attrName>
                                        </p:attrNameLst>
                                      </p:cBhvr>
                                      <p:to>
                                        <p:strVal val="visible"/>
                                      </p:to>
                                    </p:set>
                                    <p:animEffect transition="in" filter="barn(inVertical)">
                                      <p:cBhvr>
                                        <p:cTn id="34" dur="500"/>
                                        <p:tgtEl>
                                          <p:spTgt spid="2"/>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3">
                                            <p:txEl>
                                              <p:pRg st="0" end="0"/>
                                            </p:txEl>
                                          </p:spTgt>
                                        </p:tgtEl>
                                        <p:attrNameLst>
                                          <p:attrName>style.visibility</p:attrName>
                                        </p:attrNameLst>
                                      </p:cBhvr>
                                      <p:to>
                                        <p:strVal val="visible"/>
                                      </p:to>
                                    </p:set>
                                    <p:animEffect transition="in" filter="fade">
                                      <p:cBhvr>
                                        <p:cTn id="39"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178867" y="1591208"/>
            <a:ext cx="8603810" cy="1754326"/>
          </a:xfrm>
          <a:prstGeom prst="rect">
            <a:avLst/>
          </a:prstGeom>
        </p:spPr>
        <p:txBody>
          <a:bodyPr wrap="square">
            <a:spAutoFit/>
          </a:bodyPr>
          <a:lstStyle/>
          <a:p>
            <a:pPr algn="ctr">
              <a:spcAft>
                <a:spcPts val="0"/>
              </a:spcAft>
            </a:pPr>
            <a:r>
              <a:rPr lang="vi-VN" sz="3600" b="1" smtClean="0">
                <a:solidFill>
                  <a:srgbClr val="FF0000"/>
                </a:solidFill>
                <a:latin typeface="Times New Roman" panose="02020603050405020304" pitchFamily="18" charset="0"/>
                <a:ea typeface="Times New Roman" panose="02020603050405020304" pitchFamily="18" charset="0"/>
              </a:rPr>
              <a:t>Con hãy</a:t>
            </a:r>
            <a:r>
              <a:rPr lang="vi-VN" sz="3600" b="1">
                <a:solidFill>
                  <a:srgbClr val="FF0000"/>
                </a:solidFill>
                <a:latin typeface="Times New Roman" panose="02020603050405020304" pitchFamily="18" charset="0"/>
                <a:ea typeface="Times New Roman" panose="02020603050405020304" pitchFamily="18" charset="0"/>
              </a:rPr>
              <a:t> </a:t>
            </a:r>
            <a:r>
              <a:rPr lang="fr-FR" sz="3600" b="1" smtClean="0">
                <a:solidFill>
                  <a:srgbClr val="FF0000"/>
                </a:solidFill>
                <a:latin typeface="Times New Roman" panose="02020603050405020304" pitchFamily="18" charset="0"/>
                <a:ea typeface="Times New Roman" panose="02020603050405020304" pitchFamily="18" charset="0"/>
              </a:rPr>
              <a:t>chia </a:t>
            </a:r>
            <a:r>
              <a:rPr lang="fr-FR" sz="3600" b="1">
                <a:solidFill>
                  <a:srgbClr val="FF0000"/>
                </a:solidFill>
                <a:latin typeface="Times New Roman" panose="02020603050405020304" pitchFamily="18" charset="0"/>
                <a:ea typeface="Times New Roman" panose="02020603050405020304" pitchFamily="18" charset="0"/>
              </a:rPr>
              <a:t>sẻ ý tưởng </a:t>
            </a:r>
            <a:r>
              <a:rPr lang="vi-VN" sz="3600" b="1">
                <a:solidFill>
                  <a:srgbClr val="FF0000"/>
                </a:solidFill>
                <a:latin typeface="Times New Roman" panose="02020603050405020304" pitchFamily="18" charset="0"/>
                <a:ea typeface="Times New Roman" panose="02020603050405020304" pitchFamily="18" charset="0"/>
              </a:rPr>
              <a:t>trồng một loại hoa, cây cảnh có khả năng làm sạch không kh</a:t>
            </a:r>
            <a:r>
              <a:rPr lang="fr-FR" sz="3600" b="1">
                <a:solidFill>
                  <a:srgbClr val="FF0000"/>
                </a:solidFill>
                <a:latin typeface="Times New Roman" panose="02020603050405020304" pitchFamily="18" charset="0"/>
                <a:ea typeface="Times New Roman" panose="02020603050405020304" pitchFamily="18" charset="0"/>
              </a:rPr>
              <a:t>í</a:t>
            </a:r>
            <a:r>
              <a:rPr lang="vi-VN" sz="3600" b="1">
                <a:solidFill>
                  <a:srgbClr val="FF0000"/>
                </a:solidFill>
                <a:latin typeface="Times New Roman" panose="02020603050405020304" pitchFamily="18" charset="0"/>
                <a:ea typeface="Times New Roman" panose="02020603050405020304" pitchFamily="18" charset="0"/>
              </a:rPr>
              <a:t> trong khuôn viên trường học của con</a:t>
            </a:r>
            <a:r>
              <a:rPr lang="vi-VN" sz="3600" b="1" smtClean="0">
                <a:solidFill>
                  <a:srgbClr val="FF0000"/>
                </a:solidFill>
                <a:latin typeface="Times New Roman" panose="02020603050405020304" pitchFamily="18" charset="0"/>
                <a:ea typeface="Times New Roman" panose="02020603050405020304" pitchFamily="18" charset="0"/>
              </a:rPr>
              <a:t>.</a:t>
            </a:r>
            <a:endParaRPr lang="en-GB" sz="3200" b="1">
              <a:solidFill>
                <a:srgbClr val="FF0000"/>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22686083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hape, rectangle&#10;&#10;Description automatically generated">
            <a:extLst>
              <a:ext uri="{FF2B5EF4-FFF2-40B4-BE49-F238E27FC236}">
                <a16:creationId xmlns:a16="http://schemas.microsoft.com/office/drawing/2014/main" id="{FA4948A0-C7DB-0146-C561-5303CCF6542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8061" y="666333"/>
            <a:ext cx="6735263" cy="4200953"/>
          </a:xfrm>
          <a:prstGeom prst="rect">
            <a:avLst/>
          </a:prstGeom>
        </p:spPr>
      </p:pic>
      <p:pic>
        <p:nvPicPr>
          <p:cNvPr id="2" name="Picture 7">
            <a:extLst>
              <a:ext uri="{FF2B5EF4-FFF2-40B4-BE49-F238E27FC236}">
                <a16:creationId xmlns:a16="http://schemas.microsoft.com/office/drawing/2014/main" id="{109E5EA1-2B3A-D1FC-3485-CF33424EE47D}"/>
              </a:ext>
            </a:extLst>
          </p:cNvPr>
          <p:cNvPicPr>
            <a:picLocks noChangeAspect="1"/>
          </p:cNvPicPr>
          <p:nvPr/>
        </p:nvPicPr>
        <p:blipFill>
          <a:blip r:embed="rId3"/>
          <a:srcRect/>
          <a:stretch>
            <a:fillRect/>
          </a:stretch>
        </p:blipFill>
        <p:spPr>
          <a:xfrm>
            <a:off x="3373120" y="2344023"/>
            <a:ext cx="8818880" cy="4409440"/>
          </a:xfrm>
          <a:prstGeom prst="rect">
            <a:avLst/>
          </a:prstGeom>
        </p:spPr>
      </p:pic>
      <p:pic>
        <p:nvPicPr>
          <p:cNvPr id="5" name="Picture 4">
            <a:extLst>
              <a:ext uri="{FF2B5EF4-FFF2-40B4-BE49-F238E27FC236}">
                <a16:creationId xmlns:a16="http://schemas.microsoft.com/office/drawing/2014/main" id="{7B27B07D-E43D-B05E-90C3-F0C0A8E546F3}"/>
              </a:ext>
            </a:extLst>
          </p:cNvPr>
          <p:cNvPicPr>
            <a:picLocks noChangeAspect="1"/>
          </p:cNvPicPr>
          <p:nvPr/>
        </p:nvPicPr>
        <p:blipFill>
          <a:blip r:embed="rId4"/>
          <a:stretch>
            <a:fillRect/>
          </a:stretch>
        </p:blipFill>
        <p:spPr>
          <a:xfrm>
            <a:off x="381958" y="869074"/>
            <a:ext cx="6992718" cy="3017782"/>
          </a:xfrm>
          <a:prstGeom prst="rect">
            <a:avLst/>
          </a:prstGeom>
        </p:spPr>
      </p:pic>
    </p:spTree>
    <p:extLst>
      <p:ext uri="{BB962C8B-B14F-4D97-AF65-F5344CB8AC3E}">
        <p14:creationId xmlns:p14="http://schemas.microsoft.com/office/powerpoint/2010/main" val="70668396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32" presetClass="emph" presetSubtype="0" fill="hold" nodeType="withEffect">
                                  <p:stCondLst>
                                    <p:cond delay="0"/>
                                  </p:stCondLst>
                                  <p:childTnLst>
                                    <p:animRot by="120000">
                                      <p:cBhvr>
                                        <p:cTn id="11" dur="100" fill="hold">
                                          <p:stCondLst>
                                            <p:cond delay="0"/>
                                          </p:stCondLst>
                                        </p:cTn>
                                        <p:tgtEl>
                                          <p:spTgt spid="2"/>
                                        </p:tgtEl>
                                        <p:attrNameLst>
                                          <p:attrName>r</p:attrName>
                                        </p:attrNameLst>
                                      </p:cBhvr>
                                    </p:animRot>
                                    <p:animRot by="-240000">
                                      <p:cBhvr>
                                        <p:cTn id="12" dur="200" fill="hold">
                                          <p:stCondLst>
                                            <p:cond delay="200"/>
                                          </p:stCondLst>
                                        </p:cTn>
                                        <p:tgtEl>
                                          <p:spTgt spid="2"/>
                                        </p:tgtEl>
                                        <p:attrNameLst>
                                          <p:attrName>r</p:attrName>
                                        </p:attrNameLst>
                                      </p:cBhvr>
                                    </p:animRot>
                                    <p:animRot by="240000">
                                      <p:cBhvr>
                                        <p:cTn id="13" dur="200" fill="hold">
                                          <p:stCondLst>
                                            <p:cond delay="400"/>
                                          </p:stCondLst>
                                        </p:cTn>
                                        <p:tgtEl>
                                          <p:spTgt spid="2"/>
                                        </p:tgtEl>
                                        <p:attrNameLst>
                                          <p:attrName>r</p:attrName>
                                        </p:attrNameLst>
                                      </p:cBhvr>
                                    </p:animRot>
                                    <p:animRot by="-240000">
                                      <p:cBhvr>
                                        <p:cTn id="14" dur="200" fill="hold">
                                          <p:stCondLst>
                                            <p:cond delay="600"/>
                                          </p:stCondLst>
                                        </p:cTn>
                                        <p:tgtEl>
                                          <p:spTgt spid="2"/>
                                        </p:tgtEl>
                                        <p:attrNameLst>
                                          <p:attrName>r</p:attrName>
                                        </p:attrNameLst>
                                      </p:cBhvr>
                                    </p:animRot>
                                    <p:animRot by="120000">
                                      <p:cBhvr>
                                        <p:cTn id="15" dur="200" fill="hold">
                                          <p:stCondLst>
                                            <p:cond delay="800"/>
                                          </p:stCondLst>
                                        </p:cTn>
                                        <p:tgtEl>
                                          <p:spTgt spid="2"/>
                                        </p:tgtEl>
                                        <p:attrNameLst>
                                          <p:attrName>r</p:attrName>
                                        </p:attrNameLst>
                                      </p:cBhvr>
                                    </p:animRot>
                                  </p:childTnLst>
                                </p:cTn>
                              </p:par>
                              <p:par>
                                <p:cTn id="16" presetID="10" presetClass="entr" presetSubtype="0"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80246"/>
            <a:ext cx="10515600" cy="1310442"/>
          </a:xfrm>
        </p:spPr>
        <p:txBody>
          <a:bodyPr/>
          <a:lstStyle/>
          <a:p>
            <a:r>
              <a:rPr lang="vi-VN" smtClean="0">
                <a:solidFill>
                  <a:srgbClr val="FF0000"/>
                </a:solidFill>
              </a:rPr>
              <a:t>Các con hãy quan sát hình 3 – trang 9 và trả lời câu hỏi 1 -2</a:t>
            </a:r>
            <a:endParaRPr lang="en-GB">
              <a:solidFill>
                <a:srgbClr val="FF0000"/>
              </a:solidFill>
            </a:endParaRPr>
          </a:p>
        </p:txBody>
      </p:sp>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l="27760" t="32043" r="24085" b="18192"/>
          <a:stretch/>
        </p:blipFill>
        <p:spPr>
          <a:xfrm>
            <a:off x="1872557" y="1690688"/>
            <a:ext cx="8446885" cy="4910245"/>
          </a:xfrm>
          <a:prstGeom prst="rect">
            <a:avLst/>
          </a:prstGeom>
        </p:spPr>
      </p:pic>
    </p:spTree>
    <p:extLst>
      <p:ext uri="{BB962C8B-B14F-4D97-AF65-F5344CB8AC3E}">
        <p14:creationId xmlns:p14="http://schemas.microsoft.com/office/powerpoint/2010/main" val="225884982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60214" y="2272153"/>
            <a:ext cx="9144000" cy="2387600"/>
          </a:xfrm>
        </p:spPr>
        <p:txBody>
          <a:bodyPr>
            <a:normAutofit fontScale="90000"/>
          </a:bodyPr>
          <a:lstStyle/>
          <a:p>
            <a:r>
              <a:rPr lang="vi-VN" smtClean="0">
                <a:solidFill>
                  <a:srgbClr val="FF0000"/>
                </a:solidFill>
              </a:rPr>
              <a:t>Nếu không có hoa, cây cảnh thì con người sẽ lấy oxygen ở đâu để thở?</a:t>
            </a:r>
            <a:r>
              <a:rPr lang="en-GB" smtClean="0">
                <a:solidFill>
                  <a:srgbClr val="FF0000"/>
                </a:solidFill>
              </a:rPr>
              <a:t/>
            </a:r>
            <a:br>
              <a:rPr lang="en-GB" smtClean="0">
                <a:solidFill>
                  <a:srgbClr val="FF0000"/>
                </a:solidFill>
              </a:rPr>
            </a:br>
            <a:endParaRPr lang="en-GB">
              <a:solidFill>
                <a:srgbClr val="FF0000"/>
              </a:solidFill>
            </a:endParaRPr>
          </a:p>
        </p:txBody>
      </p:sp>
    </p:spTree>
    <p:extLst>
      <p:ext uri="{BB962C8B-B14F-4D97-AF65-F5344CB8AC3E}">
        <p14:creationId xmlns:p14="http://schemas.microsoft.com/office/powerpoint/2010/main" val="21042218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87292" y="1440328"/>
            <a:ext cx="8289212" cy="3819734"/>
          </a:xfrm>
        </p:spPr>
        <p:txBody>
          <a:bodyPr/>
          <a:lstStyle/>
          <a:p>
            <a:pPr algn="l">
              <a:lnSpc>
                <a:spcPct val="100000"/>
              </a:lnSpc>
            </a:pPr>
            <a:r>
              <a:rPr lang="vi-VN" sz="3200" b="1">
                <a:solidFill>
                  <a:srgbClr val="FF0000"/>
                </a:solidFill>
              </a:rPr>
              <a:t>K</a:t>
            </a:r>
            <a:r>
              <a:rPr lang="vi-VN" sz="3200" b="1" smtClean="0">
                <a:solidFill>
                  <a:srgbClr val="FF0000"/>
                </a:solidFill>
              </a:rPr>
              <a:t>ết </a:t>
            </a:r>
            <a:r>
              <a:rPr lang="vi-VN" sz="3200" b="1">
                <a:solidFill>
                  <a:srgbClr val="FF0000"/>
                </a:solidFill>
              </a:rPr>
              <a:t>luận: Khi cây quang hợp, sẽ lấy khí carbon dioxide (C02) từ không khí và tạo ra khí oxygen cung cấp cho hoạt động hô hấp của con người và động vật.</a:t>
            </a:r>
            <a:endParaRPr lang="en-GB" sz="3200" b="1">
              <a:solidFill>
                <a:srgbClr val="FF0000"/>
              </a:solidFill>
            </a:endParaRPr>
          </a:p>
        </p:txBody>
      </p:sp>
    </p:spTree>
    <p:extLst>
      <p:ext uri="{BB962C8B-B14F-4D97-AF65-F5344CB8AC3E}">
        <p14:creationId xmlns:p14="http://schemas.microsoft.com/office/powerpoint/2010/main" val="40965702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1986" y="709157"/>
            <a:ext cx="10515600" cy="1325563"/>
          </a:xfrm>
        </p:spPr>
        <p:txBody>
          <a:bodyPr>
            <a:normAutofit fontScale="90000"/>
          </a:bodyPr>
          <a:lstStyle/>
          <a:p>
            <a:r>
              <a:rPr lang="vi-VN" b="1" smtClean="0">
                <a:solidFill>
                  <a:srgbClr val="FF0000"/>
                </a:solidFill>
              </a:rPr>
              <a:t>Tại </a:t>
            </a:r>
            <a:r>
              <a:rPr lang="vi-VN" b="1">
                <a:solidFill>
                  <a:srgbClr val="FF0000"/>
                </a:solidFill>
              </a:rPr>
              <a:t>sao khi đi ngủ chúng ta không nên đặt nhiều hoa, cây cảnh trong phòng ngủ kín?</a:t>
            </a:r>
            <a:r>
              <a:rPr lang="en-GB" b="1">
                <a:solidFill>
                  <a:srgbClr val="FF0000"/>
                </a:solidFill>
              </a:rPr>
              <a:t/>
            </a:r>
            <a:br>
              <a:rPr lang="en-GB" b="1">
                <a:solidFill>
                  <a:srgbClr val="FF0000"/>
                </a:solidFill>
              </a:rPr>
            </a:br>
            <a:endParaRPr lang="en-GB" b="1">
              <a:solidFill>
                <a:srgbClr val="FF0000"/>
              </a:solidFill>
            </a:endParaRPr>
          </a:p>
        </p:txBody>
      </p:sp>
      <p:sp>
        <p:nvSpPr>
          <p:cNvPr id="4" name="Rectangle 3"/>
          <p:cNvSpPr/>
          <p:nvPr/>
        </p:nvSpPr>
        <p:spPr>
          <a:xfrm>
            <a:off x="883467" y="2263323"/>
            <a:ext cx="9491050" cy="2123658"/>
          </a:xfrm>
          <a:prstGeom prst="rect">
            <a:avLst/>
          </a:prstGeom>
        </p:spPr>
        <p:txBody>
          <a:bodyPr wrap="square">
            <a:spAutoFit/>
          </a:bodyPr>
          <a:lstStyle/>
          <a:p>
            <a:pPr algn="just">
              <a:lnSpc>
                <a:spcPct val="110000"/>
              </a:lnSpc>
              <a:spcAft>
                <a:spcPts val="0"/>
              </a:spcAft>
            </a:pPr>
            <a:r>
              <a:rPr lang="vi-VN" sz="4000" b="1">
                <a:solidFill>
                  <a:srgbClr val="FF0000"/>
                </a:solidFill>
                <a:latin typeface="Times New Roman" panose="02020603050405020304" pitchFamily="18" charset="0"/>
                <a:ea typeface="Times New Roman" panose="02020603050405020304" pitchFamily="18" charset="0"/>
              </a:rPr>
              <a:t>Cây có vai trò quan trọng trong đời sống con người, vậy chúng ta cần làm gì để chăm sóc và bảo vệ cây hoa, cây cảnh?</a:t>
            </a:r>
            <a:endParaRPr lang="en-GB" sz="4000" b="1">
              <a:solidFill>
                <a:srgbClr val="FF0000"/>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893089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hape, rectangle&#10;&#10;Description automatically generated">
            <a:extLst>
              <a:ext uri="{FF2B5EF4-FFF2-40B4-BE49-F238E27FC236}">
                <a16:creationId xmlns:a16="http://schemas.microsoft.com/office/drawing/2014/main" id="{FA4948A0-C7DB-0146-C561-5303CCF6542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1864" y="221835"/>
            <a:ext cx="7917035" cy="4938054"/>
          </a:xfrm>
          <a:prstGeom prst="rect">
            <a:avLst/>
          </a:prstGeom>
        </p:spPr>
      </p:pic>
      <p:pic>
        <p:nvPicPr>
          <p:cNvPr id="2" name="Picture 7">
            <a:extLst>
              <a:ext uri="{FF2B5EF4-FFF2-40B4-BE49-F238E27FC236}">
                <a16:creationId xmlns:a16="http://schemas.microsoft.com/office/drawing/2014/main" id="{109E5EA1-2B3A-D1FC-3485-CF33424EE47D}"/>
              </a:ext>
            </a:extLst>
          </p:cNvPr>
          <p:cNvPicPr>
            <a:picLocks noChangeAspect="1"/>
          </p:cNvPicPr>
          <p:nvPr/>
        </p:nvPicPr>
        <p:blipFill>
          <a:blip r:embed="rId3"/>
          <a:srcRect/>
          <a:stretch>
            <a:fillRect/>
          </a:stretch>
        </p:blipFill>
        <p:spPr>
          <a:xfrm>
            <a:off x="5683701" y="2690862"/>
            <a:ext cx="8818880" cy="4409440"/>
          </a:xfrm>
          <a:prstGeom prst="rect">
            <a:avLst/>
          </a:prstGeom>
        </p:spPr>
      </p:pic>
      <p:pic>
        <p:nvPicPr>
          <p:cNvPr id="5" name="Picture 4">
            <a:extLst>
              <a:ext uri="{FF2B5EF4-FFF2-40B4-BE49-F238E27FC236}">
                <a16:creationId xmlns:a16="http://schemas.microsoft.com/office/drawing/2014/main" id="{AD92B238-7067-D168-C217-CFC71BFD5709}"/>
              </a:ext>
            </a:extLst>
          </p:cNvPr>
          <p:cNvPicPr>
            <a:picLocks noChangeAspect="1"/>
          </p:cNvPicPr>
          <p:nvPr/>
        </p:nvPicPr>
        <p:blipFill>
          <a:blip r:embed="rId4"/>
          <a:stretch>
            <a:fillRect/>
          </a:stretch>
        </p:blipFill>
        <p:spPr>
          <a:xfrm>
            <a:off x="338014" y="1716492"/>
            <a:ext cx="7248772" cy="1322947"/>
          </a:xfrm>
          <a:prstGeom prst="rect">
            <a:avLst/>
          </a:prstGeom>
        </p:spPr>
      </p:pic>
    </p:spTree>
    <p:extLst>
      <p:ext uri="{BB962C8B-B14F-4D97-AF65-F5344CB8AC3E}">
        <p14:creationId xmlns:p14="http://schemas.microsoft.com/office/powerpoint/2010/main" val="392038224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cTn>
                              </p:par>
                              <p:par>
                                <p:cTn id="11" presetID="2" presetClass="entr" presetSubtype="4"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barn(inVertical)">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C81AB7DC-52F5-8B50-FC69-8A076EAF27CD}"/>
              </a:ext>
            </a:extLst>
          </p:cNvPr>
          <p:cNvSpPr/>
          <p:nvPr/>
        </p:nvSpPr>
        <p:spPr>
          <a:xfrm>
            <a:off x="273460" y="245189"/>
            <a:ext cx="11594690" cy="6428879"/>
          </a:xfrm>
          <a:custGeom>
            <a:avLst/>
            <a:gdLst>
              <a:gd name="connsiteX0" fmla="*/ 0 w 11594690"/>
              <a:gd name="connsiteY0" fmla="*/ 1071501 h 6428879"/>
              <a:gd name="connsiteX1" fmla="*/ 1071501 w 11594690"/>
              <a:gd name="connsiteY1" fmla="*/ 0 h 6428879"/>
              <a:gd name="connsiteX2" fmla="*/ 1935655 w 11594690"/>
              <a:gd name="connsiteY2" fmla="*/ 0 h 6428879"/>
              <a:gd name="connsiteX3" fmla="*/ 2705293 w 11594690"/>
              <a:gd name="connsiteY3" fmla="*/ 0 h 6428879"/>
              <a:gd name="connsiteX4" fmla="*/ 3285896 w 11594690"/>
              <a:gd name="connsiteY4" fmla="*/ 0 h 6428879"/>
              <a:gd name="connsiteX5" fmla="*/ 4150051 w 11594690"/>
              <a:gd name="connsiteY5" fmla="*/ 0 h 6428879"/>
              <a:gd name="connsiteX6" fmla="*/ 4636138 w 11594690"/>
              <a:gd name="connsiteY6" fmla="*/ 0 h 6428879"/>
              <a:gd name="connsiteX7" fmla="*/ 5216741 w 11594690"/>
              <a:gd name="connsiteY7" fmla="*/ 0 h 6428879"/>
              <a:gd name="connsiteX8" fmla="*/ 5986379 w 11594690"/>
              <a:gd name="connsiteY8" fmla="*/ 0 h 6428879"/>
              <a:gd name="connsiteX9" fmla="*/ 6566982 w 11594690"/>
              <a:gd name="connsiteY9" fmla="*/ 0 h 6428879"/>
              <a:gd name="connsiteX10" fmla="*/ 6958552 w 11594690"/>
              <a:gd name="connsiteY10" fmla="*/ 0 h 6428879"/>
              <a:gd name="connsiteX11" fmla="*/ 7539156 w 11594690"/>
              <a:gd name="connsiteY11" fmla="*/ 0 h 6428879"/>
              <a:gd name="connsiteX12" fmla="*/ 8119760 w 11594690"/>
              <a:gd name="connsiteY12" fmla="*/ 0 h 6428879"/>
              <a:gd name="connsiteX13" fmla="*/ 8794880 w 11594690"/>
              <a:gd name="connsiteY13" fmla="*/ 0 h 6428879"/>
              <a:gd name="connsiteX14" fmla="*/ 9280967 w 11594690"/>
              <a:gd name="connsiteY14" fmla="*/ 0 h 6428879"/>
              <a:gd name="connsiteX15" fmla="*/ 10523189 w 11594690"/>
              <a:gd name="connsiteY15" fmla="*/ 0 h 6428879"/>
              <a:gd name="connsiteX16" fmla="*/ 11594690 w 11594690"/>
              <a:gd name="connsiteY16" fmla="*/ 1071501 h 6428879"/>
              <a:gd name="connsiteX17" fmla="*/ 11594690 w 11594690"/>
              <a:gd name="connsiteY17" fmla="*/ 1726628 h 6428879"/>
              <a:gd name="connsiteX18" fmla="*/ 11594690 w 11594690"/>
              <a:gd name="connsiteY18" fmla="*/ 2210320 h 6428879"/>
              <a:gd name="connsiteX19" fmla="*/ 11594690 w 11594690"/>
              <a:gd name="connsiteY19" fmla="*/ 2865447 h 6428879"/>
              <a:gd name="connsiteX20" fmla="*/ 11594690 w 11594690"/>
              <a:gd name="connsiteY20" fmla="*/ 3434856 h 6428879"/>
              <a:gd name="connsiteX21" fmla="*/ 11594690 w 11594690"/>
              <a:gd name="connsiteY21" fmla="*/ 4089983 h 6428879"/>
              <a:gd name="connsiteX22" fmla="*/ 11594690 w 11594690"/>
              <a:gd name="connsiteY22" fmla="*/ 4573675 h 6428879"/>
              <a:gd name="connsiteX23" fmla="*/ 11594690 w 11594690"/>
              <a:gd name="connsiteY23" fmla="*/ 5357378 h 6428879"/>
              <a:gd name="connsiteX24" fmla="*/ 10523189 w 11594690"/>
              <a:gd name="connsiteY24" fmla="*/ 6428879 h 6428879"/>
              <a:gd name="connsiteX25" fmla="*/ 9753552 w 11594690"/>
              <a:gd name="connsiteY25" fmla="*/ 6428879 h 6428879"/>
              <a:gd name="connsiteX26" fmla="*/ 9078431 w 11594690"/>
              <a:gd name="connsiteY26" fmla="*/ 6428879 h 6428879"/>
              <a:gd name="connsiteX27" fmla="*/ 8403310 w 11594690"/>
              <a:gd name="connsiteY27" fmla="*/ 6428879 h 6428879"/>
              <a:gd name="connsiteX28" fmla="*/ 7728190 w 11594690"/>
              <a:gd name="connsiteY28" fmla="*/ 6428879 h 6428879"/>
              <a:gd name="connsiteX29" fmla="*/ 6864036 w 11594690"/>
              <a:gd name="connsiteY29" fmla="*/ 6428879 h 6428879"/>
              <a:gd name="connsiteX30" fmla="*/ 5999881 w 11594690"/>
              <a:gd name="connsiteY30" fmla="*/ 6428879 h 6428879"/>
              <a:gd name="connsiteX31" fmla="*/ 5230244 w 11594690"/>
              <a:gd name="connsiteY31" fmla="*/ 6428879 h 6428879"/>
              <a:gd name="connsiteX32" fmla="*/ 4838674 w 11594690"/>
              <a:gd name="connsiteY32" fmla="*/ 6428879 h 6428879"/>
              <a:gd name="connsiteX33" fmla="*/ 4352587 w 11594690"/>
              <a:gd name="connsiteY33" fmla="*/ 6428879 h 6428879"/>
              <a:gd name="connsiteX34" fmla="*/ 3582950 w 11594690"/>
              <a:gd name="connsiteY34" fmla="*/ 6428879 h 6428879"/>
              <a:gd name="connsiteX35" fmla="*/ 2718795 w 11594690"/>
              <a:gd name="connsiteY35" fmla="*/ 6428879 h 6428879"/>
              <a:gd name="connsiteX36" fmla="*/ 2043675 w 11594690"/>
              <a:gd name="connsiteY36" fmla="*/ 6428879 h 6428879"/>
              <a:gd name="connsiteX37" fmla="*/ 1071501 w 11594690"/>
              <a:gd name="connsiteY37" fmla="*/ 6428879 h 6428879"/>
              <a:gd name="connsiteX38" fmla="*/ 0 w 11594690"/>
              <a:gd name="connsiteY38" fmla="*/ 5357378 h 6428879"/>
              <a:gd name="connsiteX39" fmla="*/ 0 w 11594690"/>
              <a:gd name="connsiteY39" fmla="*/ 4745110 h 6428879"/>
              <a:gd name="connsiteX40" fmla="*/ 0 w 11594690"/>
              <a:gd name="connsiteY40" fmla="*/ 4218559 h 6428879"/>
              <a:gd name="connsiteX41" fmla="*/ 0 w 11594690"/>
              <a:gd name="connsiteY41" fmla="*/ 3734867 h 6428879"/>
              <a:gd name="connsiteX42" fmla="*/ 0 w 11594690"/>
              <a:gd name="connsiteY42" fmla="*/ 3036882 h 6428879"/>
              <a:gd name="connsiteX43" fmla="*/ 0 w 11594690"/>
              <a:gd name="connsiteY43" fmla="*/ 2467472 h 6428879"/>
              <a:gd name="connsiteX44" fmla="*/ 0 w 11594690"/>
              <a:gd name="connsiteY44" fmla="*/ 1812345 h 6428879"/>
              <a:gd name="connsiteX45" fmla="*/ 0 w 11594690"/>
              <a:gd name="connsiteY45" fmla="*/ 1071501 h 6428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1594690" h="6428879" fill="none" extrusionOk="0">
                <a:moveTo>
                  <a:pt x="0" y="1071501"/>
                </a:moveTo>
                <a:cubicBezTo>
                  <a:pt x="2854" y="611708"/>
                  <a:pt x="471430" y="-77796"/>
                  <a:pt x="1071501" y="0"/>
                </a:cubicBezTo>
                <a:cubicBezTo>
                  <a:pt x="1275200" y="42852"/>
                  <a:pt x="1544435" y="39546"/>
                  <a:pt x="1935655" y="0"/>
                </a:cubicBezTo>
                <a:cubicBezTo>
                  <a:pt x="2326875" y="-39546"/>
                  <a:pt x="2368640" y="2971"/>
                  <a:pt x="2705293" y="0"/>
                </a:cubicBezTo>
                <a:cubicBezTo>
                  <a:pt x="3041946" y="-2971"/>
                  <a:pt x="3025208" y="19296"/>
                  <a:pt x="3285896" y="0"/>
                </a:cubicBezTo>
                <a:cubicBezTo>
                  <a:pt x="3546584" y="-19296"/>
                  <a:pt x="3896165" y="24127"/>
                  <a:pt x="4150051" y="0"/>
                </a:cubicBezTo>
                <a:cubicBezTo>
                  <a:pt x="4403938" y="-24127"/>
                  <a:pt x="4489950" y="22583"/>
                  <a:pt x="4636138" y="0"/>
                </a:cubicBezTo>
                <a:cubicBezTo>
                  <a:pt x="4782326" y="-22583"/>
                  <a:pt x="4983678" y="-14341"/>
                  <a:pt x="5216741" y="0"/>
                </a:cubicBezTo>
                <a:cubicBezTo>
                  <a:pt x="5449804" y="14341"/>
                  <a:pt x="5606712" y="-34085"/>
                  <a:pt x="5986379" y="0"/>
                </a:cubicBezTo>
                <a:cubicBezTo>
                  <a:pt x="6366046" y="34085"/>
                  <a:pt x="6297392" y="-26890"/>
                  <a:pt x="6566982" y="0"/>
                </a:cubicBezTo>
                <a:cubicBezTo>
                  <a:pt x="6836572" y="26890"/>
                  <a:pt x="6771232" y="-2669"/>
                  <a:pt x="6958552" y="0"/>
                </a:cubicBezTo>
                <a:cubicBezTo>
                  <a:pt x="7145872" y="2669"/>
                  <a:pt x="7255601" y="-20157"/>
                  <a:pt x="7539156" y="0"/>
                </a:cubicBezTo>
                <a:cubicBezTo>
                  <a:pt x="7822711" y="20157"/>
                  <a:pt x="7982425" y="6949"/>
                  <a:pt x="8119760" y="0"/>
                </a:cubicBezTo>
                <a:cubicBezTo>
                  <a:pt x="8257095" y="-6949"/>
                  <a:pt x="8476571" y="18812"/>
                  <a:pt x="8794880" y="0"/>
                </a:cubicBezTo>
                <a:cubicBezTo>
                  <a:pt x="9113189" y="-18812"/>
                  <a:pt x="9050695" y="-19246"/>
                  <a:pt x="9280967" y="0"/>
                </a:cubicBezTo>
                <a:cubicBezTo>
                  <a:pt x="9511239" y="19246"/>
                  <a:pt x="10273795" y="-19766"/>
                  <a:pt x="10523189" y="0"/>
                </a:cubicBezTo>
                <a:cubicBezTo>
                  <a:pt x="11031766" y="11082"/>
                  <a:pt x="11664277" y="499562"/>
                  <a:pt x="11594690" y="1071501"/>
                </a:cubicBezTo>
                <a:cubicBezTo>
                  <a:pt x="11611243" y="1297020"/>
                  <a:pt x="11605615" y="1495110"/>
                  <a:pt x="11594690" y="1726628"/>
                </a:cubicBezTo>
                <a:cubicBezTo>
                  <a:pt x="11583765" y="1958146"/>
                  <a:pt x="11574723" y="2008895"/>
                  <a:pt x="11594690" y="2210320"/>
                </a:cubicBezTo>
                <a:cubicBezTo>
                  <a:pt x="11614657" y="2411745"/>
                  <a:pt x="11593540" y="2655243"/>
                  <a:pt x="11594690" y="2865447"/>
                </a:cubicBezTo>
                <a:cubicBezTo>
                  <a:pt x="11595840" y="3075651"/>
                  <a:pt x="11594157" y="3183424"/>
                  <a:pt x="11594690" y="3434856"/>
                </a:cubicBezTo>
                <a:cubicBezTo>
                  <a:pt x="11595223" y="3686288"/>
                  <a:pt x="11601677" y="3935062"/>
                  <a:pt x="11594690" y="4089983"/>
                </a:cubicBezTo>
                <a:cubicBezTo>
                  <a:pt x="11587703" y="4244904"/>
                  <a:pt x="11607014" y="4386618"/>
                  <a:pt x="11594690" y="4573675"/>
                </a:cubicBezTo>
                <a:cubicBezTo>
                  <a:pt x="11582366" y="4760732"/>
                  <a:pt x="11586578" y="4990138"/>
                  <a:pt x="11594690" y="5357378"/>
                </a:cubicBezTo>
                <a:cubicBezTo>
                  <a:pt x="11601317" y="5930584"/>
                  <a:pt x="10997578" y="6392344"/>
                  <a:pt x="10523189" y="6428879"/>
                </a:cubicBezTo>
                <a:cubicBezTo>
                  <a:pt x="10320477" y="6399336"/>
                  <a:pt x="10113907" y="6396698"/>
                  <a:pt x="9753552" y="6428879"/>
                </a:cubicBezTo>
                <a:cubicBezTo>
                  <a:pt x="9393197" y="6461060"/>
                  <a:pt x="9267212" y="6440388"/>
                  <a:pt x="9078431" y="6428879"/>
                </a:cubicBezTo>
                <a:cubicBezTo>
                  <a:pt x="8889650" y="6417370"/>
                  <a:pt x="8678347" y="6436928"/>
                  <a:pt x="8403310" y="6428879"/>
                </a:cubicBezTo>
                <a:cubicBezTo>
                  <a:pt x="8128273" y="6420830"/>
                  <a:pt x="8010409" y="6432315"/>
                  <a:pt x="7728190" y="6428879"/>
                </a:cubicBezTo>
                <a:cubicBezTo>
                  <a:pt x="7445971" y="6425443"/>
                  <a:pt x="7168801" y="6400601"/>
                  <a:pt x="6864036" y="6428879"/>
                </a:cubicBezTo>
                <a:cubicBezTo>
                  <a:pt x="6559271" y="6457157"/>
                  <a:pt x="6270571" y="6458069"/>
                  <a:pt x="5999881" y="6428879"/>
                </a:cubicBezTo>
                <a:cubicBezTo>
                  <a:pt x="5729191" y="6399689"/>
                  <a:pt x="5425812" y="6438821"/>
                  <a:pt x="5230244" y="6428879"/>
                </a:cubicBezTo>
                <a:cubicBezTo>
                  <a:pt x="5034676" y="6418937"/>
                  <a:pt x="5021583" y="6411914"/>
                  <a:pt x="4838674" y="6428879"/>
                </a:cubicBezTo>
                <a:cubicBezTo>
                  <a:pt x="4655765" y="6445845"/>
                  <a:pt x="4485542" y="6420916"/>
                  <a:pt x="4352587" y="6428879"/>
                </a:cubicBezTo>
                <a:cubicBezTo>
                  <a:pt x="4219632" y="6436842"/>
                  <a:pt x="3808610" y="6434220"/>
                  <a:pt x="3582950" y="6428879"/>
                </a:cubicBezTo>
                <a:cubicBezTo>
                  <a:pt x="3357290" y="6423538"/>
                  <a:pt x="3077584" y="6435461"/>
                  <a:pt x="2718795" y="6428879"/>
                </a:cubicBezTo>
                <a:cubicBezTo>
                  <a:pt x="2360006" y="6422297"/>
                  <a:pt x="2312689" y="6407435"/>
                  <a:pt x="2043675" y="6428879"/>
                </a:cubicBezTo>
                <a:cubicBezTo>
                  <a:pt x="1774661" y="6450323"/>
                  <a:pt x="1284299" y="6460950"/>
                  <a:pt x="1071501" y="6428879"/>
                </a:cubicBezTo>
                <a:cubicBezTo>
                  <a:pt x="596564" y="6409987"/>
                  <a:pt x="-9580" y="5861678"/>
                  <a:pt x="0" y="5357378"/>
                </a:cubicBezTo>
                <a:cubicBezTo>
                  <a:pt x="-13947" y="5118810"/>
                  <a:pt x="30123" y="4908086"/>
                  <a:pt x="0" y="4745110"/>
                </a:cubicBezTo>
                <a:cubicBezTo>
                  <a:pt x="-30123" y="4582134"/>
                  <a:pt x="10655" y="4354225"/>
                  <a:pt x="0" y="4218559"/>
                </a:cubicBezTo>
                <a:cubicBezTo>
                  <a:pt x="-10655" y="4082893"/>
                  <a:pt x="-13933" y="3974203"/>
                  <a:pt x="0" y="3734867"/>
                </a:cubicBezTo>
                <a:cubicBezTo>
                  <a:pt x="13933" y="3495531"/>
                  <a:pt x="3899" y="3201389"/>
                  <a:pt x="0" y="3036882"/>
                </a:cubicBezTo>
                <a:cubicBezTo>
                  <a:pt x="-3899" y="2872376"/>
                  <a:pt x="-12178" y="2696328"/>
                  <a:pt x="0" y="2467472"/>
                </a:cubicBezTo>
                <a:cubicBezTo>
                  <a:pt x="12178" y="2238616"/>
                  <a:pt x="20639" y="1951621"/>
                  <a:pt x="0" y="1812345"/>
                </a:cubicBezTo>
                <a:cubicBezTo>
                  <a:pt x="-20639" y="1673069"/>
                  <a:pt x="10992" y="1224359"/>
                  <a:pt x="0" y="1071501"/>
                </a:cubicBezTo>
                <a:close/>
              </a:path>
              <a:path w="11594690" h="6428879" stroke="0" extrusionOk="0">
                <a:moveTo>
                  <a:pt x="0" y="1071501"/>
                </a:moveTo>
                <a:cubicBezTo>
                  <a:pt x="14801" y="539848"/>
                  <a:pt x="577792" y="104791"/>
                  <a:pt x="1071501" y="0"/>
                </a:cubicBezTo>
                <a:cubicBezTo>
                  <a:pt x="1259640" y="7570"/>
                  <a:pt x="1385068" y="4286"/>
                  <a:pt x="1557588" y="0"/>
                </a:cubicBezTo>
                <a:cubicBezTo>
                  <a:pt x="1730108" y="-4286"/>
                  <a:pt x="1873144" y="-10087"/>
                  <a:pt x="2138192" y="0"/>
                </a:cubicBezTo>
                <a:cubicBezTo>
                  <a:pt x="2403240" y="10087"/>
                  <a:pt x="2591380" y="27744"/>
                  <a:pt x="2813312" y="0"/>
                </a:cubicBezTo>
                <a:cubicBezTo>
                  <a:pt x="3035244" y="-27744"/>
                  <a:pt x="3174416" y="11319"/>
                  <a:pt x="3488433" y="0"/>
                </a:cubicBezTo>
                <a:cubicBezTo>
                  <a:pt x="3802450" y="-11319"/>
                  <a:pt x="3945151" y="-19684"/>
                  <a:pt x="4163553" y="0"/>
                </a:cubicBezTo>
                <a:cubicBezTo>
                  <a:pt x="4381955" y="19684"/>
                  <a:pt x="4657914" y="6243"/>
                  <a:pt x="4838674" y="0"/>
                </a:cubicBezTo>
                <a:cubicBezTo>
                  <a:pt x="5019434" y="-6243"/>
                  <a:pt x="5322216" y="-26288"/>
                  <a:pt x="5608311" y="0"/>
                </a:cubicBezTo>
                <a:cubicBezTo>
                  <a:pt x="5894406" y="26288"/>
                  <a:pt x="5981598" y="-21771"/>
                  <a:pt x="6094398" y="0"/>
                </a:cubicBezTo>
                <a:cubicBezTo>
                  <a:pt x="6207198" y="21771"/>
                  <a:pt x="6316190" y="-17553"/>
                  <a:pt x="6485968" y="0"/>
                </a:cubicBezTo>
                <a:cubicBezTo>
                  <a:pt x="6655746" y="17553"/>
                  <a:pt x="6942502" y="2172"/>
                  <a:pt x="7066572" y="0"/>
                </a:cubicBezTo>
                <a:cubicBezTo>
                  <a:pt x="7190642" y="-2172"/>
                  <a:pt x="7340282" y="-11302"/>
                  <a:pt x="7552658" y="0"/>
                </a:cubicBezTo>
                <a:cubicBezTo>
                  <a:pt x="7765034" y="11302"/>
                  <a:pt x="8154416" y="-40525"/>
                  <a:pt x="8416813" y="0"/>
                </a:cubicBezTo>
                <a:cubicBezTo>
                  <a:pt x="8679210" y="40525"/>
                  <a:pt x="8690396" y="-455"/>
                  <a:pt x="8808383" y="0"/>
                </a:cubicBezTo>
                <a:cubicBezTo>
                  <a:pt x="8926370" y="455"/>
                  <a:pt x="9181188" y="-14723"/>
                  <a:pt x="9483503" y="0"/>
                </a:cubicBezTo>
                <a:cubicBezTo>
                  <a:pt x="9785818" y="14723"/>
                  <a:pt x="10314869" y="-47624"/>
                  <a:pt x="10523189" y="0"/>
                </a:cubicBezTo>
                <a:cubicBezTo>
                  <a:pt x="11125809" y="-54838"/>
                  <a:pt x="11536871" y="430254"/>
                  <a:pt x="11594690" y="1071501"/>
                </a:cubicBezTo>
                <a:cubicBezTo>
                  <a:pt x="11594885" y="1353589"/>
                  <a:pt x="11599877" y="1443544"/>
                  <a:pt x="11594690" y="1640910"/>
                </a:cubicBezTo>
                <a:cubicBezTo>
                  <a:pt x="11589503" y="1838276"/>
                  <a:pt x="11608315" y="2007257"/>
                  <a:pt x="11594690" y="2253179"/>
                </a:cubicBezTo>
                <a:cubicBezTo>
                  <a:pt x="11581065" y="2499101"/>
                  <a:pt x="11563125" y="2809964"/>
                  <a:pt x="11594690" y="2951164"/>
                </a:cubicBezTo>
                <a:cubicBezTo>
                  <a:pt x="11626255" y="3092365"/>
                  <a:pt x="11603456" y="3321716"/>
                  <a:pt x="11594690" y="3434856"/>
                </a:cubicBezTo>
                <a:cubicBezTo>
                  <a:pt x="11585924" y="3547996"/>
                  <a:pt x="11618108" y="3785697"/>
                  <a:pt x="11594690" y="4089983"/>
                </a:cubicBezTo>
                <a:cubicBezTo>
                  <a:pt x="11571272" y="4394269"/>
                  <a:pt x="11562824" y="4511098"/>
                  <a:pt x="11594690" y="4745110"/>
                </a:cubicBezTo>
                <a:cubicBezTo>
                  <a:pt x="11626556" y="4979122"/>
                  <a:pt x="11576803" y="5149431"/>
                  <a:pt x="11594690" y="5357378"/>
                </a:cubicBezTo>
                <a:cubicBezTo>
                  <a:pt x="11572685" y="5957559"/>
                  <a:pt x="11071019" y="6348441"/>
                  <a:pt x="10523189" y="6428879"/>
                </a:cubicBezTo>
                <a:cubicBezTo>
                  <a:pt x="10158401" y="6427415"/>
                  <a:pt x="9956406" y="6463254"/>
                  <a:pt x="9659035" y="6428879"/>
                </a:cubicBezTo>
                <a:cubicBezTo>
                  <a:pt x="9361664" y="6394504"/>
                  <a:pt x="9323865" y="6424015"/>
                  <a:pt x="9078431" y="6428879"/>
                </a:cubicBezTo>
                <a:cubicBezTo>
                  <a:pt x="8832997" y="6433743"/>
                  <a:pt x="8867838" y="6433250"/>
                  <a:pt x="8686861" y="6428879"/>
                </a:cubicBezTo>
                <a:cubicBezTo>
                  <a:pt x="8505884" y="6424509"/>
                  <a:pt x="8329414" y="6437304"/>
                  <a:pt x="8200774" y="6428879"/>
                </a:cubicBezTo>
                <a:cubicBezTo>
                  <a:pt x="8072134" y="6420454"/>
                  <a:pt x="7755964" y="6413924"/>
                  <a:pt x="7525654" y="6428879"/>
                </a:cubicBezTo>
                <a:cubicBezTo>
                  <a:pt x="7295344" y="6443834"/>
                  <a:pt x="7276096" y="6447492"/>
                  <a:pt x="7039567" y="6428879"/>
                </a:cubicBezTo>
                <a:cubicBezTo>
                  <a:pt x="6803038" y="6410266"/>
                  <a:pt x="6815849" y="6421482"/>
                  <a:pt x="6647997" y="6428879"/>
                </a:cubicBezTo>
                <a:cubicBezTo>
                  <a:pt x="6480145" y="6436277"/>
                  <a:pt x="6082132" y="6417680"/>
                  <a:pt x="5878359" y="6428879"/>
                </a:cubicBezTo>
                <a:cubicBezTo>
                  <a:pt x="5674586" y="6440078"/>
                  <a:pt x="5585974" y="6423588"/>
                  <a:pt x="5486790" y="6428879"/>
                </a:cubicBezTo>
                <a:cubicBezTo>
                  <a:pt x="5387606" y="6434170"/>
                  <a:pt x="5073344" y="6399092"/>
                  <a:pt x="4717152" y="6428879"/>
                </a:cubicBezTo>
                <a:cubicBezTo>
                  <a:pt x="4360960" y="6458666"/>
                  <a:pt x="4460665" y="6452414"/>
                  <a:pt x="4231065" y="6428879"/>
                </a:cubicBezTo>
                <a:cubicBezTo>
                  <a:pt x="4001465" y="6405344"/>
                  <a:pt x="3599149" y="6424290"/>
                  <a:pt x="3366911" y="6428879"/>
                </a:cubicBezTo>
                <a:cubicBezTo>
                  <a:pt x="3134673" y="6433468"/>
                  <a:pt x="3032601" y="6434667"/>
                  <a:pt x="2880824" y="6428879"/>
                </a:cubicBezTo>
                <a:cubicBezTo>
                  <a:pt x="2729047" y="6423091"/>
                  <a:pt x="2240265" y="6390535"/>
                  <a:pt x="2016670" y="6428879"/>
                </a:cubicBezTo>
                <a:cubicBezTo>
                  <a:pt x="1793075" y="6467223"/>
                  <a:pt x="1289324" y="6416870"/>
                  <a:pt x="1071501" y="6428879"/>
                </a:cubicBezTo>
                <a:cubicBezTo>
                  <a:pt x="485753" y="6478034"/>
                  <a:pt x="34686" y="6000423"/>
                  <a:pt x="0" y="5357378"/>
                </a:cubicBezTo>
                <a:cubicBezTo>
                  <a:pt x="-2754" y="5125283"/>
                  <a:pt x="-8733" y="4907503"/>
                  <a:pt x="0" y="4659392"/>
                </a:cubicBezTo>
                <a:cubicBezTo>
                  <a:pt x="8733" y="4411281"/>
                  <a:pt x="4155" y="4178651"/>
                  <a:pt x="0" y="4047124"/>
                </a:cubicBezTo>
                <a:cubicBezTo>
                  <a:pt x="-4155" y="3915597"/>
                  <a:pt x="17616" y="3626365"/>
                  <a:pt x="0" y="3349138"/>
                </a:cubicBezTo>
                <a:cubicBezTo>
                  <a:pt x="-17616" y="3071911"/>
                  <a:pt x="-16884" y="2948070"/>
                  <a:pt x="0" y="2822588"/>
                </a:cubicBezTo>
                <a:cubicBezTo>
                  <a:pt x="16884" y="2697106"/>
                  <a:pt x="7393" y="2535727"/>
                  <a:pt x="0" y="2253179"/>
                </a:cubicBezTo>
                <a:cubicBezTo>
                  <a:pt x="-7393" y="1970631"/>
                  <a:pt x="-51653" y="1481343"/>
                  <a:pt x="0" y="1071501"/>
                </a:cubicBezTo>
                <a:close/>
              </a:path>
            </a:pathLst>
          </a:custGeom>
          <a:solidFill>
            <a:schemeClr val="bg1"/>
          </a:solidFill>
          <a:ln w="38100">
            <a:solidFill>
              <a:srgbClr val="FFFF00"/>
            </a:solidFill>
            <a:extLst>
              <a:ext uri="{C807C97D-BFC1-408E-A445-0C87EB9F89A2}">
                <ask:lineSketchStyleProps xmlns="" xmlns:ask="http://schemas.microsoft.com/office/drawing/2018/sketchyshapes" sd="958516623">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BECD9E8C-C02C-41F4-BFAC-6438B3442A88}"/>
              </a:ext>
            </a:extLst>
          </p:cNvPr>
          <p:cNvSpPr txBox="1"/>
          <p:nvPr/>
        </p:nvSpPr>
        <p:spPr>
          <a:xfrm>
            <a:off x="651642" y="233628"/>
            <a:ext cx="11025351" cy="120032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2060"/>
                </a:solidFill>
                <a:effectLst/>
                <a:uLnTx/>
                <a:uFillTx/>
                <a:latin typeface="Calibri" panose="020F0502020204030204"/>
                <a:ea typeface="+mn-ea"/>
                <a:cs typeface="+mn-cs"/>
              </a:rPr>
              <a:t>Quan </a:t>
            </a:r>
            <a:r>
              <a:rPr kumimoji="0" lang="en-US" sz="3600" b="1" i="0" u="none" strike="noStrike" kern="1200" cap="none" spc="0" normalizeH="0" baseline="0" noProof="0" dirty="0" err="1">
                <a:ln>
                  <a:noFill/>
                </a:ln>
                <a:solidFill>
                  <a:srgbClr val="002060"/>
                </a:solidFill>
                <a:effectLst/>
                <a:uLnTx/>
                <a:uFillTx/>
                <a:latin typeface="Calibri" panose="020F0502020204030204"/>
                <a:ea typeface="+mn-ea"/>
                <a:cs typeface="+mn-cs"/>
              </a:rPr>
              <a:t>sát</a:t>
            </a:r>
            <a:r>
              <a:rPr kumimoji="0" lang="en-US" sz="3600" b="1" i="0" u="none" strike="noStrike" kern="1200" cap="none" spc="0" normalizeH="0" noProof="0" dirty="0">
                <a:ln>
                  <a:noFill/>
                </a:ln>
                <a:solidFill>
                  <a:srgbClr val="002060"/>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srgbClr val="002060"/>
                </a:solidFill>
                <a:effectLst/>
                <a:uLnTx/>
                <a:uFillTx/>
                <a:latin typeface="Calibri" panose="020F0502020204030204"/>
                <a:ea typeface="+mn-ea"/>
                <a:cs typeface="+mn-cs"/>
              </a:rPr>
              <a:t>hình</a:t>
            </a:r>
            <a:r>
              <a:rPr kumimoji="0" lang="en-US" sz="3600" b="1" i="0" u="none" strike="noStrike" kern="1200" cap="none" spc="0" normalizeH="0" noProof="0" dirty="0">
                <a:ln>
                  <a:noFill/>
                </a:ln>
                <a:solidFill>
                  <a:srgbClr val="002060"/>
                </a:solidFill>
                <a:effectLst/>
                <a:uLnTx/>
                <a:uFillTx/>
                <a:latin typeface="Calibri" panose="020F0502020204030204"/>
                <a:ea typeface="+mn-ea"/>
                <a:cs typeface="+mn-cs"/>
              </a:rPr>
              <a:t> 4 </a:t>
            </a:r>
            <a:r>
              <a:rPr kumimoji="0" lang="en-US" sz="3600" b="1" i="0" u="none" strike="noStrike" kern="1200" cap="none" spc="0" normalizeH="0" noProof="0" dirty="0" err="1">
                <a:ln>
                  <a:noFill/>
                </a:ln>
                <a:solidFill>
                  <a:srgbClr val="002060"/>
                </a:solidFill>
                <a:effectLst/>
                <a:uLnTx/>
                <a:uFillTx/>
                <a:latin typeface="Calibri" panose="020F0502020204030204"/>
                <a:ea typeface="+mn-ea"/>
                <a:cs typeface="+mn-cs"/>
              </a:rPr>
              <a:t>và</a:t>
            </a:r>
            <a:r>
              <a:rPr kumimoji="0" lang="en-US" sz="3600" b="1" i="0" u="none" strike="noStrike" kern="1200" cap="none" spc="0" normalizeH="0" noProof="0" dirty="0">
                <a:ln>
                  <a:noFill/>
                </a:ln>
                <a:solidFill>
                  <a:srgbClr val="002060"/>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srgbClr val="002060"/>
                </a:solidFill>
                <a:effectLst/>
                <a:uLnTx/>
                <a:uFillTx/>
                <a:latin typeface="Calibri" panose="020F0502020204030204"/>
                <a:ea typeface="+mn-ea"/>
                <a:cs typeface="+mn-cs"/>
              </a:rPr>
              <a:t>cho</a:t>
            </a:r>
            <a:r>
              <a:rPr kumimoji="0" lang="en-US" sz="3600" b="1" i="0" u="none" strike="noStrike" kern="1200" cap="none" spc="0" normalizeH="0" noProof="0" dirty="0">
                <a:ln>
                  <a:noFill/>
                </a:ln>
                <a:solidFill>
                  <a:srgbClr val="002060"/>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srgbClr val="002060"/>
                </a:solidFill>
                <a:effectLst/>
                <a:uLnTx/>
                <a:uFillTx/>
                <a:latin typeface="Calibri" panose="020F0502020204030204"/>
                <a:ea typeface="+mn-ea"/>
                <a:cs typeface="+mn-cs"/>
              </a:rPr>
              <a:t>biết</a:t>
            </a:r>
            <a:r>
              <a:rPr kumimoji="0" lang="en-US" sz="3600" b="1" i="0" u="none" strike="noStrike" kern="1200" cap="none" spc="0" normalizeH="0" noProof="0" dirty="0">
                <a:ln>
                  <a:noFill/>
                </a:ln>
                <a:solidFill>
                  <a:srgbClr val="002060"/>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srgbClr val="002060"/>
                </a:solidFill>
                <a:effectLst/>
                <a:uLnTx/>
                <a:uFillTx/>
                <a:latin typeface="Calibri" panose="020F0502020204030204"/>
                <a:ea typeface="+mn-ea"/>
                <a:cs typeface="+mn-cs"/>
              </a:rPr>
              <a:t>hoa</a:t>
            </a:r>
            <a:r>
              <a:rPr kumimoji="0" lang="en-US" sz="3600" b="1" i="0" u="none" strike="noStrike" kern="1200" cap="none" spc="0" normalizeH="0" noProof="0" dirty="0">
                <a:ln>
                  <a:noFill/>
                </a:ln>
                <a:solidFill>
                  <a:srgbClr val="002060"/>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srgbClr val="002060"/>
                </a:solidFill>
                <a:effectLst/>
                <a:uLnTx/>
                <a:uFillTx/>
                <a:latin typeface="Calibri" panose="020F0502020204030204"/>
                <a:ea typeface="+mn-ea"/>
                <a:cs typeface="+mn-cs"/>
              </a:rPr>
              <a:t>cây</a:t>
            </a:r>
            <a:r>
              <a:rPr kumimoji="0" lang="en-US" sz="3600" b="1" i="0" u="none" strike="noStrike" kern="1200" cap="none" spc="0" normalizeH="0" noProof="0" dirty="0">
                <a:ln>
                  <a:noFill/>
                </a:ln>
                <a:solidFill>
                  <a:srgbClr val="002060"/>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srgbClr val="002060"/>
                </a:solidFill>
                <a:effectLst/>
                <a:uLnTx/>
                <a:uFillTx/>
                <a:latin typeface="Calibri" panose="020F0502020204030204"/>
                <a:ea typeface="+mn-ea"/>
                <a:cs typeface="+mn-cs"/>
              </a:rPr>
              <a:t>cảnh</a:t>
            </a:r>
            <a:r>
              <a:rPr kumimoji="0" lang="en-US" sz="3600" b="1" i="0" u="none" strike="noStrike" kern="1200" cap="none" spc="0" normalizeH="0" noProof="0" dirty="0">
                <a:ln>
                  <a:noFill/>
                </a:ln>
                <a:solidFill>
                  <a:srgbClr val="002060"/>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srgbClr val="002060"/>
                </a:solidFill>
                <a:effectLst/>
                <a:uLnTx/>
                <a:uFillTx/>
                <a:latin typeface="Calibri" panose="020F0502020204030204"/>
                <a:ea typeface="+mn-ea"/>
                <a:cs typeface="+mn-cs"/>
              </a:rPr>
              <a:t>thường</a:t>
            </a:r>
            <a:r>
              <a:rPr kumimoji="0" lang="en-US" sz="3600" b="1" i="0" u="none" strike="noStrike" kern="1200" cap="none" spc="0" normalizeH="0" noProof="0" dirty="0">
                <a:ln>
                  <a:noFill/>
                </a:ln>
                <a:solidFill>
                  <a:srgbClr val="002060"/>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srgbClr val="002060"/>
                </a:solidFill>
                <a:effectLst/>
                <a:uLnTx/>
                <a:uFillTx/>
                <a:latin typeface="Calibri" panose="020F0502020204030204"/>
                <a:ea typeface="+mn-ea"/>
                <a:cs typeface="+mn-cs"/>
              </a:rPr>
              <a:t>được</a:t>
            </a:r>
            <a:r>
              <a:rPr kumimoji="0" lang="en-US" sz="3600" b="1" i="0" u="none" strike="noStrike" kern="1200" cap="none" spc="0" normalizeH="0" noProof="0" dirty="0">
                <a:ln>
                  <a:noFill/>
                </a:ln>
                <a:solidFill>
                  <a:srgbClr val="002060"/>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srgbClr val="002060"/>
                </a:solidFill>
                <a:effectLst/>
                <a:uLnTx/>
                <a:uFillTx/>
                <a:latin typeface="Calibri" panose="020F0502020204030204"/>
                <a:ea typeface="+mn-ea"/>
                <a:cs typeface="+mn-cs"/>
              </a:rPr>
              <a:t>sử</a:t>
            </a:r>
            <a:r>
              <a:rPr kumimoji="0" lang="en-US" sz="3600" b="1" i="0" u="none" strike="noStrike" kern="1200" cap="none" spc="0" normalizeH="0" noProof="0" dirty="0">
                <a:ln>
                  <a:noFill/>
                </a:ln>
                <a:solidFill>
                  <a:srgbClr val="002060"/>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srgbClr val="002060"/>
                </a:solidFill>
                <a:effectLst/>
                <a:uLnTx/>
                <a:uFillTx/>
                <a:latin typeface="Calibri" panose="020F0502020204030204"/>
                <a:ea typeface="+mn-ea"/>
                <a:cs typeface="+mn-cs"/>
              </a:rPr>
              <a:t>dụng</a:t>
            </a:r>
            <a:r>
              <a:rPr kumimoji="0" lang="en-US" sz="3600" b="1" i="0" u="none" strike="noStrike" kern="1200" cap="none" spc="0" normalizeH="0" noProof="0" dirty="0">
                <a:ln>
                  <a:noFill/>
                </a:ln>
                <a:solidFill>
                  <a:srgbClr val="002060"/>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srgbClr val="002060"/>
                </a:solidFill>
                <a:effectLst/>
                <a:uLnTx/>
                <a:uFillTx/>
                <a:latin typeface="Calibri" panose="020F0502020204030204"/>
                <a:ea typeface="+mn-ea"/>
                <a:cs typeface="+mn-cs"/>
              </a:rPr>
              <a:t>để</a:t>
            </a:r>
            <a:r>
              <a:rPr kumimoji="0" lang="en-US" sz="3600" b="1" i="0" u="none" strike="noStrike" kern="1200" cap="none" spc="0" normalizeH="0" noProof="0" dirty="0">
                <a:ln>
                  <a:noFill/>
                </a:ln>
                <a:solidFill>
                  <a:srgbClr val="002060"/>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srgbClr val="002060"/>
                </a:solidFill>
                <a:effectLst/>
                <a:uLnTx/>
                <a:uFillTx/>
                <a:latin typeface="Calibri" panose="020F0502020204030204"/>
                <a:ea typeface="+mn-ea"/>
                <a:cs typeface="+mn-cs"/>
              </a:rPr>
              <a:t>thể</a:t>
            </a:r>
            <a:r>
              <a:rPr kumimoji="0" lang="en-US" sz="3600" b="1" i="0" u="none" strike="noStrike" kern="1200" cap="none" spc="0" normalizeH="0" noProof="0" dirty="0">
                <a:ln>
                  <a:noFill/>
                </a:ln>
                <a:solidFill>
                  <a:srgbClr val="002060"/>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srgbClr val="002060"/>
                </a:solidFill>
                <a:effectLst/>
                <a:uLnTx/>
                <a:uFillTx/>
                <a:latin typeface="Calibri" panose="020F0502020204030204"/>
                <a:ea typeface="+mn-ea"/>
                <a:cs typeface="+mn-cs"/>
              </a:rPr>
              <a:t>hiện</a:t>
            </a:r>
            <a:r>
              <a:rPr kumimoji="0" lang="en-US" sz="3600" b="1" i="0" u="none" strike="noStrike" kern="1200" cap="none" spc="0" normalizeH="0" noProof="0" dirty="0">
                <a:ln>
                  <a:noFill/>
                </a:ln>
                <a:solidFill>
                  <a:srgbClr val="002060"/>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srgbClr val="002060"/>
                </a:solidFill>
                <a:effectLst/>
                <a:uLnTx/>
                <a:uFillTx/>
                <a:latin typeface="Calibri" panose="020F0502020204030204"/>
                <a:ea typeface="+mn-ea"/>
                <a:cs typeface="+mn-cs"/>
              </a:rPr>
              <a:t>tình</a:t>
            </a:r>
            <a:r>
              <a:rPr kumimoji="0" lang="en-US" sz="3600" b="1" i="0" u="none" strike="noStrike" kern="1200" cap="none" spc="0" normalizeH="0" noProof="0" dirty="0">
                <a:ln>
                  <a:noFill/>
                </a:ln>
                <a:solidFill>
                  <a:srgbClr val="002060"/>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srgbClr val="002060"/>
                </a:solidFill>
                <a:effectLst/>
                <a:uLnTx/>
                <a:uFillTx/>
                <a:latin typeface="Calibri" panose="020F0502020204030204"/>
                <a:ea typeface="+mn-ea"/>
                <a:cs typeface="+mn-cs"/>
              </a:rPr>
              <a:t>cảm</a:t>
            </a:r>
            <a:r>
              <a:rPr kumimoji="0" lang="en-US" sz="3600" b="1" i="0" u="none" strike="noStrike" kern="1200" cap="none" spc="0" normalizeH="0" noProof="0" dirty="0">
                <a:ln>
                  <a:noFill/>
                </a:ln>
                <a:solidFill>
                  <a:srgbClr val="002060"/>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srgbClr val="002060"/>
                </a:solidFill>
                <a:effectLst/>
                <a:uLnTx/>
                <a:uFillTx/>
                <a:latin typeface="Calibri" panose="020F0502020204030204"/>
                <a:ea typeface="+mn-ea"/>
                <a:cs typeface="+mn-cs"/>
              </a:rPr>
              <a:t>trong</a:t>
            </a:r>
            <a:r>
              <a:rPr kumimoji="0" lang="en-US" sz="3600" b="1" i="0" u="none" strike="noStrike" kern="1200" cap="none" spc="0" normalizeH="0" noProof="0" dirty="0">
                <a:ln>
                  <a:noFill/>
                </a:ln>
                <a:solidFill>
                  <a:srgbClr val="002060"/>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srgbClr val="002060"/>
                </a:solidFill>
                <a:effectLst/>
                <a:uLnTx/>
                <a:uFillTx/>
                <a:latin typeface="Calibri" panose="020F0502020204030204"/>
                <a:ea typeface="+mn-ea"/>
                <a:cs typeface="+mn-cs"/>
              </a:rPr>
              <a:t>những</a:t>
            </a:r>
            <a:r>
              <a:rPr kumimoji="0" lang="en-US" sz="3600" b="1" i="0" u="none" strike="noStrike" kern="1200" cap="none" spc="0" normalizeH="0" noProof="0" dirty="0">
                <a:ln>
                  <a:noFill/>
                </a:ln>
                <a:solidFill>
                  <a:srgbClr val="002060"/>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srgbClr val="002060"/>
                </a:solidFill>
                <a:effectLst/>
                <a:uLnTx/>
                <a:uFillTx/>
                <a:latin typeface="Calibri" panose="020F0502020204030204"/>
                <a:ea typeface="+mn-ea"/>
                <a:cs typeface="+mn-cs"/>
              </a:rPr>
              <a:t>dịp</a:t>
            </a:r>
            <a:r>
              <a:rPr kumimoji="0" lang="en-US" sz="3600" b="1" i="0" u="none" strike="noStrike" kern="1200" cap="none" spc="0" normalizeH="0" noProof="0" dirty="0">
                <a:ln>
                  <a:noFill/>
                </a:ln>
                <a:solidFill>
                  <a:srgbClr val="002060"/>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srgbClr val="002060"/>
                </a:solidFill>
                <a:effectLst/>
                <a:uLnTx/>
                <a:uFillTx/>
                <a:latin typeface="Calibri" panose="020F0502020204030204"/>
                <a:ea typeface="+mn-ea"/>
                <a:cs typeface="+mn-cs"/>
              </a:rPr>
              <a:t>lễ</a:t>
            </a:r>
            <a:r>
              <a:rPr kumimoji="0" lang="en-US" sz="3600" b="1" i="0" u="none" strike="noStrike" kern="1200" cap="none" spc="0" normalizeH="0" noProof="0" dirty="0">
                <a:ln>
                  <a:noFill/>
                </a:ln>
                <a:solidFill>
                  <a:srgbClr val="002060"/>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srgbClr val="002060"/>
                </a:solidFill>
                <a:effectLst/>
                <a:uLnTx/>
                <a:uFillTx/>
                <a:latin typeface="Calibri" panose="020F0502020204030204"/>
                <a:ea typeface="+mn-ea"/>
                <a:cs typeface="+mn-cs"/>
              </a:rPr>
              <a:t>nào</a:t>
            </a:r>
            <a:r>
              <a:rPr kumimoji="0" lang="en-US" sz="3600" b="1" i="0" u="none" strike="noStrike" kern="1200" cap="none" spc="0" normalizeH="0" noProof="0" dirty="0">
                <a:ln>
                  <a:noFill/>
                </a:ln>
                <a:solidFill>
                  <a:srgbClr val="002060"/>
                </a:solidFill>
                <a:effectLst/>
                <a:uLnTx/>
                <a:uFillTx/>
                <a:latin typeface="Calibri" panose="020F0502020204030204"/>
                <a:ea typeface="+mn-ea"/>
                <a:cs typeface="+mn-cs"/>
              </a:rPr>
              <a:t>?</a:t>
            </a:r>
            <a:endParaRPr kumimoji="0" lang="en-US" sz="3600" b="1"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6CDD4ED3-66C3-6AA4-5B52-77FC729ABD4F}"/>
              </a:ext>
            </a:extLst>
          </p:cNvPr>
          <p:cNvPicPr>
            <a:picLocks noChangeAspect="1"/>
          </p:cNvPicPr>
          <p:nvPr/>
        </p:nvPicPr>
        <p:blipFill>
          <a:blip r:embed="rId2"/>
          <a:stretch>
            <a:fillRect/>
          </a:stretch>
        </p:blipFill>
        <p:spPr>
          <a:xfrm>
            <a:off x="2291255" y="1585005"/>
            <a:ext cx="7425394" cy="504078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86580027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82B6503A-DDC0-4902-8410-AB25B6937B75}"/>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9585" b="98562" l="2077" r="69649">
                        <a14:foregroundMark x1="22843" y1="37700" x2="23163" y2="40415"/>
                        <a14:foregroundMark x1="22843" y1="48403" x2="25240" y2="53355"/>
                        <a14:foregroundMark x1="25240" y1="54313" x2="25559" y2="58466"/>
                        <a14:foregroundMark x1="28754" y1="46326" x2="29233" y2="50000"/>
                        <a14:foregroundMark x1="22045" y1="65655" x2="23163" y2="70767"/>
                        <a14:foregroundMark x1="54313" y1="50319" x2="51917" y2="57668"/>
                        <a14:backgroundMark x1="5112" y1="54633" x2="5272" y2="87540"/>
                        <a14:backgroundMark x1="13898" y1="75399" x2="0" y2="99361"/>
                        <a14:backgroundMark x1="2875" y1="96326" x2="2875" y2="96326"/>
                        <a14:backgroundMark x1="47604" y1="80511" x2="49521" y2="94409"/>
                        <a14:backgroundMark x1="54792" y1="73003" x2="59904" y2="99840"/>
                        <a14:backgroundMark x1="56709" y1="62939" x2="59904" y2="86422"/>
                        <a14:backgroundMark x1="62141" y1="59265" x2="40575" y2="72684"/>
                      </a14:backgroundRemoval>
                    </a14:imgEffect>
                  </a14:imgLayer>
                </a14:imgProps>
              </a:ext>
            </a:extLst>
          </a:blip>
          <a:srcRect t="10787" r="38162"/>
          <a:stretch/>
        </p:blipFill>
        <p:spPr>
          <a:xfrm>
            <a:off x="0" y="2196432"/>
            <a:ext cx="3293128" cy="4709545"/>
          </a:xfrm>
          <a:prstGeom prst="rect">
            <a:avLst/>
          </a:prstGeom>
        </p:spPr>
      </p:pic>
      <p:pic>
        <p:nvPicPr>
          <p:cNvPr id="12" name="Picture 6">
            <a:extLst>
              <a:ext uri="{FF2B5EF4-FFF2-40B4-BE49-F238E27FC236}">
                <a16:creationId xmlns:a16="http://schemas.microsoft.com/office/drawing/2014/main" id="{6EC4A2F3-7C9A-492A-B005-6668169A666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21391382">
            <a:off x="3064028" y="277280"/>
            <a:ext cx="8389080" cy="5112836"/>
          </a:xfrm>
          <a:prstGeom prst="rect">
            <a:avLst/>
          </a:prstGeom>
        </p:spPr>
      </p:pic>
      <p:sp>
        <p:nvSpPr>
          <p:cNvPr id="13" name="TextBox 12">
            <a:extLst>
              <a:ext uri="{FF2B5EF4-FFF2-40B4-BE49-F238E27FC236}">
                <a16:creationId xmlns:a16="http://schemas.microsoft.com/office/drawing/2014/main" id="{F2890F0D-7AD1-43DE-AA46-E9E620CF0079}"/>
              </a:ext>
            </a:extLst>
          </p:cNvPr>
          <p:cNvSpPr txBox="1"/>
          <p:nvPr/>
        </p:nvSpPr>
        <p:spPr>
          <a:xfrm rot="21387797">
            <a:off x="3317468" y="771760"/>
            <a:ext cx="7529228" cy="415498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prstClr val="black"/>
                </a:solidFill>
                <a:effectLst/>
                <a:uLnTx/>
                <a:uFillTx/>
                <a:latin typeface="Calibri" panose="020F0502020204030204"/>
                <a:ea typeface="+mn-ea"/>
                <a:cs typeface="+mn-cs"/>
              </a:rPr>
              <a:t>Mọi</a:t>
            </a:r>
            <a:r>
              <a:rPr kumimoji="0" lang="en-US" sz="44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400" b="1" i="0" u="none" strike="noStrike" kern="1200" cap="none" spc="0" normalizeH="0" noProof="0" dirty="0" err="1">
                <a:ln>
                  <a:noFill/>
                </a:ln>
                <a:solidFill>
                  <a:prstClr val="black"/>
                </a:solidFill>
                <a:effectLst/>
                <a:uLnTx/>
                <a:uFillTx/>
                <a:latin typeface="Calibri" panose="020F0502020204030204"/>
                <a:ea typeface="+mn-ea"/>
                <a:cs typeface="+mn-cs"/>
              </a:rPr>
              <a:t>người</a:t>
            </a:r>
            <a:r>
              <a:rPr kumimoji="0" lang="en-US" sz="44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400" b="1" i="0" u="none" strike="noStrike" kern="1200" cap="none" spc="0" normalizeH="0" noProof="0" dirty="0" err="1">
                <a:ln>
                  <a:noFill/>
                </a:ln>
                <a:solidFill>
                  <a:prstClr val="black"/>
                </a:solidFill>
                <a:effectLst/>
                <a:uLnTx/>
                <a:uFillTx/>
                <a:latin typeface="Calibri" panose="020F0502020204030204"/>
                <a:ea typeface="+mn-ea"/>
                <a:cs typeface="+mn-cs"/>
              </a:rPr>
              <a:t>thường</a:t>
            </a:r>
            <a:r>
              <a:rPr kumimoji="0" lang="en-US" sz="44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400" b="1" i="0" u="none" strike="noStrike" kern="1200" cap="none" spc="0" normalizeH="0" noProof="0" dirty="0" err="1">
                <a:ln>
                  <a:noFill/>
                </a:ln>
                <a:solidFill>
                  <a:prstClr val="black"/>
                </a:solidFill>
                <a:effectLst/>
                <a:uLnTx/>
                <a:uFillTx/>
                <a:latin typeface="Calibri" panose="020F0502020204030204"/>
                <a:ea typeface="+mn-ea"/>
                <a:cs typeface="+mn-cs"/>
              </a:rPr>
              <a:t>sử</a:t>
            </a:r>
            <a:r>
              <a:rPr kumimoji="0" lang="en-US" sz="44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400" b="1" i="0" u="none" strike="noStrike" kern="1200" cap="none" spc="0" normalizeH="0" noProof="0" dirty="0" err="1">
                <a:ln>
                  <a:noFill/>
                </a:ln>
                <a:solidFill>
                  <a:prstClr val="black"/>
                </a:solidFill>
                <a:effectLst/>
                <a:uLnTx/>
                <a:uFillTx/>
                <a:latin typeface="Calibri" panose="020F0502020204030204"/>
                <a:ea typeface="+mn-ea"/>
                <a:cs typeface="+mn-cs"/>
              </a:rPr>
              <a:t>dụng</a:t>
            </a:r>
            <a:r>
              <a:rPr kumimoji="0" lang="en-US" sz="44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400" b="1" i="0" u="none" strike="noStrike" kern="1200" cap="none" spc="0" normalizeH="0" noProof="0" dirty="0" err="1">
                <a:ln>
                  <a:noFill/>
                </a:ln>
                <a:solidFill>
                  <a:prstClr val="black"/>
                </a:solidFill>
                <a:effectLst/>
                <a:uLnTx/>
                <a:uFillTx/>
                <a:latin typeface="Calibri" panose="020F0502020204030204"/>
                <a:ea typeface="+mn-ea"/>
                <a:cs typeface="+mn-cs"/>
              </a:rPr>
              <a:t>hoa</a:t>
            </a:r>
            <a:r>
              <a:rPr kumimoji="0" lang="en-US" sz="44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400" b="1" i="0" u="none" strike="noStrike" kern="1200" cap="none" spc="0" normalizeH="0" noProof="0" dirty="0" err="1">
                <a:ln>
                  <a:noFill/>
                </a:ln>
                <a:solidFill>
                  <a:prstClr val="black"/>
                </a:solidFill>
                <a:effectLst/>
                <a:uLnTx/>
                <a:uFillTx/>
                <a:latin typeface="Calibri" panose="020F0502020204030204"/>
                <a:ea typeface="+mn-ea"/>
                <a:cs typeface="+mn-cs"/>
              </a:rPr>
              <a:t>cây</a:t>
            </a:r>
            <a:r>
              <a:rPr kumimoji="0" lang="en-US" sz="44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400" b="1" i="0" u="none" strike="noStrike" kern="1200" cap="none" spc="0" normalizeH="0" noProof="0" dirty="0" err="1">
                <a:ln>
                  <a:noFill/>
                </a:ln>
                <a:solidFill>
                  <a:prstClr val="black"/>
                </a:solidFill>
                <a:effectLst/>
                <a:uLnTx/>
                <a:uFillTx/>
                <a:latin typeface="Calibri" panose="020F0502020204030204"/>
                <a:ea typeface="+mn-ea"/>
                <a:cs typeface="+mn-cs"/>
              </a:rPr>
              <a:t>cảnh</a:t>
            </a:r>
            <a:r>
              <a:rPr kumimoji="0" lang="en-US" sz="44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400" b="1" i="0" u="none" strike="noStrike" kern="1200" cap="none" spc="0" normalizeH="0" noProof="0" dirty="0" err="1">
                <a:ln>
                  <a:noFill/>
                </a:ln>
                <a:solidFill>
                  <a:prstClr val="black"/>
                </a:solidFill>
                <a:effectLst/>
                <a:uLnTx/>
                <a:uFillTx/>
                <a:latin typeface="Calibri" panose="020F0502020204030204"/>
                <a:ea typeface="+mn-ea"/>
                <a:cs typeface="+mn-cs"/>
              </a:rPr>
              <a:t>thể</a:t>
            </a:r>
            <a:r>
              <a:rPr kumimoji="0" lang="en-US" sz="44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400" b="1" i="0" u="none" strike="noStrike" kern="1200" cap="none" spc="0" normalizeH="0" noProof="0" dirty="0" err="1">
                <a:ln>
                  <a:noFill/>
                </a:ln>
                <a:solidFill>
                  <a:prstClr val="black"/>
                </a:solidFill>
                <a:effectLst/>
                <a:uLnTx/>
                <a:uFillTx/>
                <a:latin typeface="Calibri" panose="020F0502020204030204"/>
                <a:ea typeface="+mn-ea"/>
                <a:cs typeface="+mn-cs"/>
              </a:rPr>
              <a:t>hiện</a:t>
            </a:r>
            <a:r>
              <a:rPr kumimoji="0" lang="en-US" sz="44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400" b="1" i="0" u="none" strike="noStrike" kern="1200" cap="none" spc="0" normalizeH="0" noProof="0" dirty="0" err="1">
                <a:ln>
                  <a:noFill/>
                </a:ln>
                <a:solidFill>
                  <a:prstClr val="black"/>
                </a:solidFill>
                <a:effectLst/>
                <a:uLnTx/>
                <a:uFillTx/>
                <a:latin typeface="Calibri" panose="020F0502020204030204"/>
                <a:ea typeface="+mn-ea"/>
                <a:cs typeface="+mn-cs"/>
              </a:rPr>
              <a:t>tình</a:t>
            </a:r>
            <a:r>
              <a:rPr kumimoji="0" lang="en-US" sz="44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400" b="1" i="0" u="none" strike="noStrike" kern="1200" cap="none" spc="0" normalizeH="0" noProof="0" dirty="0" err="1">
                <a:ln>
                  <a:noFill/>
                </a:ln>
                <a:solidFill>
                  <a:prstClr val="black"/>
                </a:solidFill>
                <a:effectLst/>
                <a:uLnTx/>
                <a:uFillTx/>
                <a:latin typeface="Calibri" panose="020F0502020204030204"/>
                <a:ea typeface="+mn-ea"/>
                <a:cs typeface="+mn-cs"/>
              </a:rPr>
              <a:t>cảm</a:t>
            </a:r>
            <a:r>
              <a:rPr kumimoji="0" lang="en-US" sz="44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400" b="1" i="0" u="none" strike="noStrike" kern="1200" cap="none" spc="0" normalizeH="0" noProof="0" dirty="0" err="1">
                <a:ln>
                  <a:noFill/>
                </a:ln>
                <a:solidFill>
                  <a:prstClr val="black"/>
                </a:solidFill>
                <a:effectLst/>
                <a:uLnTx/>
                <a:uFillTx/>
                <a:latin typeface="Calibri" panose="020F0502020204030204"/>
                <a:ea typeface="+mn-ea"/>
                <a:cs typeface="+mn-cs"/>
              </a:rPr>
              <a:t>trong</a:t>
            </a:r>
            <a:r>
              <a:rPr kumimoji="0" lang="en-US" sz="44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400" b="1" i="0" u="none" strike="noStrike" kern="1200" cap="none" spc="0" normalizeH="0" noProof="0" dirty="0" err="1">
                <a:ln>
                  <a:noFill/>
                </a:ln>
                <a:solidFill>
                  <a:prstClr val="black"/>
                </a:solidFill>
                <a:effectLst/>
                <a:uLnTx/>
                <a:uFillTx/>
                <a:latin typeface="Calibri" panose="020F0502020204030204"/>
                <a:ea typeface="+mn-ea"/>
                <a:cs typeface="+mn-cs"/>
              </a:rPr>
              <a:t>một</a:t>
            </a:r>
            <a:r>
              <a:rPr kumimoji="0" lang="en-US" sz="44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400" b="1" i="0" u="none" strike="noStrike" kern="1200" cap="none" spc="0" normalizeH="0" noProof="0" dirty="0" err="1">
                <a:ln>
                  <a:noFill/>
                </a:ln>
                <a:solidFill>
                  <a:prstClr val="black"/>
                </a:solidFill>
                <a:effectLst/>
                <a:uLnTx/>
                <a:uFillTx/>
                <a:latin typeface="Calibri" panose="020F0502020204030204"/>
                <a:ea typeface="+mn-ea"/>
                <a:cs typeface="+mn-cs"/>
              </a:rPr>
              <a:t>số</a:t>
            </a:r>
            <a:r>
              <a:rPr kumimoji="0" lang="en-US" sz="44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400" b="1" i="0" u="none" strike="noStrike" kern="1200" cap="none" spc="0" normalizeH="0" noProof="0" dirty="0" err="1">
                <a:ln>
                  <a:noFill/>
                </a:ln>
                <a:solidFill>
                  <a:prstClr val="black"/>
                </a:solidFill>
                <a:effectLst/>
                <a:uLnTx/>
                <a:uFillTx/>
                <a:latin typeface="Calibri" panose="020F0502020204030204"/>
                <a:ea typeface="+mn-ea"/>
                <a:cs typeface="+mn-cs"/>
              </a:rPr>
              <a:t>dịp</a:t>
            </a:r>
            <a:r>
              <a:rPr kumimoji="0" lang="en-US" sz="44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400" b="1" i="0" u="none" strike="noStrike" kern="1200" cap="none" spc="0" normalizeH="0" noProof="0" dirty="0" err="1">
                <a:ln>
                  <a:noFill/>
                </a:ln>
                <a:solidFill>
                  <a:prstClr val="black"/>
                </a:solidFill>
                <a:effectLst/>
                <a:uLnTx/>
                <a:uFillTx/>
                <a:latin typeface="Calibri" panose="020F0502020204030204"/>
                <a:ea typeface="+mn-ea"/>
                <a:cs typeface="+mn-cs"/>
              </a:rPr>
              <a:t>lễ</a:t>
            </a:r>
            <a:r>
              <a:rPr kumimoji="0" lang="en-US" sz="44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400" b="1" i="0" u="none" strike="noStrike" kern="1200" cap="none" spc="0" normalizeH="0" noProof="0" dirty="0" err="1">
                <a:ln>
                  <a:noFill/>
                </a:ln>
                <a:solidFill>
                  <a:srgbClr val="FF0000"/>
                </a:solidFill>
                <a:effectLst/>
                <a:uLnTx/>
                <a:uFillTx/>
                <a:latin typeface="Calibri" panose="020F0502020204030204"/>
                <a:ea typeface="+mn-ea"/>
                <a:cs typeface="+mn-cs"/>
              </a:rPr>
              <a:t>ngày</a:t>
            </a:r>
            <a:r>
              <a:rPr kumimoji="0" lang="en-US" sz="44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400" b="1" i="0" u="none" strike="noStrike" kern="1200" cap="none" spc="0" normalizeH="0" noProof="0" dirty="0" err="1">
                <a:ln>
                  <a:noFill/>
                </a:ln>
                <a:solidFill>
                  <a:srgbClr val="FF0000"/>
                </a:solidFill>
                <a:effectLst/>
                <a:uLnTx/>
                <a:uFillTx/>
                <a:latin typeface="Calibri" panose="020F0502020204030204"/>
                <a:ea typeface="+mn-ea"/>
                <a:cs typeface="+mn-cs"/>
              </a:rPr>
              <a:t>quốc</a:t>
            </a:r>
            <a:r>
              <a:rPr kumimoji="0" lang="en-US" sz="44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400" b="1" i="0" u="none" strike="noStrike" kern="1200" cap="none" spc="0" normalizeH="0" noProof="0" dirty="0" err="1">
                <a:ln>
                  <a:noFill/>
                </a:ln>
                <a:solidFill>
                  <a:srgbClr val="FF0000"/>
                </a:solidFill>
                <a:effectLst/>
                <a:uLnTx/>
                <a:uFillTx/>
                <a:latin typeface="Calibri" panose="020F0502020204030204"/>
                <a:ea typeface="+mn-ea"/>
                <a:cs typeface="+mn-cs"/>
              </a:rPr>
              <a:t>tế</a:t>
            </a:r>
            <a:r>
              <a:rPr kumimoji="0" lang="en-US" sz="44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400" b="1" i="0" u="none" strike="noStrike" kern="1200" cap="none" spc="0" normalizeH="0" noProof="0" dirty="0" err="1">
                <a:ln>
                  <a:noFill/>
                </a:ln>
                <a:solidFill>
                  <a:srgbClr val="FF0000"/>
                </a:solidFill>
                <a:effectLst/>
                <a:uLnTx/>
                <a:uFillTx/>
                <a:latin typeface="Calibri" panose="020F0502020204030204"/>
                <a:ea typeface="+mn-ea"/>
                <a:cs typeface="+mn-cs"/>
              </a:rPr>
              <a:t>phụ</a:t>
            </a:r>
            <a:r>
              <a:rPr kumimoji="0" lang="en-US" sz="44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400" b="1" i="0" u="none" strike="noStrike" kern="1200" cap="none" spc="0" normalizeH="0" noProof="0" dirty="0" err="1">
                <a:ln>
                  <a:noFill/>
                </a:ln>
                <a:solidFill>
                  <a:srgbClr val="FF0000"/>
                </a:solidFill>
                <a:effectLst/>
                <a:uLnTx/>
                <a:uFillTx/>
                <a:latin typeface="Calibri" panose="020F0502020204030204"/>
                <a:ea typeface="+mn-ea"/>
                <a:cs typeface="+mn-cs"/>
              </a:rPr>
              <a:t>nữ</a:t>
            </a:r>
            <a:r>
              <a:rPr kumimoji="0" lang="en-US" sz="44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400" b="1" i="0" u="none" strike="noStrike" kern="1200" cap="none" spc="0" normalizeH="0" noProof="0" dirty="0" err="1">
                <a:ln>
                  <a:noFill/>
                </a:ln>
                <a:solidFill>
                  <a:srgbClr val="FF0000"/>
                </a:solidFill>
                <a:effectLst/>
                <a:uLnTx/>
                <a:uFillTx/>
                <a:latin typeface="Calibri" panose="020F0502020204030204"/>
                <a:ea typeface="+mn-ea"/>
                <a:cs typeface="+mn-cs"/>
              </a:rPr>
              <a:t>ngày</a:t>
            </a:r>
            <a:r>
              <a:rPr kumimoji="0" lang="en-US" sz="44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400" b="1" i="0" u="none" strike="noStrike" kern="1200" cap="none" spc="0" normalizeH="0" noProof="0" dirty="0" err="1">
                <a:ln>
                  <a:noFill/>
                </a:ln>
                <a:solidFill>
                  <a:srgbClr val="FF0000"/>
                </a:solidFill>
                <a:effectLst/>
                <a:uLnTx/>
                <a:uFillTx/>
                <a:latin typeface="Calibri" panose="020F0502020204030204"/>
                <a:ea typeface="+mn-ea"/>
                <a:cs typeface="+mn-cs"/>
              </a:rPr>
              <a:t>nhà</a:t>
            </a:r>
            <a:r>
              <a:rPr kumimoji="0" lang="en-US" sz="44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400" b="1" i="0" u="none" strike="noStrike" kern="1200" cap="none" spc="0" normalizeH="0" noProof="0" dirty="0" err="1">
                <a:ln>
                  <a:noFill/>
                </a:ln>
                <a:solidFill>
                  <a:srgbClr val="FF0000"/>
                </a:solidFill>
                <a:effectLst/>
                <a:uLnTx/>
                <a:uFillTx/>
                <a:latin typeface="Calibri" panose="020F0502020204030204"/>
                <a:ea typeface="+mn-ea"/>
                <a:cs typeface="+mn-cs"/>
              </a:rPr>
              <a:t>giáo</a:t>
            </a:r>
            <a:r>
              <a:rPr kumimoji="0" lang="en-US" sz="44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400" b="1" i="0" u="none" strike="noStrike" kern="1200" cap="none" spc="0" normalizeH="0" noProof="0" dirty="0" err="1">
                <a:ln>
                  <a:noFill/>
                </a:ln>
                <a:solidFill>
                  <a:srgbClr val="FF0000"/>
                </a:solidFill>
                <a:effectLst/>
                <a:uLnTx/>
                <a:uFillTx/>
                <a:latin typeface="Calibri" panose="020F0502020204030204"/>
                <a:ea typeface="+mn-ea"/>
                <a:cs typeface="+mn-cs"/>
              </a:rPr>
              <a:t>Việt</a:t>
            </a:r>
            <a:r>
              <a:rPr kumimoji="0" lang="en-US" sz="4400" b="1" i="0" u="none" strike="noStrike" kern="1200" cap="none" spc="0" normalizeH="0" noProof="0" dirty="0">
                <a:ln>
                  <a:noFill/>
                </a:ln>
                <a:solidFill>
                  <a:srgbClr val="FF0000"/>
                </a:solidFill>
                <a:effectLst/>
                <a:uLnTx/>
                <a:uFillTx/>
                <a:latin typeface="Calibri" panose="020F0502020204030204"/>
                <a:ea typeface="+mn-ea"/>
                <a:cs typeface="+mn-cs"/>
              </a:rPr>
              <a:t> Nam, </a:t>
            </a:r>
            <a:r>
              <a:rPr kumimoji="0" lang="en-US" sz="4400" b="1" i="0" u="none" strike="noStrike" kern="1200" cap="none" spc="0" normalizeH="0" noProof="0" dirty="0" err="1">
                <a:ln>
                  <a:noFill/>
                </a:ln>
                <a:solidFill>
                  <a:srgbClr val="FF0000"/>
                </a:solidFill>
                <a:effectLst/>
                <a:uLnTx/>
                <a:uFillTx/>
                <a:latin typeface="Calibri" panose="020F0502020204030204"/>
                <a:ea typeface="+mn-ea"/>
                <a:cs typeface="+mn-cs"/>
              </a:rPr>
              <a:t>sinh</a:t>
            </a:r>
            <a:r>
              <a:rPr kumimoji="0" lang="en-US" sz="44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400" b="1" i="0" u="none" strike="noStrike" kern="1200" cap="none" spc="0" normalizeH="0" noProof="0" dirty="0" err="1">
                <a:ln>
                  <a:noFill/>
                </a:ln>
                <a:solidFill>
                  <a:srgbClr val="FF0000"/>
                </a:solidFill>
                <a:effectLst/>
                <a:uLnTx/>
                <a:uFillTx/>
                <a:latin typeface="Calibri" panose="020F0502020204030204"/>
                <a:ea typeface="+mn-ea"/>
                <a:cs typeface="+mn-cs"/>
              </a:rPr>
              <a:t>nhật</a:t>
            </a:r>
            <a:r>
              <a:rPr kumimoji="0" lang="en-US" sz="44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400" b="1" i="0" u="none" strike="noStrike" kern="1200" cap="none" spc="0" normalizeH="0" noProof="0" dirty="0" err="1">
                <a:ln>
                  <a:noFill/>
                </a:ln>
                <a:solidFill>
                  <a:srgbClr val="FF0000"/>
                </a:solidFill>
                <a:effectLst/>
                <a:uLnTx/>
                <a:uFillTx/>
                <a:latin typeface="Calibri" panose="020F0502020204030204"/>
                <a:ea typeface="+mn-ea"/>
                <a:cs typeface="+mn-cs"/>
              </a:rPr>
              <a:t>khai</a:t>
            </a:r>
            <a:r>
              <a:rPr kumimoji="0" lang="en-US" sz="44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400" b="1" i="0" u="none" strike="noStrike" kern="1200" cap="none" spc="0" normalizeH="0" noProof="0" dirty="0" err="1">
                <a:ln>
                  <a:noFill/>
                </a:ln>
                <a:solidFill>
                  <a:srgbClr val="FF0000"/>
                </a:solidFill>
                <a:effectLst/>
                <a:uLnTx/>
                <a:uFillTx/>
                <a:latin typeface="Calibri" panose="020F0502020204030204"/>
                <a:ea typeface="+mn-ea"/>
                <a:cs typeface="+mn-cs"/>
              </a:rPr>
              <a:t>trương</a:t>
            </a:r>
            <a:r>
              <a:rPr kumimoji="0" lang="en-US" sz="4400" b="1" i="0" u="none" strike="noStrike" kern="1200" cap="none" spc="0" normalizeH="0" noProof="0" dirty="0">
                <a:ln>
                  <a:noFill/>
                </a:ln>
                <a:solidFill>
                  <a:srgbClr val="FF0000"/>
                </a:solidFill>
                <a:effectLst/>
                <a:uLnTx/>
                <a:uFillTx/>
                <a:latin typeface="Calibri" panose="020F0502020204030204"/>
                <a:ea typeface="+mn-ea"/>
                <a:cs typeface="+mn-cs"/>
              </a:rPr>
              <a:t>, valentine….</a:t>
            </a:r>
            <a:endParaRPr kumimoji="0" lang="en-US" sz="44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377421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down)">
                                      <p:cBhvr>
                                        <p:cTn id="13" dur="500"/>
                                        <p:tgtEl>
                                          <p:spTgt spid="12"/>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wipe(down)">
                                      <p:cBhvr>
                                        <p:cTn id="1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hape, rectangle&#10;&#10;Description automatically generated">
            <a:extLst>
              <a:ext uri="{FF2B5EF4-FFF2-40B4-BE49-F238E27FC236}">
                <a16:creationId xmlns:a16="http://schemas.microsoft.com/office/drawing/2014/main" id="{FA4948A0-C7DB-0146-C561-5303CCF6542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8061" y="666333"/>
            <a:ext cx="6735263" cy="4200953"/>
          </a:xfrm>
          <a:prstGeom prst="rect">
            <a:avLst/>
          </a:prstGeom>
        </p:spPr>
      </p:pic>
      <p:pic>
        <p:nvPicPr>
          <p:cNvPr id="2" name="Picture 7">
            <a:extLst>
              <a:ext uri="{FF2B5EF4-FFF2-40B4-BE49-F238E27FC236}">
                <a16:creationId xmlns:a16="http://schemas.microsoft.com/office/drawing/2014/main" id="{109E5EA1-2B3A-D1FC-3485-CF33424EE47D}"/>
              </a:ext>
            </a:extLst>
          </p:cNvPr>
          <p:cNvPicPr>
            <a:picLocks noChangeAspect="1"/>
          </p:cNvPicPr>
          <p:nvPr/>
        </p:nvPicPr>
        <p:blipFill>
          <a:blip r:embed="rId3"/>
          <a:srcRect/>
          <a:stretch>
            <a:fillRect/>
          </a:stretch>
        </p:blipFill>
        <p:spPr>
          <a:xfrm>
            <a:off x="3373120" y="2344023"/>
            <a:ext cx="8818880" cy="4409440"/>
          </a:xfrm>
          <a:prstGeom prst="rect">
            <a:avLst/>
          </a:prstGeom>
        </p:spPr>
      </p:pic>
      <p:pic>
        <p:nvPicPr>
          <p:cNvPr id="6" name="Picture 5">
            <a:extLst>
              <a:ext uri="{FF2B5EF4-FFF2-40B4-BE49-F238E27FC236}">
                <a16:creationId xmlns:a16="http://schemas.microsoft.com/office/drawing/2014/main" id="{4DD4368D-302B-6B05-D9F6-AB922AA7D35B}"/>
              </a:ext>
            </a:extLst>
          </p:cNvPr>
          <p:cNvPicPr>
            <a:picLocks noChangeAspect="1"/>
          </p:cNvPicPr>
          <p:nvPr/>
        </p:nvPicPr>
        <p:blipFill>
          <a:blip r:embed="rId4"/>
          <a:stretch>
            <a:fillRect/>
          </a:stretch>
        </p:blipFill>
        <p:spPr>
          <a:xfrm rot="20966887">
            <a:off x="1073129" y="1238672"/>
            <a:ext cx="6724471" cy="1774090"/>
          </a:xfrm>
          <a:prstGeom prst="rect">
            <a:avLst/>
          </a:prstGeom>
        </p:spPr>
      </p:pic>
    </p:spTree>
    <p:extLst>
      <p:ext uri="{BB962C8B-B14F-4D97-AF65-F5344CB8AC3E}">
        <p14:creationId xmlns:p14="http://schemas.microsoft.com/office/powerpoint/2010/main" val="344318315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32" presetClass="emph" presetSubtype="0" fill="hold" nodeType="withEffect">
                                  <p:stCondLst>
                                    <p:cond delay="0"/>
                                  </p:stCondLst>
                                  <p:childTnLst>
                                    <p:animRot by="120000">
                                      <p:cBhvr>
                                        <p:cTn id="11" dur="100" fill="hold">
                                          <p:stCondLst>
                                            <p:cond delay="0"/>
                                          </p:stCondLst>
                                        </p:cTn>
                                        <p:tgtEl>
                                          <p:spTgt spid="2"/>
                                        </p:tgtEl>
                                        <p:attrNameLst>
                                          <p:attrName>r</p:attrName>
                                        </p:attrNameLst>
                                      </p:cBhvr>
                                    </p:animRot>
                                    <p:animRot by="-240000">
                                      <p:cBhvr>
                                        <p:cTn id="12" dur="200" fill="hold">
                                          <p:stCondLst>
                                            <p:cond delay="200"/>
                                          </p:stCondLst>
                                        </p:cTn>
                                        <p:tgtEl>
                                          <p:spTgt spid="2"/>
                                        </p:tgtEl>
                                        <p:attrNameLst>
                                          <p:attrName>r</p:attrName>
                                        </p:attrNameLst>
                                      </p:cBhvr>
                                    </p:animRot>
                                    <p:animRot by="240000">
                                      <p:cBhvr>
                                        <p:cTn id="13" dur="200" fill="hold">
                                          <p:stCondLst>
                                            <p:cond delay="400"/>
                                          </p:stCondLst>
                                        </p:cTn>
                                        <p:tgtEl>
                                          <p:spTgt spid="2"/>
                                        </p:tgtEl>
                                        <p:attrNameLst>
                                          <p:attrName>r</p:attrName>
                                        </p:attrNameLst>
                                      </p:cBhvr>
                                    </p:animRot>
                                    <p:animRot by="-240000">
                                      <p:cBhvr>
                                        <p:cTn id="14" dur="200" fill="hold">
                                          <p:stCondLst>
                                            <p:cond delay="600"/>
                                          </p:stCondLst>
                                        </p:cTn>
                                        <p:tgtEl>
                                          <p:spTgt spid="2"/>
                                        </p:tgtEl>
                                        <p:attrNameLst>
                                          <p:attrName>r</p:attrName>
                                        </p:attrNameLst>
                                      </p:cBhvr>
                                    </p:animRot>
                                    <p:animRot by="120000">
                                      <p:cBhvr>
                                        <p:cTn id="15" dur="200" fill="hold">
                                          <p:stCondLst>
                                            <p:cond delay="800"/>
                                          </p:stCondLst>
                                        </p:cTn>
                                        <p:tgtEl>
                                          <p:spTgt spid="2"/>
                                        </p:tgtEl>
                                        <p:attrNameLst>
                                          <p:attrName>r</p:attrName>
                                        </p:attrNameLst>
                                      </p:cBhvr>
                                    </p:animRo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E6115A1D-93F6-440C-8087-EC29AAD20D0D}"/>
              </a:ext>
            </a:extLst>
          </p:cNvPr>
          <p:cNvPicPr>
            <a:picLocks noChangeAspect="1"/>
          </p:cNvPicPr>
          <p:nvPr/>
        </p:nvPicPr>
        <p:blipFill>
          <a:blip r:embed="rId2"/>
          <a:srcRect/>
          <a:stretch>
            <a:fillRect/>
          </a:stretch>
        </p:blipFill>
        <p:spPr>
          <a:xfrm>
            <a:off x="0" y="6440"/>
            <a:ext cx="12206072" cy="6779456"/>
          </a:xfrm>
          <a:prstGeom prst="rect">
            <a:avLst/>
          </a:prstGeom>
        </p:spPr>
      </p:pic>
      <p:pic>
        <p:nvPicPr>
          <p:cNvPr id="5" name="Picture 12">
            <a:extLst>
              <a:ext uri="{FF2B5EF4-FFF2-40B4-BE49-F238E27FC236}">
                <a16:creationId xmlns:a16="http://schemas.microsoft.com/office/drawing/2014/main" id="{066F4DBE-C54D-4BCB-900E-690461B69C3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0" y="4895924"/>
            <a:ext cx="6817509" cy="2059623"/>
          </a:xfrm>
          <a:prstGeom prst="rect">
            <a:avLst/>
          </a:prstGeom>
        </p:spPr>
      </p:pic>
      <p:sp>
        <p:nvSpPr>
          <p:cNvPr id="9" name="任意多边形: 形状 59">
            <a:extLst>
              <a:ext uri="{FF2B5EF4-FFF2-40B4-BE49-F238E27FC236}">
                <a16:creationId xmlns:a16="http://schemas.microsoft.com/office/drawing/2014/main" id="{61261F49-5EFE-461F-8790-5EDA92EEC4CA}"/>
              </a:ext>
            </a:extLst>
          </p:cNvPr>
          <p:cNvSpPr/>
          <p:nvPr/>
        </p:nvSpPr>
        <p:spPr>
          <a:xfrm>
            <a:off x="316296" y="130689"/>
            <a:ext cx="11573479" cy="5257745"/>
          </a:xfrm>
          <a:custGeom>
            <a:avLst/>
            <a:gdLst>
              <a:gd name="connsiteX0" fmla="*/ 5337454 w 6062639"/>
              <a:gd name="connsiteY0" fmla="*/ 1389890 h 2153651"/>
              <a:gd name="connsiteX1" fmla="*/ 5337454 w 6062639"/>
              <a:gd name="connsiteY1" fmla="*/ 1409787 h 2153651"/>
              <a:gd name="connsiteX2" fmla="*/ 5349512 w 6062639"/>
              <a:gd name="connsiteY2" fmla="*/ 1399839 h 2153651"/>
              <a:gd name="connsiteX3" fmla="*/ 5337454 w 6062639"/>
              <a:gd name="connsiteY3" fmla="*/ 743863 h 2153651"/>
              <a:gd name="connsiteX4" fmla="*/ 5337454 w 6062639"/>
              <a:gd name="connsiteY4" fmla="*/ 763760 h 2153651"/>
              <a:gd name="connsiteX5" fmla="*/ 5349512 w 6062639"/>
              <a:gd name="connsiteY5" fmla="*/ 753812 h 2153651"/>
              <a:gd name="connsiteX6" fmla="*/ 430798 w 6062639"/>
              <a:gd name="connsiteY6" fmla="*/ 0 h 2153651"/>
              <a:gd name="connsiteX7" fmla="*/ 735418 w 6062639"/>
              <a:gd name="connsiteY7" fmla="*/ 126179 h 2153651"/>
              <a:gd name="connsiteX8" fmla="*/ 755863 w 6062639"/>
              <a:gd name="connsiteY8" fmla="*/ 150958 h 2153651"/>
              <a:gd name="connsiteX9" fmla="*/ 776308 w 6062639"/>
              <a:gd name="connsiteY9" fmla="*/ 126178 h 2153651"/>
              <a:gd name="connsiteX10" fmla="*/ 1080928 w 6062639"/>
              <a:gd name="connsiteY10" fmla="*/ 0 h 2153651"/>
              <a:gd name="connsiteX11" fmla="*/ 1385548 w 6062639"/>
              <a:gd name="connsiteY11" fmla="*/ 126179 h 2153651"/>
              <a:gd name="connsiteX12" fmla="*/ 1405993 w 6062639"/>
              <a:gd name="connsiteY12" fmla="*/ 150958 h 2153651"/>
              <a:gd name="connsiteX13" fmla="*/ 1426438 w 6062639"/>
              <a:gd name="connsiteY13" fmla="*/ 126178 h 2153651"/>
              <a:gd name="connsiteX14" fmla="*/ 1731058 w 6062639"/>
              <a:gd name="connsiteY14" fmla="*/ 0 h 2153651"/>
              <a:gd name="connsiteX15" fmla="*/ 2035678 w 6062639"/>
              <a:gd name="connsiteY15" fmla="*/ 126179 h 2153651"/>
              <a:gd name="connsiteX16" fmla="*/ 2056123 w 6062639"/>
              <a:gd name="connsiteY16" fmla="*/ 150958 h 2153651"/>
              <a:gd name="connsiteX17" fmla="*/ 2076568 w 6062639"/>
              <a:gd name="connsiteY17" fmla="*/ 126178 h 2153651"/>
              <a:gd name="connsiteX18" fmla="*/ 2381188 w 6062639"/>
              <a:gd name="connsiteY18" fmla="*/ 0 h 2153651"/>
              <a:gd name="connsiteX19" fmla="*/ 2685808 w 6062639"/>
              <a:gd name="connsiteY19" fmla="*/ 126179 h 2153651"/>
              <a:gd name="connsiteX20" fmla="*/ 2706253 w 6062639"/>
              <a:gd name="connsiteY20" fmla="*/ 150958 h 2153651"/>
              <a:gd name="connsiteX21" fmla="*/ 2726698 w 6062639"/>
              <a:gd name="connsiteY21" fmla="*/ 126178 h 2153651"/>
              <a:gd name="connsiteX22" fmla="*/ 3031318 w 6062639"/>
              <a:gd name="connsiteY22" fmla="*/ 0 h 2153651"/>
              <a:gd name="connsiteX23" fmla="*/ 3335938 w 6062639"/>
              <a:gd name="connsiteY23" fmla="*/ 126179 h 2153651"/>
              <a:gd name="connsiteX24" fmla="*/ 3356383 w 6062639"/>
              <a:gd name="connsiteY24" fmla="*/ 150958 h 2153651"/>
              <a:gd name="connsiteX25" fmla="*/ 3376828 w 6062639"/>
              <a:gd name="connsiteY25" fmla="*/ 126178 h 2153651"/>
              <a:gd name="connsiteX26" fmla="*/ 3681448 w 6062639"/>
              <a:gd name="connsiteY26" fmla="*/ 0 h 2153651"/>
              <a:gd name="connsiteX27" fmla="*/ 3986068 w 6062639"/>
              <a:gd name="connsiteY27" fmla="*/ 126179 h 2153651"/>
              <a:gd name="connsiteX28" fmla="*/ 4006513 w 6062639"/>
              <a:gd name="connsiteY28" fmla="*/ 150958 h 2153651"/>
              <a:gd name="connsiteX29" fmla="*/ 4026958 w 6062639"/>
              <a:gd name="connsiteY29" fmla="*/ 126178 h 2153651"/>
              <a:gd name="connsiteX30" fmla="*/ 4331578 w 6062639"/>
              <a:gd name="connsiteY30" fmla="*/ 0 h 2153651"/>
              <a:gd name="connsiteX31" fmla="*/ 4636198 w 6062639"/>
              <a:gd name="connsiteY31" fmla="*/ 126179 h 2153651"/>
              <a:gd name="connsiteX32" fmla="*/ 4656643 w 6062639"/>
              <a:gd name="connsiteY32" fmla="*/ 150958 h 2153651"/>
              <a:gd name="connsiteX33" fmla="*/ 4677088 w 6062639"/>
              <a:gd name="connsiteY33" fmla="*/ 126178 h 2153651"/>
              <a:gd name="connsiteX34" fmla="*/ 4981708 w 6062639"/>
              <a:gd name="connsiteY34" fmla="*/ 0 h 2153651"/>
              <a:gd name="connsiteX35" fmla="*/ 5286328 w 6062639"/>
              <a:gd name="connsiteY35" fmla="*/ 126179 h 2153651"/>
              <a:gd name="connsiteX36" fmla="*/ 5306774 w 6062639"/>
              <a:gd name="connsiteY36" fmla="*/ 150959 h 2153651"/>
              <a:gd name="connsiteX37" fmla="*/ 5327221 w 6062639"/>
              <a:gd name="connsiteY37" fmla="*/ 126178 h 2153651"/>
              <a:gd name="connsiteX38" fmla="*/ 5631841 w 6062639"/>
              <a:gd name="connsiteY38" fmla="*/ 0 h 2153651"/>
              <a:gd name="connsiteX39" fmla="*/ 6062639 w 6062639"/>
              <a:gd name="connsiteY39" fmla="*/ 430799 h 2153651"/>
              <a:gd name="connsiteX40" fmla="*/ 5936461 w 6062639"/>
              <a:gd name="connsiteY40" fmla="*/ 735420 h 2153651"/>
              <a:gd name="connsiteX41" fmla="*/ 5914169 w 6062639"/>
              <a:gd name="connsiteY41" fmla="*/ 753812 h 2153651"/>
              <a:gd name="connsiteX42" fmla="*/ 5936460 w 6062639"/>
              <a:gd name="connsiteY42" fmla="*/ 772204 h 2153651"/>
              <a:gd name="connsiteX43" fmla="*/ 6062638 w 6062639"/>
              <a:gd name="connsiteY43" fmla="*/ 1076825 h 2153651"/>
              <a:gd name="connsiteX44" fmla="*/ 5936460 w 6062639"/>
              <a:gd name="connsiteY44" fmla="*/ 1381446 h 2153651"/>
              <a:gd name="connsiteX45" fmla="*/ 5914168 w 6062639"/>
              <a:gd name="connsiteY45" fmla="*/ 1399839 h 2153651"/>
              <a:gd name="connsiteX46" fmla="*/ 5936460 w 6062639"/>
              <a:gd name="connsiteY46" fmla="*/ 1418231 h 2153651"/>
              <a:gd name="connsiteX47" fmla="*/ 6062638 w 6062639"/>
              <a:gd name="connsiteY47" fmla="*/ 1722852 h 2153651"/>
              <a:gd name="connsiteX48" fmla="*/ 5631840 w 6062639"/>
              <a:gd name="connsiteY48" fmla="*/ 2153651 h 2153651"/>
              <a:gd name="connsiteX49" fmla="*/ 5327220 w 6062639"/>
              <a:gd name="connsiteY49" fmla="*/ 2027473 h 2153651"/>
              <a:gd name="connsiteX50" fmla="*/ 5306774 w 6062639"/>
              <a:gd name="connsiteY50" fmla="*/ 2002692 h 2153651"/>
              <a:gd name="connsiteX51" fmla="*/ 5286328 w 6062639"/>
              <a:gd name="connsiteY51" fmla="*/ 2027473 h 2153651"/>
              <a:gd name="connsiteX52" fmla="*/ 4981708 w 6062639"/>
              <a:gd name="connsiteY52" fmla="*/ 2153651 h 2153651"/>
              <a:gd name="connsiteX53" fmla="*/ 4677088 w 6062639"/>
              <a:gd name="connsiteY53" fmla="*/ 2027473 h 2153651"/>
              <a:gd name="connsiteX54" fmla="*/ 4656643 w 6062639"/>
              <a:gd name="connsiteY54" fmla="*/ 2002694 h 2153651"/>
              <a:gd name="connsiteX55" fmla="*/ 4636198 w 6062639"/>
              <a:gd name="connsiteY55" fmla="*/ 2027473 h 2153651"/>
              <a:gd name="connsiteX56" fmla="*/ 4331578 w 6062639"/>
              <a:gd name="connsiteY56" fmla="*/ 2153651 h 2153651"/>
              <a:gd name="connsiteX57" fmla="*/ 4026958 w 6062639"/>
              <a:gd name="connsiteY57" fmla="*/ 2027473 h 2153651"/>
              <a:gd name="connsiteX58" fmla="*/ 4006513 w 6062639"/>
              <a:gd name="connsiteY58" fmla="*/ 2002694 h 2153651"/>
              <a:gd name="connsiteX59" fmla="*/ 3986068 w 6062639"/>
              <a:gd name="connsiteY59" fmla="*/ 2027473 h 2153651"/>
              <a:gd name="connsiteX60" fmla="*/ 3681448 w 6062639"/>
              <a:gd name="connsiteY60" fmla="*/ 2153651 h 2153651"/>
              <a:gd name="connsiteX61" fmla="*/ 3376828 w 6062639"/>
              <a:gd name="connsiteY61" fmla="*/ 2027473 h 2153651"/>
              <a:gd name="connsiteX62" fmla="*/ 3356383 w 6062639"/>
              <a:gd name="connsiteY62" fmla="*/ 2002694 h 2153651"/>
              <a:gd name="connsiteX63" fmla="*/ 3335938 w 6062639"/>
              <a:gd name="connsiteY63" fmla="*/ 2027473 h 2153651"/>
              <a:gd name="connsiteX64" fmla="*/ 3031318 w 6062639"/>
              <a:gd name="connsiteY64" fmla="*/ 2153651 h 2153651"/>
              <a:gd name="connsiteX65" fmla="*/ 2726698 w 6062639"/>
              <a:gd name="connsiteY65" fmla="*/ 2027473 h 2153651"/>
              <a:gd name="connsiteX66" fmla="*/ 2706253 w 6062639"/>
              <a:gd name="connsiteY66" fmla="*/ 2002694 h 2153651"/>
              <a:gd name="connsiteX67" fmla="*/ 2685808 w 6062639"/>
              <a:gd name="connsiteY67" fmla="*/ 2027473 h 2153651"/>
              <a:gd name="connsiteX68" fmla="*/ 2381188 w 6062639"/>
              <a:gd name="connsiteY68" fmla="*/ 2153651 h 2153651"/>
              <a:gd name="connsiteX69" fmla="*/ 2076568 w 6062639"/>
              <a:gd name="connsiteY69" fmla="*/ 2027473 h 2153651"/>
              <a:gd name="connsiteX70" fmla="*/ 2056123 w 6062639"/>
              <a:gd name="connsiteY70" fmla="*/ 2002694 h 2153651"/>
              <a:gd name="connsiteX71" fmla="*/ 2035678 w 6062639"/>
              <a:gd name="connsiteY71" fmla="*/ 2027473 h 2153651"/>
              <a:gd name="connsiteX72" fmla="*/ 1731058 w 6062639"/>
              <a:gd name="connsiteY72" fmla="*/ 2153651 h 2153651"/>
              <a:gd name="connsiteX73" fmla="*/ 1426438 w 6062639"/>
              <a:gd name="connsiteY73" fmla="*/ 2027473 h 2153651"/>
              <a:gd name="connsiteX74" fmla="*/ 1405993 w 6062639"/>
              <a:gd name="connsiteY74" fmla="*/ 2002694 h 2153651"/>
              <a:gd name="connsiteX75" fmla="*/ 1385548 w 6062639"/>
              <a:gd name="connsiteY75" fmla="*/ 2027473 h 2153651"/>
              <a:gd name="connsiteX76" fmla="*/ 1080928 w 6062639"/>
              <a:gd name="connsiteY76" fmla="*/ 2153651 h 2153651"/>
              <a:gd name="connsiteX77" fmla="*/ 776308 w 6062639"/>
              <a:gd name="connsiteY77" fmla="*/ 2027473 h 2153651"/>
              <a:gd name="connsiteX78" fmla="*/ 755863 w 6062639"/>
              <a:gd name="connsiteY78" fmla="*/ 2002694 h 2153651"/>
              <a:gd name="connsiteX79" fmla="*/ 735418 w 6062639"/>
              <a:gd name="connsiteY79" fmla="*/ 2027473 h 2153651"/>
              <a:gd name="connsiteX80" fmla="*/ 430798 w 6062639"/>
              <a:gd name="connsiteY80" fmla="*/ 2153651 h 2153651"/>
              <a:gd name="connsiteX81" fmla="*/ 0 w 6062639"/>
              <a:gd name="connsiteY81" fmla="*/ 1722852 h 2153651"/>
              <a:gd name="connsiteX82" fmla="*/ 126178 w 6062639"/>
              <a:gd name="connsiteY82" fmla="*/ 1418231 h 2153651"/>
              <a:gd name="connsiteX83" fmla="*/ 148470 w 6062639"/>
              <a:gd name="connsiteY83" fmla="*/ 1399839 h 2153651"/>
              <a:gd name="connsiteX84" fmla="*/ 126178 w 6062639"/>
              <a:gd name="connsiteY84" fmla="*/ 1381446 h 2153651"/>
              <a:gd name="connsiteX85" fmla="*/ 0 w 6062639"/>
              <a:gd name="connsiteY85" fmla="*/ 1076825 h 2153651"/>
              <a:gd name="connsiteX86" fmla="*/ 126178 w 6062639"/>
              <a:gd name="connsiteY86" fmla="*/ 772204 h 2153651"/>
              <a:gd name="connsiteX87" fmla="*/ 148469 w 6062639"/>
              <a:gd name="connsiteY87" fmla="*/ 753812 h 2153651"/>
              <a:gd name="connsiteX88" fmla="*/ 126178 w 6062639"/>
              <a:gd name="connsiteY88" fmla="*/ 735420 h 2153651"/>
              <a:gd name="connsiteX89" fmla="*/ 0 w 6062639"/>
              <a:gd name="connsiteY89" fmla="*/ 430799 h 2153651"/>
              <a:gd name="connsiteX90" fmla="*/ 430798 w 6062639"/>
              <a:gd name="connsiteY90"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6062639" h="2153651">
                <a:moveTo>
                  <a:pt x="5337454" y="1389890"/>
                </a:moveTo>
                <a:lnTo>
                  <a:pt x="5337454" y="1409787"/>
                </a:lnTo>
                <a:lnTo>
                  <a:pt x="5349512" y="1399839"/>
                </a:lnTo>
                <a:close/>
                <a:moveTo>
                  <a:pt x="5337454" y="743863"/>
                </a:moveTo>
                <a:lnTo>
                  <a:pt x="5337454" y="763760"/>
                </a:lnTo>
                <a:lnTo>
                  <a:pt x="5349512" y="753812"/>
                </a:lnTo>
                <a:close/>
                <a:moveTo>
                  <a:pt x="430798" y="0"/>
                </a:moveTo>
                <a:cubicBezTo>
                  <a:pt x="549760" y="0"/>
                  <a:pt x="657459" y="48219"/>
                  <a:pt x="735418" y="126179"/>
                </a:cubicBezTo>
                <a:lnTo>
                  <a:pt x="755863" y="150958"/>
                </a:lnTo>
                <a:lnTo>
                  <a:pt x="776308" y="126178"/>
                </a:lnTo>
                <a:cubicBezTo>
                  <a:pt x="854267" y="48219"/>
                  <a:pt x="961967" y="0"/>
                  <a:pt x="1080928" y="0"/>
                </a:cubicBezTo>
                <a:cubicBezTo>
                  <a:pt x="1199890" y="0"/>
                  <a:pt x="1307589" y="48219"/>
                  <a:pt x="1385548" y="126179"/>
                </a:cubicBezTo>
                <a:lnTo>
                  <a:pt x="1405993" y="150958"/>
                </a:lnTo>
                <a:lnTo>
                  <a:pt x="1426438" y="126178"/>
                </a:lnTo>
                <a:cubicBezTo>
                  <a:pt x="1504397" y="48219"/>
                  <a:pt x="1612097" y="0"/>
                  <a:pt x="1731058" y="0"/>
                </a:cubicBezTo>
                <a:cubicBezTo>
                  <a:pt x="1850020" y="0"/>
                  <a:pt x="1957719" y="48219"/>
                  <a:pt x="2035678" y="126179"/>
                </a:cubicBezTo>
                <a:lnTo>
                  <a:pt x="2056123" y="150958"/>
                </a:lnTo>
                <a:lnTo>
                  <a:pt x="2076568" y="126178"/>
                </a:lnTo>
                <a:cubicBezTo>
                  <a:pt x="2154527" y="48219"/>
                  <a:pt x="2262227" y="0"/>
                  <a:pt x="2381188" y="0"/>
                </a:cubicBezTo>
                <a:cubicBezTo>
                  <a:pt x="2500150" y="0"/>
                  <a:pt x="2607849" y="48219"/>
                  <a:pt x="2685808" y="126179"/>
                </a:cubicBezTo>
                <a:lnTo>
                  <a:pt x="2706253" y="150958"/>
                </a:lnTo>
                <a:lnTo>
                  <a:pt x="2726698" y="126178"/>
                </a:lnTo>
                <a:cubicBezTo>
                  <a:pt x="2804657" y="48219"/>
                  <a:pt x="2912357" y="0"/>
                  <a:pt x="3031318" y="0"/>
                </a:cubicBezTo>
                <a:cubicBezTo>
                  <a:pt x="3150280" y="0"/>
                  <a:pt x="3257979" y="48219"/>
                  <a:pt x="3335938" y="126179"/>
                </a:cubicBezTo>
                <a:lnTo>
                  <a:pt x="3356383" y="150958"/>
                </a:lnTo>
                <a:lnTo>
                  <a:pt x="3376828" y="126178"/>
                </a:lnTo>
                <a:cubicBezTo>
                  <a:pt x="3454787" y="48219"/>
                  <a:pt x="3562487" y="0"/>
                  <a:pt x="3681448" y="0"/>
                </a:cubicBezTo>
                <a:cubicBezTo>
                  <a:pt x="3800410" y="0"/>
                  <a:pt x="3908109" y="48219"/>
                  <a:pt x="3986068" y="126179"/>
                </a:cubicBezTo>
                <a:lnTo>
                  <a:pt x="4006513" y="150958"/>
                </a:lnTo>
                <a:lnTo>
                  <a:pt x="4026958" y="126178"/>
                </a:lnTo>
                <a:cubicBezTo>
                  <a:pt x="4104917" y="48219"/>
                  <a:pt x="4212616" y="0"/>
                  <a:pt x="4331578" y="0"/>
                </a:cubicBezTo>
                <a:cubicBezTo>
                  <a:pt x="4450539" y="0"/>
                  <a:pt x="4558239" y="48219"/>
                  <a:pt x="4636198" y="126179"/>
                </a:cubicBezTo>
                <a:lnTo>
                  <a:pt x="4656643" y="150958"/>
                </a:lnTo>
                <a:lnTo>
                  <a:pt x="4677088" y="126178"/>
                </a:lnTo>
                <a:cubicBezTo>
                  <a:pt x="4755047" y="48219"/>
                  <a:pt x="4862746" y="0"/>
                  <a:pt x="4981708" y="0"/>
                </a:cubicBezTo>
                <a:cubicBezTo>
                  <a:pt x="5100670" y="0"/>
                  <a:pt x="5208369" y="48219"/>
                  <a:pt x="5286328" y="126179"/>
                </a:cubicBezTo>
                <a:lnTo>
                  <a:pt x="5306774" y="150959"/>
                </a:lnTo>
                <a:lnTo>
                  <a:pt x="5327221" y="126178"/>
                </a:lnTo>
                <a:cubicBezTo>
                  <a:pt x="5405180" y="48219"/>
                  <a:pt x="5512879" y="0"/>
                  <a:pt x="5631841" y="0"/>
                </a:cubicBezTo>
                <a:cubicBezTo>
                  <a:pt x="5869764" y="0"/>
                  <a:pt x="6062639" y="192875"/>
                  <a:pt x="6062639" y="430799"/>
                </a:cubicBezTo>
                <a:cubicBezTo>
                  <a:pt x="6062639" y="549761"/>
                  <a:pt x="6014420" y="657461"/>
                  <a:pt x="5936461" y="735420"/>
                </a:cubicBezTo>
                <a:lnTo>
                  <a:pt x="5914169" y="753812"/>
                </a:lnTo>
                <a:lnTo>
                  <a:pt x="5936460" y="772204"/>
                </a:lnTo>
                <a:cubicBezTo>
                  <a:pt x="6014419" y="850163"/>
                  <a:pt x="6062638" y="957863"/>
                  <a:pt x="6062638" y="1076825"/>
                </a:cubicBezTo>
                <a:cubicBezTo>
                  <a:pt x="6062638" y="1195787"/>
                  <a:pt x="6014419" y="1303487"/>
                  <a:pt x="5936460" y="1381446"/>
                </a:cubicBezTo>
                <a:lnTo>
                  <a:pt x="5914168" y="1399839"/>
                </a:lnTo>
                <a:lnTo>
                  <a:pt x="5936460" y="1418231"/>
                </a:lnTo>
                <a:cubicBezTo>
                  <a:pt x="6014419" y="1496190"/>
                  <a:pt x="6062638" y="1603890"/>
                  <a:pt x="6062638" y="1722852"/>
                </a:cubicBezTo>
                <a:cubicBezTo>
                  <a:pt x="6062638" y="1960776"/>
                  <a:pt x="5869763" y="2153651"/>
                  <a:pt x="5631840" y="2153651"/>
                </a:cubicBezTo>
                <a:cubicBezTo>
                  <a:pt x="5512878" y="2153651"/>
                  <a:pt x="5405179" y="2105432"/>
                  <a:pt x="5327220" y="2027473"/>
                </a:cubicBezTo>
                <a:lnTo>
                  <a:pt x="5306774" y="2002692"/>
                </a:lnTo>
                <a:lnTo>
                  <a:pt x="5286328" y="2027473"/>
                </a:lnTo>
                <a:cubicBezTo>
                  <a:pt x="5208369" y="2105432"/>
                  <a:pt x="5100670" y="2153651"/>
                  <a:pt x="4981708" y="2153651"/>
                </a:cubicBezTo>
                <a:cubicBezTo>
                  <a:pt x="4862747" y="2153651"/>
                  <a:pt x="4755047" y="2105432"/>
                  <a:pt x="4677088" y="2027473"/>
                </a:cubicBezTo>
                <a:lnTo>
                  <a:pt x="4656643" y="2002694"/>
                </a:lnTo>
                <a:lnTo>
                  <a:pt x="4636198" y="2027473"/>
                </a:lnTo>
                <a:cubicBezTo>
                  <a:pt x="4558239" y="2105432"/>
                  <a:pt x="4450540" y="2153651"/>
                  <a:pt x="4331578" y="2153651"/>
                </a:cubicBezTo>
                <a:cubicBezTo>
                  <a:pt x="4212617" y="2153651"/>
                  <a:pt x="4104917" y="2105432"/>
                  <a:pt x="4026958" y="2027473"/>
                </a:cubicBezTo>
                <a:lnTo>
                  <a:pt x="4006513" y="2002694"/>
                </a:lnTo>
                <a:lnTo>
                  <a:pt x="3986068" y="2027473"/>
                </a:lnTo>
                <a:cubicBezTo>
                  <a:pt x="3908109" y="2105432"/>
                  <a:pt x="3800410" y="2153651"/>
                  <a:pt x="3681448" y="2153651"/>
                </a:cubicBezTo>
                <a:cubicBezTo>
                  <a:pt x="3562487" y="2153651"/>
                  <a:pt x="3454787" y="2105432"/>
                  <a:pt x="3376828" y="2027473"/>
                </a:cubicBezTo>
                <a:lnTo>
                  <a:pt x="3356383" y="2002694"/>
                </a:lnTo>
                <a:lnTo>
                  <a:pt x="3335938" y="2027473"/>
                </a:lnTo>
                <a:cubicBezTo>
                  <a:pt x="3257979" y="2105432"/>
                  <a:pt x="3150280" y="2153651"/>
                  <a:pt x="3031318" y="2153651"/>
                </a:cubicBezTo>
                <a:cubicBezTo>
                  <a:pt x="2912357" y="2153651"/>
                  <a:pt x="2804657" y="2105432"/>
                  <a:pt x="2726698" y="2027473"/>
                </a:cubicBezTo>
                <a:lnTo>
                  <a:pt x="2706253" y="2002694"/>
                </a:lnTo>
                <a:lnTo>
                  <a:pt x="2685808" y="2027473"/>
                </a:lnTo>
                <a:cubicBezTo>
                  <a:pt x="2607849" y="2105432"/>
                  <a:pt x="2500150" y="2153651"/>
                  <a:pt x="2381188" y="2153651"/>
                </a:cubicBezTo>
                <a:cubicBezTo>
                  <a:pt x="2262227" y="2153651"/>
                  <a:pt x="2154527" y="2105432"/>
                  <a:pt x="2076568" y="2027473"/>
                </a:cubicBezTo>
                <a:lnTo>
                  <a:pt x="2056123" y="2002694"/>
                </a:lnTo>
                <a:lnTo>
                  <a:pt x="2035678" y="2027473"/>
                </a:lnTo>
                <a:cubicBezTo>
                  <a:pt x="1957719" y="2105432"/>
                  <a:pt x="1850020" y="2153651"/>
                  <a:pt x="1731058" y="2153651"/>
                </a:cubicBezTo>
                <a:cubicBezTo>
                  <a:pt x="1612097" y="2153651"/>
                  <a:pt x="1504397" y="2105432"/>
                  <a:pt x="1426438" y="2027473"/>
                </a:cubicBezTo>
                <a:lnTo>
                  <a:pt x="1405993" y="2002694"/>
                </a:lnTo>
                <a:lnTo>
                  <a:pt x="1385548" y="2027473"/>
                </a:lnTo>
                <a:cubicBezTo>
                  <a:pt x="1307589" y="2105432"/>
                  <a:pt x="1199890" y="2153651"/>
                  <a:pt x="1080928" y="2153651"/>
                </a:cubicBezTo>
                <a:cubicBezTo>
                  <a:pt x="961967" y="2153651"/>
                  <a:pt x="854267" y="2105432"/>
                  <a:pt x="776308" y="2027473"/>
                </a:cubicBezTo>
                <a:lnTo>
                  <a:pt x="755863" y="2002694"/>
                </a:lnTo>
                <a:lnTo>
                  <a:pt x="735418"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69" y="753812"/>
                </a:lnTo>
                <a:lnTo>
                  <a:pt x="126178" y="735420"/>
                </a:lnTo>
                <a:cubicBezTo>
                  <a:pt x="48219" y="657461"/>
                  <a:pt x="0" y="549761"/>
                  <a:pt x="0" y="430799"/>
                </a:cubicBezTo>
                <a:cubicBezTo>
                  <a:pt x="0" y="192875"/>
                  <a:pt x="192875" y="0"/>
                  <a:pt x="430798" y="0"/>
                </a:cubicBezTo>
                <a:close/>
              </a:path>
            </a:pathLst>
          </a:custGeom>
          <a:solidFill>
            <a:schemeClr val="bg1">
              <a:alpha val="81000"/>
            </a:schemeClr>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13" name="TextBox 12">
            <a:extLst>
              <a:ext uri="{FF2B5EF4-FFF2-40B4-BE49-F238E27FC236}">
                <a16:creationId xmlns:a16="http://schemas.microsoft.com/office/drawing/2014/main" id="{749A5F1C-BD9E-39B3-1575-DD652714C6C8}"/>
              </a:ext>
            </a:extLst>
          </p:cNvPr>
          <p:cNvSpPr txBox="1"/>
          <p:nvPr/>
        </p:nvSpPr>
        <p:spPr>
          <a:xfrm>
            <a:off x="928468" y="1205289"/>
            <a:ext cx="10663311" cy="3108543"/>
          </a:xfrm>
          <a:prstGeom prst="rect">
            <a:avLst/>
          </a:prstGeom>
          <a:noFill/>
        </p:spPr>
        <p:txBody>
          <a:bodyPr wrap="square">
            <a:spAutoFit/>
          </a:bodyPr>
          <a:lstStyle/>
          <a:p>
            <a:pPr algn="just"/>
            <a:r>
              <a:rPr lang="vi-VN" sz="2800" b="1" dirty="0">
                <a:solidFill>
                  <a:srgbClr val="002060"/>
                </a:solidFill>
              </a:rPr>
              <a:t>- Nêu được lợi ích của hoa và cây cảnh đối với đời sống.</a:t>
            </a:r>
            <a:endParaRPr lang="en-US" sz="2800" b="1" dirty="0">
              <a:solidFill>
                <a:srgbClr val="002060"/>
              </a:solidFill>
            </a:endParaRPr>
          </a:p>
          <a:p>
            <a:pPr algn="just"/>
            <a:r>
              <a:rPr lang="vi-VN" sz="2800" b="1" dirty="0">
                <a:solidFill>
                  <a:srgbClr val="002060"/>
                </a:solidFill>
              </a:rPr>
              <a:t>- Có hứng thú với việc trồng, chăm sóc và bảo vệ hoa, cây cảnh. </a:t>
            </a:r>
          </a:p>
          <a:p>
            <a:pPr algn="just"/>
            <a:r>
              <a:rPr lang="vi-VN" sz="2800" b="1" dirty="0">
                <a:solidFill>
                  <a:srgbClr val="002060"/>
                </a:solidFill>
              </a:rPr>
              <a:t>- Đề xuất được ý tưởng dùng hoa, cây cảnh để trang trí trong căn phòng, ngôi nhà. Đề xuất được ý tưởng trồng một loại hoa, cây cảnh có khả năng làm sạch không khí trong khuôn viên trường học của em.</a:t>
            </a:r>
            <a:endParaRPr lang="en-US" sz="2800" b="1" dirty="0">
              <a:solidFill>
                <a:srgbClr val="002060"/>
              </a:solidFill>
            </a:endParaRPr>
          </a:p>
        </p:txBody>
      </p:sp>
      <p:sp>
        <p:nvSpPr>
          <p:cNvPr id="17" name="TextBox 16">
            <a:extLst>
              <a:ext uri="{FF2B5EF4-FFF2-40B4-BE49-F238E27FC236}">
                <a16:creationId xmlns:a16="http://schemas.microsoft.com/office/drawing/2014/main" id="{E9BA590D-DFE8-D8F7-DA71-DB4B4777FE01}"/>
              </a:ext>
            </a:extLst>
          </p:cNvPr>
          <p:cNvSpPr txBox="1"/>
          <p:nvPr/>
        </p:nvSpPr>
        <p:spPr>
          <a:xfrm>
            <a:off x="3644344" y="497403"/>
            <a:ext cx="5231558" cy="707886"/>
          </a:xfrm>
          <a:prstGeom prst="rect">
            <a:avLst/>
          </a:prstGeom>
          <a:noFill/>
        </p:spPr>
        <p:txBody>
          <a:bodyPr wrap="square" rtlCol="0">
            <a:spAutoFit/>
          </a:bodyPr>
          <a:lstStyle/>
          <a:p>
            <a:pPr algn="just"/>
            <a:r>
              <a:rPr lang="vi-VN" sz="4000" b="1" dirty="0">
                <a:solidFill>
                  <a:srgbClr val="002060"/>
                </a:solidFill>
                <a:latin typeface="Cambria" panose="02040503050406030204" pitchFamily="18" charset="0"/>
                <a:ea typeface="Cambria" panose="02040503050406030204" pitchFamily="18" charset="0"/>
              </a:rPr>
              <a:t>YÊU CẦU CẦN ĐẠT</a:t>
            </a:r>
            <a:endParaRPr lang="en-US" sz="4000" b="1"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25537201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par>
                          <p:cTn id="13" fill="hold">
                            <p:stCondLst>
                              <p:cond delay="0"/>
                            </p:stCondLst>
                            <p:childTnLst>
                              <p:par>
                                <p:cTn id="14" presetID="41" presetClass="entr" presetSubtype="0" fill="hold" grpId="0" nodeType="afterEffect">
                                  <p:stCondLst>
                                    <p:cond delay="0"/>
                                  </p:stCondLst>
                                  <p:iterate type="lt">
                                    <p:tmPct val="5679"/>
                                  </p:iterate>
                                  <p:childTnLst>
                                    <p:set>
                                      <p:cBhvr>
                                        <p:cTn id="15" dur="1" fill="hold">
                                          <p:stCondLst>
                                            <p:cond delay="0"/>
                                          </p:stCondLst>
                                        </p:cTn>
                                        <p:tgtEl>
                                          <p:spTgt spid="17"/>
                                        </p:tgtEl>
                                        <p:attrNameLst>
                                          <p:attrName>style.visibility</p:attrName>
                                        </p:attrNameLst>
                                      </p:cBhvr>
                                      <p:to>
                                        <p:strVal val="visible"/>
                                      </p:to>
                                    </p:set>
                                    <p:anim calcmode="lin" valueType="num">
                                      <p:cBhvr>
                                        <p:cTn id="16" dur="750" fill="hold"/>
                                        <p:tgtEl>
                                          <p:spTgt spid="17"/>
                                        </p:tgtEl>
                                        <p:attrNameLst>
                                          <p:attrName>ppt_x</p:attrName>
                                        </p:attrNameLst>
                                      </p:cBhvr>
                                      <p:tavLst>
                                        <p:tav tm="0">
                                          <p:val>
                                            <p:strVal val="#ppt_x"/>
                                          </p:val>
                                        </p:tav>
                                        <p:tav tm="50000">
                                          <p:val>
                                            <p:strVal val="#ppt_x+.1"/>
                                          </p:val>
                                        </p:tav>
                                        <p:tav tm="100000">
                                          <p:val>
                                            <p:strVal val="#ppt_x"/>
                                          </p:val>
                                        </p:tav>
                                      </p:tavLst>
                                    </p:anim>
                                    <p:anim calcmode="lin" valueType="num">
                                      <p:cBhvr>
                                        <p:cTn id="17" dur="750" fill="hold"/>
                                        <p:tgtEl>
                                          <p:spTgt spid="17"/>
                                        </p:tgtEl>
                                        <p:attrNameLst>
                                          <p:attrName>ppt_y</p:attrName>
                                        </p:attrNameLst>
                                      </p:cBhvr>
                                      <p:tavLst>
                                        <p:tav tm="0">
                                          <p:val>
                                            <p:strVal val="#ppt_y"/>
                                          </p:val>
                                        </p:tav>
                                        <p:tav tm="100000">
                                          <p:val>
                                            <p:strVal val="#ppt_y"/>
                                          </p:val>
                                        </p:tav>
                                      </p:tavLst>
                                    </p:anim>
                                    <p:anim calcmode="lin" valueType="num">
                                      <p:cBhvr>
                                        <p:cTn id="18" dur="750" fill="hold"/>
                                        <p:tgtEl>
                                          <p:spTgt spid="17"/>
                                        </p:tgtEl>
                                        <p:attrNameLst>
                                          <p:attrName>ppt_h</p:attrName>
                                        </p:attrNameLst>
                                      </p:cBhvr>
                                      <p:tavLst>
                                        <p:tav tm="0">
                                          <p:val>
                                            <p:strVal val="#ppt_h/10"/>
                                          </p:val>
                                        </p:tav>
                                        <p:tav tm="50000">
                                          <p:val>
                                            <p:strVal val="#ppt_h+.01"/>
                                          </p:val>
                                        </p:tav>
                                        <p:tav tm="100000">
                                          <p:val>
                                            <p:strVal val="#ppt_h"/>
                                          </p:val>
                                        </p:tav>
                                      </p:tavLst>
                                    </p:anim>
                                    <p:anim calcmode="lin" valueType="num">
                                      <p:cBhvr>
                                        <p:cTn id="19" dur="750" fill="hold"/>
                                        <p:tgtEl>
                                          <p:spTgt spid="17"/>
                                        </p:tgtEl>
                                        <p:attrNameLst>
                                          <p:attrName>ppt_w</p:attrName>
                                        </p:attrNameLst>
                                      </p:cBhvr>
                                      <p:tavLst>
                                        <p:tav tm="0">
                                          <p:val>
                                            <p:strVal val="#ppt_w/10"/>
                                          </p:val>
                                        </p:tav>
                                        <p:tav tm="50000">
                                          <p:val>
                                            <p:strVal val="#ppt_w+.01"/>
                                          </p:val>
                                        </p:tav>
                                        <p:tav tm="100000">
                                          <p:val>
                                            <p:strVal val="#ppt_w"/>
                                          </p:val>
                                        </p:tav>
                                      </p:tavLst>
                                    </p:anim>
                                    <p:animEffect transition="in" filter="fade">
                                      <p:cBhvr>
                                        <p:cTn id="20" dur="750" tmFilter="0,0; .5, 1; 1, 1"/>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3" grpId="0"/>
      <p:bldP spid="1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C81AB7DC-52F5-8B50-FC69-8A076EAF27CD}"/>
              </a:ext>
            </a:extLst>
          </p:cNvPr>
          <p:cNvSpPr/>
          <p:nvPr/>
        </p:nvSpPr>
        <p:spPr>
          <a:xfrm>
            <a:off x="273460" y="245190"/>
            <a:ext cx="11594690" cy="6327060"/>
          </a:xfrm>
          <a:custGeom>
            <a:avLst/>
            <a:gdLst>
              <a:gd name="connsiteX0" fmla="*/ 0 w 11594690"/>
              <a:gd name="connsiteY0" fmla="*/ 1054531 h 6327060"/>
              <a:gd name="connsiteX1" fmla="*/ 1054531 w 11594690"/>
              <a:gd name="connsiteY1" fmla="*/ 0 h 6327060"/>
              <a:gd name="connsiteX2" fmla="*/ 1921788 w 11594690"/>
              <a:gd name="connsiteY2" fmla="*/ 0 h 6327060"/>
              <a:gd name="connsiteX3" fmla="*/ 2694190 w 11594690"/>
              <a:gd name="connsiteY3" fmla="*/ 0 h 6327060"/>
              <a:gd name="connsiteX4" fmla="*/ 3276878 w 11594690"/>
              <a:gd name="connsiteY4" fmla="*/ 0 h 6327060"/>
              <a:gd name="connsiteX5" fmla="*/ 4144136 w 11594690"/>
              <a:gd name="connsiteY5" fmla="*/ 0 h 6327060"/>
              <a:gd name="connsiteX6" fmla="*/ 4631968 w 11594690"/>
              <a:gd name="connsiteY6" fmla="*/ 0 h 6327060"/>
              <a:gd name="connsiteX7" fmla="*/ 5214656 w 11594690"/>
              <a:gd name="connsiteY7" fmla="*/ 0 h 6327060"/>
              <a:gd name="connsiteX8" fmla="*/ 5987058 w 11594690"/>
              <a:gd name="connsiteY8" fmla="*/ 0 h 6327060"/>
              <a:gd name="connsiteX9" fmla="*/ 6569746 w 11594690"/>
              <a:gd name="connsiteY9" fmla="*/ 0 h 6327060"/>
              <a:gd name="connsiteX10" fmla="*/ 6962722 w 11594690"/>
              <a:gd name="connsiteY10" fmla="*/ 0 h 6327060"/>
              <a:gd name="connsiteX11" fmla="*/ 7545411 w 11594690"/>
              <a:gd name="connsiteY11" fmla="*/ 0 h 6327060"/>
              <a:gd name="connsiteX12" fmla="*/ 8128099 w 11594690"/>
              <a:gd name="connsiteY12" fmla="*/ 0 h 6327060"/>
              <a:gd name="connsiteX13" fmla="*/ 8805644 w 11594690"/>
              <a:gd name="connsiteY13" fmla="*/ 0 h 6327060"/>
              <a:gd name="connsiteX14" fmla="*/ 9293476 w 11594690"/>
              <a:gd name="connsiteY14" fmla="*/ 0 h 6327060"/>
              <a:gd name="connsiteX15" fmla="*/ 10540159 w 11594690"/>
              <a:gd name="connsiteY15" fmla="*/ 0 h 6327060"/>
              <a:gd name="connsiteX16" fmla="*/ 11594690 w 11594690"/>
              <a:gd name="connsiteY16" fmla="*/ 1054531 h 6327060"/>
              <a:gd name="connsiteX17" fmla="*/ 11594690 w 11594690"/>
              <a:gd name="connsiteY17" fmla="*/ 1699282 h 6327060"/>
              <a:gd name="connsiteX18" fmla="*/ 11594690 w 11594690"/>
              <a:gd name="connsiteY18" fmla="*/ 2175313 h 6327060"/>
              <a:gd name="connsiteX19" fmla="*/ 11594690 w 11594690"/>
              <a:gd name="connsiteY19" fmla="*/ 2820064 h 6327060"/>
              <a:gd name="connsiteX20" fmla="*/ 11594690 w 11594690"/>
              <a:gd name="connsiteY20" fmla="*/ 3380456 h 6327060"/>
              <a:gd name="connsiteX21" fmla="*/ 11594690 w 11594690"/>
              <a:gd name="connsiteY21" fmla="*/ 4025207 h 6327060"/>
              <a:gd name="connsiteX22" fmla="*/ 11594690 w 11594690"/>
              <a:gd name="connsiteY22" fmla="*/ 4501238 h 6327060"/>
              <a:gd name="connsiteX23" fmla="*/ 11594690 w 11594690"/>
              <a:gd name="connsiteY23" fmla="*/ 5272529 h 6327060"/>
              <a:gd name="connsiteX24" fmla="*/ 10540159 w 11594690"/>
              <a:gd name="connsiteY24" fmla="*/ 6327060 h 6327060"/>
              <a:gd name="connsiteX25" fmla="*/ 9767758 w 11594690"/>
              <a:gd name="connsiteY25" fmla="*/ 6327060 h 6327060"/>
              <a:gd name="connsiteX26" fmla="*/ 9090213 w 11594690"/>
              <a:gd name="connsiteY26" fmla="*/ 6327060 h 6327060"/>
              <a:gd name="connsiteX27" fmla="*/ 8412668 w 11594690"/>
              <a:gd name="connsiteY27" fmla="*/ 6327060 h 6327060"/>
              <a:gd name="connsiteX28" fmla="*/ 7735123 w 11594690"/>
              <a:gd name="connsiteY28" fmla="*/ 6327060 h 6327060"/>
              <a:gd name="connsiteX29" fmla="*/ 6867866 w 11594690"/>
              <a:gd name="connsiteY29" fmla="*/ 6327060 h 6327060"/>
              <a:gd name="connsiteX30" fmla="*/ 6000608 w 11594690"/>
              <a:gd name="connsiteY30" fmla="*/ 6327060 h 6327060"/>
              <a:gd name="connsiteX31" fmla="*/ 5228207 w 11594690"/>
              <a:gd name="connsiteY31" fmla="*/ 6327060 h 6327060"/>
              <a:gd name="connsiteX32" fmla="*/ 4835231 w 11594690"/>
              <a:gd name="connsiteY32" fmla="*/ 6327060 h 6327060"/>
              <a:gd name="connsiteX33" fmla="*/ 4347399 w 11594690"/>
              <a:gd name="connsiteY33" fmla="*/ 6327060 h 6327060"/>
              <a:gd name="connsiteX34" fmla="*/ 3574998 w 11594690"/>
              <a:gd name="connsiteY34" fmla="*/ 6327060 h 6327060"/>
              <a:gd name="connsiteX35" fmla="*/ 2707740 w 11594690"/>
              <a:gd name="connsiteY35" fmla="*/ 6327060 h 6327060"/>
              <a:gd name="connsiteX36" fmla="*/ 2030196 w 11594690"/>
              <a:gd name="connsiteY36" fmla="*/ 6327060 h 6327060"/>
              <a:gd name="connsiteX37" fmla="*/ 1054531 w 11594690"/>
              <a:gd name="connsiteY37" fmla="*/ 6327060 h 6327060"/>
              <a:gd name="connsiteX38" fmla="*/ 0 w 11594690"/>
              <a:gd name="connsiteY38" fmla="*/ 5272529 h 6327060"/>
              <a:gd name="connsiteX39" fmla="*/ 0 w 11594690"/>
              <a:gd name="connsiteY39" fmla="*/ 4669958 h 6327060"/>
              <a:gd name="connsiteX40" fmla="*/ 0 w 11594690"/>
              <a:gd name="connsiteY40" fmla="*/ 4151747 h 6327060"/>
              <a:gd name="connsiteX41" fmla="*/ 0 w 11594690"/>
              <a:gd name="connsiteY41" fmla="*/ 3675715 h 6327060"/>
              <a:gd name="connsiteX42" fmla="*/ 0 w 11594690"/>
              <a:gd name="connsiteY42" fmla="*/ 2988784 h 6327060"/>
              <a:gd name="connsiteX43" fmla="*/ 0 w 11594690"/>
              <a:gd name="connsiteY43" fmla="*/ 2428393 h 6327060"/>
              <a:gd name="connsiteX44" fmla="*/ 0 w 11594690"/>
              <a:gd name="connsiteY44" fmla="*/ 1783642 h 6327060"/>
              <a:gd name="connsiteX45" fmla="*/ 0 w 11594690"/>
              <a:gd name="connsiteY45" fmla="*/ 1054531 h 6327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1594690" h="6327060" fill="none" extrusionOk="0">
                <a:moveTo>
                  <a:pt x="0" y="1054531"/>
                </a:moveTo>
                <a:cubicBezTo>
                  <a:pt x="2591" y="591943"/>
                  <a:pt x="461512" y="-99554"/>
                  <a:pt x="1054531" y="0"/>
                </a:cubicBezTo>
                <a:cubicBezTo>
                  <a:pt x="1289165" y="-37384"/>
                  <a:pt x="1548515" y="31275"/>
                  <a:pt x="1921788" y="0"/>
                </a:cubicBezTo>
                <a:cubicBezTo>
                  <a:pt x="2295061" y="-31275"/>
                  <a:pt x="2409323" y="-9104"/>
                  <a:pt x="2694190" y="0"/>
                </a:cubicBezTo>
                <a:cubicBezTo>
                  <a:pt x="2979057" y="9104"/>
                  <a:pt x="3107989" y="17941"/>
                  <a:pt x="3276878" y="0"/>
                </a:cubicBezTo>
                <a:cubicBezTo>
                  <a:pt x="3445767" y="-17941"/>
                  <a:pt x="3813018" y="17735"/>
                  <a:pt x="4144136" y="0"/>
                </a:cubicBezTo>
                <a:cubicBezTo>
                  <a:pt x="4475254" y="-17735"/>
                  <a:pt x="4517188" y="16188"/>
                  <a:pt x="4631968" y="0"/>
                </a:cubicBezTo>
                <a:cubicBezTo>
                  <a:pt x="4746748" y="-16188"/>
                  <a:pt x="5034165" y="26031"/>
                  <a:pt x="5214656" y="0"/>
                </a:cubicBezTo>
                <a:cubicBezTo>
                  <a:pt x="5395147" y="-26031"/>
                  <a:pt x="5739553" y="13256"/>
                  <a:pt x="5987058" y="0"/>
                </a:cubicBezTo>
                <a:cubicBezTo>
                  <a:pt x="6234563" y="-13256"/>
                  <a:pt x="6357613" y="-6784"/>
                  <a:pt x="6569746" y="0"/>
                </a:cubicBezTo>
                <a:cubicBezTo>
                  <a:pt x="6781879" y="6784"/>
                  <a:pt x="6825110" y="-11342"/>
                  <a:pt x="6962722" y="0"/>
                </a:cubicBezTo>
                <a:cubicBezTo>
                  <a:pt x="7100334" y="11342"/>
                  <a:pt x="7358685" y="27509"/>
                  <a:pt x="7545411" y="0"/>
                </a:cubicBezTo>
                <a:cubicBezTo>
                  <a:pt x="7732137" y="-27509"/>
                  <a:pt x="7895888" y="-14452"/>
                  <a:pt x="8128099" y="0"/>
                </a:cubicBezTo>
                <a:cubicBezTo>
                  <a:pt x="8360310" y="14452"/>
                  <a:pt x="8589309" y="11513"/>
                  <a:pt x="8805644" y="0"/>
                </a:cubicBezTo>
                <a:cubicBezTo>
                  <a:pt x="9021979" y="-11513"/>
                  <a:pt x="9120093" y="20610"/>
                  <a:pt x="9293476" y="0"/>
                </a:cubicBezTo>
                <a:cubicBezTo>
                  <a:pt x="9466859" y="-20610"/>
                  <a:pt x="10251454" y="-11161"/>
                  <a:pt x="10540159" y="0"/>
                </a:cubicBezTo>
                <a:cubicBezTo>
                  <a:pt x="10983514" y="18522"/>
                  <a:pt x="11687221" y="498504"/>
                  <a:pt x="11594690" y="1054531"/>
                </a:cubicBezTo>
                <a:cubicBezTo>
                  <a:pt x="11563358" y="1226638"/>
                  <a:pt x="11613283" y="1443268"/>
                  <a:pt x="11594690" y="1699282"/>
                </a:cubicBezTo>
                <a:cubicBezTo>
                  <a:pt x="11576097" y="1955296"/>
                  <a:pt x="11590099" y="2030795"/>
                  <a:pt x="11594690" y="2175313"/>
                </a:cubicBezTo>
                <a:cubicBezTo>
                  <a:pt x="11599281" y="2319831"/>
                  <a:pt x="11571368" y="2583042"/>
                  <a:pt x="11594690" y="2820064"/>
                </a:cubicBezTo>
                <a:cubicBezTo>
                  <a:pt x="11618012" y="3057086"/>
                  <a:pt x="11596143" y="3192510"/>
                  <a:pt x="11594690" y="3380456"/>
                </a:cubicBezTo>
                <a:cubicBezTo>
                  <a:pt x="11593237" y="3568402"/>
                  <a:pt x="11586048" y="3768332"/>
                  <a:pt x="11594690" y="4025207"/>
                </a:cubicBezTo>
                <a:cubicBezTo>
                  <a:pt x="11603332" y="4282082"/>
                  <a:pt x="11599827" y="4326700"/>
                  <a:pt x="11594690" y="4501238"/>
                </a:cubicBezTo>
                <a:cubicBezTo>
                  <a:pt x="11589553" y="4675776"/>
                  <a:pt x="11602672" y="4973891"/>
                  <a:pt x="11594690" y="5272529"/>
                </a:cubicBezTo>
                <a:cubicBezTo>
                  <a:pt x="11608824" y="5815333"/>
                  <a:pt x="10987247" y="6284945"/>
                  <a:pt x="10540159" y="6327060"/>
                </a:cubicBezTo>
                <a:cubicBezTo>
                  <a:pt x="10160301" y="6314564"/>
                  <a:pt x="10065111" y="6306639"/>
                  <a:pt x="9767758" y="6327060"/>
                </a:cubicBezTo>
                <a:cubicBezTo>
                  <a:pt x="9470405" y="6347481"/>
                  <a:pt x="9347618" y="6337899"/>
                  <a:pt x="9090213" y="6327060"/>
                </a:cubicBezTo>
                <a:cubicBezTo>
                  <a:pt x="8832809" y="6316221"/>
                  <a:pt x="8656412" y="6311563"/>
                  <a:pt x="8412668" y="6327060"/>
                </a:cubicBezTo>
                <a:cubicBezTo>
                  <a:pt x="8168924" y="6342557"/>
                  <a:pt x="7888287" y="6351230"/>
                  <a:pt x="7735123" y="6327060"/>
                </a:cubicBezTo>
                <a:cubicBezTo>
                  <a:pt x="7581959" y="6302890"/>
                  <a:pt x="7299448" y="6303659"/>
                  <a:pt x="6867866" y="6327060"/>
                </a:cubicBezTo>
                <a:cubicBezTo>
                  <a:pt x="6436284" y="6350461"/>
                  <a:pt x="6428260" y="6295416"/>
                  <a:pt x="6000608" y="6327060"/>
                </a:cubicBezTo>
                <a:cubicBezTo>
                  <a:pt x="5572956" y="6358704"/>
                  <a:pt x="5607740" y="6354191"/>
                  <a:pt x="5228207" y="6327060"/>
                </a:cubicBezTo>
                <a:cubicBezTo>
                  <a:pt x="4848674" y="6299929"/>
                  <a:pt x="4931104" y="6333868"/>
                  <a:pt x="4835231" y="6327060"/>
                </a:cubicBezTo>
                <a:cubicBezTo>
                  <a:pt x="4739358" y="6320252"/>
                  <a:pt x="4500655" y="6322223"/>
                  <a:pt x="4347399" y="6327060"/>
                </a:cubicBezTo>
                <a:cubicBezTo>
                  <a:pt x="4194143" y="6331897"/>
                  <a:pt x="3778982" y="6357986"/>
                  <a:pt x="3574998" y="6327060"/>
                </a:cubicBezTo>
                <a:cubicBezTo>
                  <a:pt x="3371014" y="6296134"/>
                  <a:pt x="3067884" y="6285962"/>
                  <a:pt x="2707740" y="6327060"/>
                </a:cubicBezTo>
                <a:cubicBezTo>
                  <a:pt x="2347596" y="6368158"/>
                  <a:pt x="2261057" y="6301081"/>
                  <a:pt x="2030196" y="6327060"/>
                </a:cubicBezTo>
                <a:cubicBezTo>
                  <a:pt x="1799335" y="6353039"/>
                  <a:pt x="1361726" y="6313195"/>
                  <a:pt x="1054531" y="6327060"/>
                </a:cubicBezTo>
                <a:cubicBezTo>
                  <a:pt x="524536" y="6318586"/>
                  <a:pt x="-6841" y="5792467"/>
                  <a:pt x="0" y="5272529"/>
                </a:cubicBezTo>
                <a:cubicBezTo>
                  <a:pt x="18319" y="5093768"/>
                  <a:pt x="-9757" y="4926041"/>
                  <a:pt x="0" y="4669958"/>
                </a:cubicBezTo>
                <a:cubicBezTo>
                  <a:pt x="9757" y="4413875"/>
                  <a:pt x="12819" y="4309132"/>
                  <a:pt x="0" y="4151747"/>
                </a:cubicBezTo>
                <a:cubicBezTo>
                  <a:pt x="-12819" y="3994362"/>
                  <a:pt x="3753" y="3876688"/>
                  <a:pt x="0" y="3675715"/>
                </a:cubicBezTo>
                <a:cubicBezTo>
                  <a:pt x="-3753" y="3474742"/>
                  <a:pt x="-24663" y="3209577"/>
                  <a:pt x="0" y="2988784"/>
                </a:cubicBezTo>
                <a:cubicBezTo>
                  <a:pt x="24663" y="2767991"/>
                  <a:pt x="-12743" y="2699035"/>
                  <a:pt x="0" y="2428393"/>
                </a:cubicBezTo>
                <a:cubicBezTo>
                  <a:pt x="12743" y="2157751"/>
                  <a:pt x="19673" y="1958063"/>
                  <a:pt x="0" y="1783642"/>
                </a:cubicBezTo>
                <a:cubicBezTo>
                  <a:pt x="-19673" y="1609221"/>
                  <a:pt x="-14291" y="1379823"/>
                  <a:pt x="0" y="1054531"/>
                </a:cubicBezTo>
                <a:close/>
              </a:path>
              <a:path w="11594690" h="6327060" stroke="0" extrusionOk="0">
                <a:moveTo>
                  <a:pt x="0" y="1054531"/>
                </a:moveTo>
                <a:cubicBezTo>
                  <a:pt x="12935" y="524671"/>
                  <a:pt x="549813" y="83012"/>
                  <a:pt x="1054531" y="0"/>
                </a:cubicBezTo>
                <a:cubicBezTo>
                  <a:pt x="1200516" y="-18419"/>
                  <a:pt x="1387823" y="7505"/>
                  <a:pt x="1542363" y="0"/>
                </a:cubicBezTo>
                <a:cubicBezTo>
                  <a:pt x="1696903" y="-7505"/>
                  <a:pt x="1997216" y="-7179"/>
                  <a:pt x="2125052" y="0"/>
                </a:cubicBezTo>
                <a:cubicBezTo>
                  <a:pt x="2252888" y="7179"/>
                  <a:pt x="2516309" y="30436"/>
                  <a:pt x="2802597" y="0"/>
                </a:cubicBezTo>
                <a:cubicBezTo>
                  <a:pt x="3088886" y="-30436"/>
                  <a:pt x="3180280" y="-27714"/>
                  <a:pt x="3480142" y="0"/>
                </a:cubicBezTo>
                <a:cubicBezTo>
                  <a:pt x="3780005" y="27714"/>
                  <a:pt x="3898855" y="-29369"/>
                  <a:pt x="4157686" y="0"/>
                </a:cubicBezTo>
                <a:cubicBezTo>
                  <a:pt x="4416517" y="29369"/>
                  <a:pt x="4688212" y="19028"/>
                  <a:pt x="4835231" y="0"/>
                </a:cubicBezTo>
                <a:cubicBezTo>
                  <a:pt x="4982250" y="-19028"/>
                  <a:pt x="5304642" y="-26156"/>
                  <a:pt x="5607632" y="0"/>
                </a:cubicBezTo>
                <a:cubicBezTo>
                  <a:pt x="5910622" y="26156"/>
                  <a:pt x="5877873" y="-2225"/>
                  <a:pt x="6095465" y="0"/>
                </a:cubicBezTo>
                <a:cubicBezTo>
                  <a:pt x="6313057" y="2225"/>
                  <a:pt x="6393548" y="-14039"/>
                  <a:pt x="6488441" y="0"/>
                </a:cubicBezTo>
                <a:cubicBezTo>
                  <a:pt x="6583334" y="14039"/>
                  <a:pt x="6830754" y="-15512"/>
                  <a:pt x="7071129" y="0"/>
                </a:cubicBezTo>
                <a:cubicBezTo>
                  <a:pt x="7311504" y="15512"/>
                  <a:pt x="7458598" y="-10691"/>
                  <a:pt x="7558962" y="0"/>
                </a:cubicBezTo>
                <a:cubicBezTo>
                  <a:pt x="7659326" y="10691"/>
                  <a:pt x="8252613" y="-1578"/>
                  <a:pt x="8426219" y="0"/>
                </a:cubicBezTo>
                <a:cubicBezTo>
                  <a:pt x="8599825" y="1578"/>
                  <a:pt x="8725187" y="-17210"/>
                  <a:pt x="8819195" y="0"/>
                </a:cubicBezTo>
                <a:cubicBezTo>
                  <a:pt x="8913203" y="17210"/>
                  <a:pt x="9250597" y="4071"/>
                  <a:pt x="9496740" y="0"/>
                </a:cubicBezTo>
                <a:cubicBezTo>
                  <a:pt x="9742884" y="-4071"/>
                  <a:pt x="10187229" y="-40381"/>
                  <a:pt x="10540159" y="0"/>
                </a:cubicBezTo>
                <a:cubicBezTo>
                  <a:pt x="11139704" y="-86678"/>
                  <a:pt x="11570223" y="451195"/>
                  <a:pt x="11594690" y="1054531"/>
                </a:cubicBezTo>
                <a:cubicBezTo>
                  <a:pt x="11586228" y="1245188"/>
                  <a:pt x="11606205" y="1448011"/>
                  <a:pt x="11594690" y="1614922"/>
                </a:cubicBezTo>
                <a:cubicBezTo>
                  <a:pt x="11583175" y="1781833"/>
                  <a:pt x="11572500" y="1945809"/>
                  <a:pt x="11594690" y="2217493"/>
                </a:cubicBezTo>
                <a:cubicBezTo>
                  <a:pt x="11616880" y="2489177"/>
                  <a:pt x="11589138" y="2633300"/>
                  <a:pt x="11594690" y="2904424"/>
                </a:cubicBezTo>
                <a:cubicBezTo>
                  <a:pt x="11600242" y="3175548"/>
                  <a:pt x="11577228" y="3181164"/>
                  <a:pt x="11594690" y="3380456"/>
                </a:cubicBezTo>
                <a:cubicBezTo>
                  <a:pt x="11612152" y="3579748"/>
                  <a:pt x="11568739" y="3715393"/>
                  <a:pt x="11594690" y="4025207"/>
                </a:cubicBezTo>
                <a:cubicBezTo>
                  <a:pt x="11620641" y="4335021"/>
                  <a:pt x="11620933" y="4455303"/>
                  <a:pt x="11594690" y="4669958"/>
                </a:cubicBezTo>
                <a:cubicBezTo>
                  <a:pt x="11568447" y="4884613"/>
                  <a:pt x="11592689" y="5090685"/>
                  <a:pt x="11594690" y="5272529"/>
                </a:cubicBezTo>
                <a:cubicBezTo>
                  <a:pt x="11575920" y="5862101"/>
                  <a:pt x="11097716" y="6281585"/>
                  <a:pt x="10540159" y="6327060"/>
                </a:cubicBezTo>
                <a:cubicBezTo>
                  <a:pt x="10234734" y="6286728"/>
                  <a:pt x="9859354" y="6355128"/>
                  <a:pt x="9672902" y="6327060"/>
                </a:cubicBezTo>
                <a:cubicBezTo>
                  <a:pt x="9486450" y="6298992"/>
                  <a:pt x="9343882" y="6336197"/>
                  <a:pt x="9090213" y="6327060"/>
                </a:cubicBezTo>
                <a:cubicBezTo>
                  <a:pt x="8836544" y="6317923"/>
                  <a:pt x="8860303" y="6340716"/>
                  <a:pt x="8697237" y="6327060"/>
                </a:cubicBezTo>
                <a:cubicBezTo>
                  <a:pt x="8534171" y="6313404"/>
                  <a:pt x="8429513" y="6349575"/>
                  <a:pt x="8209405" y="6327060"/>
                </a:cubicBezTo>
                <a:cubicBezTo>
                  <a:pt x="7989297" y="6304545"/>
                  <a:pt x="7703693" y="6315185"/>
                  <a:pt x="7531860" y="6327060"/>
                </a:cubicBezTo>
                <a:cubicBezTo>
                  <a:pt x="7360028" y="6338935"/>
                  <a:pt x="7150220" y="6303274"/>
                  <a:pt x="7044028" y="6327060"/>
                </a:cubicBezTo>
                <a:cubicBezTo>
                  <a:pt x="6937836" y="6350846"/>
                  <a:pt x="6816577" y="6328473"/>
                  <a:pt x="6651052" y="6327060"/>
                </a:cubicBezTo>
                <a:cubicBezTo>
                  <a:pt x="6485527" y="6325647"/>
                  <a:pt x="6068869" y="6354503"/>
                  <a:pt x="5878650" y="6327060"/>
                </a:cubicBezTo>
                <a:cubicBezTo>
                  <a:pt x="5688431" y="6299617"/>
                  <a:pt x="5622861" y="6324576"/>
                  <a:pt x="5485674" y="6327060"/>
                </a:cubicBezTo>
                <a:cubicBezTo>
                  <a:pt x="5348487" y="6329544"/>
                  <a:pt x="4984965" y="6339333"/>
                  <a:pt x="4713273" y="6327060"/>
                </a:cubicBezTo>
                <a:cubicBezTo>
                  <a:pt x="4441581" y="6314787"/>
                  <a:pt x="4405105" y="6322321"/>
                  <a:pt x="4225441" y="6327060"/>
                </a:cubicBezTo>
                <a:cubicBezTo>
                  <a:pt x="4045777" y="6331799"/>
                  <a:pt x="3599776" y="6331794"/>
                  <a:pt x="3358184" y="6327060"/>
                </a:cubicBezTo>
                <a:cubicBezTo>
                  <a:pt x="3116592" y="6322326"/>
                  <a:pt x="2993231" y="6338193"/>
                  <a:pt x="2870351" y="6327060"/>
                </a:cubicBezTo>
                <a:cubicBezTo>
                  <a:pt x="2747471" y="6315927"/>
                  <a:pt x="2370092" y="6320380"/>
                  <a:pt x="2003094" y="6327060"/>
                </a:cubicBezTo>
                <a:cubicBezTo>
                  <a:pt x="1636096" y="6333740"/>
                  <a:pt x="1378553" y="6356125"/>
                  <a:pt x="1054531" y="6327060"/>
                </a:cubicBezTo>
                <a:cubicBezTo>
                  <a:pt x="486820" y="6446890"/>
                  <a:pt x="19456" y="5883689"/>
                  <a:pt x="0" y="5272529"/>
                </a:cubicBezTo>
                <a:cubicBezTo>
                  <a:pt x="11707" y="5083434"/>
                  <a:pt x="-16991" y="4858338"/>
                  <a:pt x="0" y="4585598"/>
                </a:cubicBezTo>
                <a:cubicBezTo>
                  <a:pt x="16991" y="4312858"/>
                  <a:pt x="6998" y="4271115"/>
                  <a:pt x="0" y="3983027"/>
                </a:cubicBezTo>
                <a:cubicBezTo>
                  <a:pt x="-6998" y="3694939"/>
                  <a:pt x="7781" y="3632065"/>
                  <a:pt x="0" y="3296096"/>
                </a:cubicBezTo>
                <a:cubicBezTo>
                  <a:pt x="-7781" y="2960127"/>
                  <a:pt x="-24964" y="2914827"/>
                  <a:pt x="0" y="2777884"/>
                </a:cubicBezTo>
                <a:cubicBezTo>
                  <a:pt x="24964" y="2640941"/>
                  <a:pt x="21508" y="2390210"/>
                  <a:pt x="0" y="2217493"/>
                </a:cubicBezTo>
                <a:cubicBezTo>
                  <a:pt x="-21508" y="2044776"/>
                  <a:pt x="38006" y="1305865"/>
                  <a:pt x="0" y="1054531"/>
                </a:cubicBezTo>
                <a:close/>
              </a:path>
            </a:pathLst>
          </a:custGeom>
          <a:solidFill>
            <a:schemeClr val="bg1"/>
          </a:solidFill>
          <a:ln w="38100">
            <a:solidFill>
              <a:srgbClr val="FFFF00"/>
            </a:solidFill>
            <a:extLst>
              <a:ext uri="{C807C97D-BFC1-408E-A445-0C87EB9F89A2}">
                <ask:lineSketchStyleProps xmlns="" xmlns:ask="http://schemas.microsoft.com/office/drawing/2018/sketchyshapes" sd="958516623">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 name="组合 1">
            <a:extLst>
              <a:ext uri="{FF2B5EF4-FFF2-40B4-BE49-F238E27FC236}">
                <a16:creationId xmlns:a16="http://schemas.microsoft.com/office/drawing/2014/main" id="{701B6F4B-1E1F-9D01-7F5B-B10E7B571173}"/>
              </a:ext>
            </a:extLst>
          </p:cNvPr>
          <p:cNvGrpSpPr/>
          <p:nvPr/>
        </p:nvGrpSpPr>
        <p:grpSpPr>
          <a:xfrm>
            <a:off x="6688005" y="2513887"/>
            <a:ext cx="5952114" cy="4160622"/>
            <a:chOff x="-591423" y="1707337"/>
            <a:chExt cx="7679682" cy="5787085"/>
          </a:xfrm>
        </p:grpSpPr>
        <p:pic>
          <p:nvPicPr>
            <p:cNvPr id="4" name="图片 12">
              <a:extLst>
                <a:ext uri="{FF2B5EF4-FFF2-40B4-BE49-F238E27FC236}">
                  <a16:creationId xmlns:a16="http://schemas.microsoft.com/office/drawing/2014/main" id="{7CB7E174-0035-DD2E-C219-C4C40E5856AA}"/>
                </a:ext>
              </a:extLst>
            </p:cNvPr>
            <p:cNvPicPr>
              <a:picLocks noChangeAspect="1"/>
            </p:cNvPicPr>
            <p:nvPr/>
          </p:nvPicPr>
          <p:blipFill rotWithShape="1">
            <a:blip r:embed="rId3">
              <a:extLst>
                <a:ext uri="{28A0092B-C50C-407E-A947-70E740481C1C}">
                  <a14:useLocalDpi xmlns:a14="http://schemas.microsoft.com/office/drawing/2010/main" val="0"/>
                </a:ext>
              </a:extLst>
            </a:blip>
            <a:srcRect l="8008" t="35025" r="59440" b="34782"/>
            <a:stretch/>
          </p:blipFill>
          <p:spPr>
            <a:xfrm>
              <a:off x="-591423" y="1707337"/>
              <a:ext cx="4429760" cy="5492902"/>
            </a:xfrm>
            <a:prstGeom prst="rect">
              <a:avLst/>
            </a:prstGeom>
          </p:spPr>
        </p:pic>
        <p:pic>
          <p:nvPicPr>
            <p:cNvPr id="5" name="图片 13">
              <a:extLst>
                <a:ext uri="{FF2B5EF4-FFF2-40B4-BE49-F238E27FC236}">
                  <a16:creationId xmlns:a16="http://schemas.microsoft.com/office/drawing/2014/main" id="{65F8BA8D-66D1-F55A-6DD8-5EDF40EB8E36}"/>
                </a:ext>
              </a:extLst>
            </p:cNvPr>
            <p:cNvPicPr>
              <a:picLocks noChangeAspect="1"/>
            </p:cNvPicPr>
            <p:nvPr/>
          </p:nvPicPr>
          <p:blipFill rotWithShape="1">
            <a:blip r:embed="rId3">
              <a:extLst>
                <a:ext uri="{28A0092B-C50C-407E-A947-70E740481C1C}">
                  <a14:useLocalDpi xmlns:a14="http://schemas.microsoft.com/office/drawing/2010/main" val="0"/>
                </a:ext>
              </a:extLst>
            </a:blip>
            <a:srcRect l="56471" t="36973" r="10977" b="32834"/>
            <a:stretch/>
          </p:blipFill>
          <p:spPr>
            <a:xfrm>
              <a:off x="2621901" y="2001520"/>
              <a:ext cx="4466358" cy="5492902"/>
            </a:xfrm>
            <a:prstGeom prst="rect">
              <a:avLst/>
            </a:prstGeom>
          </p:spPr>
        </p:pic>
      </p:grpSp>
      <p:sp>
        <p:nvSpPr>
          <p:cNvPr id="6" name="Rectangle: Rounded Corners 5">
            <a:extLst>
              <a:ext uri="{FF2B5EF4-FFF2-40B4-BE49-F238E27FC236}">
                <a16:creationId xmlns:a16="http://schemas.microsoft.com/office/drawing/2014/main" id="{4A02738E-10A4-C54D-9DF4-F62E1D6C4AFF}"/>
              </a:ext>
            </a:extLst>
          </p:cNvPr>
          <p:cNvSpPr/>
          <p:nvPr/>
        </p:nvSpPr>
        <p:spPr>
          <a:xfrm>
            <a:off x="688582" y="567559"/>
            <a:ext cx="7134633" cy="2956691"/>
          </a:xfrm>
          <a:custGeom>
            <a:avLst/>
            <a:gdLst>
              <a:gd name="connsiteX0" fmla="*/ 0 w 7134633"/>
              <a:gd name="connsiteY0" fmla="*/ 492792 h 2956691"/>
              <a:gd name="connsiteX1" fmla="*/ 492792 w 7134633"/>
              <a:gd name="connsiteY1" fmla="*/ 0 h 2956691"/>
              <a:gd name="connsiteX2" fmla="*/ 6641841 w 7134633"/>
              <a:gd name="connsiteY2" fmla="*/ 0 h 2956691"/>
              <a:gd name="connsiteX3" fmla="*/ 7134633 w 7134633"/>
              <a:gd name="connsiteY3" fmla="*/ 492792 h 2956691"/>
              <a:gd name="connsiteX4" fmla="*/ 7134633 w 7134633"/>
              <a:gd name="connsiteY4" fmla="*/ 2463899 h 2956691"/>
              <a:gd name="connsiteX5" fmla="*/ 6641841 w 7134633"/>
              <a:gd name="connsiteY5" fmla="*/ 2956691 h 2956691"/>
              <a:gd name="connsiteX6" fmla="*/ 492792 w 7134633"/>
              <a:gd name="connsiteY6" fmla="*/ 2956691 h 2956691"/>
              <a:gd name="connsiteX7" fmla="*/ 0 w 7134633"/>
              <a:gd name="connsiteY7" fmla="*/ 2463899 h 2956691"/>
              <a:gd name="connsiteX8" fmla="*/ 0 w 7134633"/>
              <a:gd name="connsiteY8" fmla="*/ 492792 h 2956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34633" h="2956691" fill="none" extrusionOk="0">
                <a:moveTo>
                  <a:pt x="0" y="492792"/>
                </a:moveTo>
                <a:cubicBezTo>
                  <a:pt x="-1659" y="250194"/>
                  <a:pt x="221171" y="9744"/>
                  <a:pt x="492792" y="0"/>
                </a:cubicBezTo>
                <a:cubicBezTo>
                  <a:pt x="2079402" y="-123866"/>
                  <a:pt x="5326691" y="81108"/>
                  <a:pt x="6641841" y="0"/>
                </a:cubicBezTo>
                <a:cubicBezTo>
                  <a:pt x="6937654" y="-36342"/>
                  <a:pt x="7080453" y="225099"/>
                  <a:pt x="7134633" y="492792"/>
                </a:cubicBezTo>
                <a:cubicBezTo>
                  <a:pt x="7302350" y="1363011"/>
                  <a:pt x="7004734" y="1745043"/>
                  <a:pt x="7134633" y="2463899"/>
                </a:cubicBezTo>
                <a:cubicBezTo>
                  <a:pt x="7142968" y="2713928"/>
                  <a:pt x="6924591" y="2975899"/>
                  <a:pt x="6641841" y="2956691"/>
                </a:cubicBezTo>
                <a:cubicBezTo>
                  <a:pt x="3987056" y="2938836"/>
                  <a:pt x="2297573" y="2847347"/>
                  <a:pt x="492792" y="2956691"/>
                </a:cubicBezTo>
                <a:cubicBezTo>
                  <a:pt x="228453" y="2937190"/>
                  <a:pt x="1879" y="2739570"/>
                  <a:pt x="0" y="2463899"/>
                </a:cubicBezTo>
                <a:cubicBezTo>
                  <a:pt x="118672" y="1710247"/>
                  <a:pt x="-34222" y="1378848"/>
                  <a:pt x="0" y="492792"/>
                </a:cubicBezTo>
                <a:close/>
              </a:path>
              <a:path w="7134633" h="2956691" stroke="0" extrusionOk="0">
                <a:moveTo>
                  <a:pt x="0" y="492792"/>
                </a:moveTo>
                <a:cubicBezTo>
                  <a:pt x="52136" y="223702"/>
                  <a:pt x="199331" y="42305"/>
                  <a:pt x="492792" y="0"/>
                </a:cubicBezTo>
                <a:cubicBezTo>
                  <a:pt x="2168483" y="96512"/>
                  <a:pt x="4523623" y="-165548"/>
                  <a:pt x="6641841" y="0"/>
                </a:cubicBezTo>
                <a:cubicBezTo>
                  <a:pt x="6967556" y="1343"/>
                  <a:pt x="7152898" y="223613"/>
                  <a:pt x="7134633" y="492792"/>
                </a:cubicBezTo>
                <a:cubicBezTo>
                  <a:pt x="7004420" y="1002705"/>
                  <a:pt x="7259606" y="2266496"/>
                  <a:pt x="7134633" y="2463899"/>
                </a:cubicBezTo>
                <a:cubicBezTo>
                  <a:pt x="7137140" y="2722582"/>
                  <a:pt x="6932457" y="2948336"/>
                  <a:pt x="6641841" y="2956691"/>
                </a:cubicBezTo>
                <a:cubicBezTo>
                  <a:pt x="5448067" y="3118403"/>
                  <a:pt x="2153919" y="3100313"/>
                  <a:pt x="492792" y="2956691"/>
                </a:cubicBezTo>
                <a:cubicBezTo>
                  <a:pt x="263648" y="2933979"/>
                  <a:pt x="26192" y="2724806"/>
                  <a:pt x="0" y="2463899"/>
                </a:cubicBezTo>
                <a:cubicBezTo>
                  <a:pt x="128997" y="1993794"/>
                  <a:pt x="-102252" y="1168967"/>
                  <a:pt x="0" y="492792"/>
                </a:cubicBezTo>
                <a:close/>
              </a:path>
            </a:pathLst>
          </a:custGeom>
          <a:solidFill>
            <a:srgbClr val="FFFF99"/>
          </a:solidFill>
          <a:ln w="38100">
            <a:solidFill>
              <a:srgbClr val="795C41"/>
            </a:solidFill>
            <a:prstDash val="lgDash"/>
            <a:extLst>
              <a:ext uri="{C807C97D-BFC1-408E-A445-0C87EB9F89A2}">
                <ask:lineSketchStyleProps xmlns="" xmlns:ask="http://schemas.microsoft.com/office/drawing/2018/sketchyshapes" sd="165868342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lang="vi-VN" sz="3600" b="1">
                <a:solidFill>
                  <a:schemeClr val="tx1"/>
                </a:solidFill>
                <a:latin typeface="Calibri" panose="020F0502020204030204" pitchFamily="34" charset="0"/>
                <a:cs typeface="Calibri" panose="020F0502020204030204" pitchFamily="34" charset="0"/>
              </a:rPr>
              <a:t>Hãy chia sẻ với các bạn về một kỉ niệm mà em đã tặng hoa cho người thân, bạn bè hoặc em được người thân, bạn bè tặng hoa.</a:t>
            </a:r>
            <a:endParaRPr lang="en-US" sz="3200" dirty="0">
              <a:solidFill>
                <a:schemeClr val="tx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89099394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10;&#10;Description automatically generated with medium confidence">
            <a:extLst>
              <a:ext uri="{FF2B5EF4-FFF2-40B4-BE49-F238E27FC236}">
                <a16:creationId xmlns:a16="http://schemas.microsoft.com/office/drawing/2014/main" id="{83E4E27D-C8C3-5E31-FDDE-A05A2869F18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12192000" cy="6858001"/>
          </a:xfrm>
          <a:prstGeom prst="rect">
            <a:avLst/>
          </a:prstGeom>
        </p:spPr>
      </p:pic>
      <p:pic>
        <p:nvPicPr>
          <p:cNvPr id="4" name="Picture 3" descr="A picture containing vector graphics&#10;&#10;Description automatically generated">
            <a:extLst>
              <a:ext uri="{FF2B5EF4-FFF2-40B4-BE49-F238E27FC236}">
                <a16:creationId xmlns:a16="http://schemas.microsoft.com/office/drawing/2014/main" id="{4A6C2F11-5495-E03F-B46C-B51B6947682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25926" y="457200"/>
            <a:ext cx="6400800" cy="6400800"/>
          </a:xfrm>
          <a:prstGeom prst="rect">
            <a:avLst/>
          </a:prstGeom>
        </p:spPr>
      </p:pic>
      <p:grpSp>
        <p:nvGrpSpPr>
          <p:cNvPr id="6" name="Group 5">
            <a:extLst>
              <a:ext uri="{FF2B5EF4-FFF2-40B4-BE49-F238E27FC236}">
                <a16:creationId xmlns:a16="http://schemas.microsoft.com/office/drawing/2014/main" id="{35B761DC-AED3-252A-47C4-47B767833B71}"/>
              </a:ext>
            </a:extLst>
          </p:cNvPr>
          <p:cNvGrpSpPr/>
          <p:nvPr/>
        </p:nvGrpSpPr>
        <p:grpSpPr>
          <a:xfrm>
            <a:off x="3443429" y="3200400"/>
            <a:ext cx="2652571" cy="3657600"/>
            <a:chOff x="2041990" y="3200400"/>
            <a:chExt cx="2652571" cy="3657600"/>
          </a:xfrm>
        </p:grpSpPr>
        <p:pic>
          <p:nvPicPr>
            <p:cNvPr id="7" name="Picture 6">
              <a:extLst>
                <a:ext uri="{FF2B5EF4-FFF2-40B4-BE49-F238E27FC236}">
                  <a16:creationId xmlns:a16="http://schemas.microsoft.com/office/drawing/2014/main" id="{91017593-1275-6DD2-1D0E-B343A3516DA7}"/>
                </a:ext>
              </a:extLst>
            </p:cNvPr>
            <p:cNvPicPr>
              <a:picLocks noChangeAspect="1"/>
            </p:cNvPicPr>
            <p:nvPr/>
          </p:nvPicPr>
          <p:blipFill>
            <a:blip r:embed="rId5"/>
            <a:stretch>
              <a:fillRect/>
            </a:stretch>
          </p:blipFill>
          <p:spPr>
            <a:xfrm>
              <a:off x="2041990" y="3200400"/>
              <a:ext cx="2561942" cy="3657600"/>
            </a:xfrm>
            <a:prstGeom prst="rect">
              <a:avLst/>
            </a:prstGeom>
          </p:spPr>
        </p:pic>
        <p:pic>
          <p:nvPicPr>
            <p:cNvPr id="8" name="Picture 7" descr="Logo&#10;&#10;Description automatically generated with low confidence">
              <a:extLst>
                <a:ext uri="{FF2B5EF4-FFF2-40B4-BE49-F238E27FC236}">
                  <a16:creationId xmlns:a16="http://schemas.microsoft.com/office/drawing/2014/main" id="{DEB81551-D0C8-296C-5CC2-F7DC10A194A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3322961" y="4343400"/>
              <a:ext cx="1371600" cy="1371600"/>
            </a:xfrm>
            <a:prstGeom prst="rect">
              <a:avLst/>
            </a:prstGeom>
          </p:spPr>
        </p:pic>
      </p:grpSp>
      <p:sp>
        <p:nvSpPr>
          <p:cNvPr id="11" name="Rectangle: Rounded Corners 10">
            <a:extLst>
              <a:ext uri="{FF2B5EF4-FFF2-40B4-BE49-F238E27FC236}">
                <a16:creationId xmlns:a16="http://schemas.microsoft.com/office/drawing/2014/main" id="{772F408F-2D29-F285-2BD9-83C39D4F7FC2}"/>
              </a:ext>
            </a:extLst>
          </p:cNvPr>
          <p:cNvSpPr/>
          <p:nvPr/>
        </p:nvSpPr>
        <p:spPr>
          <a:xfrm>
            <a:off x="252249" y="136635"/>
            <a:ext cx="5780690" cy="2956691"/>
          </a:xfrm>
          <a:custGeom>
            <a:avLst/>
            <a:gdLst>
              <a:gd name="connsiteX0" fmla="*/ 0 w 5780690"/>
              <a:gd name="connsiteY0" fmla="*/ 492792 h 2956691"/>
              <a:gd name="connsiteX1" fmla="*/ 492792 w 5780690"/>
              <a:gd name="connsiteY1" fmla="*/ 0 h 2956691"/>
              <a:gd name="connsiteX2" fmla="*/ 5287898 w 5780690"/>
              <a:gd name="connsiteY2" fmla="*/ 0 h 2956691"/>
              <a:gd name="connsiteX3" fmla="*/ 5780690 w 5780690"/>
              <a:gd name="connsiteY3" fmla="*/ 492792 h 2956691"/>
              <a:gd name="connsiteX4" fmla="*/ 5780690 w 5780690"/>
              <a:gd name="connsiteY4" fmla="*/ 2463899 h 2956691"/>
              <a:gd name="connsiteX5" fmla="*/ 5287898 w 5780690"/>
              <a:gd name="connsiteY5" fmla="*/ 2956691 h 2956691"/>
              <a:gd name="connsiteX6" fmla="*/ 492792 w 5780690"/>
              <a:gd name="connsiteY6" fmla="*/ 2956691 h 2956691"/>
              <a:gd name="connsiteX7" fmla="*/ 0 w 5780690"/>
              <a:gd name="connsiteY7" fmla="*/ 2463899 h 2956691"/>
              <a:gd name="connsiteX8" fmla="*/ 0 w 5780690"/>
              <a:gd name="connsiteY8" fmla="*/ 492792 h 2956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80690" h="2956691" fill="none" extrusionOk="0">
                <a:moveTo>
                  <a:pt x="0" y="492792"/>
                </a:moveTo>
                <a:cubicBezTo>
                  <a:pt x="-1659" y="250194"/>
                  <a:pt x="221171" y="9744"/>
                  <a:pt x="492792" y="0"/>
                </a:cubicBezTo>
                <a:cubicBezTo>
                  <a:pt x="2048386" y="-123866"/>
                  <a:pt x="4473615" y="81108"/>
                  <a:pt x="5287898" y="0"/>
                </a:cubicBezTo>
                <a:cubicBezTo>
                  <a:pt x="5583711" y="-36342"/>
                  <a:pt x="5726510" y="225099"/>
                  <a:pt x="5780690" y="492792"/>
                </a:cubicBezTo>
                <a:cubicBezTo>
                  <a:pt x="5948407" y="1363011"/>
                  <a:pt x="5650791" y="1745043"/>
                  <a:pt x="5780690" y="2463899"/>
                </a:cubicBezTo>
                <a:cubicBezTo>
                  <a:pt x="5789025" y="2713928"/>
                  <a:pt x="5570648" y="2975899"/>
                  <a:pt x="5287898" y="2956691"/>
                </a:cubicBezTo>
                <a:cubicBezTo>
                  <a:pt x="3161680" y="2938836"/>
                  <a:pt x="2426335" y="2847347"/>
                  <a:pt x="492792" y="2956691"/>
                </a:cubicBezTo>
                <a:cubicBezTo>
                  <a:pt x="228453" y="2937190"/>
                  <a:pt x="1879" y="2739570"/>
                  <a:pt x="0" y="2463899"/>
                </a:cubicBezTo>
                <a:cubicBezTo>
                  <a:pt x="118672" y="1710247"/>
                  <a:pt x="-34222" y="1378848"/>
                  <a:pt x="0" y="492792"/>
                </a:cubicBezTo>
                <a:close/>
              </a:path>
              <a:path w="5780690" h="2956691" stroke="0" extrusionOk="0">
                <a:moveTo>
                  <a:pt x="0" y="492792"/>
                </a:moveTo>
                <a:cubicBezTo>
                  <a:pt x="52136" y="223702"/>
                  <a:pt x="199331" y="42305"/>
                  <a:pt x="492792" y="0"/>
                </a:cubicBezTo>
                <a:cubicBezTo>
                  <a:pt x="2047374" y="96512"/>
                  <a:pt x="4619583" y="-165548"/>
                  <a:pt x="5287898" y="0"/>
                </a:cubicBezTo>
                <a:cubicBezTo>
                  <a:pt x="5613613" y="1343"/>
                  <a:pt x="5798955" y="223613"/>
                  <a:pt x="5780690" y="492792"/>
                </a:cubicBezTo>
                <a:cubicBezTo>
                  <a:pt x="5650477" y="1002705"/>
                  <a:pt x="5905663" y="2266496"/>
                  <a:pt x="5780690" y="2463899"/>
                </a:cubicBezTo>
                <a:cubicBezTo>
                  <a:pt x="5783197" y="2722582"/>
                  <a:pt x="5578514" y="2948336"/>
                  <a:pt x="5287898" y="2956691"/>
                </a:cubicBezTo>
                <a:cubicBezTo>
                  <a:pt x="3583563" y="3118403"/>
                  <a:pt x="2002198" y="3100313"/>
                  <a:pt x="492792" y="2956691"/>
                </a:cubicBezTo>
                <a:cubicBezTo>
                  <a:pt x="263648" y="2933979"/>
                  <a:pt x="26192" y="2724806"/>
                  <a:pt x="0" y="2463899"/>
                </a:cubicBezTo>
                <a:cubicBezTo>
                  <a:pt x="128997" y="1993794"/>
                  <a:pt x="-102252" y="1168967"/>
                  <a:pt x="0" y="492792"/>
                </a:cubicBezTo>
                <a:close/>
              </a:path>
            </a:pathLst>
          </a:custGeom>
          <a:solidFill>
            <a:schemeClr val="accent2">
              <a:lumMod val="20000"/>
              <a:lumOff val="80000"/>
            </a:schemeClr>
          </a:solidFill>
          <a:ln w="38100">
            <a:solidFill>
              <a:srgbClr val="795C41"/>
            </a:solidFill>
            <a:prstDash val="lgDash"/>
            <a:extLst>
              <a:ext uri="{C807C97D-BFC1-408E-A445-0C87EB9F89A2}">
                <ask:lineSketchStyleProps xmlns="" xmlns:ask="http://schemas.microsoft.com/office/drawing/2018/sketchyshapes" sd="165868342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lang="vi-VN" sz="3600" b="1" dirty="0">
                <a:solidFill>
                  <a:schemeClr val="tx1"/>
                </a:solidFill>
                <a:latin typeface="Calibri" panose="020F0502020204030204" pitchFamily="34" charset="0"/>
                <a:cs typeface="Calibri" panose="020F0502020204030204" pitchFamily="34" charset="0"/>
              </a:rPr>
              <a:t>Tặng hoa trong các dịp lễ, tết để thể hiện sự chúc mừng hoặc bày tỏ tình cảm đối với người được tặng.</a:t>
            </a:r>
          </a:p>
        </p:txBody>
      </p:sp>
    </p:spTree>
    <p:extLst>
      <p:ext uri="{BB962C8B-B14F-4D97-AF65-F5344CB8AC3E}">
        <p14:creationId xmlns:p14="http://schemas.microsoft.com/office/powerpoint/2010/main" val="295359942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2000" fill="hold"/>
                                        <p:tgtEl>
                                          <p:spTgt spid="6"/>
                                        </p:tgtEl>
                                        <p:attrNameLst>
                                          <p:attrName>ppt_x</p:attrName>
                                        </p:attrNameLst>
                                      </p:cBhvr>
                                      <p:tavLst>
                                        <p:tav tm="0">
                                          <p:val>
                                            <p:strVal val="0-#ppt_w/2"/>
                                          </p:val>
                                        </p:tav>
                                        <p:tav tm="100000">
                                          <p:val>
                                            <p:strVal val="#ppt_x"/>
                                          </p:val>
                                        </p:tav>
                                      </p:tavLst>
                                    </p:anim>
                                    <p:anim calcmode="lin" valueType="num">
                                      <p:cBhvr additive="base">
                                        <p:cTn id="8" dur="2000" fill="hold"/>
                                        <p:tgtEl>
                                          <p:spTgt spid="6"/>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bé cười.wav"/>
                                        </p:tgtEl>
                                      </p:cMediaNode>
                                    </p:audio>
                                  </p:subTnLst>
                                </p:cTn>
                              </p:par>
                              <p:par>
                                <p:cTn id="9" presetID="32" presetClass="emph" presetSubtype="0" repeatCount="indefinite" fill="hold" nodeType="withEffect">
                                  <p:stCondLst>
                                    <p:cond delay="0"/>
                                  </p:stCondLst>
                                  <p:childTnLst>
                                    <p:animRot by="120000">
                                      <p:cBhvr>
                                        <p:cTn id="10" dur="150" fill="hold">
                                          <p:stCondLst>
                                            <p:cond delay="0"/>
                                          </p:stCondLst>
                                        </p:cTn>
                                        <p:tgtEl>
                                          <p:spTgt spid="6"/>
                                        </p:tgtEl>
                                        <p:attrNameLst>
                                          <p:attrName>r</p:attrName>
                                        </p:attrNameLst>
                                      </p:cBhvr>
                                    </p:animRot>
                                    <p:animRot by="-240000">
                                      <p:cBhvr>
                                        <p:cTn id="11" dur="300" fill="hold">
                                          <p:stCondLst>
                                            <p:cond delay="300"/>
                                          </p:stCondLst>
                                        </p:cTn>
                                        <p:tgtEl>
                                          <p:spTgt spid="6"/>
                                        </p:tgtEl>
                                        <p:attrNameLst>
                                          <p:attrName>r</p:attrName>
                                        </p:attrNameLst>
                                      </p:cBhvr>
                                    </p:animRot>
                                    <p:animRot by="240000">
                                      <p:cBhvr>
                                        <p:cTn id="12" dur="300" fill="hold">
                                          <p:stCondLst>
                                            <p:cond delay="600"/>
                                          </p:stCondLst>
                                        </p:cTn>
                                        <p:tgtEl>
                                          <p:spTgt spid="6"/>
                                        </p:tgtEl>
                                        <p:attrNameLst>
                                          <p:attrName>r</p:attrName>
                                        </p:attrNameLst>
                                      </p:cBhvr>
                                    </p:animRot>
                                    <p:animRot by="-240000">
                                      <p:cBhvr>
                                        <p:cTn id="13" dur="300" fill="hold">
                                          <p:stCondLst>
                                            <p:cond delay="900"/>
                                          </p:stCondLst>
                                        </p:cTn>
                                        <p:tgtEl>
                                          <p:spTgt spid="6"/>
                                        </p:tgtEl>
                                        <p:attrNameLst>
                                          <p:attrName>r</p:attrName>
                                        </p:attrNameLst>
                                      </p:cBhvr>
                                    </p:animRot>
                                    <p:animRot by="120000">
                                      <p:cBhvr>
                                        <p:cTn id="14" dur="300" fill="hold">
                                          <p:stCondLst>
                                            <p:cond delay="1200"/>
                                          </p:stCondLst>
                                        </p:cTn>
                                        <p:tgtEl>
                                          <p:spTgt spid="6"/>
                                        </p:tgtEl>
                                        <p:attrNameLst>
                                          <p:attrName>r</p:attrName>
                                        </p:attrNameLst>
                                      </p:cBhvr>
                                    </p:animRot>
                                  </p:childTnLst>
                                </p:cTn>
                              </p:par>
                              <p:par>
                                <p:cTn id="15" presetID="2" presetClass="entr" presetSubtype="2"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2000" fill="hold"/>
                                        <p:tgtEl>
                                          <p:spTgt spid="4"/>
                                        </p:tgtEl>
                                        <p:attrNameLst>
                                          <p:attrName>ppt_x</p:attrName>
                                        </p:attrNameLst>
                                      </p:cBhvr>
                                      <p:tavLst>
                                        <p:tav tm="0">
                                          <p:val>
                                            <p:strVal val="1+#ppt_w/2"/>
                                          </p:val>
                                        </p:tav>
                                        <p:tav tm="100000">
                                          <p:val>
                                            <p:strVal val="#ppt_x"/>
                                          </p:val>
                                        </p:tav>
                                      </p:tavLst>
                                    </p:anim>
                                    <p:anim calcmode="lin" valueType="num">
                                      <p:cBhvr additive="base">
                                        <p:cTn id="18" dur="2000" fill="hold"/>
                                        <p:tgtEl>
                                          <p:spTgt spid="4"/>
                                        </p:tgtEl>
                                        <p:attrNameLst>
                                          <p:attrName>ppt_y</p:attrName>
                                        </p:attrNameLst>
                                      </p:cBhvr>
                                      <p:tavLst>
                                        <p:tav tm="0">
                                          <p:val>
                                            <p:strVal val="#ppt_y"/>
                                          </p:val>
                                        </p:tav>
                                        <p:tav tm="100000">
                                          <p:val>
                                            <p:strVal val="#ppt_y"/>
                                          </p:val>
                                        </p:tav>
                                      </p:tavLst>
                                    </p:anim>
                                  </p:childTnLst>
                                </p:cTn>
                              </p:par>
                              <p:par>
                                <p:cTn id="19" presetID="32" presetClass="emph" presetSubtype="0" repeatCount="indefinite" fill="hold" nodeType="withEffect">
                                  <p:stCondLst>
                                    <p:cond delay="0"/>
                                  </p:stCondLst>
                                  <p:childTnLst>
                                    <p:animRot by="120000">
                                      <p:cBhvr>
                                        <p:cTn id="20" dur="150" fill="hold">
                                          <p:stCondLst>
                                            <p:cond delay="0"/>
                                          </p:stCondLst>
                                        </p:cTn>
                                        <p:tgtEl>
                                          <p:spTgt spid="4"/>
                                        </p:tgtEl>
                                        <p:attrNameLst>
                                          <p:attrName>r</p:attrName>
                                        </p:attrNameLst>
                                      </p:cBhvr>
                                    </p:animRot>
                                    <p:animRot by="-240000">
                                      <p:cBhvr>
                                        <p:cTn id="21" dur="300" fill="hold">
                                          <p:stCondLst>
                                            <p:cond delay="300"/>
                                          </p:stCondLst>
                                        </p:cTn>
                                        <p:tgtEl>
                                          <p:spTgt spid="4"/>
                                        </p:tgtEl>
                                        <p:attrNameLst>
                                          <p:attrName>r</p:attrName>
                                        </p:attrNameLst>
                                      </p:cBhvr>
                                    </p:animRot>
                                    <p:animRot by="240000">
                                      <p:cBhvr>
                                        <p:cTn id="22" dur="300" fill="hold">
                                          <p:stCondLst>
                                            <p:cond delay="600"/>
                                          </p:stCondLst>
                                        </p:cTn>
                                        <p:tgtEl>
                                          <p:spTgt spid="4"/>
                                        </p:tgtEl>
                                        <p:attrNameLst>
                                          <p:attrName>r</p:attrName>
                                        </p:attrNameLst>
                                      </p:cBhvr>
                                    </p:animRot>
                                    <p:animRot by="-240000">
                                      <p:cBhvr>
                                        <p:cTn id="23" dur="300" fill="hold">
                                          <p:stCondLst>
                                            <p:cond delay="900"/>
                                          </p:stCondLst>
                                        </p:cTn>
                                        <p:tgtEl>
                                          <p:spTgt spid="4"/>
                                        </p:tgtEl>
                                        <p:attrNameLst>
                                          <p:attrName>r</p:attrName>
                                        </p:attrNameLst>
                                      </p:cBhvr>
                                    </p:animRot>
                                    <p:animRot by="120000">
                                      <p:cBhvr>
                                        <p:cTn id="24" dur="300" fill="hold">
                                          <p:stCondLst>
                                            <p:cond delay="1200"/>
                                          </p:stCondLst>
                                        </p:cTn>
                                        <p:tgtEl>
                                          <p:spTgt spid="4"/>
                                        </p:tgtEl>
                                        <p:attrNameLst>
                                          <p:attrName>r</p:attrName>
                                        </p:attrNameLst>
                                      </p:cBhvr>
                                    </p:animRo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anim calcmode="lin" valueType="num">
                                      <p:cBhvr>
                                        <p:cTn id="29" dur="500" fill="hold"/>
                                        <p:tgtEl>
                                          <p:spTgt spid="11"/>
                                        </p:tgtEl>
                                        <p:attrNameLst>
                                          <p:attrName>ppt_w</p:attrName>
                                        </p:attrNameLst>
                                      </p:cBhvr>
                                      <p:tavLst>
                                        <p:tav tm="0">
                                          <p:val>
                                            <p:fltVal val="0"/>
                                          </p:val>
                                        </p:tav>
                                        <p:tav tm="100000">
                                          <p:val>
                                            <p:strVal val="#ppt_w"/>
                                          </p:val>
                                        </p:tav>
                                      </p:tavLst>
                                    </p:anim>
                                    <p:anim calcmode="lin" valueType="num">
                                      <p:cBhvr>
                                        <p:cTn id="30" dur="500" fill="hold"/>
                                        <p:tgtEl>
                                          <p:spTgt spid="11"/>
                                        </p:tgtEl>
                                        <p:attrNameLst>
                                          <p:attrName>ppt_h</p:attrName>
                                        </p:attrNameLst>
                                      </p:cBhvr>
                                      <p:tavLst>
                                        <p:tav tm="0">
                                          <p:val>
                                            <p:fltVal val="0"/>
                                          </p:val>
                                        </p:tav>
                                        <p:tav tm="100000">
                                          <p:val>
                                            <p:strVal val="#ppt_h"/>
                                          </p:val>
                                        </p:tav>
                                      </p:tavLst>
                                    </p:anim>
                                    <p:animEffect transition="in" filter="fade">
                                      <p:cBhvr>
                                        <p:cTn id="3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hape, rectangle&#10;&#10;Description automatically generated">
            <a:extLst>
              <a:ext uri="{FF2B5EF4-FFF2-40B4-BE49-F238E27FC236}">
                <a16:creationId xmlns:a16="http://schemas.microsoft.com/office/drawing/2014/main" id="{FA4948A0-C7DB-0146-C561-5303CCF6542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8061" y="666333"/>
            <a:ext cx="6735263" cy="4200953"/>
          </a:xfrm>
          <a:prstGeom prst="rect">
            <a:avLst/>
          </a:prstGeom>
        </p:spPr>
      </p:pic>
      <p:pic>
        <p:nvPicPr>
          <p:cNvPr id="2" name="Picture 7">
            <a:extLst>
              <a:ext uri="{FF2B5EF4-FFF2-40B4-BE49-F238E27FC236}">
                <a16:creationId xmlns:a16="http://schemas.microsoft.com/office/drawing/2014/main" id="{109E5EA1-2B3A-D1FC-3485-CF33424EE47D}"/>
              </a:ext>
            </a:extLst>
          </p:cNvPr>
          <p:cNvPicPr>
            <a:picLocks noChangeAspect="1"/>
          </p:cNvPicPr>
          <p:nvPr/>
        </p:nvPicPr>
        <p:blipFill>
          <a:blip r:embed="rId3"/>
          <a:srcRect/>
          <a:stretch>
            <a:fillRect/>
          </a:stretch>
        </p:blipFill>
        <p:spPr>
          <a:xfrm>
            <a:off x="3373120" y="2344023"/>
            <a:ext cx="8818880" cy="4409440"/>
          </a:xfrm>
          <a:prstGeom prst="rect">
            <a:avLst/>
          </a:prstGeom>
        </p:spPr>
      </p:pic>
      <p:pic>
        <p:nvPicPr>
          <p:cNvPr id="5" name="Picture 4">
            <a:extLst>
              <a:ext uri="{FF2B5EF4-FFF2-40B4-BE49-F238E27FC236}">
                <a16:creationId xmlns:a16="http://schemas.microsoft.com/office/drawing/2014/main" id="{65904F57-F212-12D6-0E18-45AE6095A0C6}"/>
              </a:ext>
            </a:extLst>
          </p:cNvPr>
          <p:cNvPicPr>
            <a:picLocks noChangeAspect="1"/>
          </p:cNvPicPr>
          <p:nvPr/>
        </p:nvPicPr>
        <p:blipFill>
          <a:blip r:embed="rId4"/>
          <a:stretch>
            <a:fillRect/>
          </a:stretch>
        </p:blipFill>
        <p:spPr>
          <a:xfrm rot="21020716">
            <a:off x="990773" y="1061071"/>
            <a:ext cx="4646861" cy="3480838"/>
          </a:xfrm>
          <a:prstGeom prst="rect">
            <a:avLst/>
          </a:prstGeom>
        </p:spPr>
      </p:pic>
    </p:spTree>
    <p:extLst>
      <p:ext uri="{BB962C8B-B14F-4D97-AF65-F5344CB8AC3E}">
        <p14:creationId xmlns:p14="http://schemas.microsoft.com/office/powerpoint/2010/main" val="113531631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32" presetClass="emph" presetSubtype="0" fill="hold" nodeType="withEffect">
                                  <p:stCondLst>
                                    <p:cond delay="0"/>
                                  </p:stCondLst>
                                  <p:childTnLst>
                                    <p:animRot by="120000">
                                      <p:cBhvr>
                                        <p:cTn id="11" dur="100" fill="hold">
                                          <p:stCondLst>
                                            <p:cond delay="0"/>
                                          </p:stCondLst>
                                        </p:cTn>
                                        <p:tgtEl>
                                          <p:spTgt spid="2"/>
                                        </p:tgtEl>
                                        <p:attrNameLst>
                                          <p:attrName>r</p:attrName>
                                        </p:attrNameLst>
                                      </p:cBhvr>
                                    </p:animRot>
                                    <p:animRot by="-240000">
                                      <p:cBhvr>
                                        <p:cTn id="12" dur="200" fill="hold">
                                          <p:stCondLst>
                                            <p:cond delay="200"/>
                                          </p:stCondLst>
                                        </p:cTn>
                                        <p:tgtEl>
                                          <p:spTgt spid="2"/>
                                        </p:tgtEl>
                                        <p:attrNameLst>
                                          <p:attrName>r</p:attrName>
                                        </p:attrNameLst>
                                      </p:cBhvr>
                                    </p:animRot>
                                    <p:animRot by="240000">
                                      <p:cBhvr>
                                        <p:cTn id="13" dur="200" fill="hold">
                                          <p:stCondLst>
                                            <p:cond delay="400"/>
                                          </p:stCondLst>
                                        </p:cTn>
                                        <p:tgtEl>
                                          <p:spTgt spid="2"/>
                                        </p:tgtEl>
                                        <p:attrNameLst>
                                          <p:attrName>r</p:attrName>
                                        </p:attrNameLst>
                                      </p:cBhvr>
                                    </p:animRot>
                                    <p:animRot by="-240000">
                                      <p:cBhvr>
                                        <p:cTn id="14" dur="200" fill="hold">
                                          <p:stCondLst>
                                            <p:cond delay="600"/>
                                          </p:stCondLst>
                                        </p:cTn>
                                        <p:tgtEl>
                                          <p:spTgt spid="2"/>
                                        </p:tgtEl>
                                        <p:attrNameLst>
                                          <p:attrName>r</p:attrName>
                                        </p:attrNameLst>
                                      </p:cBhvr>
                                    </p:animRot>
                                    <p:animRot by="120000">
                                      <p:cBhvr>
                                        <p:cTn id="15" dur="200" fill="hold">
                                          <p:stCondLst>
                                            <p:cond delay="800"/>
                                          </p:stCondLst>
                                        </p:cTn>
                                        <p:tgtEl>
                                          <p:spTgt spid="2"/>
                                        </p:tgtEl>
                                        <p:attrNameLst>
                                          <p:attrName>r</p:attrName>
                                        </p:attrNameLst>
                                      </p:cBhvr>
                                    </p:animRo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1000"/>
                                        <p:tgtEl>
                                          <p:spTgt spid="5"/>
                                        </p:tgtEl>
                                      </p:cBhvr>
                                    </p:animEffect>
                                    <p:anim calcmode="lin" valueType="num">
                                      <p:cBhvr>
                                        <p:cTn id="21" dur="1000" fill="hold"/>
                                        <p:tgtEl>
                                          <p:spTgt spid="5"/>
                                        </p:tgtEl>
                                        <p:attrNameLst>
                                          <p:attrName>ppt_x</p:attrName>
                                        </p:attrNameLst>
                                      </p:cBhvr>
                                      <p:tavLst>
                                        <p:tav tm="0">
                                          <p:val>
                                            <p:strVal val="#ppt_x"/>
                                          </p:val>
                                        </p:tav>
                                        <p:tav tm="100000">
                                          <p:val>
                                            <p:strVal val="#ppt_x"/>
                                          </p:val>
                                        </p:tav>
                                      </p:tavLst>
                                    </p:anim>
                                    <p:anim calcmode="lin" valueType="num">
                                      <p:cBhvr>
                                        <p:cTn id="22"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 name="图片 114">
            <a:extLst>
              <a:ext uri="{FF2B5EF4-FFF2-40B4-BE49-F238E27FC236}">
                <a16:creationId xmlns:a16="http://schemas.microsoft.com/office/drawing/2014/main" id="{C137FCA5-E7BF-4684-942E-85F778C02F62}"/>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0" y="3773424"/>
            <a:ext cx="12192000" cy="3084576"/>
          </a:xfrm>
          <a:prstGeom prst="rect">
            <a:avLst/>
          </a:prstGeom>
        </p:spPr>
      </p:pic>
      <p:pic>
        <p:nvPicPr>
          <p:cNvPr id="27" name="图片 26">
            <a:extLst>
              <a:ext uri="{FF2B5EF4-FFF2-40B4-BE49-F238E27FC236}">
                <a16:creationId xmlns:a16="http://schemas.microsoft.com/office/drawing/2014/main" id="{FA6AD0DB-5937-49D2-826C-95EADFCB786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841506"/>
            <a:ext cx="12192000" cy="1081346"/>
          </a:xfrm>
          <a:prstGeom prst="rect">
            <a:avLst/>
          </a:prstGeom>
        </p:spPr>
      </p:pic>
      <p:pic>
        <p:nvPicPr>
          <p:cNvPr id="33" name="图片 32">
            <a:extLst>
              <a:ext uri="{FF2B5EF4-FFF2-40B4-BE49-F238E27FC236}">
                <a16:creationId xmlns:a16="http://schemas.microsoft.com/office/drawing/2014/main" id="{09E16B54-6705-4C0D-870E-2464315E319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91884" y="1109775"/>
            <a:ext cx="4782401" cy="4007434"/>
          </a:xfrm>
          <a:prstGeom prst="rect">
            <a:avLst/>
          </a:prstGeom>
        </p:spPr>
      </p:pic>
      <p:pic>
        <p:nvPicPr>
          <p:cNvPr id="3" name="Picture 2">
            <a:extLst>
              <a:ext uri="{FF2B5EF4-FFF2-40B4-BE49-F238E27FC236}">
                <a16:creationId xmlns:a16="http://schemas.microsoft.com/office/drawing/2014/main" id="{D1D1EF47-B4C7-387E-12D0-BDE1B28506B4}"/>
              </a:ext>
            </a:extLst>
          </p:cNvPr>
          <p:cNvPicPr>
            <a:picLocks noChangeAspect="1"/>
          </p:cNvPicPr>
          <p:nvPr/>
        </p:nvPicPr>
        <p:blipFill>
          <a:blip r:embed="rId5"/>
          <a:stretch>
            <a:fillRect/>
          </a:stretch>
        </p:blipFill>
        <p:spPr>
          <a:xfrm>
            <a:off x="995954" y="833253"/>
            <a:ext cx="4986960" cy="2584928"/>
          </a:xfrm>
          <a:prstGeom prst="rect">
            <a:avLst/>
          </a:prstGeom>
        </p:spPr>
      </p:pic>
    </p:spTree>
    <p:extLst>
      <p:ext uri="{BB962C8B-B14F-4D97-AF65-F5344CB8AC3E}">
        <p14:creationId xmlns:p14="http://schemas.microsoft.com/office/powerpoint/2010/main" val="14550792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additive="base">
                                        <p:cTn id="7" dur="1000" fill="hold"/>
                                        <p:tgtEl>
                                          <p:spTgt spid="33"/>
                                        </p:tgtEl>
                                        <p:attrNameLst>
                                          <p:attrName>ppt_x</p:attrName>
                                        </p:attrNameLst>
                                      </p:cBhvr>
                                      <p:tavLst>
                                        <p:tav tm="0">
                                          <p:val>
                                            <p:strVal val="1+#ppt_w/2"/>
                                          </p:val>
                                        </p:tav>
                                        <p:tav tm="100000">
                                          <p:val>
                                            <p:strVal val="#ppt_x"/>
                                          </p:val>
                                        </p:tav>
                                      </p:tavLst>
                                    </p:anim>
                                    <p:anim calcmode="lin" valueType="num">
                                      <p:cBhvr additive="base">
                                        <p:cTn id="8" dur="1000" fill="hold"/>
                                        <p:tgtEl>
                                          <p:spTgt spid="3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id="{E5FA38A2-DF44-445F-9B72-E06CF2A8EEB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4032744"/>
            <a:ext cx="12192000" cy="2498754"/>
          </a:xfrm>
          <a:prstGeom prst="rect">
            <a:avLst/>
          </a:prstGeom>
        </p:spPr>
      </p:pic>
      <p:pic>
        <p:nvPicPr>
          <p:cNvPr id="26" name="图片 25">
            <a:extLst>
              <a:ext uri="{FF2B5EF4-FFF2-40B4-BE49-F238E27FC236}">
                <a16:creationId xmlns:a16="http://schemas.microsoft.com/office/drawing/2014/main" id="{F50D44C9-42B7-4C5D-A3F3-4B18EB38ABF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81" y="4059978"/>
            <a:ext cx="12192000" cy="1081346"/>
          </a:xfrm>
          <a:prstGeom prst="rect">
            <a:avLst/>
          </a:prstGeom>
        </p:spPr>
      </p:pic>
      <p:pic>
        <p:nvPicPr>
          <p:cNvPr id="22" name="图片 21">
            <a:extLst>
              <a:ext uri="{FF2B5EF4-FFF2-40B4-BE49-F238E27FC236}">
                <a16:creationId xmlns:a16="http://schemas.microsoft.com/office/drawing/2014/main" id="{2D233C96-C049-4802-9456-CAC40B5263D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4855339"/>
            <a:ext cx="12192000" cy="2002661"/>
          </a:xfrm>
          <a:prstGeom prst="rect">
            <a:avLst/>
          </a:prstGeom>
        </p:spPr>
      </p:pic>
      <p:grpSp>
        <p:nvGrpSpPr>
          <p:cNvPr id="63" name="组合 62">
            <a:extLst>
              <a:ext uri="{FF2B5EF4-FFF2-40B4-BE49-F238E27FC236}">
                <a16:creationId xmlns:a16="http://schemas.microsoft.com/office/drawing/2014/main" id="{057A0CC1-7597-4382-A23D-45446B4A8085}"/>
              </a:ext>
            </a:extLst>
          </p:cNvPr>
          <p:cNvGrpSpPr/>
          <p:nvPr/>
        </p:nvGrpSpPr>
        <p:grpSpPr>
          <a:xfrm>
            <a:off x="39732" y="5706559"/>
            <a:ext cx="12152268" cy="1151441"/>
            <a:chOff x="-2055784" y="5706558"/>
            <a:chExt cx="12152268" cy="1151441"/>
          </a:xfrm>
        </p:grpSpPr>
        <p:pic>
          <p:nvPicPr>
            <p:cNvPr id="64" name="图片 63">
              <a:extLst>
                <a:ext uri="{FF2B5EF4-FFF2-40B4-BE49-F238E27FC236}">
                  <a16:creationId xmlns:a16="http://schemas.microsoft.com/office/drawing/2014/main" id="{BF836161-3286-4D87-878A-647E345F62E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65" name="图片 64">
              <a:extLst>
                <a:ext uri="{FF2B5EF4-FFF2-40B4-BE49-F238E27FC236}">
                  <a16:creationId xmlns:a16="http://schemas.microsoft.com/office/drawing/2014/main" id="{A45EA57C-B2D4-49A7-BB53-8663999C884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66" name="图片 65">
              <a:extLst>
                <a:ext uri="{FF2B5EF4-FFF2-40B4-BE49-F238E27FC236}">
                  <a16:creationId xmlns:a16="http://schemas.microsoft.com/office/drawing/2014/main" id="{57A1C840-F6B1-4FEF-8AF8-69F386667970}"/>
                </a:ext>
              </a:extLst>
            </p:cNvPr>
            <p:cNvPicPr>
              <a:picLocks noChangeAspect="1"/>
            </p:cNvPicPr>
            <p:nvPr/>
          </p:nvPicPr>
          <p:blipFill>
            <a:blip r:embed="rId9"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67" name="图片 66">
              <a:extLst>
                <a:ext uri="{FF2B5EF4-FFF2-40B4-BE49-F238E27FC236}">
                  <a16:creationId xmlns:a16="http://schemas.microsoft.com/office/drawing/2014/main" id="{4DC43758-75D0-4985-A4B6-9C897D88E18B}"/>
                </a:ext>
              </a:extLst>
            </p:cNvPr>
            <p:cNvPicPr>
              <a:picLocks noChangeAspect="1"/>
            </p:cNvPicPr>
            <p:nvPr/>
          </p:nvPicPr>
          <p:blipFill>
            <a:blip r:embed="rId10"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68" name="图片 67">
              <a:extLst>
                <a:ext uri="{FF2B5EF4-FFF2-40B4-BE49-F238E27FC236}">
                  <a16:creationId xmlns:a16="http://schemas.microsoft.com/office/drawing/2014/main" id="{51ACFAEB-F0CB-41AB-A614-2478DB6F864A}"/>
                </a:ext>
              </a:extLst>
            </p:cNvPr>
            <p:cNvPicPr>
              <a:picLocks noChangeAspect="1"/>
            </p:cNvPicPr>
            <p:nvPr/>
          </p:nvPicPr>
          <p:blipFill>
            <a:blip r:embed="rId11"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69" name="图片 68">
              <a:extLst>
                <a:ext uri="{FF2B5EF4-FFF2-40B4-BE49-F238E27FC236}">
                  <a16:creationId xmlns:a16="http://schemas.microsoft.com/office/drawing/2014/main" id="{66E9C615-93FF-429E-8BFD-05F6EC67EA8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70" name="图片 69">
              <a:extLst>
                <a:ext uri="{FF2B5EF4-FFF2-40B4-BE49-F238E27FC236}">
                  <a16:creationId xmlns:a16="http://schemas.microsoft.com/office/drawing/2014/main" id="{5B551E20-9A29-43E6-B580-9C3A1270BAC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sp>
        <p:nvSpPr>
          <p:cNvPr id="4" name="Rectangle: Rounded Corners 3">
            <a:extLst>
              <a:ext uri="{FF2B5EF4-FFF2-40B4-BE49-F238E27FC236}">
                <a16:creationId xmlns:a16="http://schemas.microsoft.com/office/drawing/2014/main" id="{3753B882-32F8-0AB8-D9B3-F9374F934DFA}"/>
              </a:ext>
            </a:extLst>
          </p:cNvPr>
          <p:cNvSpPr/>
          <p:nvPr/>
        </p:nvSpPr>
        <p:spPr>
          <a:xfrm>
            <a:off x="787048" y="509508"/>
            <a:ext cx="10821103" cy="1155700"/>
          </a:xfrm>
          <a:custGeom>
            <a:avLst/>
            <a:gdLst>
              <a:gd name="connsiteX0" fmla="*/ 0 w 10821103"/>
              <a:gd name="connsiteY0" fmla="*/ 577850 h 1155700"/>
              <a:gd name="connsiteX1" fmla="*/ 577850 w 10821103"/>
              <a:gd name="connsiteY1" fmla="*/ 0 h 1155700"/>
              <a:gd name="connsiteX2" fmla="*/ 10243253 w 10821103"/>
              <a:gd name="connsiteY2" fmla="*/ 0 h 1155700"/>
              <a:gd name="connsiteX3" fmla="*/ 10821103 w 10821103"/>
              <a:gd name="connsiteY3" fmla="*/ 577850 h 1155700"/>
              <a:gd name="connsiteX4" fmla="*/ 10821103 w 10821103"/>
              <a:gd name="connsiteY4" fmla="*/ 577850 h 1155700"/>
              <a:gd name="connsiteX5" fmla="*/ 10243253 w 10821103"/>
              <a:gd name="connsiteY5" fmla="*/ 1155700 h 1155700"/>
              <a:gd name="connsiteX6" fmla="*/ 577850 w 10821103"/>
              <a:gd name="connsiteY6" fmla="*/ 1155700 h 1155700"/>
              <a:gd name="connsiteX7" fmla="*/ 0 w 10821103"/>
              <a:gd name="connsiteY7" fmla="*/ 577850 h 1155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821103" h="1155700" fill="none" extrusionOk="0">
                <a:moveTo>
                  <a:pt x="0" y="577850"/>
                </a:moveTo>
                <a:cubicBezTo>
                  <a:pt x="-5859" y="221266"/>
                  <a:pt x="264522" y="-12059"/>
                  <a:pt x="577850" y="0"/>
                </a:cubicBezTo>
                <a:cubicBezTo>
                  <a:pt x="4063600" y="82930"/>
                  <a:pt x="8747171" y="28335"/>
                  <a:pt x="10243253" y="0"/>
                </a:cubicBezTo>
                <a:cubicBezTo>
                  <a:pt x="10567928" y="40381"/>
                  <a:pt x="10797716" y="226746"/>
                  <a:pt x="10821103" y="577850"/>
                </a:cubicBezTo>
                <a:lnTo>
                  <a:pt x="10821103" y="577850"/>
                </a:lnTo>
                <a:cubicBezTo>
                  <a:pt x="10779800" y="945507"/>
                  <a:pt x="10565025" y="1159205"/>
                  <a:pt x="10243253" y="1155700"/>
                </a:cubicBezTo>
                <a:cubicBezTo>
                  <a:pt x="8388984" y="1112373"/>
                  <a:pt x="2106643" y="1130004"/>
                  <a:pt x="577850" y="1155700"/>
                </a:cubicBezTo>
                <a:cubicBezTo>
                  <a:pt x="245341" y="1150173"/>
                  <a:pt x="11305" y="942697"/>
                  <a:pt x="0" y="577850"/>
                </a:cubicBezTo>
                <a:close/>
              </a:path>
              <a:path w="10821103" h="1155700" stroke="0" extrusionOk="0">
                <a:moveTo>
                  <a:pt x="0" y="577850"/>
                </a:moveTo>
                <a:cubicBezTo>
                  <a:pt x="-15463" y="254202"/>
                  <a:pt x="260848" y="-14997"/>
                  <a:pt x="577850" y="0"/>
                </a:cubicBezTo>
                <a:cubicBezTo>
                  <a:pt x="4430580" y="158897"/>
                  <a:pt x="7456174" y="6292"/>
                  <a:pt x="10243253" y="0"/>
                </a:cubicBezTo>
                <a:cubicBezTo>
                  <a:pt x="10546533" y="-28247"/>
                  <a:pt x="10840622" y="270444"/>
                  <a:pt x="10821103" y="577850"/>
                </a:cubicBezTo>
                <a:lnTo>
                  <a:pt x="10821103" y="577850"/>
                </a:lnTo>
                <a:cubicBezTo>
                  <a:pt x="10809469" y="902652"/>
                  <a:pt x="10595875" y="1203001"/>
                  <a:pt x="10243253" y="1155700"/>
                </a:cubicBezTo>
                <a:cubicBezTo>
                  <a:pt x="5546221" y="1218082"/>
                  <a:pt x="5101463" y="1200269"/>
                  <a:pt x="577850" y="1155700"/>
                </a:cubicBezTo>
                <a:cubicBezTo>
                  <a:pt x="243563" y="1184102"/>
                  <a:pt x="14078" y="906580"/>
                  <a:pt x="0" y="577850"/>
                </a:cubicBezTo>
                <a:close/>
              </a:path>
            </a:pathLst>
          </a:custGeom>
          <a:solidFill>
            <a:srgbClr val="FFFFCC"/>
          </a:solidFill>
          <a:ln w="38100">
            <a:solidFill>
              <a:schemeClr val="accent4">
                <a:lumMod val="50000"/>
              </a:schemeClr>
            </a:solidFill>
            <a:extLst>
              <a:ext uri="{C807C97D-BFC1-408E-A445-0C87EB9F89A2}">
                <ask:lineSketchStyleProps xmlns="" xmlns:ask="http://schemas.microsoft.com/office/drawing/2018/sketchyshapes" sd="2434911842">
                  <a:prstGeom prst="roundRect">
                    <a:avLst>
                      <a:gd name="adj" fmla="val 5000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4000" b="1" dirty="0" err="1">
                <a:solidFill>
                  <a:prstClr val="black"/>
                </a:solidFill>
                <a:latin typeface="Calibri" panose="020F0502020204030204" pitchFamily="34" charset="0"/>
                <a:cs typeface="Calibri" panose="020F0502020204030204" pitchFamily="34" charset="0"/>
              </a:rPr>
              <a:t>Kể</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tên</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một</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số</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loại</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hoa</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cây</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cảnh</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có</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thể</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làm</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thuốc</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chữa</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bệnh</a:t>
            </a:r>
            <a:endPar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23" name="图片 4">
            <a:extLst>
              <a:ext uri="{FF2B5EF4-FFF2-40B4-BE49-F238E27FC236}">
                <a16:creationId xmlns:a16="http://schemas.microsoft.com/office/drawing/2014/main" id="{2B1B3286-A768-FDB1-DAB1-C4B4966CD569}"/>
              </a:ext>
            </a:extLst>
          </p:cNvPr>
          <p:cNvPicPr>
            <a:picLocks noChangeAspect="1"/>
          </p:cNvPicPr>
          <p:nvPr/>
        </p:nvPicPr>
        <p:blipFill>
          <a:blip r:embed="rId12" cstate="print">
            <a:extLst>
              <a:ext uri="{28A0092B-C50C-407E-A947-70E740481C1C}">
                <a14:useLocalDpi xmlns:a14="http://schemas.microsoft.com/office/drawing/2010/main" val="0"/>
              </a:ext>
            </a:extLst>
          </a:blip>
          <a:srcRect/>
          <a:stretch/>
        </p:blipFill>
        <p:spPr>
          <a:xfrm flipH="1">
            <a:off x="183239" y="160867"/>
            <a:ext cx="1207617" cy="1686536"/>
          </a:xfrm>
          <a:prstGeom prst="rect">
            <a:avLst/>
          </a:prstGeom>
        </p:spPr>
      </p:pic>
      <p:pic>
        <p:nvPicPr>
          <p:cNvPr id="3" name="Picture 2">
            <a:extLst>
              <a:ext uri="{FF2B5EF4-FFF2-40B4-BE49-F238E27FC236}">
                <a16:creationId xmlns:a16="http://schemas.microsoft.com/office/drawing/2014/main" id="{AEDBE419-CF63-9C8F-4067-4A3B33DC5E75}"/>
              </a:ext>
            </a:extLst>
          </p:cNvPr>
          <p:cNvPicPr>
            <a:picLocks noChangeAspect="1"/>
          </p:cNvPicPr>
          <p:nvPr/>
        </p:nvPicPr>
        <p:blipFill>
          <a:blip r:embed="rId13"/>
          <a:stretch>
            <a:fillRect/>
          </a:stretch>
        </p:blipFill>
        <p:spPr>
          <a:xfrm>
            <a:off x="67786" y="3582394"/>
            <a:ext cx="2092982" cy="2092982"/>
          </a:xfrm>
          <a:prstGeom prst="rect">
            <a:avLst/>
          </a:prstGeom>
        </p:spPr>
      </p:pic>
      <p:sp>
        <p:nvSpPr>
          <p:cNvPr id="6" name="Rectangle: Rounded Corners 5">
            <a:extLst>
              <a:ext uri="{FF2B5EF4-FFF2-40B4-BE49-F238E27FC236}">
                <a16:creationId xmlns:a16="http://schemas.microsoft.com/office/drawing/2014/main" id="{126CE5AA-731F-9592-EFC8-23A70B7AB0E6}"/>
              </a:ext>
            </a:extLst>
          </p:cNvPr>
          <p:cNvSpPr/>
          <p:nvPr/>
        </p:nvSpPr>
        <p:spPr>
          <a:xfrm>
            <a:off x="2461541" y="2941452"/>
            <a:ext cx="7943700" cy="1840755"/>
          </a:xfrm>
          <a:custGeom>
            <a:avLst/>
            <a:gdLst>
              <a:gd name="connsiteX0" fmla="*/ 0 w 7943700"/>
              <a:gd name="connsiteY0" fmla="*/ 306799 h 1840755"/>
              <a:gd name="connsiteX1" fmla="*/ 306799 w 7943700"/>
              <a:gd name="connsiteY1" fmla="*/ 0 h 1840755"/>
              <a:gd name="connsiteX2" fmla="*/ 1046473 w 7943700"/>
              <a:gd name="connsiteY2" fmla="*/ 0 h 1840755"/>
              <a:gd name="connsiteX3" fmla="*/ 1639545 w 7943700"/>
              <a:gd name="connsiteY3" fmla="*/ 0 h 1840755"/>
              <a:gd name="connsiteX4" fmla="*/ 2086015 w 7943700"/>
              <a:gd name="connsiteY4" fmla="*/ 0 h 1840755"/>
              <a:gd name="connsiteX5" fmla="*/ 2679087 w 7943700"/>
              <a:gd name="connsiteY5" fmla="*/ 0 h 1840755"/>
              <a:gd name="connsiteX6" fmla="*/ 3345459 w 7943700"/>
              <a:gd name="connsiteY6" fmla="*/ 0 h 1840755"/>
              <a:gd name="connsiteX7" fmla="*/ 4085133 w 7943700"/>
              <a:gd name="connsiteY7" fmla="*/ 0 h 1840755"/>
              <a:gd name="connsiteX8" fmla="*/ 4531603 w 7943700"/>
              <a:gd name="connsiteY8" fmla="*/ 0 h 1840755"/>
              <a:gd name="connsiteX9" fmla="*/ 4978073 w 7943700"/>
              <a:gd name="connsiteY9" fmla="*/ 0 h 1840755"/>
              <a:gd name="connsiteX10" fmla="*/ 5497844 w 7943700"/>
              <a:gd name="connsiteY10" fmla="*/ 0 h 1840755"/>
              <a:gd name="connsiteX11" fmla="*/ 6090916 w 7943700"/>
              <a:gd name="connsiteY11" fmla="*/ 0 h 1840755"/>
              <a:gd name="connsiteX12" fmla="*/ 6830590 w 7943700"/>
              <a:gd name="connsiteY12" fmla="*/ 0 h 1840755"/>
              <a:gd name="connsiteX13" fmla="*/ 7636901 w 7943700"/>
              <a:gd name="connsiteY13" fmla="*/ 0 h 1840755"/>
              <a:gd name="connsiteX14" fmla="*/ 7943700 w 7943700"/>
              <a:gd name="connsiteY14" fmla="*/ 306799 h 1840755"/>
              <a:gd name="connsiteX15" fmla="*/ 7943700 w 7943700"/>
              <a:gd name="connsiteY15" fmla="*/ 895834 h 1840755"/>
              <a:gd name="connsiteX16" fmla="*/ 7943700 w 7943700"/>
              <a:gd name="connsiteY16" fmla="*/ 1533956 h 1840755"/>
              <a:gd name="connsiteX17" fmla="*/ 7636901 w 7943700"/>
              <a:gd name="connsiteY17" fmla="*/ 1840755 h 1840755"/>
              <a:gd name="connsiteX18" fmla="*/ 7190431 w 7943700"/>
              <a:gd name="connsiteY18" fmla="*/ 1840755 h 1840755"/>
              <a:gd name="connsiteX19" fmla="*/ 6377456 w 7943700"/>
              <a:gd name="connsiteY19" fmla="*/ 1840755 h 1840755"/>
              <a:gd name="connsiteX20" fmla="*/ 5711083 w 7943700"/>
              <a:gd name="connsiteY20" fmla="*/ 1840755 h 1840755"/>
              <a:gd name="connsiteX21" fmla="*/ 5044710 w 7943700"/>
              <a:gd name="connsiteY21" fmla="*/ 1840755 h 1840755"/>
              <a:gd name="connsiteX22" fmla="*/ 4305036 w 7943700"/>
              <a:gd name="connsiteY22" fmla="*/ 1840755 h 1840755"/>
              <a:gd name="connsiteX23" fmla="*/ 3858567 w 7943700"/>
              <a:gd name="connsiteY23" fmla="*/ 1840755 h 1840755"/>
              <a:gd name="connsiteX24" fmla="*/ 3412097 w 7943700"/>
              <a:gd name="connsiteY24" fmla="*/ 1840755 h 1840755"/>
              <a:gd name="connsiteX25" fmla="*/ 2745724 w 7943700"/>
              <a:gd name="connsiteY25" fmla="*/ 1840755 h 1840755"/>
              <a:gd name="connsiteX26" fmla="*/ 2299254 w 7943700"/>
              <a:gd name="connsiteY26" fmla="*/ 1840755 h 1840755"/>
              <a:gd name="connsiteX27" fmla="*/ 1706182 w 7943700"/>
              <a:gd name="connsiteY27" fmla="*/ 1840755 h 1840755"/>
              <a:gd name="connsiteX28" fmla="*/ 1259712 w 7943700"/>
              <a:gd name="connsiteY28" fmla="*/ 1840755 h 1840755"/>
              <a:gd name="connsiteX29" fmla="*/ 306799 w 7943700"/>
              <a:gd name="connsiteY29" fmla="*/ 1840755 h 1840755"/>
              <a:gd name="connsiteX30" fmla="*/ 0 w 7943700"/>
              <a:gd name="connsiteY30" fmla="*/ 1533956 h 1840755"/>
              <a:gd name="connsiteX31" fmla="*/ 0 w 7943700"/>
              <a:gd name="connsiteY31" fmla="*/ 920378 h 1840755"/>
              <a:gd name="connsiteX32" fmla="*/ 0 w 7943700"/>
              <a:gd name="connsiteY32" fmla="*/ 306799 h 1840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7943700" h="1840755" fill="none" extrusionOk="0">
                <a:moveTo>
                  <a:pt x="0" y="306799"/>
                </a:moveTo>
                <a:cubicBezTo>
                  <a:pt x="-29244" y="124410"/>
                  <a:pt x="116956" y="27012"/>
                  <a:pt x="306799" y="0"/>
                </a:cubicBezTo>
                <a:cubicBezTo>
                  <a:pt x="474063" y="-26317"/>
                  <a:pt x="760818" y="-4529"/>
                  <a:pt x="1046473" y="0"/>
                </a:cubicBezTo>
                <a:cubicBezTo>
                  <a:pt x="1332128" y="4529"/>
                  <a:pt x="1452611" y="21353"/>
                  <a:pt x="1639545" y="0"/>
                </a:cubicBezTo>
                <a:cubicBezTo>
                  <a:pt x="1826479" y="-21353"/>
                  <a:pt x="1987508" y="18901"/>
                  <a:pt x="2086015" y="0"/>
                </a:cubicBezTo>
                <a:cubicBezTo>
                  <a:pt x="2184522" y="-18901"/>
                  <a:pt x="2408178" y="-9011"/>
                  <a:pt x="2679087" y="0"/>
                </a:cubicBezTo>
                <a:cubicBezTo>
                  <a:pt x="2949996" y="9011"/>
                  <a:pt x="3039099" y="12571"/>
                  <a:pt x="3345459" y="0"/>
                </a:cubicBezTo>
                <a:cubicBezTo>
                  <a:pt x="3651819" y="-12571"/>
                  <a:pt x="3804428" y="7044"/>
                  <a:pt x="4085133" y="0"/>
                </a:cubicBezTo>
                <a:cubicBezTo>
                  <a:pt x="4365838" y="-7044"/>
                  <a:pt x="4329190" y="-3694"/>
                  <a:pt x="4531603" y="0"/>
                </a:cubicBezTo>
                <a:cubicBezTo>
                  <a:pt x="4734016" y="3694"/>
                  <a:pt x="4809009" y="11421"/>
                  <a:pt x="4978073" y="0"/>
                </a:cubicBezTo>
                <a:cubicBezTo>
                  <a:pt x="5147137" y="-11421"/>
                  <a:pt x="5326034" y="8003"/>
                  <a:pt x="5497844" y="0"/>
                </a:cubicBezTo>
                <a:cubicBezTo>
                  <a:pt x="5669654" y="-8003"/>
                  <a:pt x="5887773" y="14021"/>
                  <a:pt x="6090916" y="0"/>
                </a:cubicBezTo>
                <a:cubicBezTo>
                  <a:pt x="6294059" y="-14021"/>
                  <a:pt x="6586584" y="22721"/>
                  <a:pt x="6830590" y="0"/>
                </a:cubicBezTo>
                <a:cubicBezTo>
                  <a:pt x="7074596" y="-22721"/>
                  <a:pt x="7336391" y="-18964"/>
                  <a:pt x="7636901" y="0"/>
                </a:cubicBezTo>
                <a:cubicBezTo>
                  <a:pt x="7810304" y="-10202"/>
                  <a:pt x="7919993" y="136693"/>
                  <a:pt x="7943700" y="306799"/>
                </a:cubicBezTo>
                <a:cubicBezTo>
                  <a:pt x="7941688" y="466116"/>
                  <a:pt x="7914702" y="702660"/>
                  <a:pt x="7943700" y="895834"/>
                </a:cubicBezTo>
                <a:cubicBezTo>
                  <a:pt x="7972698" y="1089008"/>
                  <a:pt x="7939467" y="1270105"/>
                  <a:pt x="7943700" y="1533956"/>
                </a:cubicBezTo>
                <a:cubicBezTo>
                  <a:pt x="7978060" y="1701523"/>
                  <a:pt x="7821072" y="1877599"/>
                  <a:pt x="7636901" y="1840755"/>
                </a:cubicBezTo>
                <a:cubicBezTo>
                  <a:pt x="7468381" y="1828912"/>
                  <a:pt x="7376997" y="1833715"/>
                  <a:pt x="7190431" y="1840755"/>
                </a:cubicBezTo>
                <a:cubicBezTo>
                  <a:pt x="7003865" y="1847796"/>
                  <a:pt x="6706871" y="1806501"/>
                  <a:pt x="6377456" y="1840755"/>
                </a:cubicBezTo>
                <a:cubicBezTo>
                  <a:pt x="6048042" y="1875009"/>
                  <a:pt x="5891037" y="1811603"/>
                  <a:pt x="5711083" y="1840755"/>
                </a:cubicBezTo>
                <a:cubicBezTo>
                  <a:pt x="5531129" y="1869907"/>
                  <a:pt x="5196434" y="1860178"/>
                  <a:pt x="5044710" y="1840755"/>
                </a:cubicBezTo>
                <a:cubicBezTo>
                  <a:pt x="4892986" y="1821332"/>
                  <a:pt x="4578915" y="1849296"/>
                  <a:pt x="4305036" y="1840755"/>
                </a:cubicBezTo>
                <a:cubicBezTo>
                  <a:pt x="4031157" y="1832214"/>
                  <a:pt x="3996072" y="1836378"/>
                  <a:pt x="3858567" y="1840755"/>
                </a:cubicBezTo>
                <a:cubicBezTo>
                  <a:pt x="3721062" y="1845132"/>
                  <a:pt x="3624880" y="1824358"/>
                  <a:pt x="3412097" y="1840755"/>
                </a:cubicBezTo>
                <a:cubicBezTo>
                  <a:pt x="3199314" y="1857153"/>
                  <a:pt x="3031542" y="1867633"/>
                  <a:pt x="2745724" y="1840755"/>
                </a:cubicBezTo>
                <a:cubicBezTo>
                  <a:pt x="2459906" y="1813877"/>
                  <a:pt x="2429697" y="1862490"/>
                  <a:pt x="2299254" y="1840755"/>
                </a:cubicBezTo>
                <a:cubicBezTo>
                  <a:pt x="2168811" y="1819021"/>
                  <a:pt x="1862498" y="1857697"/>
                  <a:pt x="1706182" y="1840755"/>
                </a:cubicBezTo>
                <a:cubicBezTo>
                  <a:pt x="1549866" y="1823813"/>
                  <a:pt x="1412026" y="1859762"/>
                  <a:pt x="1259712" y="1840755"/>
                </a:cubicBezTo>
                <a:cubicBezTo>
                  <a:pt x="1107398" y="1821749"/>
                  <a:pt x="647102" y="1873348"/>
                  <a:pt x="306799" y="1840755"/>
                </a:cubicBezTo>
                <a:cubicBezTo>
                  <a:pt x="162178" y="1823791"/>
                  <a:pt x="-8954" y="1682103"/>
                  <a:pt x="0" y="1533956"/>
                </a:cubicBezTo>
                <a:cubicBezTo>
                  <a:pt x="5349" y="1324931"/>
                  <a:pt x="-11951" y="1168198"/>
                  <a:pt x="0" y="920378"/>
                </a:cubicBezTo>
                <a:cubicBezTo>
                  <a:pt x="11951" y="672558"/>
                  <a:pt x="-2902" y="481009"/>
                  <a:pt x="0" y="306799"/>
                </a:cubicBezTo>
                <a:close/>
              </a:path>
              <a:path w="7943700" h="1840755" stroke="0" extrusionOk="0">
                <a:moveTo>
                  <a:pt x="0" y="306799"/>
                </a:moveTo>
                <a:cubicBezTo>
                  <a:pt x="6821" y="117794"/>
                  <a:pt x="133806" y="-4662"/>
                  <a:pt x="306799" y="0"/>
                </a:cubicBezTo>
                <a:cubicBezTo>
                  <a:pt x="653440" y="-35873"/>
                  <a:pt x="794028" y="-24346"/>
                  <a:pt x="1046473" y="0"/>
                </a:cubicBezTo>
                <a:cubicBezTo>
                  <a:pt x="1298918" y="24346"/>
                  <a:pt x="1390089" y="-9923"/>
                  <a:pt x="1712846" y="0"/>
                </a:cubicBezTo>
                <a:cubicBezTo>
                  <a:pt x="2035603" y="9923"/>
                  <a:pt x="2181013" y="13580"/>
                  <a:pt x="2525821" y="0"/>
                </a:cubicBezTo>
                <a:cubicBezTo>
                  <a:pt x="2870629" y="-13580"/>
                  <a:pt x="3085037" y="-7878"/>
                  <a:pt x="3338796" y="0"/>
                </a:cubicBezTo>
                <a:cubicBezTo>
                  <a:pt x="3592556" y="7878"/>
                  <a:pt x="3709657" y="-19183"/>
                  <a:pt x="4005169" y="0"/>
                </a:cubicBezTo>
                <a:cubicBezTo>
                  <a:pt x="4300681" y="19183"/>
                  <a:pt x="4354004" y="12534"/>
                  <a:pt x="4598241" y="0"/>
                </a:cubicBezTo>
                <a:cubicBezTo>
                  <a:pt x="4842478" y="-12534"/>
                  <a:pt x="5063365" y="-2891"/>
                  <a:pt x="5337914" y="0"/>
                </a:cubicBezTo>
                <a:cubicBezTo>
                  <a:pt x="5612463" y="2891"/>
                  <a:pt x="5707391" y="-2225"/>
                  <a:pt x="5857685" y="0"/>
                </a:cubicBezTo>
                <a:cubicBezTo>
                  <a:pt x="6007979" y="2225"/>
                  <a:pt x="6142407" y="-19093"/>
                  <a:pt x="6377456" y="0"/>
                </a:cubicBezTo>
                <a:cubicBezTo>
                  <a:pt x="6612505" y="19093"/>
                  <a:pt x="7350814" y="9458"/>
                  <a:pt x="7636901" y="0"/>
                </a:cubicBezTo>
                <a:cubicBezTo>
                  <a:pt x="7768353" y="-9220"/>
                  <a:pt x="7958647" y="147287"/>
                  <a:pt x="7943700" y="306799"/>
                </a:cubicBezTo>
                <a:cubicBezTo>
                  <a:pt x="7956684" y="559829"/>
                  <a:pt x="7963643" y="664910"/>
                  <a:pt x="7943700" y="895834"/>
                </a:cubicBezTo>
                <a:cubicBezTo>
                  <a:pt x="7923757" y="1126758"/>
                  <a:pt x="7953330" y="1337126"/>
                  <a:pt x="7943700" y="1533956"/>
                </a:cubicBezTo>
                <a:cubicBezTo>
                  <a:pt x="7927341" y="1737573"/>
                  <a:pt x="7830878" y="1862111"/>
                  <a:pt x="7636901" y="1840755"/>
                </a:cubicBezTo>
                <a:cubicBezTo>
                  <a:pt x="7498856" y="1844372"/>
                  <a:pt x="7114901" y="1808800"/>
                  <a:pt x="6970528" y="1840755"/>
                </a:cubicBezTo>
                <a:cubicBezTo>
                  <a:pt x="6826155" y="1872710"/>
                  <a:pt x="6548554" y="1810847"/>
                  <a:pt x="6304155" y="1840755"/>
                </a:cubicBezTo>
                <a:cubicBezTo>
                  <a:pt x="6059756" y="1870663"/>
                  <a:pt x="6007166" y="1852522"/>
                  <a:pt x="5857685" y="1840755"/>
                </a:cubicBezTo>
                <a:cubicBezTo>
                  <a:pt x="5708204" y="1828989"/>
                  <a:pt x="5352790" y="1812930"/>
                  <a:pt x="5118011" y="1840755"/>
                </a:cubicBezTo>
                <a:cubicBezTo>
                  <a:pt x="4883232" y="1868580"/>
                  <a:pt x="4747247" y="1819210"/>
                  <a:pt x="4451638" y="1840755"/>
                </a:cubicBezTo>
                <a:cubicBezTo>
                  <a:pt x="4156029" y="1862300"/>
                  <a:pt x="3936508" y="1860810"/>
                  <a:pt x="3638664" y="1840755"/>
                </a:cubicBezTo>
                <a:cubicBezTo>
                  <a:pt x="3340820" y="1820700"/>
                  <a:pt x="3122699" y="1811119"/>
                  <a:pt x="2825689" y="1840755"/>
                </a:cubicBezTo>
                <a:cubicBezTo>
                  <a:pt x="2528680" y="1870391"/>
                  <a:pt x="2419112" y="1835308"/>
                  <a:pt x="2232617" y="1840755"/>
                </a:cubicBezTo>
                <a:cubicBezTo>
                  <a:pt x="2046122" y="1846202"/>
                  <a:pt x="1754560" y="1869793"/>
                  <a:pt x="1419642" y="1840755"/>
                </a:cubicBezTo>
                <a:cubicBezTo>
                  <a:pt x="1084724" y="1811717"/>
                  <a:pt x="543209" y="1844118"/>
                  <a:pt x="306799" y="1840755"/>
                </a:cubicBezTo>
                <a:cubicBezTo>
                  <a:pt x="112488" y="1836868"/>
                  <a:pt x="-35163" y="1705965"/>
                  <a:pt x="0" y="1533956"/>
                </a:cubicBezTo>
                <a:cubicBezTo>
                  <a:pt x="-20391" y="1305756"/>
                  <a:pt x="-1551" y="1097406"/>
                  <a:pt x="0" y="957192"/>
                </a:cubicBezTo>
                <a:cubicBezTo>
                  <a:pt x="1551" y="816978"/>
                  <a:pt x="-6530" y="524853"/>
                  <a:pt x="0" y="306799"/>
                </a:cubicBezTo>
                <a:close/>
              </a:path>
            </a:pathLst>
          </a:custGeom>
          <a:solidFill>
            <a:srgbClr val="CCFFFF"/>
          </a:solidFill>
          <a:ln w="38100">
            <a:solidFill>
              <a:srgbClr val="002060"/>
            </a:solidFill>
            <a:extLst>
              <a:ext uri="{C807C97D-BFC1-408E-A445-0C87EB9F89A2}">
                <ask:lineSketchStyleProps xmlns="" xmlns:ask="http://schemas.microsoft.com/office/drawing/2018/sketchyshapes" sd="3878763774">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Hoa</a:t>
            </a:r>
            <a:r>
              <a:rPr kumimoji="0" lang="en-US" sz="5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54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cúc</a:t>
            </a:r>
            <a:r>
              <a:rPr kumimoji="0" lang="en-US" sz="5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r>
              <a:rPr kumimoji="0" lang="en-US" sz="54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54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hoa</a:t>
            </a:r>
            <a:r>
              <a:rPr kumimoji="0" lang="en-US" sz="54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54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sen</a:t>
            </a:r>
            <a:r>
              <a:rPr kumimoji="0" lang="en-US" sz="54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54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hoa</a:t>
            </a:r>
            <a:r>
              <a:rPr kumimoji="0" lang="en-US" sz="54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54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nhài</a:t>
            </a:r>
            <a:r>
              <a:rPr kumimoji="0" lang="en-US" sz="54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54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hoa</a:t>
            </a:r>
            <a:r>
              <a:rPr kumimoji="0" lang="en-US" sz="54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54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hướng</a:t>
            </a:r>
            <a:r>
              <a:rPr kumimoji="0" lang="en-US" sz="54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54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dương</a:t>
            </a:r>
            <a:r>
              <a:rPr kumimoji="0" lang="en-US" sz="54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a:t>
            </a:r>
            <a:endParaRPr kumimoji="0" lang="en-US" sz="5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8" name="Picture 7">
            <a:extLst>
              <a:ext uri="{FF2B5EF4-FFF2-40B4-BE49-F238E27FC236}">
                <a16:creationId xmlns:a16="http://schemas.microsoft.com/office/drawing/2014/main" id="{DAA998B6-DCD5-0857-869E-1B0C69598786}"/>
              </a:ext>
            </a:extLst>
          </p:cNvPr>
          <p:cNvPicPr>
            <a:picLocks noChangeAspect="1"/>
          </p:cNvPicPr>
          <p:nvPr/>
        </p:nvPicPr>
        <p:blipFill>
          <a:blip r:embed="rId14">
            <a:extLst>
              <a:ext uri="{BEBA8EAE-BF5A-486C-A8C5-ECC9F3942E4B}">
                <a14:imgProps xmlns:a14="http://schemas.microsoft.com/office/drawing/2010/main">
                  <a14:imgLayer r:embed="rId15">
                    <a14:imgEffect>
                      <a14:brightnessContrast bright="20000" contrast="-40000"/>
                    </a14:imgEffect>
                  </a14:imgLayer>
                </a14:imgProps>
              </a:ext>
            </a:extLst>
          </a:blip>
          <a:stretch>
            <a:fillRect/>
          </a:stretch>
        </p:blipFill>
        <p:spPr>
          <a:xfrm>
            <a:off x="9885419" y="2573783"/>
            <a:ext cx="1397000" cy="1397000"/>
          </a:xfrm>
          <a:prstGeom prst="rect">
            <a:avLst/>
          </a:prstGeom>
        </p:spPr>
      </p:pic>
    </p:spTree>
    <p:extLst>
      <p:ext uri="{BB962C8B-B14F-4D97-AF65-F5344CB8AC3E}">
        <p14:creationId xmlns:p14="http://schemas.microsoft.com/office/powerpoint/2010/main" val="7324682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decel="54000"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1000" fill="hold"/>
                                        <p:tgtEl>
                                          <p:spTgt spid="23"/>
                                        </p:tgtEl>
                                        <p:attrNameLst>
                                          <p:attrName>ppt_x</p:attrName>
                                        </p:attrNameLst>
                                      </p:cBhvr>
                                      <p:tavLst>
                                        <p:tav tm="0">
                                          <p:val>
                                            <p:strVal val="0-#ppt_w/2"/>
                                          </p:val>
                                        </p:tav>
                                        <p:tav tm="100000">
                                          <p:val>
                                            <p:strVal val="#ppt_x"/>
                                          </p:val>
                                        </p:tav>
                                      </p:tavLst>
                                    </p:anim>
                                    <p:anim calcmode="lin" valueType="num">
                                      <p:cBhvr additive="base">
                                        <p:cTn id="8" dur="1000" fill="hold"/>
                                        <p:tgtEl>
                                          <p:spTgt spid="23"/>
                                        </p:tgtEl>
                                        <p:attrNameLst>
                                          <p:attrName>ppt_y</p:attrName>
                                        </p:attrNameLst>
                                      </p:cBhvr>
                                      <p:tavLst>
                                        <p:tav tm="0">
                                          <p:val>
                                            <p:strVal val="0-#ppt_h/2"/>
                                          </p:val>
                                        </p:tav>
                                        <p:tav tm="100000">
                                          <p:val>
                                            <p:strVal val="#ppt_y"/>
                                          </p:val>
                                        </p:tav>
                                      </p:tavLst>
                                    </p:anim>
                                  </p:childTnLst>
                                </p:cTn>
                              </p:par>
                              <p:par>
                                <p:cTn id="9" presetID="32" presetClass="emph" presetSubtype="0" fill="hold" grpId="0" nodeType="withEffect">
                                  <p:stCondLst>
                                    <p:cond delay="0"/>
                                  </p:stCondLst>
                                  <p:childTnLst>
                                    <p:animRot by="120000">
                                      <p:cBhvr>
                                        <p:cTn id="10" dur="100" fill="hold">
                                          <p:stCondLst>
                                            <p:cond delay="0"/>
                                          </p:stCondLst>
                                        </p:cTn>
                                        <p:tgtEl>
                                          <p:spTgt spid="4"/>
                                        </p:tgtEl>
                                        <p:attrNameLst>
                                          <p:attrName>r</p:attrName>
                                        </p:attrNameLst>
                                      </p:cBhvr>
                                    </p:animRot>
                                    <p:animRot by="-240000">
                                      <p:cBhvr>
                                        <p:cTn id="11" dur="200" fill="hold">
                                          <p:stCondLst>
                                            <p:cond delay="200"/>
                                          </p:stCondLst>
                                        </p:cTn>
                                        <p:tgtEl>
                                          <p:spTgt spid="4"/>
                                        </p:tgtEl>
                                        <p:attrNameLst>
                                          <p:attrName>r</p:attrName>
                                        </p:attrNameLst>
                                      </p:cBhvr>
                                    </p:animRot>
                                    <p:animRot by="240000">
                                      <p:cBhvr>
                                        <p:cTn id="12" dur="200" fill="hold">
                                          <p:stCondLst>
                                            <p:cond delay="400"/>
                                          </p:stCondLst>
                                        </p:cTn>
                                        <p:tgtEl>
                                          <p:spTgt spid="4"/>
                                        </p:tgtEl>
                                        <p:attrNameLst>
                                          <p:attrName>r</p:attrName>
                                        </p:attrNameLst>
                                      </p:cBhvr>
                                    </p:animRot>
                                    <p:animRot by="-240000">
                                      <p:cBhvr>
                                        <p:cTn id="13" dur="200" fill="hold">
                                          <p:stCondLst>
                                            <p:cond delay="600"/>
                                          </p:stCondLst>
                                        </p:cTn>
                                        <p:tgtEl>
                                          <p:spTgt spid="4"/>
                                        </p:tgtEl>
                                        <p:attrNameLst>
                                          <p:attrName>r</p:attrName>
                                        </p:attrNameLst>
                                      </p:cBhvr>
                                    </p:animRot>
                                    <p:animRot by="120000">
                                      <p:cBhvr>
                                        <p:cTn id="14" dur="200" fill="hold">
                                          <p:stCondLst>
                                            <p:cond delay="800"/>
                                          </p:stCondLst>
                                        </p:cTn>
                                        <p:tgtEl>
                                          <p:spTgt spid="4"/>
                                        </p:tgtEl>
                                        <p:attrNameLst>
                                          <p:attrName>r</p:attrName>
                                        </p:attrNameLst>
                                      </p:cBhvr>
                                    </p:animRo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2" name="Tieng-tinh-tinh-www_tiengdong_com.wav"/>
                                        </p:tgtEl>
                                      </p:cMediaNode>
                                    </p:audio>
                                  </p:subTnLst>
                                </p:cTn>
                              </p:par>
                              <p:par>
                                <p:cTn id="22" presetID="42" presetClass="entr" presetSubtype="0" fill="hold" grpId="0" nodeType="with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1000"/>
                                        <p:tgtEl>
                                          <p:spTgt spid="6"/>
                                        </p:tgtEl>
                                      </p:cBhvr>
                                    </p:animEffect>
                                    <p:anim calcmode="lin" valueType="num">
                                      <p:cBhvr>
                                        <p:cTn id="25" dur="1000" fill="hold"/>
                                        <p:tgtEl>
                                          <p:spTgt spid="6"/>
                                        </p:tgtEl>
                                        <p:attrNameLst>
                                          <p:attrName>ppt_x</p:attrName>
                                        </p:attrNameLst>
                                      </p:cBhvr>
                                      <p:tavLst>
                                        <p:tav tm="0">
                                          <p:val>
                                            <p:strVal val="#ppt_x"/>
                                          </p:val>
                                        </p:tav>
                                        <p:tav tm="100000">
                                          <p:val>
                                            <p:strVal val="#ppt_x"/>
                                          </p:val>
                                        </p:tav>
                                      </p:tavLst>
                                    </p:anim>
                                    <p:anim calcmode="lin" valueType="num">
                                      <p:cBhvr>
                                        <p:cTn id="26" dur="1000" fill="hold"/>
                                        <p:tgtEl>
                                          <p:spTgt spid="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2"/>
                                            </p:cond>
                                          </p:stCondLst>
                                          <p:endCondLst>
                                            <p:cond evt="onStopAudio" delay="0">
                                              <p:tgtEl>
                                                <p:sldTgt/>
                                              </p:tgtEl>
                                            </p:cond>
                                          </p:endCondLst>
                                        </p:cTn>
                                        <p:tgtEl>
                                          <p:sndTgt r:embed="rId2" name="Tieng-tinh-tinh-www_tiengdong_com.wav"/>
                                        </p:tgtEl>
                                      </p:cMediaNode>
                                    </p:audio>
                                  </p:subTnLst>
                                </p:cTn>
                              </p:par>
                            </p:childTnLst>
                          </p:cTn>
                        </p:par>
                      </p:childTnLst>
                    </p:cTn>
                  </p:par>
                  <p:par>
                    <p:cTn id="27" fill="hold">
                      <p:stCondLst>
                        <p:cond delay="indefinite"/>
                      </p:stCondLst>
                      <p:childTnLst>
                        <p:par>
                          <p:cTn id="28" fill="hold">
                            <p:stCondLst>
                              <p:cond delay="0"/>
                            </p:stCondLst>
                            <p:childTnLst>
                              <p:par>
                                <p:cTn id="29" presetID="0" presetClass="path" presetSubtype="0" accel="50000" decel="50000" fill="hold" nodeType="clickEffect">
                                  <p:stCondLst>
                                    <p:cond delay="0"/>
                                  </p:stCondLst>
                                  <p:childTnLst>
                                    <p:animMotion origin="layout" path="M -3.125E-6 3.7037E-6 L -3.125E-6 0.00023 C -0.00299 0.01689 -0.00547 0.03379 -0.00885 0.05092 C -0.0319 0.16805 -0.00208 0.00532 -0.0289 0.13194 C -0.03177 0.14514 -0.0332 0.15902 -0.03515 0.17245 C -0.03698 0.23773 -0.03841 0.27777 -0.03515 0.35231 C -0.03424 0.37569 -0.03346 0.40046 -0.0276 0.42291 C -0.02552 0.43101 -0.02343 0.43912 -0.02135 0.44745 C -0.01992 0.4537 -0.01927 0.46041 -0.01757 0.46666 C -0.01575 0.47338 -0.01328 0.47963 -0.01132 0.48611 C -0.00963 0.49236 -0.00846 0.4993 -0.00625 0.50578 C -0.00338 0.51412 0.00039 0.52199 0.00391 0.53032 C 0.00482 0.5331 0.00547 0.5375 0.00769 0.53912 L 0.01276 0.54259 L 0.01276 0.54305 " pathEditMode="relative" rAng="0" ptsTypes="AAAAAAAAAAAAAAA">
                                      <p:cBhvr>
                                        <p:cTn id="30" dur="2000" fill="hold"/>
                                        <p:tgtEl>
                                          <p:spTgt spid="23"/>
                                        </p:tgtEl>
                                        <p:attrNameLst>
                                          <p:attrName>ppt_x</p:attrName>
                                          <p:attrName>ppt_y</p:attrName>
                                        </p:attrNameLst>
                                      </p:cBhvr>
                                      <p:rCtr x="-1224" y="27153"/>
                                    </p:animMotion>
                                  </p:childTnLst>
                                  <p:subTnLst>
                                    <p:audio>
                                      <p:cMediaNode>
                                        <p:cTn display="0" masterRel="sameClick">
                                          <p:stCondLst>
                                            <p:cond evt="begin" delay="0">
                                              <p:tn val="29"/>
                                            </p:cond>
                                          </p:stCondLst>
                                          <p:endCondLst>
                                            <p:cond evt="onStopAudio" delay="0">
                                              <p:tgtEl>
                                                <p:sldTgt/>
                                              </p:tgtEl>
                                            </p:cond>
                                          </p:endCondLst>
                                        </p:cTn>
                                        <p:tgtEl>
                                          <p:sndTgt r:embed="rId3"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id="{E5FA38A2-DF44-445F-9B72-E06CF2A8EEB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4032744"/>
            <a:ext cx="12192000" cy="2498754"/>
          </a:xfrm>
          <a:prstGeom prst="rect">
            <a:avLst/>
          </a:prstGeom>
        </p:spPr>
      </p:pic>
      <p:pic>
        <p:nvPicPr>
          <p:cNvPr id="26" name="图片 25">
            <a:extLst>
              <a:ext uri="{FF2B5EF4-FFF2-40B4-BE49-F238E27FC236}">
                <a16:creationId xmlns:a16="http://schemas.microsoft.com/office/drawing/2014/main" id="{F50D44C9-42B7-4C5D-A3F3-4B18EB38ABF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81" y="4059978"/>
            <a:ext cx="12192000" cy="1081346"/>
          </a:xfrm>
          <a:prstGeom prst="rect">
            <a:avLst/>
          </a:prstGeom>
        </p:spPr>
      </p:pic>
      <p:pic>
        <p:nvPicPr>
          <p:cNvPr id="22" name="图片 21">
            <a:extLst>
              <a:ext uri="{FF2B5EF4-FFF2-40B4-BE49-F238E27FC236}">
                <a16:creationId xmlns:a16="http://schemas.microsoft.com/office/drawing/2014/main" id="{2D233C96-C049-4802-9456-CAC40B5263D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4855339"/>
            <a:ext cx="12192000" cy="2002661"/>
          </a:xfrm>
          <a:prstGeom prst="rect">
            <a:avLst/>
          </a:prstGeom>
        </p:spPr>
      </p:pic>
      <p:grpSp>
        <p:nvGrpSpPr>
          <p:cNvPr id="63" name="组合 62">
            <a:extLst>
              <a:ext uri="{FF2B5EF4-FFF2-40B4-BE49-F238E27FC236}">
                <a16:creationId xmlns:a16="http://schemas.microsoft.com/office/drawing/2014/main" id="{057A0CC1-7597-4382-A23D-45446B4A8085}"/>
              </a:ext>
            </a:extLst>
          </p:cNvPr>
          <p:cNvGrpSpPr/>
          <p:nvPr/>
        </p:nvGrpSpPr>
        <p:grpSpPr>
          <a:xfrm>
            <a:off x="39732" y="5706559"/>
            <a:ext cx="12152268" cy="1151441"/>
            <a:chOff x="-2055784" y="5706558"/>
            <a:chExt cx="12152268" cy="1151441"/>
          </a:xfrm>
        </p:grpSpPr>
        <p:pic>
          <p:nvPicPr>
            <p:cNvPr id="64" name="图片 63">
              <a:extLst>
                <a:ext uri="{FF2B5EF4-FFF2-40B4-BE49-F238E27FC236}">
                  <a16:creationId xmlns:a16="http://schemas.microsoft.com/office/drawing/2014/main" id="{BF836161-3286-4D87-878A-647E345F62E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65" name="图片 64">
              <a:extLst>
                <a:ext uri="{FF2B5EF4-FFF2-40B4-BE49-F238E27FC236}">
                  <a16:creationId xmlns:a16="http://schemas.microsoft.com/office/drawing/2014/main" id="{A45EA57C-B2D4-49A7-BB53-8663999C884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66" name="图片 65">
              <a:extLst>
                <a:ext uri="{FF2B5EF4-FFF2-40B4-BE49-F238E27FC236}">
                  <a16:creationId xmlns:a16="http://schemas.microsoft.com/office/drawing/2014/main" id="{57A1C840-F6B1-4FEF-8AF8-69F386667970}"/>
                </a:ext>
              </a:extLst>
            </p:cNvPr>
            <p:cNvPicPr>
              <a:picLocks noChangeAspect="1"/>
            </p:cNvPicPr>
            <p:nvPr/>
          </p:nvPicPr>
          <p:blipFill>
            <a:blip r:embed="rId9"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67" name="图片 66">
              <a:extLst>
                <a:ext uri="{FF2B5EF4-FFF2-40B4-BE49-F238E27FC236}">
                  <a16:creationId xmlns:a16="http://schemas.microsoft.com/office/drawing/2014/main" id="{4DC43758-75D0-4985-A4B6-9C897D88E18B}"/>
                </a:ext>
              </a:extLst>
            </p:cNvPr>
            <p:cNvPicPr>
              <a:picLocks noChangeAspect="1"/>
            </p:cNvPicPr>
            <p:nvPr/>
          </p:nvPicPr>
          <p:blipFill>
            <a:blip r:embed="rId10"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68" name="图片 67">
              <a:extLst>
                <a:ext uri="{FF2B5EF4-FFF2-40B4-BE49-F238E27FC236}">
                  <a16:creationId xmlns:a16="http://schemas.microsoft.com/office/drawing/2014/main" id="{51ACFAEB-F0CB-41AB-A614-2478DB6F864A}"/>
                </a:ext>
              </a:extLst>
            </p:cNvPr>
            <p:cNvPicPr>
              <a:picLocks noChangeAspect="1"/>
            </p:cNvPicPr>
            <p:nvPr/>
          </p:nvPicPr>
          <p:blipFill>
            <a:blip r:embed="rId11"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69" name="图片 68">
              <a:extLst>
                <a:ext uri="{FF2B5EF4-FFF2-40B4-BE49-F238E27FC236}">
                  <a16:creationId xmlns:a16="http://schemas.microsoft.com/office/drawing/2014/main" id="{66E9C615-93FF-429E-8BFD-05F6EC67EA8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70" name="图片 69">
              <a:extLst>
                <a:ext uri="{FF2B5EF4-FFF2-40B4-BE49-F238E27FC236}">
                  <a16:creationId xmlns:a16="http://schemas.microsoft.com/office/drawing/2014/main" id="{5B551E20-9A29-43E6-B580-9C3A1270BAC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sp>
        <p:nvSpPr>
          <p:cNvPr id="4" name="Rectangle: Rounded Corners 3">
            <a:extLst>
              <a:ext uri="{FF2B5EF4-FFF2-40B4-BE49-F238E27FC236}">
                <a16:creationId xmlns:a16="http://schemas.microsoft.com/office/drawing/2014/main" id="{3753B882-32F8-0AB8-D9B3-F9374F934DFA}"/>
              </a:ext>
            </a:extLst>
          </p:cNvPr>
          <p:cNvSpPr/>
          <p:nvPr/>
        </p:nvSpPr>
        <p:spPr>
          <a:xfrm>
            <a:off x="787048" y="509508"/>
            <a:ext cx="10821103" cy="1155700"/>
          </a:xfrm>
          <a:custGeom>
            <a:avLst/>
            <a:gdLst>
              <a:gd name="connsiteX0" fmla="*/ 0 w 10821103"/>
              <a:gd name="connsiteY0" fmla="*/ 577850 h 1155700"/>
              <a:gd name="connsiteX1" fmla="*/ 577850 w 10821103"/>
              <a:gd name="connsiteY1" fmla="*/ 0 h 1155700"/>
              <a:gd name="connsiteX2" fmla="*/ 10243253 w 10821103"/>
              <a:gd name="connsiteY2" fmla="*/ 0 h 1155700"/>
              <a:gd name="connsiteX3" fmla="*/ 10821103 w 10821103"/>
              <a:gd name="connsiteY3" fmla="*/ 577850 h 1155700"/>
              <a:gd name="connsiteX4" fmla="*/ 10821103 w 10821103"/>
              <a:gd name="connsiteY4" fmla="*/ 577850 h 1155700"/>
              <a:gd name="connsiteX5" fmla="*/ 10243253 w 10821103"/>
              <a:gd name="connsiteY5" fmla="*/ 1155700 h 1155700"/>
              <a:gd name="connsiteX6" fmla="*/ 577850 w 10821103"/>
              <a:gd name="connsiteY6" fmla="*/ 1155700 h 1155700"/>
              <a:gd name="connsiteX7" fmla="*/ 0 w 10821103"/>
              <a:gd name="connsiteY7" fmla="*/ 577850 h 1155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821103" h="1155700" fill="none" extrusionOk="0">
                <a:moveTo>
                  <a:pt x="0" y="577850"/>
                </a:moveTo>
                <a:cubicBezTo>
                  <a:pt x="-5859" y="221266"/>
                  <a:pt x="264522" y="-12059"/>
                  <a:pt x="577850" y="0"/>
                </a:cubicBezTo>
                <a:cubicBezTo>
                  <a:pt x="4063600" y="82930"/>
                  <a:pt x="8747171" y="28335"/>
                  <a:pt x="10243253" y="0"/>
                </a:cubicBezTo>
                <a:cubicBezTo>
                  <a:pt x="10567928" y="40381"/>
                  <a:pt x="10797716" y="226746"/>
                  <a:pt x="10821103" y="577850"/>
                </a:cubicBezTo>
                <a:lnTo>
                  <a:pt x="10821103" y="577850"/>
                </a:lnTo>
                <a:cubicBezTo>
                  <a:pt x="10779800" y="945507"/>
                  <a:pt x="10565025" y="1159205"/>
                  <a:pt x="10243253" y="1155700"/>
                </a:cubicBezTo>
                <a:cubicBezTo>
                  <a:pt x="8388984" y="1112373"/>
                  <a:pt x="2106643" y="1130004"/>
                  <a:pt x="577850" y="1155700"/>
                </a:cubicBezTo>
                <a:cubicBezTo>
                  <a:pt x="245341" y="1150173"/>
                  <a:pt x="11305" y="942697"/>
                  <a:pt x="0" y="577850"/>
                </a:cubicBezTo>
                <a:close/>
              </a:path>
              <a:path w="10821103" h="1155700" stroke="0" extrusionOk="0">
                <a:moveTo>
                  <a:pt x="0" y="577850"/>
                </a:moveTo>
                <a:cubicBezTo>
                  <a:pt x="-15463" y="254202"/>
                  <a:pt x="260848" y="-14997"/>
                  <a:pt x="577850" y="0"/>
                </a:cubicBezTo>
                <a:cubicBezTo>
                  <a:pt x="4430580" y="158897"/>
                  <a:pt x="7456174" y="6292"/>
                  <a:pt x="10243253" y="0"/>
                </a:cubicBezTo>
                <a:cubicBezTo>
                  <a:pt x="10546533" y="-28247"/>
                  <a:pt x="10840622" y="270444"/>
                  <a:pt x="10821103" y="577850"/>
                </a:cubicBezTo>
                <a:lnTo>
                  <a:pt x="10821103" y="577850"/>
                </a:lnTo>
                <a:cubicBezTo>
                  <a:pt x="10809469" y="902652"/>
                  <a:pt x="10595875" y="1203001"/>
                  <a:pt x="10243253" y="1155700"/>
                </a:cubicBezTo>
                <a:cubicBezTo>
                  <a:pt x="5546221" y="1218082"/>
                  <a:pt x="5101463" y="1200269"/>
                  <a:pt x="577850" y="1155700"/>
                </a:cubicBezTo>
                <a:cubicBezTo>
                  <a:pt x="243563" y="1184102"/>
                  <a:pt x="14078" y="906580"/>
                  <a:pt x="0" y="577850"/>
                </a:cubicBezTo>
                <a:close/>
              </a:path>
            </a:pathLst>
          </a:custGeom>
          <a:solidFill>
            <a:srgbClr val="FFFFCC"/>
          </a:solidFill>
          <a:ln w="38100">
            <a:solidFill>
              <a:schemeClr val="accent4">
                <a:lumMod val="50000"/>
              </a:schemeClr>
            </a:solidFill>
            <a:extLst>
              <a:ext uri="{C807C97D-BFC1-408E-A445-0C87EB9F89A2}">
                <ask:lineSketchStyleProps xmlns="" xmlns:ask="http://schemas.microsoft.com/office/drawing/2018/sketchyshapes" sd="2434911842">
                  <a:prstGeom prst="roundRect">
                    <a:avLst>
                      <a:gd name="adj" fmla="val 5000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4000" b="1" dirty="0" err="1">
                <a:solidFill>
                  <a:prstClr val="black"/>
                </a:solidFill>
                <a:latin typeface="Calibri" panose="020F0502020204030204" pitchFamily="34" charset="0"/>
                <a:cs typeface="Calibri" panose="020F0502020204030204" pitchFamily="34" charset="0"/>
              </a:rPr>
              <a:t>Kể</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tên</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một</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số</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loại</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hoa</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có</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thể</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làm</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nước</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hoa</a:t>
            </a:r>
            <a:endParaRPr lang="en-US" sz="4000" b="1" dirty="0">
              <a:solidFill>
                <a:prstClr val="black"/>
              </a:solidFill>
              <a:latin typeface="Calibri" panose="020F0502020204030204" pitchFamily="34" charset="0"/>
              <a:cs typeface="Calibri" panose="020F0502020204030204" pitchFamily="34" charset="0"/>
            </a:endParaRPr>
          </a:p>
        </p:txBody>
      </p:sp>
      <p:pic>
        <p:nvPicPr>
          <p:cNvPr id="21" name="图片 40">
            <a:extLst>
              <a:ext uri="{FF2B5EF4-FFF2-40B4-BE49-F238E27FC236}">
                <a16:creationId xmlns:a16="http://schemas.microsoft.com/office/drawing/2014/main" id="{2277A1F1-FC77-09B8-78BA-D02D0244C4D7}"/>
              </a:ext>
            </a:extLst>
          </p:cNvPr>
          <p:cNvPicPr>
            <a:picLocks noChangeAspect="1"/>
          </p:cNvPicPr>
          <p:nvPr/>
        </p:nvPicPr>
        <p:blipFill>
          <a:blip r:embed="rId12" cstate="print">
            <a:extLst>
              <a:ext uri="{28A0092B-C50C-407E-A947-70E740481C1C}">
                <a14:useLocalDpi xmlns:a14="http://schemas.microsoft.com/office/drawing/2010/main" val="0"/>
              </a:ext>
            </a:extLst>
          </a:blip>
          <a:srcRect/>
          <a:stretch/>
        </p:blipFill>
        <p:spPr>
          <a:xfrm rot="20516456">
            <a:off x="318565" y="266393"/>
            <a:ext cx="1398208" cy="1417520"/>
          </a:xfrm>
          <a:prstGeom prst="rect">
            <a:avLst/>
          </a:prstGeom>
        </p:spPr>
      </p:pic>
      <p:pic>
        <p:nvPicPr>
          <p:cNvPr id="3" name="Picture 2">
            <a:extLst>
              <a:ext uri="{FF2B5EF4-FFF2-40B4-BE49-F238E27FC236}">
                <a16:creationId xmlns:a16="http://schemas.microsoft.com/office/drawing/2014/main" id="{AEDBE419-CF63-9C8F-4067-4A3B33DC5E75}"/>
              </a:ext>
            </a:extLst>
          </p:cNvPr>
          <p:cNvPicPr>
            <a:picLocks noChangeAspect="1"/>
          </p:cNvPicPr>
          <p:nvPr/>
        </p:nvPicPr>
        <p:blipFill>
          <a:blip r:embed="rId13"/>
          <a:stretch>
            <a:fillRect/>
          </a:stretch>
        </p:blipFill>
        <p:spPr>
          <a:xfrm>
            <a:off x="67786" y="3582394"/>
            <a:ext cx="2092982" cy="2092982"/>
          </a:xfrm>
          <a:prstGeom prst="rect">
            <a:avLst/>
          </a:prstGeom>
        </p:spPr>
      </p:pic>
      <p:sp>
        <p:nvSpPr>
          <p:cNvPr id="27" name="Rectangle: Rounded Corners 26">
            <a:extLst>
              <a:ext uri="{FF2B5EF4-FFF2-40B4-BE49-F238E27FC236}">
                <a16:creationId xmlns:a16="http://schemas.microsoft.com/office/drawing/2014/main" id="{5676AC6A-4C33-E1A0-D1A6-56DA25E69FE4}"/>
              </a:ext>
            </a:extLst>
          </p:cNvPr>
          <p:cNvSpPr/>
          <p:nvPr/>
        </p:nvSpPr>
        <p:spPr>
          <a:xfrm>
            <a:off x="2385849" y="2951962"/>
            <a:ext cx="8786648" cy="1662079"/>
          </a:xfrm>
          <a:custGeom>
            <a:avLst/>
            <a:gdLst>
              <a:gd name="connsiteX0" fmla="*/ 0 w 8786648"/>
              <a:gd name="connsiteY0" fmla="*/ 277019 h 1662079"/>
              <a:gd name="connsiteX1" fmla="*/ 277019 w 8786648"/>
              <a:gd name="connsiteY1" fmla="*/ 0 h 1662079"/>
              <a:gd name="connsiteX2" fmla="*/ 1045396 w 8786648"/>
              <a:gd name="connsiteY2" fmla="*/ 0 h 1662079"/>
              <a:gd name="connsiteX3" fmla="*/ 1731447 w 8786648"/>
              <a:gd name="connsiteY3" fmla="*/ 0 h 1662079"/>
              <a:gd name="connsiteX4" fmla="*/ 2499824 w 8786648"/>
              <a:gd name="connsiteY4" fmla="*/ 0 h 1662079"/>
              <a:gd name="connsiteX5" fmla="*/ 2938896 w 8786648"/>
              <a:gd name="connsiteY5" fmla="*/ 0 h 1662079"/>
              <a:gd name="connsiteX6" fmla="*/ 3377969 w 8786648"/>
              <a:gd name="connsiteY6" fmla="*/ 0 h 1662079"/>
              <a:gd name="connsiteX7" fmla="*/ 3899367 w 8786648"/>
              <a:gd name="connsiteY7" fmla="*/ 0 h 1662079"/>
              <a:gd name="connsiteX8" fmla="*/ 4503092 w 8786648"/>
              <a:gd name="connsiteY8" fmla="*/ 0 h 1662079"/>
              <a:gd name="connsiteX9" fmla="*/ 5271469 w 8786648"/>
              <a:gd name="connsiteY9" fmla="*/ 0 h 1662079"/>
              <a:gd name="connsiteX10" fmla="*/ 5792868 w 8786648"/>
              <a:gd name="connsiteY10" fmla="*/ 0 h 1662079"/>
              <a:gd name="connsiteX11" fmla="*/ 6396592 w 8786648"/>
              <a:gd name="connsiteY11" fmla="*/ 0 h 1662079"/>
              <a:gd name="connsiteX12" fmla="*/ 7082643 w 8786648"/>
              <a:gd name="connsiteY12" fmla="*/ 0 h 1662079"/>
              <a:gd name="connsiteX13" fmla="*/ 7768694 w 8786648"/>
              <a:gd name="connsiteY13" fmla="*/ 0 h 1662079"/>
              <a:gd name="connsiteX14" fmla="*/ 8509629 w 8786648"/>
              <a:gd name="connsiteY14" fmla="*/ 0 h 1662079"/>
              <a:gd name="connsiteX15" fmla="*/ 8786648 w 8786648"/>
              <a:gd name="connsiteY15" fmla="*/ 277019 h 1662079"/>
              <a:gd name="connsiteX16" fmla="*/ 8786648 w 8786648"/>
              <a:gd name="connsiteY16" fmla="*/ 797798 h 1662079"/>
              <a:gd name="connsiteX17" fmla="*/ 8786648 w 8786648"/>
              <a:gd name="connsiteY17" fmla="*/ 1385060 h 1662079"/>
              <a:gd name="connsiteX18" fmla="*/ 8509629 w 8786648"/>
              <a:gd name="connsiteY18" fmla="*/ 1662079 h 1662079"/>
              <a:gd name="connsiteX19" fmla="*/ 7823578 w 8786648"/>
              <a:gd name="connsiteY19" fmla="*/ 1662079 h 1662079"/>
              <a:gd name="connsiteX20" fmla="*/ 7384506 w 8786648"/>
              <a:gd name="connsiteY20" fmla="*/ 1662079 h 1662079"/>
              <a:gd name="connsiteX21" fmla="*/ 6945433 w 8786648"/>
              <a:gd name="connsiteY21" fmla="*/ 1662079 h 1662079"/>
              <a:gd name="connsiteX22" fmla="*/ 6259382 w 8786648"/>
              <a:gd name="connsiteY22" fmla="*/ 1662079 h 1662079"/>
              <a:gd name="connsiteX23" fmla="*/ 5820310 w 8786648"/>
              <a:gd name="connsiteY23" fmla="*/ 1662079 h 1662079"/>
              <a:gd name="connsiteX24" fmla="*/ 5216585 w 8786648"/>
              <a:gd name="connsiteY24" fmla="*/ 1662079 h 1662079"/>
              <a:gd name="connsiteX25" fmla="*/ 4777512 w 8786648"/>
              <a:gd name="connsiteY25" fmla="*/ 1662079 h 1662079"/>
              <a:gd name="connsiteX26" fmla="*/ 4256114 w 8786648"/>
              <a:gd name="connsiteY26" fmla="*/ 1662079 h 1662079"/>
              <a:gd name="connsiteX27" fmla="*/ 3652389 w 8786648"/>
              <a:gd name="connsiteY27" fmla="*/ 1662079 h 1662079"/>
              <a:gd name="connsiteX28" fmla="*/ 2801686 w 8786648"/>
              <a:gd name="connsiteY28" fmla="*/ 1662079 h 1662079"/>
              <a:gd name="connsiteX29" fmla="*/ 2197961 w 8786648"/>
              <a:gd name="connsiteY29" fmla="*/ 1662079 h 1662079"/>
              <a:gd name="connsiteX30" fmla="*/ 1758889 w 8786648"/>
              <a:gd name="connsiteY30" fmla="*/ 1662079 h 1662079"/>
              <a:gd name="connsiteX31" fmla="*/ 990512 w 8786648"/>
              <a:gd name="connsiteY31" fmla="*/ 1662079 h 1662079"/>
              <a:gd name="connsiteX32" fmla="*/ 277019 w 8786648"/>
              <a:gd name="connsiteY32" fmla="*/ 1662079 h 1662079"/>
              <a:gd name="connsiteX33" fmla="*/ 0 w 8786648"/>
              <a:gd name="connsiteY33" fmla="*/ 1385060 h 1662079"/>
              <a:gd name="connsiteX34" fmla="*/ 0 w 8786648"/>
              <a:gd name="connsiteY34" fmla="*/ 819959 h 1662079"/>
              <a:gd name="connsiteX35" fmla="*/ 0 w 8786648"/>
              <a:gd name="connsiteY35" fmla="*/ 277019 h 1662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8786648" h="1662079" fill="none" extrusionOk="0">
                <a:moveTo>
                  <a:pt x="0" y="277019"/>
                </a:moveTo>
                <a:cubicBezTo>
                  <a:pt x="13799" y="140449"/>
                  <a:pt x="107545" y="17877"/>
                  <a:pt x="277019" y="0"/>
                </a:cubicBezTo>
                <a:cubicBezTo>
                  <a:pt x="536681" y="33982"/>
                  <a:pt x="758015" y="22518"/>
                  <a:pt x="1045396" y="0"/>
                </a:cubicBezTo>
                <a:cubicBezTo>
                  <a:pt x="1332777" y="-22518"/>
                  <a:pt x="1406905" y="21522"/>
                  <a:pt x="1731447" y="0"/>
                </a:cubicBezTo>
                <a:cubicBezTo>
                  <a:pt x="2055989" y="-21522"/>
                  <a:pt x="2234683" y="-3927"/>
                  <a:pt x="2499824" y="0"/>
                </a:cubicBezTo>
                <a:cubicBezTo>
                  <a:pt x="2764965" y="3927"/>
                  <a:pt x="2827817" y="16276"/>
                  <a:pt x="2938896" y="0"/>
                </a:cubicBezTo>
                <a:cubicBezTo>
                  <a:pt x="3049975" y="-16276"/>
                  <a:pt x="3190073" y="9079"/>
                  <a:pt x="3377969" y="0"/>
                </a:cubicBezTo>
                <a:cubicBezTo>
                  <a:pt x="3565865" y="-9079"/>
                  <a:pt x="3692466" y="20433"/>
                  <a:pt x="3899367" y="0"/>
                </a:cubicBezTo>
                <a:cubicBezTo>
                  <a:pt x="4106268" y="-20433"/>
                  <a:pt x="4376988" y="-1909"/>
                  <a:pt x="4503092" y="0"/>
                </a:cubicBezTo>
                <a:cubicBezTo>
                  <a:pt x="4629197" y="1909"/>
                  <a:pt x="4986021" y="14253"/>
                  <a:pt x="5271469" y="0"/>
                </a:cubicBezTo>
                <a:cubicBezTo>
                  <a:pt x="5556917" y="-14253"/>
                  <a:pt x="5665397" y="-12642"/>
                  <a:pt x="5792868" y="0"/>
                </a:cubicBezTo>
                <a:cubicBezTo>
                  <a:pt x="5920339" y="12642"/>
                  <a:pt x="6102635" y="14880"/>
                  <a:pt x="6396592" y="0"/>
                </a:cubicBezTo>
                <a:cubicBezTo>
                  <a:pt x="6690549" y="-14880"/>
                  <a:pt x="6876711" y="4867"/>
                  <a:pt x="7082643" y="0"/>
                </a:cubicBezTo>
                <a:cubicBezTo>
                  <a:pt x="7288575" y="-4867"/>
                  <a:pt x="7580289" y="16920"/>
                  <a:pt x="7768694" y="0"/>
                </a:cubicBezTo>
                <a:cubicBezTo>
                  <a:pt x="7957099" y="-16920"/>
                  <a:pt x="8335657" y="23844"/>
                  <a:pt x="8509629" y="0"/>
                </a:cubicBezTo>
                <a:cubicBezTo>
                  <a:pt x="8675033" y="-676"/>
                  <a:pt x="8798409" y="153442"/>
                  <a:pt x="8786648" y="277019"/>
                </a:cubicBezTo>
                <a:cubicBezTo>
                  <a:pt x="8796128" y="388034"/>
                  <a:pt x="8812119" y="572810"/>
                  <a:pt x="8786648" y="797798"/>
                </a:cubicBezTo>
                <a:cubicBezTo>
                  <a:pt x="8761177" y="1022786"/>
                  <a:pt x="8780864" y="1241463"/>
                  <a:pt x="8786648" y="1385060"/>
                </a:cubicBezTo>
                <a:cubicBezTo>
                  <a:pt x="8805801" y="1520181"/>
                  <a:pt x="8671615" y="1688572"/>
                  <a:pt x="8509629" y="1662079"/>
                </a:cubicBezTo>
                <a:cubicBezTo>
                  <a:pt x="8367050" y="1660992"/>
                  <a:pt x="8117771" y="1644668"/>
                  <a:pt x="7823578" y="1662079"/>
                </a:cubicBezTo>
                <a:cubicBezTo>
                  <a:pt x="7529385" y="1679490"/>
                  <a:pt x="7597131" y="1648641"/>
                  <a:pt x="7384506" y="1662079"/>
                </a:cubicBezTo>
                <a:cubicBezTo>
                  <a:pt x="7171881" y="1675517"/>
                  <a:pt x="7045377" y="1672374"/>
                  <a:pt x="6945433" y="1662079"/>
                </a:cubicBezTo>
                <a:cubicBezTo>
                  <a:pt x="6845489" y="1651784"/>
                  <a:pt x="6585145" y="1676821"/>
                  <a:pt x="6259382" y="1662079"/>
                </a:cubicBezTo>
                <a:cubicBezTo>
                  <a:pt x="5933619" y="1647337"/>
                  <a:pt x="5986346" y="1649667"/>
                  <a:pt x="5820310" y="1662079"/>
                </a:cubicBezTo>
                <a:cubicBezTo>
                  <a:pt x="5654274" y="1674491"/>
                  <a:pt x="5447853" y="1652644"/>
                  <a:pt x="5216585" y="1662079"/>
                </a:cubicBezTo>
                <a:cubicBezTo>
                  <a:pt x="4985317" y="1671514"/>
                  <a:pt x="4948491" y="1647382"/>
                  <a:pt x="4777512" y="1662079"/>
                </a:cubicBezTo>
                <a:cubicBezTo>
                  <a:pt x="4606533" y="1676776"/>
                  <a:pt x="4471615" y="1653531"/>
                  <a:pt x="4256114" y="1662079"/>
                </a:cubicBezTo>
                <a:cubicBezTo>
                  <a:pt x="4040613" y="1670627"/>
                  <a:pt x="3872478" y="1683709"/>
                  <a:pt x="3652389" y="1662079"/>
                </a:cubicBezTo>
                <a:cubicBezTo>
                  <a:pt x="3432301" y="1640449"/>
                  <a:pt x="3071541" y="1628753"/>
                  <a:pt x="2801686" y="1662079"/>
                </a:cubicBezTo>
                <a:cubicBezTo>
                  <a:pt x="2531831" y="1695405"/>
                  <a:pt x="2416335" y="1678738"/>
                  <a:pt x="2197961" y="1662079"/>
                </a:cubicBezTo>
                <a:cubicBezTo>
                  <a:pt x="1979587" y="1645420"/>
                  <a:pt x="1950166" y="1646951"/>
                  <a:pt x="1758889" y="1662079"/>
                </a:cubicBezTo>
                <a:cubicBezTo>
                  <a:pt x="1567612" y="1677207"/>
                  <a:pt x="1296016" y="1640141"/>
                  <a:pt x="990512" y="1662079"/>
                </a:cubicBezTo>
                <a:cubicBezTo>
                  <a:pt x="685008" y="1684017"/>
                  <a:pt x="549837" y="1696211"/>
                  <a:pt x="277019" y="1662079"/>
                </a:cubicBezTo>
                <a:cubicBezTo>
                  <a:pt x="139271" y="1687569"/>
                  <a:pt x="8810" y="1530527"/>
                  <a:pt x="0" y="1385060"/>
                </a:cubicBezTo>
                <a:cubicBezTo>
                  <a:pt x="-25622" y="1268199"/>
                  <a:pt x="1956" y="949814"/>
                  <a:pt x="0" y="819959"/>
                </a:cubicBezTo>
                <a:cubicBezTo>
                  <a:pt x="-1956" y="690104"/>
                  <a:pt x="23742" y="475752"/>
                  <a:pt x="0" y="277019"/>
                </a:cubicBezTo>
                <a:close/>
              </a:path>
              <a:path w="8786648" h="1662079" stroke="0" extrusionOk="0">
                <a:moveTo>
                  <a:pt x="0" y="277019"/>
                </a:moveTo>
                <a:cubicBezTo>
                  <a:pt x="1622" y="119373"/>
                  <a:pt x="104739" y="-25304"/>
                  <a:pt x="277019" y="0"/>
                </a:cubicBezTo>
                <a:cubicBezTo>
                  <a:pt x="609660" y="17115"/>
                  <a:pt x="705125" y="-38046"/>
                  <a:pt x="1045396" y="0"/>
                </a:cubicBezTo>
                <a:cubicBezTo>
                  <a:pt x="1385667" y="38046"/>
                  <a:pt x="1488245" y="20708"/>
                  <a:pt x="1731447" y="0"/>
                </a:cubicBezTo>
                <a:cubicBezTo>
                  <a:pt x="1974649" y="-20708"/>
                  <a:pt x="2175065" y="-6980"/>
                  <a:pt x="2582150" y="0"/>
                </a:cubicBezTo>
                <a:cubicBezTo>
                  <a:pt x="2989235" y="6980"/>
                  <a:pt x="3177056" y="-29753"/>
                  <a:pt x="3432853" y="0"/>
                </a:cubicBezTo>
                <a:cubicBezTo>
                  <a:pt x="3688650" y="29753"/>
                  <a:pt x="3975861" y="-13794"/>
                  <a:pt x="4118904" y="0"/>
                </a:cubicBezTo>
                <a:cubicBezTo>
                  <a:pt x="4261947" y="13794"/>
                  <a:pt x="4500163" y="17072"/>
                  <a:pt x="4722628" y="0"/>
                </a:cubicBezTo>
                <a:cubicBezTo>
                  <a:pt x="4945093" y="-17072"/>
                  <a:pt x="5233602" y="34113"/>
                  <a:pt x="5491005" y="0"/>
                </a:cubicBezTo>
                <a:cubicBezTo>
                  <a:pt x="5748408" y="-34113"/>
                  <a:pt x="5798609" y="2948"/>
                  <a:pt x="6012404" y="0"/>
                </a:cubicBezTo>
                <a:cubicBezTo>
                  <a:pt x="6226199" y="-2948"/>
                  <a:pt x="6404681" y="-3516"/>
                  <a:pt x="6533803" y="0"/>
                </a:cubicBezTo>
                <a:cubicBezTo>
                  <a:pt x="6662925" y="3516"/>
                  <a:pt x="7025641" y="20710"/>
                  <a:pt x="7302180" y="0"/>
                </a:cubicBezTo>
                <a:cubicBezTo>
                  <a:pt x="7578719" y="-20710"/>
                  <a:pt x="7676210" y="9758"/>
                  <a:pt x="7905904" y="0"/>
                </a:cubicBezTo>
                <a:cubicBezTo>
                  <a:pt x="8135598" y="-9758"/>
                  <a:pt x="8234189" y="-23325"/>
                  <a:pt x="8509629" y="0"/>
                </a:cubicBezTo>
                <a:cubicBezTo>
                  <a:pt x="8641876" y="7231"/>
                  <a:pt x="8775959" y="111346"/>
                  <a:pt x="8786648" y="277019"/>
                </a:cubicBezTo>
                <a:cubicBezTo>
                  <a:pt x="8799891" y="401754"/>
                  <a:pt x="8785051" y="603028"/>
                  <a:pt x="8786648" y="808879"/>
                </a:cubicBezTo>
                <a:cubicBezTo>
                  <a:pt x="8788245" y="1014730"/>
                  <a:pt x="8763291" y="1230554"/>
                  <a:pt x="8786648" y="1385060"/>
                </a:cubicBezTo>
                <a:cubicBezTo>
                  <a:pt x="8776392" y="1574279"/>
                  <a:pt x="8662257" y="1650509"/>
                  <a:pt x="8509629" y="1662079"/>
                </a:cubicBezTo>
                <a:cubicBezTo>
                  <a:pt x="8322709" y="1637323"/>
                  <a:pt x="7944099" y="1693159"/>
                  <a:pt x="7741252" y="1662079"/>
                </a:cubicBezTo>
                <a:cubicBezTo>
                  <a:pt x="7538405" y="1630999"/>
                  <a:pt x="7253955" y="1657215"/>
                  <a:pt x="6972875" y="1662079"/>
                </a:cubicBezTo>
                <a:cubicBezTo>
                  <a:pt x="6691795" y="1666943"/>
                  <a:pt x="6517479" y="1664013"/>
                  <a:pt x="6286824" y="1662079"/>
                </a:cubicBezTo>
                <a:cubicBezTo>
                  <a:pt x="6056169" y="1660145"/>
                  <a:pt x="5769369" y="1658382"/>
                  <a:pt x="5436121" y="1662079"/>
                </a:cubicBezTo>
                <a:cubicBezTo>
                  <a:pt x="5102873" y="1665776"/>
                  <a:pt x="4877552" y="1669955"/>
                  <a:pt x="4585418" y="1662079"/>
                </a:cubicBezTo>
                <a:cubicBezTo>
                  <a:pt x="4293284" y="1654203"/>
                  <a:pt x="4222212" y="1634560"/>
                  <a:pt x="3981694" y="1662079"/>
                </a:cubicBezTo>
                <a:cubicBezTo>
                  <a:pt x="3741176" y="1689598"/>
                  <a:pt x="3555105" y="1671497"/>
                  <a:pt x="3130990" y="1662079"/>
                </a:cubicBezTo>
                <a:cubicBezTo>
                  <a:pt x="2706875" y="1652661"/>
                  <a:pt x="2578442" y="1669468"/>
                  <a:pt x="2362614" y="1662079"/>
                </a:cubicBezTo>
                <a:cubicBezTo>
                  <a:pt x="2146786" y="1654690"/>
                  <a:pt x="2061371" y="1681789"/>
                  <a:pt x="1923541" y="1662079"/>
                </a:cubicBezTo>
                <a:cubicBezTo>
                  <a:pt x="1785711" y="1642369"/>
                  <a:pt x="1469748" y="1660235"/>
                  <a:pt x="1319816" y="1662079"/>
                </a:cubicBezTo>
                <a:cubicBezTo>
                  <a:pt x="1169884" y="1663923"/>
                  <a:pt x="643735" y="1637293"/>
                  <a:pt x="277019" y="1662079"/>
                </a:cubicBezTo>
                <a:cubicBezTo>
                  <a:pt x="117628" y="1655458"/>
                  <a:pt x="33151" y="1539313"/>
                  <a:pt x="0" y="1385060"/>
                </a:cubicBezTo>
                <a:cubicBezTo>
                  <a:pt x="-5437" y="1208865"/>
                  <a:pt x="19310" y="1013779"/>
                  <a:pt x="0" y="831040"/>
                </a:cubicBezTo>
                <a:cubicBezTo>
                  <a:pt x="-19310" y="648301"/>
                  <a:pt x="-11308" y="463944"/>
                  <a:pt x="0" y="277019"/>
                </a:cubicBezTo>
                <a:close/>
              </a:path>
            </a:pathLst>
          </a:custGeom>
          <a:solidFill>
            <a:srgbClr val="CCFFFF"/>
          </a:solidFill>
          <a:ln w="38100">
            <a:solidFill>
              <a:srgbClr val="002060"/>
            </a:solidFill>
            <a:extLst>
              <a:ext uri="{C807C97D-BFC1-408E-A445-0C87EB9F89A2}">
                <ask:lineSketchStyleProps xmlns="" xmlns:ask="http://schemas.microsoft.com/office/drawing/2018/sketchyshapes" sd="3878763774">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Hoa</a:t>
            </a:r>
            <a:r>
              <a:rPr kumimoji="0" lang="en-US" sz="5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54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hồng</a:t>
            </a:r>
            <a:r>
              <a:rPr kumimoji="0" lang="en-US" sz="5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r>
              <a:rPr kumimoji="0" lang="en-US" sz="54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54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hoa</a:t>
            </a:r>
            <a:r>
              <a:rPr kumimoji="0" lang="en-US" sz="54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54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oải</a:t>
            </a:r>
            <a:r>
              <a:rPr kumimoji="0" lang="en-US" sz="54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54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hương</a:t>
            </a:r>
            <a:r>
              <a:rPr kumimoji="0" lang="en-US" sz="54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54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hoa</a:t>
            </a:r>
            <a:r>
              <a:rPr kumimoji="0" lang="en-US" sz="54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54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cẩm</a:t>
            </a:r>
            <a:r>
              <a:rPr kumimoji="0" lang="en-US" sz="54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54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chướng</a:t>
            </a:r>
            <a:r>
              <a:rPr kumimoji="0" lang="en-US" sz="54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a:t>
            </a:r>
            <a:endParaRPr kumimoji="0" lang="en-US" sz="5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8" name="Picture 7">
            <a:extLst>
              <a:ext uri="{FF2B5EF4-FFF2-40B4-BE49-F238E27FC236}">
                <a16:creationId xmlns:a16="http://schemas.microsoft.com/office/drawing/2014/main" id="{DAA998B6-DCD5-0857-869E-1B0C69598786}"/>
              </a:ext>
            </a:extLst>
          </p:cNvPr>
          <p:cNvPicPr>
            <a:picLocks noChangeAspect="1"/>
          </p:cNvPicPr>
          <p:nvPr/>
        </p:nvPicPr>
        <p:blipFill>
          <a:blip r:embed="rId14">
            <a:extLst>
              <a:ext uri="{BEBA8EAE-BF5A-486C-A8C5-ECC9F3942E4B}">
                <a14:imgProps xmlns:a14="http://schemas.microsoft.com/office/drawing/2010/main">
                  <a14:imgLayer r:embed="rId15">
                    <a14:imgEffect>
                      <a14:brightnessContrast bright="20000" contrast="-40000"/>
                    </a14:imgEffect>
                  </a14:imgLayer>
                </a14:imgProps>
              </a:ext>
            </a:extLst>
          </a:blip>
          <a:stretch>
            <a:fillRect/>
          </a:stretch>
        </p:blipFill>
        <p:spPr>
          <a:xfrm>
            <a:off x="10628502" y="2627562"/>
            <a:ext cx="1397000" cy="1397000"/>
          </a:xfrm>
          <a:prstGeom prst="rect">
            <a:avLst/>
          </a:prstGeom>
        </p:spPr>
      </p:pic>
    </p:spTree>
    <p:extLst>
      <p:ext uri="{BB962C8B-B14F-4D97-AF65-F5344CB8AC3E}">
        <p14:creationId xmlns:p14="http://schemas.microsoft.com/office/powerpoint/2010/main" val="42879740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decel="54000"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1000" fill="hold"/>
                                        <p:tgtEl>
                                          <p:spTgt spid="21"/>
                                        </p:tgtEl>
                                        <p:attrNameLst>
                                          <p:attrName>ppt_x</p:attrName>
                                        </p:attrNameLst>
                                      </p:cBhvr>
                                      <p:tavLst>
                                        <p:tav tm="0">
                                          <p:val>
                                            <p:strVal val="0-#ppt_w/2"/>
                                          </p:val>
                                        </p:tav>
                                        <p:tav tm="100000">
                                          <p:val>
                                            <p:strVal val="#ppt_x"/>
                                          </p:val>
                                        </p:tav>
                                      </p:tavLst>
                                    </p:anim>
                                    <p:anim calcmode="lin" valueType="num">
                                      <p:cBhvr additive="base">
                                        <p:cTn id="8" dur="1000" fill="hold"/>
                                        <p:tgtEl>
                                          <p:spTgt spid="21"/>
                                        </p:tgtEl>
                                        <p:attrNameLst>
                                          <p:attrName>ppt_y</p:attrName>
                                        </p:attrNameLst>
                                      </p:cBhvr>
                                      <p:tavLst>
                                        <p:tav tm="0">
                                          <p:val>
                                            <p:strVal val="0-#ppt_h/2"/>
                                          </p:val>
                                        </p:tav>
                                        <p:tav tm="100000">
                                          <p:val>
                                            <p:strVal val="#ppt_y"/>
                                          </p:val>
                                        </p:tav>
                                      </p:tavLst>
                                    </p:anim>
                                  </p:childTnLst>
                                </p:cTn>
                              </p:par>
                              <p:par>
                                <p:cTn id="9" presetID="32" presetClass="emph" presetSubtype="0" fill="hold" grpId="0" nodeType="withEffect">
                                  <p:stCondLst>
                                    <p:cond delay="0"/>
                                  </p:stCondLst>
                                  <p:childTnLst>
                                    <p:animRot by="120000">
                                      <p:cBhvr>
                                        <p:cTn id="10" dur="100" fill="hold">
                                          <p:stCondLst>
                                            <p:cond delay="0"/>
                                          </p:stCondLst>
                                        </p:cTn>
                                        <p:tgtEl>
                                          <p:spTgt spid="4"/>
                                        </p:tgtEl>
                                        <p:attrNameLst>
                                          <p:attrName>r</p:attrName>
                                        </p:attrNameLst>
                                      </p:cBhvr>
                                    </p:animRot>
                                    <p:animRot by="-240000">
                                      <p:cBhvr>
                                        <p:cTn id="11" dur="200" fill="hold">
                                          <p:stCondLst>
                                            <p:cond delay="200"/>
                                          </p:stCondLst>
                                        </p:cTn>
                                        <p:tgtEl>
                                          <p:spTgt spid="4"/>
                                        </p:tgtEl>
                                        <p:attrNameLst>
                                          <p:attrName>r</p:attrName>
                                        </p:attrNameLst>
                                      </p:cBhvr>
                                    </p:animRot>
                                    <p:animRot by="240000">
                                      <p:cBhvr>
                                        <p:cTn id="12" dur="200" fill="hold">
                                          <p:stCondLst>
                                            <p:cond delay="400"/>
                                          </p:stCondLst>
                                        </p:cTn>
                                        <p:tgtEl>
                                          <p:spTgt spid="4"/>
                                        </p:tgtEl>
                                        <p:attrNameLst>
                                          <p:attrName>r</p:attrName>
                                        </p:attrNameLst>
                                      </p:cBhvr>
                                    </p:animRot>
                                    <p:animRot by="-240000">
                                      <p:cBhvr>
                                        <p:cTn id="13" dur="200" fill="hold">
                                          <p:stCondLst>
                                            <p:cond delay="600"/>
                                          </p:stCondLst>
                                        </p:cTn>
                                        <p:tgtEl>
                                          <p:spTgt spid="4"/>
                                        </p:tgtEl>
                                        <p:attrNameLst>
                                          <p:attrName>r</p:attrName>
                                        </p:attrNameLst>
                                      </p:cBhvr>
                                    </p:animRot>
                                    <p:animRot by="120000">
                                      <p:cBhvr>
                                        <p:cTn id="14" dur="200" fill="hold">
                                          <p:stCondLst>
                                            <p:cond delay="800"/>
                                          </p:stCondLst>
                                        </p:cTn>
                                        <p:tgtEl>
                                          <p:spTgt spid="4"/>
                                        </p:tgtEl>
                                        <p:attrNameLst>
                                          <p:attrName>r</p:attrName>
                                        </p:attrNameLst>
                                      </p:cBhvr>
                                    </p:animRo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2" name="Tieng-tinh-tinh-www_tiengdong_com.wav"/>
                                        </p:tgtEl>
                                      </p:cMediaNode>
                                    </p:audio>
                                  </p:subTnLst>
                                </p:cTn>
                              </p:par>
                              <p:par>
                                <p:cTn id="22" presetID="42" presetClass="entr" presetSubtype="0" fill="hold" grpId="0" nodeType="with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1000"/>
                                        <p:tgtEl>
                                          <p:spTgt spid="27"/>
                                        </p:tgtEl>
                                      </p:cBhvr>
                                    </p:animEffect>
                                    <p:anim calcmode="lin" valueType="num">
                                      <p:cBhvr>
                                        <p:cTn id="25" dur="1000" fill="hold"/>
                                        <p:tgtEl>
                                          <p:spTgt spid="27"/>
                                        </p:tgtEl>
                                        <p:attrNameLst>
                                          <p:attrName>ppt_x</p:attrName>
                                        </p:attrNameLst>
                                      </p:cBhvr>
                                      <p:tavLst>
                                        <p:tav tm="0">
                                          <p:val>
                                            <p:strVal val="#ppt_x"/>
                                          </p:val>
                                        </p:tav>
                                        <p:tav tm="100000">
                                          <p:val>
                                            <p:strVal val="#ppt_x"/>
                                          </p:val>
                                        </p:tav>
                                      </p:tavLst>
                                    </p:anim>
                                    <p:anim calcmode="lin" valueType="num">
                                      <p:cBhvr>
                                        <p:cTn id="26"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0" presetClass="path" presetSubtype="0" accel="50000" decel="50000" fill="hold" nodeType="clickEffect">
                                  <p:stCondLst>
                                    <p:cond delay="0"/>
                                  </p:stCondLst>
                                  <p:childTnLst>
                                    <p:animMotion origin="layout" path="M -3.54167E-6 3.7037E-7 L -3.54167E-6 0.00023 C -0.00299 0.0169 -0.00547 0.0338 -0.00885 0.05093 C -0.0319 0.16806 -0.00208 0.00532 -0.0289 0.13194 C -0.03177 0.14514 -0.0332 0.15903 -0.03515 0.17245 C -0.03698 0.23773 -0.03841 0.27778 -0.03515 0.35231 C -0.03424 0.37569 -0.03346 0.40046 -0.0276 0.42292 C -0.02552 0.43102 -0.02343 0.43912 -0.02135 0.44745 C -0.01992 0.4537 -0.01927 0.46042 -0.01757 0.46667 C -0.01575 0.47338 -0.01328 0.47963 -0.01132 0.48611 C -0.00963 0.49236 -0.00846 0.49931 -0.00625 0.50579 C -0.00338 0.51412 0.00039 0.52199 0.00391 0.53032 C 0.00482 0.5331 0.00547 0.5375 0.00769 0.53912 L 0.01276 0.54259 L 0.01276 0.54306 " pathEditMode="relative" rAng="0" ptsTypes="AAAAAAAAAAAAAAA">
                                      <p:cBhvr>
                                        <p:cTn id="30" dur="2000" fill="hold"/>
                                        <p:tgtEl>
                                          <p:spTgt spid="21"/>
                                        </p:tgtEl>
                                        <p:attrNameLst>
                                          <p:attrName>ppt_x</p:attrName>
                                          <p:attrName>ppt_y</p:attrName>
                                        </p:attrNameLst>
                                      </p:cBhvr>
                                      <p:rCtr x="-1224" y="27153"/>
                                    </p:animMotion>
                                  </p:childTnLst>
                                  <p:subTnLst>
                                    <p:audio>
                                      <p:cMediaNode>
                                        <p:cTn display="0" masterRel="sameClick">
                                          <p:stCondLst>
                                            <p:cond evt="begin" delay="0">
                                              <p:tn val="29"/>
                                            </p:cond>
                                          </p:stCondLst>
                                          <p:endCondLst>
                                            <p:cond evt="onStopAudio" delay="0">
                                              <p:tgtEl>
                                                <p:sldTgt/>
                                              </p:tgtEl>
                                            </p:cond>
                                          </p:endCondLst>
                                        </p:cTn>
                                        <p:tgtEl>
                                          <p:sndTgt r:embed="rId3"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7"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id="{E5FA38A2-DF44-445F-9B72-E06CF2A8EEB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032744"/>
            <a:ext cx="12192000" cy="2498754"/>
          </a:xfrm>
          <a:prstGeom prst="rect">
            <a:avLst/>
          </a:prstGeom>
        </p:spPr>
      </p:pic>
      <p:pic>
        <p:nvPicPr>
          <p:cNvPr id="26" name="图片 25">
            <a:extLst>
              <a:ext uri="{FF2B5EF4-FFF2-40B4-BE49-F238E27FC236}">
                <a16:creationId xmlns:a16="http://schemas.microsoft.com/office/drawing/2014/main" id="{F50D44C9-42B7-4C5D-A3F3-4B18EB38ABF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1" y="4059978"/>
            <a:ext cx="12192000" cy="1081346"/>
          </a:xfrm>
          <a:prstGeom prst="rect">
            <a:avLst/>
          </a:prstGeom>
        </p:spPr>
      </p:pic>
      <p:pic>
        <p:nvPicPr>
          <p:cNvPr id="22" name="图片 21">
            <a:extLst>
              <a:ext uri="{FF2B5EF4-FFF2-40B4-BE49-F238E27FC236}">
                <a16:creationId xmlns:a16="http://schemas.microsoft.com/office/drawing/2014/main" id="{2D233C96-C049-4802-9456-CAC40B5263D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4855339"/>
            <a:ext cx="12192000" cy="2002661"/>
          </a:xfrm>
          <a:prstGeom prst="rect">
            <a:avLst/>
          </a:prstGeom>
        </p:spPr>
      </p:pic>
      <p:grpSp>
        <p:nvGrpSpPr>
          <p:cNvPr id="63" name="组合 62">
            <a:extLst>
              <a:ext uri="{FF2B5EF4-FFF2-40B4-BE49-F238E27FC236}">
                <a16:creationId xmlns:a16="http://schemas.microsoft.com/office/drawing/2014/main" id="{057A0CC1-7597-4382-A23D-45446B4A8085}"/>
              </a:ext>
            </a:extLst>
          </p:cNvPr>
          <p:cNvGrpSpPr/>
          <p:nvPr/>
        </p:nvGrpSpPr>
        <p:grpSpPr>
          <a:xfrm>
            <a:off x="39732" y="5706559"/>
            <a:ext cx="12152268" cy="1151441"/>
            <a:chOff x="-2055784" y="5706558"/>
            <a:chExt cx="12152268" cy="1151441"/>
          </a:xfrm>
        </p:grpSpPr>
        <p:pic>
          <p:nvPicPr>
            <p:cNvPr id="64" name="图片 63">
              <a:extLst>
                <a:ext uri="{FF2B5EF4-FFF2-40B4-BE49-F238E27FC236}">
                  <a16:creationId xmlns:a16="http://schemas.microsoft.com/office/drawing/2014/main" id="{BF836161-3286-4D87-878A-647E345F62E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65" name="图片 64">
              <a:extLst>
                <a:ext uri="{FF2B5EF4-FFF2-40B4-BE49-F238E27FC236}">
                  <a16:creationId xmlns:a16="http://schemas.microsoft.com/office/drawing/2014/main" id="{A45EA57C-B2D4-49A7-BB53-8663999C884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66" name="图片 65">
              <a:extLst>
                <a:ext uri="{FF2B5EF4-FFF2-40B4-BE49-F238E27FC236}">
                  <a16:creationId xmlns:a16="http://schemas.microsoft.com/office/drawing/2014/main" id="{57A1C840-F6B1-4FEF-8AF8-69F386667970}"/>
                </a:ext>
              </a:extLst>
            </p:cNvPr>
            <p:cNvPicPr>
              <a:picLocks noChangeAspect="1"/>
            </p:cNvPicPr>
            <p:nvPr/>
          </p:nvPicPr>
          <p:blipFill>
            <a:blip r:embed="rId8"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67" name="图片 66">
              <a:extLst>
                <a:ext uri="{FF2B5EF4-FFF2-40B4-BE49-F238E27FC236}">
                  <a16:creationId xmlns:a16="http://schemas.microsoft.com/office/drawing/2014/main" id="{4DC43758-75D0-4985-A4B6-9C897D88E18B}"/>
                </a:ext>
              </a:extLst>
            </p:cNvPr>
            <p:cNvPicPr>
              <a:picLocks noChangeAspect="1"/>
            </p:cNvPicPr>
            <p:nvPr/>
          </p:nvPicPr>
          <p:blipFill>
            <a:blip r:embed="rId9"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68" name="图片 67">
              <a:extLst>
                <a:ext uri="{FF2B5EF4-FFF2-40B4-BE49-F238E27FC236}">
                  <a16:creationId xmlns:a16="http://schemas.microsoft.com/office/drawing/2014/main" id="{51ACFAEB-F0CB-41AB-A614-2478DB6F864A}"/>
                </a:ext>
              </a:extLst>
            </p:cNvPr>
            <p:cNvPicPr>
              <a:picLocks noChangeAspect="1"/>
            </p:cNvPicPr>
            <p:nvPr/>
          </p:nvPicPr>
          <p:blipFill>
            <a:blip r:embed="rId10"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69" name="图片 68">
              <a:extLst>
                <a:ext uri="{FF2B5EF4-FFF2-40B4-BE49-F238E27FC236}">
                  <a16:creationId xmlns:a16="http://schemas.microsoft.com/office/drawing/2014/main" id="{66E9C615-93FF-429E-8BFD-05F6EC67EA8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70" name="图片 69">
              <a:extLst>
                <a:ext uri="{FF2B5EF4-FFF2-40B4-BE49-F238E27FC236}">
                  <a16:creationId xmlns:a16="http://schemas.microsoft.com/office/drawing/2014/main" id="{5B551E20-9A29-43E6-B580-9C3A1270BAC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sp>
        <p:nvSpPr>
          <p:cNvPr id="4" name="Rectangle: Rounded Corners 3">
            <a:extLst>
              <a:ext uri="{FF2B5EF4-FFF2-40B4-BE49-F238E27FC236}">
                <a16:creationId xmlns:a16="http://schemas.microsoft.com/office/drawing/2014/main" id="{3753B882-32F8-0AB8-D9B3-F9374F934DFA}"/>
              </a:ext>
            </a:extLst>
          </p:cNvPr>
          <p:cNvSpPr/>
          <p:nvPr/>
        </p:nvSpPr>
        <p:spPr>
          <a:xfrm>
            <a:off x="787048" y="346841"/>
            <a:ext cx="10821103" cy="1318367"/>
          </a:xfrm>
          <a:custGeom>
            <a:avLst/>
            <a:gdLst>
              <a:gd name="connsiteX0" fmla="*/ 0 w 10821103"/>
              <a:gd name="connsiteY0" fmla="*/ 659184 h 1318367"/>
              <a:gd name="connsiteX1" fmla="*/ 659184 w 10821103"/>
              <a:gd name="connsiteY1" fmla="*/ 0 h 1318367"/>
              <a:gd name="connsiteX2" fmla="*/ 10161920 w 10821103"/>
              <a:gd name="connsiteY2" fmla="*/ 0 h 1318367"/>
              <a:gd name="connsiteX3" fmla="*/ 10821104 w 10821103"/>
              <a:gd name="connsiteY3" fmla="*/ 659184 h 1318367"/>
              <a:gd name="connsiteX4" fmla="*/ 10821103 w 10821103"/>
              <a:gd name="connsiteY4" fmla="*/ 659184 h 1318367"/>
              <a:gd name="connsiteX5" fmla="*/ 10161919 w 10821103"/>
              <a:gd name="connsiteY5" fmla="*/ 1318368 h 1318367"/>
              <a:gd name="connsiteX6" fmla="*/ 659184 w 10821103"/>
              <a:gd name="connsiteY6" fmla="*/ 1318367 h 1318367"/>
              <a:gd name="connsiteX7" fmla="*/ 0 w 10821103"/>
              <a:gd name="connsiteY7" fmla="*/ 659183 h 1318367"/>
              <a:gd name="connsiteX8" fmla="*/ 0 w 10821103"/>
              <a:gd name="connsiteY8" fmla="*/ 659184 h 1318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21103" h="1318367" fill="none" extrusionOk="0">
                <a:moveTo>
                  <a:pt x="0" y="659184"/>
                </a:moveTo>
                <a:cubicBezTo>
                  <a:pt x="-6011" y="256712"/>
                  <a:pt x="305045" y="-20587"/>
                  <a:pt x="659184" y="0"/>
                </a:cubicBezTo>
                <a:cubicBezTo>
                  <a:pt x="1801541" y="82930"/>
                  <a:pt x="9109034" y="28335"/>
                  <a:pt x="10161920" y="0"/>
                </a:cubicBezTo>
                <a:cubicBezTo>
                  <a:pt x="10528751" y="20233"/>
                  <a:pt x="10795651" y="260337"/>
                  <a:pt x="10821104" y="659184"/>
                </a:cubicBezTo>
                <a:lnTo>
                  <a:pt x="10821103" y="659184"/>
                </a:lnTo>
                <a:cubicBezTo>
                  <a:pt x="10775808" y="1076449"/>
                  <a:pt x="10549924" y="1350233"/>
                  <a:pt x="10161919" y="1318368"/>
                </a:cubicBezTo>
                <a:cubicBezTo>
                  <a:pt x="8026811" y="1275041"/>
                  <a:pt x="5144490" y="1292671"/>
                  <a:pt x="659184" y="1318367"/>
                </a:cubicBezTo>
                <a:cubicBezTo>
                  <a:pt x="239079" y="1295199"/>
                  <a:pt x="5817" y="1046760"/>
                  <a:pt x="0" y="659183"/>
                </a:cubicBezTo>
                <a:lnTo>
                  <a:pt x="0" y="659184"/>
                </a:lnTo>
                <a:close/>
              </a:path>
              <a:path w="10821103" h="1318367" stroke="0" extrusionOk="0">
                <a:moveTo>
                  <a:pt x="0" y="659184"/>
                </a:moveTo>
                <a:cubicBezTo>
                  <a:pt x="-41668" y="282974"/>
                  <a:pt x="297317" y="-15380"/>
                  <a:pt x="659184" y="0"/>
                </a:cubicBezTo>
                <a:cubicBezTo>
                  <a:pt x="3074803" y="158897"/>
                  <a:pt x="7270281" y="6292"/>
                  <a:pt x="10161920" y="0"/>
                </a:cubicBezTo>
                <a:cubicBezTo>
                  <a:pt x="10499226" y="-47652"/>
                  <a:pt x="10830309" y="300659"/>
                  <a:pt x="10821104" y="659184"/>
                </a:cubicBezTo>
                <a:lnTo>
                  <a:pt x="10821103" y="659184"/>
                </a:lnTo>
                <a:cubicBezTo>
                  <a:pt x="10803328" y="1031894"/>
                  <a:pt x="10537176" y="1334189"/>
                  <a:pt x="10161919" y="1318368"/>
                </a:cubicBezTo>
                <a:cubicBezTo>
                  <a:pt x="6832072" y="1380750"/>
                  <a:pt x="2424068" y="1362936"/>
                  <a:pt x="659184" y="1318367"/>
                </a:cubicBezTo>
                <a:cubicBezTo>
                  <a:pt x="261371" y="1381653"/>
                  <a:pt x="19073" y="1036236"/>
                  <a:pt x="0" y="659183"/>
                </a:cubicBezTo>
                <a:lnTo>
                  <a:pt x="0" y="659184"/>
                </a:lnTo>
                <a:close/>
              </a:path>
            </a:pathLst>
          </a:custGeom>
          <a:solidFill>
            <a:srgbClr val="FFFFCC"/>
          </a:solidFill>
          <a:ln w="38100">
            <a:solidFill>
              <a:schemeClr val="accent4">
                <a:lumMod val="50000"/>
              </a:schemeClr>
            </a:solidFill>
            <a:extLst>
              <a:ext uri="{C807C97D-BFC1-408E-A445-0C87EB9F89A2}">
                <ask:lineSketchStyleProps xmlns="" xmlns:ask="http://schemas.microsoft.com/office/drawing/2018/sketchyshapes" sd="2434911842">
                  <a:prstGeom prst="roundRect">
                    <a:avLst>
                      <a:gd name="adj" fmla="val 5000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4000" b="1" dirty="0" err="1">
                <a:solidFill>
                  <a:prstClr val="black"/>
                </a:solidFill>
                <a:latin typeface="Calibri" panose="020F0502020204030204" pitchFamily="34" charset="0"/>
                <a:cs typeface="Calibri" panose="020F0502020204030204" pitchFamily="34" charset="0"/>
              </a:rPr>
              <a:t>Hoạt</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động</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trồng</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và</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chăm</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sóc</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hoa</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cây</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cảnh</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đem</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lại</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lợi</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ích</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gì</a:t>
            </a:r>
            <a:r>
              <a:rPr lang="en-US" sz="4000" b="1" dirty="0">
                <a:solidFill>
                  <a:prstClr val="black"/>
                </a:solidFill>
                <a:latin typeface="Calibri" panose="020F0502020204030204" pitchFamily="34" charset="0"/>
                <a:cs typeface="Calibri" panose="020F0502020204030204" pitchFamily="34" charset="0"/>
              </a:rPr>
              <a:t>?</a:t>
            </a:r>
            <a:endPar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23" name="图片 17">
            <a:extLst>
              <a:ext uri="{FF2B5EF4-FFF2-40B4-BE49-F238E27FC236}">
                <a16:creationId xmlns:a16="http://schemas.microsoft.com/office/drawing/2014/main" id="{CF377E46-2170-7A97-7B7B-8AB157D513CE}"/>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16627084" flipH="1" flipV="1">
            <a:off x="212679" y="425623"/>
            <a:ext cx="1609983" cy="1141205"/>
          </a:xfrm>
          <a:prstGeom prst="rect">
            <a:avLst/>
          </a:prstGeom>
        </p:spPr>
      </p:pic>
      <p:pic>
        <p:nvPicPr>
          <p:cNvPr id="3" name="Picture 2">
            <a:extLst>
              <a:ext uri="{FF2B5EF4-FFF2-40B4-BE49-F238E27FC236}">
                <a16:creationId xmlns:a16="http://schemas.microsoft.com/office/drawing/2014/main" id="{AEDBE419-CF63-9C8F-4067-4A3B33DC5E75}"/>
              </a:ext>
            </a:extLst>
          </p:cNvPr>
          <p:cNvPicPr>
            <a:picLocks noChangeAspect="1"/>
          </p:cNvPicPr>
          <p:nvPr/>
        </p:nvPicPr>
        <p:blipFill>
          <a:blip r:embed="rId12"/>
          <a:stretch>
            <a:fillRect/>
          </a:stretch>
        </p:blipFill>
        <p:spPr>
          <a:xfrm>
            <a:off x="67786" y="3582394"/>
            <a:ext cx="2092982" cy="2092982"/>
          </a:xfrm>
          <a:prstGeom prst="rect">
            <a:avLst/>
          </a:prstGeom>
        </p:spPr>
      </p:pic>
      <p:sp>
        <p:nvSpPr>
          <p:cNvPr id="6" name="Rectangle: Rounded Corners 5">
            <a:extLst>
              <a:ext uri="{FF2B5EF4-FFF2-40B4-BE49-F238E27FC236}">
                <a16:creationId xmlns:a16="http://schemas.microsoft.com/office/drawing/2014/main" id="{126CE5AA-731F-9592-EFC8-23A70B7AB0E6}"/>
              </a:ext>
            </a:extLst>
          </p:cNvPr>
          <p:cNvSpPr/>
          <p:nvPr/>
        </p:nvSpPr>
        <p:spPr>
          <a:xfrm>
            <a:off x="2324907" y="2270234"/>
            <a:ext cx="7722983" cy="1954925"/>
          </a:xfrm>
          <a:custGeom>
            <a:avLst/>
            <a:gdLst>
              <a:gd name="connsiteX0" fmla="*/ 0 w 7722983"/>
              <a:gd name="connsiteY0" fmla="*/ 325827 h 1954925"/>
              <a:gd name="connsiteX1" fmla="*/ 325827 w 7722983"/>
              <a:gd name="connsiteY1" fmla="*/ 0 h 1954925"/>
              <a:gd name="connsiteX2" fmla="*/ 1039388 w 7722983"/>
              <a:gd name="connsiteY2" fmla="*/ 0 h 1954925"/>
              <a:gd name="connsiteX3" fmla="*/ 1611523 w 7722983"/>
              <a:gd name="connsiteY3" fmla="*/ 0 h 1954925"/>
              <a:gd name="connsiteX4" fmla="*/ 2042231 w 7722983"/>
              <a:gd name="connsiteY4" fmla="*/ 0 h 1954925"/>
              <a:gd name="connsiteX5" fmla="*/ 2614366 w 7722983"/>
              <a:gd name="connsiteY5" fmla="*/ 0 h 1954925"/>
              <a:gd name="connsiteX6" fmla="*/ 3257214 w 7722983"/>
              <a:gd name="connsiteY6" fmla="*/ 0 h 1954925"/>
              <a:gd name="connsiteX7" fmla="*/ 3970776 w 7722983"/>
              <a:gd name="connsiteY7" fmla="*/ 0 h 1954925"/>
              <a:gd name="connsiteX8" fmla="*/ 4401484 w 7722983"/>
              <a:gd name="connsiteY8" fmla="*/ 0 h 1954925"/>
              <a:gd name="connsiteX9" fmla="*/ 4832192 w 7722983"/>
              <a:gd name="connsiteY9" fmla="*/ 0 h 1954925"/>
              <a:gd name="connsiteX10" fmla="*/ 5333614 w 7722983"/>
              <a:gd name="connsiteY10" fmla="*/ 0 h 1954925"/>
              <a:gd name="connsiteX11" fmla="*/ 5905748 w 7722983"/>
              <a:gd name="connsiteY11" fmla="*/ 0 h 1954925"/>
              <a:gd name="connsiteX12" fmla="*/ 6619310 w 7722983"/>
              <a:gd name="connsiteY12" fmla="*/ 0 h 1954925"/>
              <a:gd name="connsiteX13" fmla="*/ 7397156 w 7722983"/>
              <a:gd name="connsiteY13" fmla="*/ 0 h 1954925"/>
              <a:gd name="connsiteX14" fmla="*/ 7722983 w 7722983"/>
              <a:gd name="connsiteY14" fmla="*/ 325827 h 1954925"/>
              <a:gd name="connsiteX15" fmla="*/ 7722983 w 7722983"/>
              <a:gd name="connsiteY15" fmla="*/ 951397 h 1954925"/>
              <a:gd name="connsiteX16" fmla="*/ 7722983 w 7722983"/>
              <a:gd name="connsiteY16" fmla="*/ 1629098 h 1954925"/>
              <a:gd name="connsiteX17" fmla="*/ 7397156 w 7722983"/>
              <a:gd name="connsiteY17" fmla="*/ 1954925 h 1954925"/>
              <a:gd name="connsiteX18" fmla="*/ 6966448 w 7722983"/>
              <a:gd name="connsiteY18" fmla="*/ 1954925 h 1954925"/>
              <a:gd name="connsiteX19" fmla="*/ 6182173 w 7722983"/>
              <a:gd name="connsiteY19" fmla="*/ 1954925 h 1954925"/>
              <a:gd name="connsiteX20" fmla="*/ 5539325 w 7722983"/>
              <a:gd name="connsiteY20" fmla="*/ 1954925 h 1954925"/>
              <a:gd name="connsiteX21" fmla="*/ 4896477 w 7722983"/>
              <a:gd name="connsiteY21" fmla="*/ 1954925 h 1954925"/>
              <a:gd name="connsiteX22" fmla="*/ 4182916 w 7722983"/>
              <a:gd name="connsiteY22" fmla="*/ 1954925 h 1954925"/>
              <a:gd name="connsiteX23" fmla="*/ 3752207 w 7722983"/>
              <a:gd name="connsiteY23" fmla="*/ 1954925 h 1954925"/>
              <a:gd name="connsiteX24" fmla="*/ 3321499 w 7722983"/>
              <a:gd name="connsiteY24" fmla="*/ 1954925 h 1954925"/>
              <a:gd name="connsiteX25" fmla="*/ 2678651 w 7722983"/>
              <a:gd name="connsiteY25" fmla="*/ 1954925 h 1954925"/>
              <a:gd name="connsiteX26" fmla="*/ 2247943 w 7722983"/>
              <a:gd name="connsiteY26" fmla="*/ 1954925 h 1954925"/>
              <a:gd name="connsiteX27" fmla="*/ 1675808 w 7722983"/>
              <a:gd name="connsiteY27" fmla="*/ 1954925 h 1954925"/>
              <a:gd name="connsiteX28" fmla="*/ 1245100 w 7722983"/>
              <a:gd name="connsiteY28" fmla="*/ 1954925 h 1954925"/>
              <a:gd name="connsiteX29" fmla="*/ 325827 w 7722983"/>
              <a:gd name="connsiteY29" fmla="*/ 1954925 h 1954925"/>
              <a:gd name="connsiteX30" fmla="*/ 0 w 7722983"/>
              <a:gd name="connsiteY30" fmla="*/ 1629098 h 1954925"/>
              <a:gd name="connsiteX31" fmla="*/ 0 w 7722983"/>
              <a:gd name="connsiteY31" fmla="*/ 977463 h 1954925"/>
              <a:gd name="connsiteX32" fmla="*/ 0 w 7722983"/>
              <a:gd name="connsiteY32" fmla="*/ 325827 h 1954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7722983" h="1954925" fill="none" extrusionOk="0">
                <a:moveTo>
                  <a:pt x="0" y="325827"/>
                </a:moveTo>
                <a:cubicBezTo>
                  <a:pt x="-34823" y="130459"/>
                  <a:pt x="126391" y="25799"/>
                  <a:pt x="325827" y="0"/>
                </a:cubicBezTo>
                <a:cubicBezTo>
                  <a:pt x="544498" y="695"/>
                  <a:pt x="704191" y="16449"/>
                  <a:pt x="1039388" y="0"/>
                </a:cubicBezTo>
                <a:cubicBezTo>
                  <a:pt x="1374585" y="-16449"/>
                  <a:pt x="1351907" y="3340"/>
                  <a:pt x="1611523" y="0"/>
                </a:cubicBezTo>
                <a:cubicBezTo>
                  <a:pt x="1871140" y="-3340"/>
                  <a:pt x="1845109" y="16037"/>
                  <a:pt x="2042231" y="0"/>
                </a:cubicBezTo>
                <a:cubicBezTo>
                  <a:pt x="2239353" y="-16037"/>
                  <a:pt x="2356370" y="-14929"/>
                  <a:pt x="2614366" y="0"/>
                </a:cubicBezTo>
                <a:cubicBezTo>
                  <a:pt x="2872362" y="14929"/>
                  <a:pt x="2939258" y="-9645"/>
                  <a:pt x="3257214" y="0"/>
                </a:cubicBezTo>
                <a:cubicBezTo>
                  <a:pt x="3575170" y="9645"/>
                  <a:pt x="3651656" y="17048"/>
                  <a:pt x="3970776" y="0"/>
                </a:cubicBezTo>
                <a:cubicBezTo>
                  <a:pt x="4289896" y="-17048"/>
                  <a:pt x="4233029" y="-2646"/>
                  <a:pt x="4401484" y="0"/>
                </a:cubicBezTo>
                <a:cubicBezTo>
                  <a:pt x="4569939" y="2646"/>
                  <a:pt x="4736748" y="13018"/>
                  <a:pt x="4832192" y="0"/>
                </a:cubicBezTo>
                <a:cubicBezTo>
                  <a:pt x="4927636" y="-13018"/>
                  <a:pt x="5227163" y="-23171"/>
                  <a:pt x="5333614" y="0"/>
                </a:cubicBezTo>
                <a:cubicBezTo>
                  <a:pt x="5440065" y="23171"/>
                  <a:pt x="5625195" y="-21918"/>
                  <a:pt x="5905748" y="0"/>
                </a:cubicBezTo>
                <a:cubicBezTo>
                  <a:pt x="6186301" y="21918"/>
                  <a:pt x="6414932" y="3370"/>
                  <a:pt x="6619310" y="0"/>
                </a:cubicBezTo>
                <a:cubicBezTo>
                  <a:pt x="6823688" y="-3370"/>
                  <a:pt x="7210786" y="34841"/>
                  <a:pt x="7397156" y="0"/>
                </a:cubicBezTo>
                <a:cubicBezTo>
                  <a:pt x="7580933" y="-9854"/>
                  <a:pt x="7690763" y="144973"/>
                  <a:pt x="7722983" y="325827"/>
                </a:cubicBezTo>
                <a:cubicBezTo>
                  <a:pt x="7693360" y="460446"/>
                  <a:pt x="7732317" y="680580"/>
                  <a:pt x="7722983" y="951397"/>
                </a:cubicBezTo>
                <a:cubicBezTo>
                  <a:pt x="7713650" y="1222214"/>
                  <a:pt x="7709427" y="1409911"/>
                  <a:pt x="7722983" y="1629098"/>
                </a:cubicBezTo>
                <a:cubicBezTo>
                  <a:pt x="7740780" y="1808077"/>
                  <a:pt x="7579096" y="1959904"/>
                  <a:pt x="7397156" y="1954925"/>
                </a:cubicBezTo>
                <a:cubicBezTo>
                  <a:pt x="7281267" y="1945854"/>
                  <a:pt x="7148609" y="1968635"/>
                  <a:pt x="6966448" y="1954925"/>
                </a:cubicBezTo>
                <a:cubicBezTo>
                  <a:pt x="6784287" y="1941215"/>
                  <a:pt x="6553778" y="1973739"/>
                  <a:pt x="6182173" y="1954925"/>
                </a:cubicBezTo>
                <a:cubicBezTo>
                  <a:pt x="5810569" y="1936111"/>
                  <a:pt x="5842899" y="1953102"/>
                  <a:pt x="5539325" y="1954925"/>
                </a:cubicBezTo>
                <a:cubicBezTo>
                  <a:pt x="5235751" y="1956748"/>
                  <a:pt x="5064541" y="1966356"/>
                  <a:pt x="4896477" y="1954925"/>
                </a:cubicBezTo>
                <a:cubicBezTo>
                  <a:pt x="4728413" y="1943494"/>
                  <a:pt x="4455797" y="1967924"/>
                  <a:pt x="4182916" y="1954925"/>
                </a:cubicBezTo>
                <a:cubicBezTo>
                  <a:pt x="3910035" y="1941926"/>
                  <a:pt x="3864759" y="1944761"/>
                  <a:pt x="3752207" y="1954925"/>
                </a:cubicBezTo>
                <a:cubicBezTo>
                  <a:pt x="3639655" y="1965089"/>
                  <a:pt x="3447188" y="1941001"/>
                  <a:pt x="3321499" y="1954925"/>
                </a:cubicBezTo>
                <a:cubicBezTo>
                  <a:pt x="3195810" y="1968849"/>
                  <a:pt x="2931790" y="1932145"/>
                  <a:pt x="2678651" y="1954925"/>
                </a:cubicBezTo>
                <a:cubicBezTo>
                  <a:pt x="2425512" y="1977705"/>
                  <a:pt x="2451247" y="1943097"/>
                  <a:pt x="2247943" y="1954925"/>
                </a:cubicBezTo>
                <a:cubicBezTo>
                  <a:pt x="2044639" y="1966753"/>
                  <a:pt x="1961552" y="1977265"/>
                  <a:pt x="1675808" y="1954925"/>
                </a:cubicBezTo>
                <a:cubicBezTo>
                  <a:pt x="1390065" y="1932585"/>
                  <a:pt x="1409999" y="1935306"/>
                  <a:pt x="1245100" y="1954925"/>
                </a:cubicBezTo>
                <a:cubicBezTo>
                  <a:pt x="1080201" y="1974544"/>
                  <a:pt x="777708" y="1999844"/>
                  <a:pt x="325827" y="1954925"/>
                </a:cubicBezTo>
                <a:cubicBezTo>
                  <a:pt x="169616" y="1938700"/>
                  <a:pt x="-10191" y="1784810"/>
                  <a:pt x="0" y="1629098"/>
                </a:cubicBezTo>
                <a:cubicBezTo>
                  <a:pt x="-13684" y="1311116"/>
                  <a:pt x="10016" y="1146552"/>
                  <a:pt x="0" y="977463"/>
                </a:cubicBezTo>
                <a:cubicBezTo>
                  <a:pt x="-10016" y="808375"/>
                  <a:pt x="-17113" y="484570"/>
                  <a:pt x="0" y="325827"/>
                </a:cubicBezTo>
                <a:close/>
              </a:path>
              <a:path w="7722983" h="1954925" stroke="0" extrusionOk="0">
                <a:moveTo>
                  <a:pt x="0" y="325827"/>
                </a:moveTo>
                <a:cubicBezTo>
                  <a:pt x="1864" y="140532"/>
                  <a:pt x="135022" y="-14243"/>
                  <a:pt x="325827" y="0"/>
                </a:cubicBezTo>
                <a:cubicBezTo>
                  <a:pt x="626823" y="-26890"/>
                  <a:pt x="895110" y="-33007"/>
                  <a:pt x="1039388" y="0"/>
                </a:cubicBezTo>
                <a:cubicBezTo>
                  <a:pt x="1183666" y="33007"/>
                  <a:pt x="1396375" y="30917"/>
                  <a:pt x="1682236" y="0"/>
                </a:cubicBezTo>
                <a:cubicBezTo>
                  <a:pt x="1968097" y="-30917"/>
                  <a:pt x="2197476" y="135"/>
                  <a:pt x="2466511" y="0"/>
                </a:cubicBezTo>
                <a:cubicBezTo>
                  <a:pt x="2735546" y="-135"/>
                  <a:pt x="2897108" y="-17383"/>
                  <a:pt x="3250786" y="0"/>
                </a:cubicBezTo>
                <a:cubicBezTo>
                  <a:pt x="3604464" y="17383"/>
                  <a:pt x="3581229" y="-15147"/>
                  <a:pt x="3893634" y="0"/>
                </a:cubicBezTo>
                <a:cubicBezTo>
                  <a:pt x="4206039" y="15147"/>
                  <a:pt x="4286734" y="14098"/>
                  <a:pt x="4465769" y="0"/>
                </a:cubicBezTo>
                <a:cubicBezTo>
                  <a:pt x="4644805" y="-14098"/>
                  <a:pt x="4993468" y="-8473"/>
                  <a:pt x="5179330" y="0"/>
                </a:cubicBezTo>
                <a:cubicBezTo>
                  <a:pt x="5365192" y="8473"/>
                  <a:pt x="5451007" y="15237"/>
                  <a:pt x="5680752" y="0"/>
                </a:cubicBezTo>
                <a:cubicBezTo>
                  <a:pt x="5910497" y="-15237"/>
                  <a:pt x="6078202" y="24326"/>
                  <a:pt x="6182173" y="0"/>
                </a:cubicBezTo>
                <a:cubicBezTo>
                  <a:pt x="6286144" y="-24326"/>
                  <a:pt x="6956931" y="-33833"/>
                  <a:pt x="7397156" y="0"/>
                </a:cubicBezTo>
                <a:cubicBezTo>
                  <a:pt x="7570928" y="-1499"/>
                  <a:pt x="7729210" y="150014"/>
                  <a:pt x="7722983" y="325827"/>
                </a:cubicBezTo>
                <a:cubicBezTo>
                  <a:pt x="7742059" y="563221"/>
                  <a:pt x="7745472" y="702664"/>
                  <a:pt x="7722983" y="951397"/>
                </a:cubicBezTo>
                <a:cubicBezTo>
                  <a:pt x="7700495" y="1200130"/>
                  <a:pt x="7752187" y="1367307"/>
                  <a:pt x="7722983" y="1629098"/>
                </a:cubicBezTo>
                <a:cubicBezTo>
                  <a:pt x="7706316" y="1843868"/>
                  <a:pt x="7590362" y="1966463"/>
                  <a:pt x="7397156" y="1954925"/>
                </a:cubicBezTo>
                <a:cubicBezTo>
                  <a:pt x="7120392" y="1923802"/>
                  <a:pt x="7008349" y="1953999"/>
                  <a:pt x="6754308" y="1954925"/>
                </a:cubicBezTo>
                <a:cubicBezTo>
                  <a:pt x="6500267" y="1955851"/>
                  <a:pt x="6327502" y="1958537"/>
                  <a:pt x="6111460" y="1954925"/>
                </a:cubicBezTo>
                <a:cubicBezTo>
                  <a:pt x="5895418" y="1951313"/>
                  <a:pt x="5787725" y="1976233"/>
                  <a:pt x="5680752" y="1954925"/>
                </a:cubicBezTo>
                <a:cubicBezTo>
                  <a:pt x="5573779" y="1933617"/>
                  <a:pt x="5209562" y="1928088"/>
                  <a:pt x="4967190" y="1954925"/>
                </a:cubicBezTo>
                <a:cubicBezTo>
                  <a:pt x="4724818" y="1981762"/>
                  <a:pt x="4611958" y="1965233"/>
                  <a:pt x="4324342" y="1954925"/>
                </a:cubicBezTo>
                <a:cubicBezTo>
                  <a:pt x="4036726" y="1944617"/>
                  <a:pt x="3751831" y="1977094"/>
                  <a:pt x="3540067" y="1954925"/>
                </a:cubicBezTo>
                <a:cubicBezTo>
                  <a:pt x="3328304" y="1932756"/>
                  <a:pt x="3002256" y="1943140"/>
                  <a:pt x="2755793" y="1954925"/>
                </a:cubicBezTo>
                <a:cubicBezTo>
                  <a:pt x="2509330" y="1966710"/>
                  <a:pt x="2416787" y="1935954"/>
                  <a:pt x="2183658" y="1954925"/>
                </a:cubicBezTo>
                <a:cubicBezTo>
                  <a:pt x="1950530" y="1973896"/>
                  <a:pt x="1598393" y="1990536"/>
                  <a:pt x="1399383" y="1954925"/>
                </a:cubicBezTo>
                <a:cubicBezTo>
                  <a:pt x="1200373" y="1919314"/>
                  <a:pt x="778537" y="1994808"/>
                  <a:pt x="325827" y="1954925"/>
                </a:cubicBezTo>
                <a:cubicBezTo>
                  <a:pt x="125056" y="1951671"/>
                  <a:pt x="-29131" y="1811175"/>
                  <a:pt x="0" y="1629098"/>
                </a:cubicBezTo>
                <a:cubicBezTo>
                  <a:pt x="-19178" y="1433815"/>
                  <a:pt x="-15590" y="1180133"/>
                  <a:pt x="0" y="1016561"/>
                </a:cubicBezTo>
                <a:cubicBezTo>
                  <a:pt x="15590" y="852989"/>
                  <a:pt x="15218" y="617661"/>
                  <a:pt x="0" y="325827"/>
                </a:cubicBezTo>
                <a:close/>
              </a:path>
            </a:pathLst>
          </a:custGeom>
          <a:solidFill>
            <a:srgbClr val="CCFFFF"/>
          </a:solidFill>
          <a:ln w="38100">
            <a:solidFill>
              <a:srgbClr val="002060"/>
            </a:solidFill>
            <a:extLst>
              <a:ext uri="{C807C97D-BFC1-408E-A445-0C87EB9F89A2}">
                <ask:lineSketchStyleProps xmlns="" xmlns:ask="http://schemas.microsoft.com/office/drawing/2018/sketchyshapes" sd="3878763774">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4000" dirty="0">
                <a:solidFill>
                  <a:prstClr val="black"/>
                </a:solidFill>
                <a:latin typeface="Calibri" panose="020F0502020204030204" pitchFamily="34" charset="0"/>
                <a:cs typeface="Calibri" panose="020F0502020204030204" pitchFamily="34" charset="0"/>
              </a:rPr>
              <a:t>G</a:t>
            </a:r>
            <a:r>
              <a:rPr lang="vi-VN" sz="4000" dirty="0">
                <a:solidFill>
                  <a:prstClr val="black"/>
                </a:solidFill>
                <a:latin typeface="Calibri" panose="020F0502020204030204" pitchFamily="34" charset="0"/>
                <a:cs typeface="Calibri" panose="020F0502020204030204" pitchFamily="34" charset="0"/>
              </a:rPr>
              <a:t>iúp con người rèn luyện sức khoẻ, yêu thiên nhiên, mang lại niềm vui trong cuộc sống và lợi ích kinh tế. </a:t>
            </a:r>
            <a:endParaRPr kumimoji="0" lang="en-US" sz="4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8" name="Picture 7">
            <a:extLst>
              <a:ext uri="{FF2B5EF4-FFF2-40B4-BE49-F238E27FC236}">
                <a16:creationId xmlns:a16="http://schemas.microsoft.com/office/drawing/2014/main" id="{DAA998B6-DCD5-0857-869E-1B0C69598786}"/>
              </a:ext>
            </a:extLst>
          </p:cNvPr>
          <p:cNvPicPr>
            <a:picLocks noChangeAspect="1"/>
          </p:cNvPicPr>
          <p:nvPr/>
        </p:nvPicPr>
        <p:blipFill>
          <a:blip r:embed="rId13">
            <a:extLst>
              <a:ext uri="{BEBA8EAE-BF5A-486C-A8C5-ECC9F3942E4B}">
                <a14:imgProps xmlns:a14="http://schemas.microsoft.com/office/drawing/2010/main">
                  <a14:imgLayer r:embed="rId14">
                    <a14:imgEffect>
                      <a14:brightnessContrast bright="20000" contrast="-40000"/>
                    </a14:imgEffect>
                  </a14:imgLayer>
                </a14:imgProps>
              </a:ext>
            </a:extLst>
          </a:blip>
          <a:stretch>
            <a:fillRect/>
          </a:stretch>
        </p:blipFill>
        <p:spPr>
          <a:xfrm>
            <a:off x="9799838" y="2291573"/>
            <a:ext cx="1397000" cy="1397000"/>
          </a:xfrm>
          <a:prstGeom prst="rect">
            <a:avLst/>
          </a:prstGeom>
        </p:spPr>
      </p:pic>
    </p:spTree>
    <p:extLst>
      <p:ext uri="{BB962C8B-B14F-4D97-AF65-F5344CB8AC3E}">
        <p14:creationId xmlns:p14="http://schemas.microsoft.com/office/powerpoint/2010/main" val="24071637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decel="54000"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1000" fill="hold"/>
                                        <p:tgtEl>
                                          <p:spTgt spid="23"/>
                                        </p:tgtEl>
                                        <p:attrNameLst>
                                          <p:attrName>ppt_x</p:attrName>
                                        </p:attrNameLst>
                                      </p:cBhvr>
                                      <p:tavLst>
                                        <p:tav tm="0">
                                          <p:val>
                                            <p:strVal val="0-#ppt_w/2"/>
                                          </p:val>
                                        </p:tav>
                                        <p:tav tm="100000">
                                          <p:val>
                                            <p:strVal val="#ppt_x"/>
                                          </p:val>
                                        </p:tav>
                                      </p:tavLst>
                                    </p:anim>
                                    <p:anim calcmode="lin" valueType="num">
                                      <p:cBhvr additive="base">
                                        <p:cTn id="8" dur="1000" fill="hold"/>
                                        <p:tgtEl>
                                          <p:spTgt spid="23"/>
                                        </p:tgtEl>
                                        <p:attrNameLst>
                                          <p:attrName>ppt_y</p:attrName>
                                        </p:attrNameLst>
                                      </p:cBhvr>
                                      <p:tavLst>
                                        <p:tav tm="0">
                                          <p:val>
                                            <p:strVal val="0-#ppt_h/2"/>
                                          </p:val>
                                        </p:tav>
                                        <p:tav tm="100000">
                                          <p:val>
                                            <p:strVal val="#ppt_y"/>
                                          </p:val>
                                        </p:tav>
                                      </p:tavLst>
                                    </p:anim>
                                  </p:childTnLst>
                                </p:cTn>
                              </p:par>
                              <p:par>
                                <p:cTn id="9" presetID="32" presetClass="emph" presetSubtype="0" fill="hold" grpId="0" nodeType="withEffect">
                                  <p:stCondLst>
                                    <p:cond delay="0"/>
                                  </p:stCondLst>
                                  <p:childTnLst>
                                    <p:animRot by="120000">
                                      <p:cBhvr>
                                        <p:cTn id="10" dur="100" fill="hold">
                                          <p:stCondLst>
                                            <p:cond delay="0"/>
                                          </p:stCondLst>
                                        </p:cTn>
                                        <p:tgtEl>
                                          <p:spTgt spid="4"/>
                                        </p:tgtEl>
                                        <p:attrNameLst>
                                          <p:attrName>r</p:attrName>
                                        </p:attrNameLst>
                                      </p:cBhvr>
                                    </p:animRot>
                                    <p:animRot by="-240000">
                                      <p:cBhvr>
                                        <p:cTn id="11" dur="200" fill="hold">
                                          <p:stCondLst>
                                            <p:cond delay="200"/>
                                          </p:stCondLst>
                                        </p:cTn>
                                        <p:tgtEl>
                                          <p:spTgt spid="4"/>
                                        </p:tgtEl>
                                        <p:attrNameLst>
                                          <p:attrName>r</p:attrName>
                                        </p:attrNameLst>
                                      </p:cBhvr>
                                    </p:animRot>
                                    <p:animRot by="240000">
                                      <p:cBhvr>
                                        <p:cTn id="12" dur="200" fill="hold">
                                          <p:stCondLst>
                                            <p:cond delay="400"/>
                                          </p:stCondLst>
                                        </p:cTn>
                                        <p:tgtEl>
                                          <p:spTgt spid="4"/>
                                        </p:tgtEl>
                                        <p:attrNameLst>
                                          <p:attrName>r</p:attrName>
                                        </p:attrNameLst>
                                      </p:cBhvr>
                                    </p:animRot>
                                    <p:animRot by="-240000">
                                      <p:cBhvr>
                                        <p:cTn id="13" dur="200" fill="hold">
                                          <p:stCondLst>
                                            <p:cond delay="600"/>
                                          </p:stCondLst>
                                        </p:cTn>
                                        <p:tgtEl>
                                          <p:spTgt spid="4"/>
                                        </p:tgtEl>
                                        <p:attrNameLst>
                                          <p:attrName>r</p:attrName>
                                        </p:attrNameLst>
                                      </p:cBhvr>
                                    </p:animRot>
                                    <p:animRot by="120000">
                                      <p:cBhvr>
                                        <p:cTn id="14" dur="200" fill="hold">
                                          <p:stCondLst>
                                            <p:cond delay="800"/>
                                          </p:stCondLst>
                                        </p:cTn>
                                        <p:tgtEl>
                                          <p:spTgt spid="4"/>
                                        </p:tgtEl>
                                        <p:attrNameLst>
                                          <p:attrName>r</p:attrName>
                                        </p:attrNameLst>
                                      </p:cBhvr>
                                    </p:animRo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1000"/>
                                        <p:tgtEl>
                                          <p:spTgt spid="8"/>
                                        </p:tgtEl>
                                      </p:cBhvr>
                                    </p:animEffect>
                                    <p:anim calcmode="lin" valueType="num">
                                      <p:cBhvr>
                                        <p:cTn id="25" dur="1000" fill="hold"/>
                                        <p:tgtEl>
                                          <p:spTgt spid="8"/>
                                        </p:tgtEl>
                                        <p:attrNameLst>
                                          <p:attrName>ppt_x</p:attrName>
                                        </p:attrNameLst>
                                      </p:cBhvr>
                                      <p:tavLst>
                                        <p:tav tm="0">
                                          <p:val>
                                            <p:strVal val="#ppt_x"/>
                                          </p:val>
                                        </p:tav>
                                        <p:tav tm="100000">
                                          <p:val>
                                            <p:strVal val="#ppt_x"/>
                                          </p:val>
                                        </p:tav>
                                      </p:tavLst>
                                    </p:anim>
                                    <p:anim calcmode="lin" valueType="num">
                                      <p:cBhvr>
                                        <p:cTn id="2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0" presetClass="path" presetSubtype="0" accel="50000" decel="50000" fill="hold" nodeType="clickEffect">
                                  <p:stCondLst>
                                    <p:cond delay="0"/>
                                  </p:stCondLst>
                                  <p:childTnLst>
                                    <p:animMotion origin="layout" path="M -3.54167E-6 3.7037E-7 L -3.54167E-6 0.00023 C -0.00299 0.0169 -0.00547 0.0338 -0.00885 0.05093 C -0.0319 0.16806 -0.00208 0.00532 -0.0289 0.13194 C -0.03177 0.14514 -0.0332 0.15903 -0.03515 0.17245 C -0.03698 0.23773 -0.03841 0.27778 -0.03515 0.35231 C -0.03424 0.37569 -0.03346 0.40046 -0.0276 0.42292 C -0.02552 0.43102 -0.02343 0.43912 -0.02135 0.44745 C -0.01992 0.4537 -0.01927 0.46042 -0.01757 0.46667 C -0.01575 0.47338 -0.01328 0.47963 -0.01132 0.48611 C -0.00963 0.49236 -0.00846 0.49931 -0.00625 0.50579 C -0.00338 0.51412 0.00039 0.52199 0.00391 0.53032 C 0.00482 0.5331 0.00547 0.5375 0.00769 0.53912 L 0.01276 0.54259 L 0.01276 0.54306 " pathEditMode="relative" rAng="0" ptsTypes="AAAAAAAAAAAAAAA">
                                      <p:cBhvr>
                                        <p:cTn id="30" dur="2000" fill="hold"/>
                                        <p:tgtEl>
                                          <p:spTgt spid="23"/>
                                        </p:tgtEl>
                                        <p:attrNameLst>
                                          <p:attrName>ppt_x</p:attrName>
                                          <p:attrName>ppt_y</p:attrName>
                                        </p:attrNameLst>
                                      </p:cBhvr>
                                      <p:rCtr x="-1224" y="27153"/>
                                    </p:animMotion>
                                  </p:childTnLst>
                                  <p:subTnLst>
                                    <p:audio>
                                      <p:cMediaNode>
                                        <p:cTn display="0" masterRel="sameClick">
                                          <p:stCondLst>
                                            <p:cond evt="begin" delay="0">
                                              <p:tn val="29"/>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8887" y="1195887"/>
            <a:ext cx="10936586" cy="3176938"/>
          </a:xfrm>
        </p:spPr>
        <p:txBody>
          <a:bodyPr/>
          <a:lstStyle/>
          <a:p>
            <a:r>
              <a:rPr lang="en-US" sz="4000" b="1">
                <a:solidFill>
                  <a:srgbClr val="FF0000"/>
                </a:solidFill>
              </a:rPr>
              <a:t>- </a:t>
            </a:r>
            <a:r>
              <a:rPr lang="vi-VN" sz="4000" b="1" smtClean="0">
                <a:solidFill>
                  <a:srgbClr val="FF0000"/>
                </a:solidFill>
              </a:rPr>
              <a:t>Kết </a:t>
            </a:r>
            <a:r>
              <a:rPr lang="en-US" sz="4000" b="1" smtClean="0">
                <a:solidFill>
                  <a:srgbClr val="FF0000"/>
                </a:solidFill>
              </a:rPr>
              <a:t>luận</a:t>
            </a:r>
            <a:r>
              <a:rPr lang="en-US" sz="4000" b="1">
                <a:solidFill>
                  <a:srgbClr val="FF0000"/>
                </a:solidFill>
              </a:rPr>
              <a:t>:</a:t>
            </a:r>
            <a:r>
              <a:rPr lang="en-GB" sz="4000" b="1">
                <a:solidFill>
                  <a:srgbClr val="FF0000"/>
                </a:solidFill>
              </a:rPr>
              <a:t/>
            </a:r>
            <a:br>
              <a:rPr lang="en-GB" sz="4000" b="1">
                <a:solidFill>
                  <a:srgbClr val="FF0000"/>
                </a:solidFill>
              </a:rPr>
            </a:br>
            <a:r>
              <a:rPr lang="en-US" sz="4000" b="1">
                <a:solidFill>
                  <a:srgbClr val="FF0000"/>
                </a:solidFill>
              </a:rPr>
              <a:t>+ Một số loài hoa, cây cảnh có thể làm thuốc chữa bệnh, làm nước hoa,...</a:t>
            </a:r>
            <a:r>
              <a:rPr lang="en-GB" sz="4000" b="1">
                <a:solidFill>
                  <a:srgbClr val="FF0000"/>
                </a:solidFill>
              </a:rPr>
              <a:t/>
            </a:r>
            <a:br>
              <a:rPr lang="en-GB" sz="4000" b="1">
                <a:solidFill>
                  <a:srgbClr val="FF0000"/>
                </a:solidFill>
              </a:rPr>
            </a:br>
            <a:r>
              <a:rPr lang="en-US" sz="4000" b="1">
                <a:solidFill>
                  <a:srgbClr val="FF0000"/>
                </a:solidFill>
              </a:rPr>
              <a:t>+ Hoạt động trồng và chăm sóc hoa giúp con người rèn luyện sức khỏe, yêu thiên nhiên, mang lại niềm vui trong cuộc sống và lợi ích kinh tế. Chúng ta cần yêu quý, trồng, chăm sóc, bảo vệ hoa, cây cảnh.</a:t>
            </a:r>
            <a:endParaRPr lang="en-GB" sz="4000" b="1">
              <a:solidFill>
                <a:srgbClr val="FF0000"/>
              </a:solidFill>
            </a:endParaRPr>
          </a:p>
        </p:txBody>
      </p:sp>
    </p:spTree>
    <p:extLst>
      <p:ext uri="{BB962C8B-B14F-4D97-AF65-F5344CB8AC3E}">
        <p14:creationId xmlns:p14="http://schemas.microsoft.com/office/powerpoint/2010/main" val="7041229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2A241DE7-1536-1EED-270E-07CF2EA38A0C}"/>
              </a:ext>
            </a:extLst>
          </p:cNvPr>
          <p:cNvSpPr/>
          <p:nvPr/>
        </p:nvSpPr>
        <p:spPr>
          <a:xfrm>
            <a:off x="9916886" y="261257"/>
            <a:ext cx="1208314" cy="293914"/>
          </a:xfrm>
          <a:prstGeom prst="roundRect">
            <a:avLst/>
          </a:prstGeom>
          <a:solidFill>
            <a:srgbClr val="A8D5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6" name="TextBox 5">
            <a:extLst>
              <a:ext uri="{FF2B5EF4-FFF2-40B4-BE49-F238E27FC236}">
                <a16:creationId xmlns:a16="http://schemas.microsoft.com/office/drawing/2014/main" id="{2F2A3365-CE4C-04F7-5C03-5EB74EB43906}"/>
              </a:ext>
            </a:extLst>
          </p:cNvPr>
          <p:cNvSpPr txBox="1"/>
          <p:nvPr/>
        </p:nvSpPr>
        <p:spPr>
          <a:xfrm>
            <a:off x="-570565" y="874455"/>
            <a:ext cx="7173687" cy="255454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8000" b="0" i="0" u="none" strike="noStrike" kern="1200" cap="none" spc="0" normalizeH="0" baseline="0" noProof="0">
                <a:ln w="241300">
                  <a:solidFill>
                    <a:prstClr val="white"/>
                  </a:solidFill>
                </a:ln>
                <a:solidFill>
                  <a:prstClr val="white"/>
                </a:solidFill>
                <a:effectLst>
                  <a:outerShdw blurRad="38100" dist="25400" dir="5400000" algn="ctr" rotWithShape="0">
                    <a:srgbClr val="6E747A">
                      <a:alpha val="43000"/>
                    </a:srgbClr>
                  </a:outerShdw>
                </a:effectLst>
                <a:uLnTx/>
                <a:uFillTx/>
                <a:latin typeface="SVN-Poky's" panose="020B0606040200020203" pitchFamily="34" charset="0"/>
                <a:ea typeface="LNTH-LuoLuoNotangYuanTi 1" pitchFamily="2" charset="-128"/>
                <a:cs typeface="LNTH-LuoLuoNotangYuanTi 1" pitchFamily="2" charset="-128"/>
              </a:rPr>
              <a:t>Tạm biệt!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8000" b="0" i="0" u="none" strike="noStrike" kern="1200" cap="none" spc="0" normalizeH="0" baseline="0" noProof="0">
                <a:ln w="241300">
                  <a:solidFill>
                    <a:prstClr val="white"/>
                  </a:solidFill>
                </a:ln>
                <a:solidFill>
                  <a:prstClr val="white"/>
                </a:solidFill>
                <a:effectLst>
                  <a:outerShdw blurRad="38100" dist="25400" dir="5400000" algn="ctr" rotWithShape="0">
                    <a:srgbClr val="6E747A">
                      <a:alpha val="43000"/>
                    </a:srgbClr>
                  </a:outerShdw>
                </a:effectLst>
                <a:uLnTx/>
                <a:uFillTx/>
                <a:latin typeface="SVN-Poky's" panose="020B0606040200020203" pitchFamily="34" charset="0"/>
                <a:ea typeface="LNTH-LuoLuoNotangYuanTi 1" pitchFamily="2" charset="-128"/>
                <a:cs typeface="LNTH-LuoLuoNotangYuanTi 1" pitchFamily="2" charset="-128"/>
              </a:rPr>
              <a:t>Hẹn gặp lại</a:t>
            </a:r>
            <a:endParaRPr kumimoji="0" lang="vi-VN" sz="1400" b="0" i="0" u="none" strike="noStrike" kern="1200" cap="none" spc="0" normalizeH="0" baseline="0" noProof="0">
              <a:ln w="241300">
                <a:solidFill>
                  <a:prstClr val="white"/>
                </a:solidFill>
              </a:ln>
              <a:solidFill>
                <a:prstClr val="white"/>
              </a:solidFill>
              <a:effectLst/>
              <a:uLnTx/>
              <a:uFillTx/>
              <a:latin typeface="Arial" panose="020B0604020202020204" pitchFamily="34" charset="0"/>
              <a:ea typeface="+mn-ea"/>
              <a:cs typeface="+mn-cs"/>
            </a:endParaRPr>
          </a:p>
        </p:txBody>
      </p:sp>
      <p:sp>
        <p:nvSpPr>
          <p:cNvPr id="7" name="TextBox 6">
            <a:extLst>
              <a:ext uri="{FF2B5EF4-FFF2-40B4-BE49-F238E27FC236}">
                <a16:creationId xmlns:a16="http://schemas.microsoft.com/office/drawing/2014/main" id="{ED115D77-CD95-0BBA-1179-AA5F1F44A072}"/>
              </a:ext>
            </a:extLst>
          </p:cNvPr>
          <p:cNvSpPr txBox="1"/>
          <p:nvPr/>
        </p:nvSpPr>
        <p:spPr>
          <a:xfrm>
            <a:off x="-211902" y="876551"/>
            <a:ext cx="6456359" cy="255454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8000" b="0" i="0" u="none" strike="noStrike" kern="1200" cap="none" spc="0" normalizeH="0" baseline="0" noProof="0">
                <a:ln w="0">
                  <a:solidFill>
                    <a:prstClr val="black"/>
                  </a:solidFill>
                </a:ln>
                <a:solidFill>
                  <a:srgbClr val="FF6699"/>
                </a:solidFill>
                <a:effectLst>
                  <a:outerShdw blurRad="38100" dist="25400" dir="5400000" algn="ctr" rotWithShape="0">
                    <a:srgbClr val="6E747A">
                      <a:alpha val="43000"/>
                    </a:srgbClr>
                  </a:outerShdw>
                </a:effectLst>
                <a:uLnTx/>
                <a:uFillTx/>
                <a:latin typeface="SVN-Poky's" panose="020B0606040200020203" pitchFamily="34" charset="0"/>
                <a:ea typeface="LNTH-LuoLuoNotangYuanTi 1" pitchFamily="2" charset="-128"/>
                <a:cs typeface="LNTH-LuoLuoNotangYuanTi 1" pitchFamily="2" charset="-128"/>
              </a:rPr>
              <a:t>Tạm</a:t>
            </a:r>
            <a:r>
              <a:rPr kumimoji="0" lang="en" sz="8000" b="0" i="0" u="none" strike="noStrike" kern="1200" cap="none" spc="0" normalizeH="0" baseline="0" noProof="0">
                <a:ln w="0">
                  <a:solidFill>
                    <a:prstClr val="black"/>
                  </a:solidFill>
                </a:ln>
                <a:solidFill>
                  <a:srgbClr val="44C1A3">
                    <a:lumMod val="75000"/>
                  </a:srgbClr>
                </a:solidFill>
                <a:effectLst>
                  <a:outerShdw blurRad="38100" dist="25400" dir="5400000" algn="ctr" rotWithShape="0">
                    <a:srgbClr val="6E747A">
                      <a:alpha val="43000"/>
                    </a:srgbClr>
                  </a:outerShdw>
                </a:effectLst>
                <a:uLnTx/>
                <a:uFillTx/>
                <a:latin typeface="SVN-Poky's" panose="020B0606040200020203" pitchFamily="34" charset="0"/>
                <a:ea typeface="LNTH-LuoLuoNotangYuanTi 1" pitchFamily="2" charset="-128"/>
                <a:cs typeface="LNTH-LuoLuoNotangYuanTi 1" pitchFamily="2" charset="-128"/>
              </a:rPr>
              <a:t> </a:t>
            </a:r>
            <a:r>
              <a:rPr kumimoji="0" lang="en" sz="8000" b="0" i="0" u="none" strike="noStrike" kern="1200" cap="none" spc="0" normalizeH="0" baseline="0" noProof="0">
                <a:ln w="0">
                  <a:solidFill>
                    <a:prstClr val="black"/>
                  </a:solidFill>
                </a:ln>
                <a:solidFill>
                  <a:srgbClr val="51C3F9">
                    <a:lumMod val="75000"/>
                  </a:srgbClr>
                </a:solidFill>
                <a:effectLst>
                  <a:outerShdw blurRad="38100" dist="25400" dir="5400000" algn="ctr" rotWithShape="0">
                    <a:srgbClr val="6E747A">
                      <a:alpha val="43000"/>
                    </a:srgbClr>
                  </a:outerShdw>
                </a:effectLst>
                <a:uLnTx/>
                <a:uFillTx/>
                <a:latin typeface="SVN-Poky's" panose="020B0606040200020203" pitchFamily="34" charset="0"/>
                <a:ea typeface="LNTH-LuoLuoNotangYuanTi 1" pitchFamily="2" charset="-128"/>
                <a:cs typeface="LNTH-LuoLuoNotangYuanTi 1" pitchFamily="2" charset="-128"/>
              </a:rPr>
              <a:t>biệt</a:t>
            </a:r>
            <a:r>
              <a:rPr kumimoji="0" lang="en" sz="8000" b="0" i="0" u="none" strike="noStrike" kern="1200" cap="none" spc="0" normalizeH="0" baseline="0" noProof="0">
                <a:ln w="0">
                  <a:solidFill>
                    <a:prstClr val="black"/>
                  </a:solidFill>
                </a:ln>
                <a:solidFill>
                  <a:srgbClr val="F19EC2"/>
                </a:solidFill>
                <a:effectLst>
                  <a:outerShdw blurRad="38100" dist="25400" dir="5400000" algn="ctr" rotWithShape="0">
                    <a:srgbClr val="6E747A">
                      <a:alpha val="43000"/>
                    </a:srgbClr>
                  </a:outerShdw>
                </a:effectLst>
                <a:uLnTx/>
                <a:uFillTx/>
                <a:latin typeface="SVN-Poky's" panose="020B0606040200020203" pitchFamily="34" charset="0"/>
                <a:ea typeface="LNTH-LuoLuoNotangYuanTi 1" pitchFamily="2" charset="-128"/>
                <a:cs typeface="LNTH-LuoLuoNotangYuanTi 1" pitchFamily="2" charset="-128"/>
              </a:rPr>
              <a:t>!</a:t>
            </a:r>
            <a:r>
              <a:rPr kumimoji="0" lang="en" sz="8000" b="0" i="0" u="none" strike="noStrike" kern="1200" cap="none" spc="0" normalizeH="0" baseline="0" noProof="0">
                <a:ln w="0">
                  <a:solidFill>
                    <a:prstClr val="black"/>
                  </a:solidFill>
                </a:ln>
                <a:solidFill>
                  <a:srgbClr val="44C1A3">
                    <a:lumMod val="75000"/>
                  </a:srgbClr>
                </a:solidFill>
                <a:effectLst>
                  <a:outerShdw blurRad="38100" dist="25400" dir="5400000" algn="ctr" rotWithShape="0">
                    <a:srgbClr val="6E747A">
                      <a:alpha val="43000"/>
                    </a:srgbClr>
                  </a:outerShdw>
                </a:effectLst>
                <a:uLnTx/>
                <a:uFillTx/>
                <a:latin typeface="SVN-Poky's" panose="020B0606040200020203" pitchFamily="34" charset="0"/>
                <a:ea typeface="LNTH-LuoLuoNotangYuanTi 1" pitchFamily="2" charset="-128"/>
                <a:cs typeface="LNTH-LuoLuoNotangYuanTi 1" pitchFamily="2" charset="-128"/>
              </a:rPr>
              <a:t> </a:t>
            </a:r>
            <a:r>
              <a:rPr kumimoji="0" lang="en" sz="8000" b="0" i="0" u="none" strike="noStrike" kern="1200" cap="none" spc="0" normalizeH="0" baseline="0" noProof="0">
                <a:ln w="0">
                  <a:solidFill>
                    <a:prstClr val="black"/>
                  </a:solidFill>
                </a:ln>
                <a:solidFill>
                  <a:srgbClr val="FFFF00"/>
                </a:solidFill>
                <a:effectLst>
                  <a:outerShdw blurRad="38100" dist="25400" dir="5400000" algn="ctr" rotWithShape="0">
                    <a:srgbClr val="6E747A">
                      <a:alpha val="43000"/>
                    </a:srgbClr>
                  </a:outerShdw>
                </a:effectLst>
                <a:uLnTx/>
                <a:uFillTx/>
                <a:latin typeface="SVN-Poky's" panose="020B0606040200020203" pitchFamily="34" charset="0"/>
                <a:ea typeface="LNTH-LuoLuoNotangYuanTi 1" pitchFamily="2" charset="-128"/>
                <a:cs typeface="LNTH-LuoLuoNotangYuanTi 1" pitchFamily="2" charset="-128"/>
              </a:rPr>
              <a:t>Hẹn</a:t>
            </a:r>
            <a:r>
              <a:rPr kumimoji="0" lang="en" sz="8000" b="0" i="0" u="none" strike="noStrike" kern="1200" cap="none" spc="0" normalizeH="0" baseline="0" noProof="0">
                <a:ln w="0">
                  <a:solidFill>
                    <a:prstClr val="black"/>
                  </a:solidFill>
                </a:ln>
                <a:solidFill>
                  <a:srgbClr val="44C1A3">
                    <a:lumMod val="75000"/>
                  </a:srgbClr>
                </a:solidFill>
                <a:effectLst>
                  <a:outerShdw blurRad="38100" dist="25400" dir="5400000" algn="ctr" rotWithShape="0">
                    <a:srgbClr val="6E747A">
                      <a:alpha val="43000"/>
                    </a:srgbClr>
                  </a:outerShdw>
                </a:effectLst>
                <a:uLnTx/>
                <a:uFillTx/>
                <a:latin typeface="SVN-Poky's" panose="020B0606040200020203" pitchFamily="34" charset="0"/>
                <a:ea typeface="LNTH-LuoLuoNotangYuanTi 1" pitchFamily="2" charset="-128"/>
                <a:cs typeface="LNTH-LuoLuoNotangYuanTi 1" pitchFamily="2" charset="-128"/>
              </a:rPr>
              <a:t> </a:t>
            </a:r>
            <a:r>
              <a:rPr kumimoji="0" lang="en" sz="8000" b="0" i="0" u="none" strike="noStrike" kern="1200" cap="none" spc="0" normalizeH="0" baseline="0" noProof="0">
                <a:ln w="0">
                  <a:solidFill>
                    <a:prstClr val="black"/>
                  </a:solidFill>
                </a:ln>
                <a:solidFill>
                  <a:srgbClr val="92D050"/>
                </a:solidFill>
                <a:effectLst>
                  <a:outerShdw blurRad="38100" dist="25400" dir="5400000" algn="ctr" rotWithShape="0">
                    <a:srgbClr val="6E747A">
                      <a:alpha val="43000"/>
                    </a:srgbClr>
                  </a:outerShdw>
                </a:effectLst>
                <a:uLnTx/>
                <a:uFillTx/>
                <a:latin typeface="SVN-Poky's" panose="020B0606040200020203" pitchFamily="34" charset="0"/>
                <a:ea typeface="LNTH-LuoLuoNotangYuanTi 1" pitchFamily="2" charset="-128"/>
                <a:cs typeface="LNTH-LuoLuoNotangYuanTi 1" pitchFamily="2" charset="-128"/>
              </a:rPr>
              <a:t>gặp</a:t>
            </a:r>
            <a:r>
              <a:rPr kumimoji="0" lang="en" sz="8000" b="0" i="0" u="none" strike="noStrike" kern="1200" cap="none" spc="0" normalizeH="0" baseline="0" noProof="0">
                <a:ln w="0">
                  <a:solidFill>
                    <a:prstClr val="black"/>
                  </a:solidFill>
                </a:ln>
                <a:solidFill>
                  <a:srgbClr val="44C1A3">
                    <a:lumMod val="75000"/>
                  </a:srgbClr>
                </a:solidFill>
                <a:effectLst>
                  <a:outerShdw blurRad="38100" dist="25400" dir="5400000" algn="ctr" rotWithShape="0">
                    <a:srgbClr val="6E747A">
                      <a:alpha val="43000"/>
                    </a:srgbClr>
                  </a:outerShdw>
                </a:effectLst>
                <a:uLnTx/>
                <a:uFillTx/>
                <a:latin typeface="SVN-Poky's" panose="020B0606040200020203" pitchFamily="34" charset="0"/>
                <a:ea typeface="LNTH-LuoLuoNotangYuanTi 1" pitchFamily="2" charset="-128"/>
                <a:cs typeface="LNTH-LuoLuoNotangYuanTi 1" pitchFamily="2" charset="-128"/>
              </a:rPr>
              <a:t> </a:t>
            </a:r>
            <a:r>
              <a:rPr kumimoji="0" lang="en" sz="8000" b="0" i="0" u="none" strike="noStrike" kern="1200" cap="none" spc="0" normalizeH="0" baseline="0" noProof="0">
                <a:ln w="0">
                  <a:solidFill>
                    <a:prstClr val="black"/>
                  </a:solidFill>
                </a:ln>
                <a:solidFill>
                  <a:srgbClr val="FFC000"/>
                </a:solidFill>
                <a:effectLst>
                  <a:outerShdw blurRad="38100" dist="25400" dir="5400000" algn="ctr" rotWithShape="0">
                    <a:srgbClr val="6E747A">
                      <a:alpha val="43000"/>
                    </a:srgbClr>
                  </a:outerShdw>
                </a:effectLst>
                <a:uLnTx/>
                <a:uFillTx/>
                <a:latin typeface="SVN-Poky's" panose="020B0606040200020203" pitchFamily="34" charset="0"/>
                <a:ea typeface="LNTH-LuoLuoNotangYuanTi 1" pitchFamily="2" charset="-128"/>
                <a:cs typeface="LNTH-LuoLuoNotangYuanTi 1" pitchFamily="2" charset="-128"/>
              </a:rPr>
              <a:t>lại</a:t>
            </a:r>
            <a:endParaRPr kumimoji="0" lang="vi-VN" sz="1400" b="0" i="0" u="none" strike="noStrike" kern="1200" cap="none" spc="0" normalizeH="0" baseline="0" noProof="0">
              <a:ln>
                <a:noFill/>
              </a:ln>
              <a:solidFill>
                <a:srgbClr val="FFC000"/>
              </a:solidFill>
              <a:effectLst/>
              <a:uLnTx/>
              <a:uFillTx/>
              <a:latin typeface="Arial" panose="020B0604020202020204" pitchFamily="34" charset="0"/>
              <a:ea typeface="+mn-ea"/>
              <a:cs typeface="+mn-cs"/>
            </a:endParaRPr>
          </a:p>
        </p:txBody>
      </p:sp>
      <p:pic>
        <p:nvPicPr>
          <p:cNvPr id="5" name="Picture 4" descr="A picture containing vector graphics&#10;&#10;Description automatically generated">
            <a:extLst>
              <a:ext uri="{FF2B5EF4-FFF2-40B4-BE49-F238E27FC236}">
                <a16:creationId xmlns:a16="http://schemas.microsoft.com/office/drawing/2014/main" id="{3E1628F4-E09D-4A4E-9105-AB7B4B3FE13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03120" y="2031525"/>
            <a:ext cx="5134548" cy="4826475"/>
          </a:xfrm>
          <a:prstGeom prst="rect">
            <a:avLst/>
          </a:prstGeom>
        </p:spPr>
      </p:pic>
    </p:spTree>
    <p:extLst>
      <p:ext uri="{BB962C8B-B14F-4D97-AF65-F5344CB8AC3E}">
        <p14:creationId xmlns:p14="http://schemas.microsoft.com/office/powerpoint/2010/main" val="922998546"/>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10000" fill="hold" grpId="0" nodeType="with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6"/>
                                        </p:tgtEl>
                                        <p:attrNameLst>
                                          <p:attrName>ppt_x</p:attrName>
                                          <p:attrName>ppt_y</p:attrName>
                                        </p:attrNameLst>
                                      </p:cBhvr>
                                    </p:animMotion>
                                    <p:animRot by="1500000">
                                      <p:cBhvr>
                                        <p:cTn id="7" dur="125" fill="hold">
                                          <p:stCondLst>
                                            <p:cond delay="0"/>
                                          </p:stCondLst>
                                        </p:cTn>
                                        <p:tgtEl>
                                          <p:spTgt spid="6"/>
                                        </p:tgtEl>
                                        <p:attrNameLst>
                                          <p:attrName>r</p:attrName>
                                        </p:attrNameLst>
                                      </p:cBhvr>
                                    </p:animRot>
                                    <p:animRot by="-1500000">
                                      <p:cBhvr>
                                        <p:cTn id="8" dur="125" fill="hold">
                                          <p:stCondLst>
                                            <p:cond delay="125"/>
                                          </p:stCondLst>
                                        </p:cTn>
                                        <p:tgtEl>
                                          <p:spTgt spid="6"/>
                                        </p:tgtEl>
                                        <p:attrNameLst>
                                          <p:attrName>r</p:attrName>
                                        </p:attrNameLst>
                                      </p:cBhvr>
                                    </p:animRot>
                                    <p:animRot by="-1500000">
                                      <p:cBhvr>
                                        <p:cTn id="9" dur="125" fill="hold">
                                          <p:stCondLst>
                                            <p:cond delay="250"/>
                                          </p:stCondLst>
                                        </p:cTn>
                                        <p:tgtEl>
                                          <p:spTgt spid="6"/>
                                        </p:tgtEl>
                                        <p:attrNameLst>
                                          <p:attrName>r</p:attrName>
                                        </p:attrNameLst>
                                      </p:cBhvr>
                                    </p:animRot>
                                    <p:animRot by="1500000">
                                      <p:cBhvr>
                                        <p:cTn id="10" dur="125" fill="hold">
                                          <p:stCondLst>
                                            <p:cond delay="375"/>
                                          </p:stCondLst>
                                        </p:cTn>
                                        <p:tgtEl>
                                          <p:spTgt spid="6"/>
                                        </p:tgtEl>
                                        <p:attrNameLst>
                                          <p:attrName>r</p:attrName>
                                        </p:attrNameLst>
                                      </p:cBhvr>
                                    </p:animRot>
                                  </p:childTnLst>
                                </p:cTn>
                              </p:par>
                              <p:par>
                                <p:cTn id="11" presetID="34" presetClass="emph" presetSubtype="0" repeatCount="10000" fill="hold" nodeType="withEffect">
                                  <p:stCondLst>
                                    <p:cond delay="0"/>
                                  </p:stCondLst>
                                  <p:iterate type="lt">
                                    <p:tmPct val="10000"/>
                                  </p:iterate>
                                  <p:childTnLst>
                                    <p:animMotion origin="layout" path="M 0.0 0.0 L 0.0 -0.07213" pathEditMode="relative" ptsTypes="">
                                      <p:cBhvr>
                                        <p:cTn id="12" dur="250" accel="50000" decel="50000" autoRev="1" fill="hold">
                                          <p:stCondLst>
                                            <p:cond delay="0"/>
                                          </p:stCondLst>
                                        </p:cTn>
                                        <p:tgtEl>
                                          <p:spTgt spid="7">
                                            <p:txEl>
                                              <p:pRg st="0" end="0"/>
                                            </p:txEl>
                                          </p:spTgt>
                                        </p:tgtEl>
                                        <p:attrNameLst>
                                          <p:attrName>ppt_x</p:attrName>
                                          <p:attrName>ppt_y</p:attrName>
                                        </p:attrNameLst>
                                      </p:cBhvr>
                                    </p:animMotion>
                                    <p:animRot by="1500000">
                                      <p:cBhvr>
                                        <p:cTn id="13" dur="125" fill="hold">
                                          <p:stCondLst>
                                            <p:cond delay="0"/>
                                          </p:stCondLst>
                                        </p:cTn>
                                        <p:tgtEl>
                                          <p:spTgt spid="7">
                                            <p:txEl>
                                              <p:pRg st="0" end="0"/>
                                            </p:txEl>
                                          </p:spTgt>
                                        </p:tgtEl>
                                        <p:attrNameLst>
                                          <p:attrName>r</p:attrName>
                                        </p:attrNameLst>
                                      </p:cBhvr>
                                    </p:animRot>
                                    <p:animRot by="-1500000">
                                      <p:cBhvr>
                                        <p:cTn id="14" dur="125" fill="hold">
                                          <p:stCondLst>
                                            <p:cond delay="125"/>
                                          </p:stCondLst>
                                        </p:cTn>
                                        <p:tgtEl>
                                          <p:spTgt spid="7">
                                            <p:txEl>
                                              <p:pRg st="0" end="0"/>
                                            </p:txEl>
                                          </p:spTgt>
                                        </p:tgtEl>
                                        <p:attrNameLst>
                                          <p:attrName>r</p:attrName>
                                        </p:attrNameLst>
                                      </p:cBhvr>
                                    </p:animRot>
                                    <p:animRot by="-1500000">
                                      <p:cBhvr>
                                        <p:cTn id="15" dur="125" fill="hold">
                                          <p:stCondLst>
                                            <p:cond delay="250"/>
                                          </p:stCondLst>
                                        </p:cTn>
                                        <p:tgtEl>
                                          <p:spTgt spid="7">
                                            <p:txEl>
                                              <p:pRg st="0" end="0"/>
                                            </p:txEl>
                                          </p:spTgt>
                                        </p:tgtEl>
                                        <p:attrNameLst>
                                          <p:attrName>r</p:attrName>
                                        </p:attrNameLst>
                                      </p:cBhvr>
                                    </p:animRot>
                                    <p:animRot by="1500000">
                                      <p:cBhvr>
                                        <p:cTn id="16" dur="125" fill="hold">
                                          <p:stCondLst>
                                            <p:cond delay="375"/>
                                          </p:stCondLst>
                                        </p:cTn>
                                        <p:tgtEl>
                                          <p:spTgt spid="7">
                                            <p:txEl>
                                              <p:pRg st="0" end="0"/>
                                            </p:txEl>
                                          </p:spTgt>
                                        </p:tgtEl>
                                        <p:attrNameLst>
                                          <p:attrName>r</p:attrName>
                                        </p:attrNameLst>
                                      </p:cBhvr>
                                    </p:animRot>
                                  </p:childTnLst>
                                </p:cTn>
                              </p:par>
                              <p:par>
                                <p:cTn id="17" presetID="32" presetClass="emph" presetSubtype="0" fill="hold" nodeType="withEffect">
                                  <p:stCondLst>
                                    <p:cond delay="0"/>
                                  </p:stCondLst>
                                  <p:childTnLst>
                                    <p:animRot by="120000">
                                      <p:cBhvr>
                                        <p:cTn id="18" dur="100" fill="hold">
                                          <p:stCondLst>
                                            <p:cond delay="0"/>
                                          </p:stCondLst>
                                        </p:cTn>
                                        <p:tgtEl>
                                          <p:spTgt spid="5"/>
                                        </p:tgtEl>
                                        <p:attrNameLst>
                                          <p:attrName>r</p:attrName>
                                        </p:attrNameLst>
                                      </p:cBhvr>
                                    </p:animRot>
                                    <p:animRot by="-240000">
                                      <p:cBhvr>
                                        <p:cTn id="19" dur="200" fill="hold">
                                          <p:stCondLst>
                                            <p:cond delay="200"/>
                                          </p:stCondLst>
                                        </p:cTn>
                                        <p:tgtEl>
                                          <p:spTgt spid="5"/>
                                        </p:tgtEl>
                                        <p:attrNameLst>
                                          <p:attrName>r</p:attrName>
                                        </p:attrNameLst>
                                      </p:cBhvr>
                                    </p:animRot>
                                    <p:animRot by="240000">
                                      <p:cBhvr>
                                        <p:cTn id="20" dur="200" fill="hold">
                                          <p:stCondLst>
                                            <p:cond delay="400"/>
                                          </p:stCondLst>
                                        </p:cTn>
                                        <p:tgtEl>
                                          <p:spTgt spid="5"/>
                                        </p:tgtEl>
                                        <p:attrNameLst>
                                          <p:attrName>r</p:attrName>
                                        </p:attrNameLst>
                                      </p:cBhvr>
                                    </p:animRot>
                                    <p:animRot by="-240000">
                                      <p:cBhvr>
                                        <p:cTn id="21" dur="200" fill="hold">
                                          <p:stCondLst>
                                            <p:cond delay="600"/>
                                          </p:stCondLst>
                                        </p:cTn>
                                        <p:tgtEl>
                                          <p:spTgt spid="5"/>
                                        </p:tgtEl>
                                        <p:attrNameLst>
                                          <p:attrName>r</p:attrName>
                                        </p:attrNameLst>
                                      </p:cBhvr>
                                    </p:animRot>
                                    <p:animRot by="120000">
                                      <p:cBhvr>
                                        <p:cTn id="22" dur="200" fill="hold">
                                          <p:stCondLst>
                                            <p:cond delay="800"/>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hape, rectangle&#10;&#10;Description automatically generated">
            <a:extLst>
              <a:ext uri="{FF2B5EF4-FFF2-40B4-BE49-F238E27FC236}">
                <a16:creationId xmlns:a16="http://schemas.microsoft.com/office/drawing/2014/main" id="{FA4948A0-C7DB-0146-C561-5303CCF6542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8061" y="666333"/>
            <a:ext cx="6735263" cy="4200953"/>
          </a:xfrm>
          <a:prstGeom prst="rect">
            <a:avLst/>
          </a:prstGeom>
        </p:spPr>
      </p:pic>
      <p:pic>
        <p:nvPicPr>
          <p:cNvPr id="2" name="Picture 7">
            <a:extLst>
              <a:ext uri="{FF2B5EF4-FFF2-40B4-BE49-F238E27FC236}">
                <a16:creationId xmlns:a16="http://schemas.microsoft.com/office/drawing/2014/main" id="{109E5EA1-2B3A-D1FC-3485-CF33424EE47D}"/>
              </a:ext>
            </a:extLst>
          </p:cNvPr>
          <p:cNvPicPr>
            <a:picLocks noChangeAspect="1"/>
          </p:cNvPicPr>
          <p:nvPr/>
        </p:nvPicPr>
        <p:blipFill>
          <a:blip r:embed="rId3"/>
          <a:srcRect/>
          <a:stretch>
            <a:fillRect/>
          </a:stretch>
        </p:blipFill>
        <p:spPr>
          <a:xfrm>
            <a:off x="3373120" y="2344023"/>
            <a:ext cx="8818880" cy="4409440"/>
          </a:xfrm>
          <a:prstGeom prst="rect">
            <a:avLst/>
          </a:prstGeom>
        </p:spPr>
      </p:pic>
      <p:pic>
        <p:nvPicPr>
          <p:cNvPr id="5" name="Picture 4">
            <a:extLst>
              <a:ext uri="{FF2B5EF4-FFF2-40B4-BE49-F238E27FC236}">
                <a16:creationId xmlns:a16="http://schemas.microsoft.com/office/drawing/2014/main" id="{CC500FBC-47CD-30C3-2C63-044124D90507}"/>
              </a:ext>
            </a:extLst>
          </p:cNvPr>
          <p:cNvPicPr>
            <a:picLocks noChangeAspect="1"/>
          </p:cNvPicPr>
          <p:nvPr/>
        </p:nvPicPr>
        <p:blipFill>
          <a:blip r:embed="rId4"/>
          <a:stretch>
            <a:fillRect/>
          </a:stretch>
        </p:blipFill>
        <p:spPr>
          <a:xfrm>
            <a:off x="163902" y="790062"/>
            <a:ext cx="7120745" cy="3029975"/>
          </a:xfrm>
          <a:prstGeom prst="rect">
            <a:avLst/>
          </a:prstGeom>
        </p:spPr>
      </p:pic>
    </p:spTree>
    <p:extLst>
      <p:ext uri="{BB962C8B-B14F-4D97-AF65-F5344CB8AC3E}">
        <p14:creationId xmlns:p14="http://schemas.microsoft.com/office/powerpoint/2010/main" val="53798541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32" presetClass="emph" presetSubtype="0" fill="hold" nodeType="withEffect">
                                  <p:stCondLst>
                                    <p:cond delay="0"/>
                                  </p:stCondLst>
                                  <p:childTnLst>
                                    <p:animRot by="120000">
                                      <p:cBhvr>
                                        <p:cTn id="9" dur="100" fill="hold">
                                          <p:stCondLst>
                                            <p:cond delay="0"/>
                                          </p:stCondLst>
                                        </p:cTn>
                                        <p:tgtEl>
                                          <p:spTgt spid="2"/>
                                        </p:tgtEl>
                                        <p:attrNameLst>
                                          <p:attrName>r</p:attrName>
                                        </p:attrNameLst>
                                      </p:cBhvr>
                                    </p:animRot>
                                    <p:animRot by="-240000">
                                      <p:cBhvr>
                                        <p:cTn id="10" dur="200" fill="hold">
                                          <p:stCondLst>
                                            <p:cond delay="200"/>
                                          </p:stCondLst>
                                        </p:cTn>
                                        <p:tgtEl>
                                          <p:spTgt spid="2"/>
                                        </p:tgtEl>
                                        <p:attrNameLst>
                                          <p:attrName>r</p:attrName>
                                        </p:attrNameLst>
                                      </p:cBhvr>
                                    </p:animRot>
                                    <p:animRot by="240000">
                                      <p:cBhvr>
                                        <p:cTn id="11" dur="200" fill="hold">
                                          <p:stCondLst>
                                            <p:cond delay="400"/>
                                          </p:stCondLst>
                                        </p:cTn>
                                        <p:tgtEl>
                                          <p:spTgt spid="2"/>
                                        </p:tgtEl>
                                        <p:attrNameLst>
                                          <p:attrName>r</p:attrName>
                                        </p:attrNameLst>
                                      </p:cBhvr>
                                    </p:animRot>
                                    <p:animRot by="-240000">
                                      <p:cBhvr>
                                        <p:cTn id="12" dur="200" fill="hold">
                                          <p:stCondLst>
                                            <p:cond delay="600"/>
                                          </p:stCondLst>
                                        </p:cTn>
                                        <p:tgtEl>
                                          <p:spTgt spid="2"/>
                                        </p:tgtEl>
                                        <p:attrNameLst>
                                          <p:attrName>r</p:attrName>
                                        </p:attrNameLst>
                                      </p:cBhvr>
                                    </p:animRot>
                                    <p:animRot by="120000">
                                      <p:cBhvr>
                                        <p:cTn id="13" dur="200" fill="hold">
                                          <p:stCondLst>
                                            <p:cond delay="8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lympia_2015_nhạc_mở_đầu">
            <a:hlinkClick r:id="" action="ppaction://media"/>
            <a:extLst>
              <a:ext uri="{FF2B5EF4-FFF2-40B4-BE49-F238E27FC236}">
                <a16:creationId xmlns:a16="http://schemas.microsoft.com/office/drawing/2014/main" id="{6AB0560E-0D71-4894-9D4A-1C58A674677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22398" y="311054"/>
            <a:ext cx="487363" cy="487363"/>
          </a:xfrm>
          <a:prstGeom prst="rect">
            <a:avLst/>
          </a:prstGeom>
        </p:spPr>
      </p:pic>
      <p:pic>
        <p:nvPicPr>
          <p:cNvPr id="5" name="Picture 4">
            <a:extLst>
              <a:ext uri="{FF2B5EF4-FFF2-40B4-BE49-F238E27FC236}">
                <a16:creationId xmlns:a16="http://schemas.microsoft.com/office/drawing/2014/main" id="{C8268490-83F3-4B35-9EBA-D4E334B72AFD}"/>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0" y="0"/>
            <a:ext cx="12192000" cy="6437376"/>
          </a:xfrm>
          <a:prstGeom prst="rect">
            <a:avLst/>
          </a:prstGeom>
        </p:spPr>
      </p:pic>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54079" y="170688"/>
            <a:ext cx="8730672" cy="6324600"/>
          </a:xfrm>
          <a:prstGeom prst="rect">
            <a:avLst/>
          </a:prstGeom>
        </p:spPr>
      </p:pic>
      <p:pic>
        <p:nvPicPr>
          <p:cNvPr id="4" name="Picture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1920" y="554736"/>
            <a:ext cx="12435840" cy="5687568"/>
          </a:xfrm>
          <a:prstGeom prst="rect">
            <a:avLst/>
          </a:prstGeom>
        </p:spPr>
      </p:pic>
    </p:spTree>
    <p:extLst>
      <p:ext uri="{BB962C8B-B14F-4D97-AF65-F5344CB8AC3E}">
        <p14:creationId xmlns:p14="http://schemas.microsoft.com/office/powerpoint/2010/main" val="29501247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894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6D324677-3C36-47BC-B29A-D6E24166FF76}"/>
              </a:ext>
            </a:extLst>
          </p:cNvPr>
          <p:cNvPicPr>
            <a:picLocks noChangeAspect="1"/>
          </p:cNvPicPr>
          <p:nvPr/>
        </p:nvPicPr>
        <p:blipFill>
          <a:blip r:embed="rId8"/>
          <a:stretch>
            <a:fillRect/>
          </a:stretch>
        </p:blipFill>
        <p:spPr>
          <a:xfrm>
            <a:off x="1" y="0"/>
            <a:ext cx="12192000" cy="6437376"/>
          </a:xfrm>
          <a:prstGeom prst="rect">
            <a:avLst/>
          </a:prstGeom>
        </p:spPr>
      </p:pic>
      <p:grpSp>
        <p:nvGrpSpPr>
          <p:cNvPr id="6" name="Group 5"/>
          <p:cNvGrpSpPr/>
          <p:nvPr/>
        </p:nvGrpSpPr>
        <p:grpSpPr>
          <a:xfrm>
            <a:off x="3505200" y="1472105"/>
            <a:ext cx="6503152" cy="4648200"/>
            <a:chOff x="2019300" y="1219200"/>
            <a:chExt cx="6503152" cy="4648200"/>
          </a:xfrm>
        </p:grpSpPr>
        <p:sp>
          <p:nvSpPr>
            <p:cNvPr id="5" name="Rectangle 4"/>
            <p:cNvSpPr/>
            <p:nvPr/>
          </p:nvSpPr>
          <p:spPr>
            <a:xfrm>
              <a:off x="6247256" y="1219200"/>
              <a:ext cx="2275196" cy="1828800"/>
            </a:xfrm>
            <a:prstGeom prst="rect">
              <a:avLst/>
            </a:prstGeom>
            <a:scene3d>
              <a:camera prst="isometricOffAxis1Top">
                <a:rot lat="18098748" lon="17111529" rev="4476962"/>
              </a:camera>
              <a:lightRig rig="twoPt" dir="t"/>
            </a:scene3d>
            <a:sp3d extrusionH="76200" contourW="12700" prstMaterial="matte">
              <a:bevelT w="101600" h="3556000"/>
              <a:bevelB w="850900"/>
              <a:extrusionClr>
                <a:schemeClr val="tx2"/>
              </a:extrusionClr>
              <a:contourClr>
                <a:srgbClr val="6600CC"/>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flatTx/>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UTM Avo" panose="02040603050506020204" pitchFamily="18" charset="0"/>
                <a:ea typeface="+mn-ea"/>
                <a:cs typeface="+mn-cs"/>
              </a:endParaRPr>
            </a:p>
          </p:txBody>
        </p:sp>
        <p:sp>
          <p:nvSpPr>
            <p:cNvPr id="4" name="Rectangle 3"/>
            <p:cNvSpPr/>
            <p:nvPr/>
          </p:nvSpPr>
          <p:spPr>
            <a:xfrm>
              <a:off x="4863152" y="2160896"/>
              <a:ext cx="1600200" cy="1828800"/>
            </a:xfrm>
            <a:prstGeom prst="rect">
              <a:avLst/>
            </a:prstGeom>
            <a:scene3d>
              <a:camera prst="isometricOffAxis1Top">
                <a:rot lat="18098748" lon="17111529" rev="4476962"/>
              </a:camera>
              <a:lightRig rig="twoPt" dir="t"/>
            </a:scene3d>
            <a:sp3d extrusionH="76200" contourW="12700" prstMaterial="matte">
              <a:bevelT w="101600" h="2667000"/>
              <a:bevelB w="850900"/>
              <a:extrusionClr>
                <a:schemeClr val="tx2"/>
              </a:extrusionClr>
              <a:contourClr>
                <a:srgbClr val="6600CC"/>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flatTx/>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UTM Avo" panose="02040603050506020204" pitchFamily="18" charset="0"/>
                <a:ea typeface="+mn-ea"/>
                <a:cs typeface="+mn-cs"/>
              </a:endParaRPr>
            </a:p>
          </p:txBody>
        </p:sp>
        <p:sp>
          <p:nvSpPr>
            <p:cNvPr id="3" name="Rectangle 2"/>
            <p:cNvSpPr/>
            <p:nvPr/>
          </p:nvSpPr>
          <p:spPr>
            <a:xfrm>
              <a:off x="3429000" y="3110552"/>
              <a:ext cx="1600200" cy="1828800"/>
            </a:xfrm>
            <a:prstGeom prst="rect">
              <a:avLst/>
            </a:prstGeom>
            <a:scene3d>
              <a:camera prst="isometricOffAxis1Top">
                <a:rot lat="18098748" lon="17111529" rev="4476962"/>
              </a:camera>
              <a:lightRig rig="twoPt" dir="t"/>
            </a:scene3d>
            <a:sp3d extrusionH="76200" contourW="12700" prstMaterial="matte">
              <a:bevelT w="101600" h="1778000"/>
              <a:bevelB w="850900"/>
              <a:extrusionClr>
                <a:schemeClr val="tx2"/>
              </a:extrusionClr>
              <a:contourClr>
                <a:srgbClr val="6600CC"/>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flatTx/>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UTM Avo" panose="02040603050506020204" pitchFamily="18" charset="0"/>
                <a:ea typeface="+mn-ea"/>
                <a:cs typeface="+mn-cs"/>
              </a:endParaRPr>
            </a:p>
          </p:txBody>
        </p:sp>
        <p:sp>
          <p:nvSpPr>
            <p:cNvPr id="2" name="Rectangle 1"/>
            <p:cNvSpPr/>
            <p:nvPr/>
          </p:nvSpPr>
          <p:spPr>
            <a:xfrm>
              <a:off x="2019300" y="4038600"/>
              <a:ext cx="1600200" cy="1828800"/>
            </a:xfrm>
            <a:prstGeom prst="rect">
              <a:avLst/>
            </a:prstGeom>
            <a:scene3d>
              <a:camera prst="isometricOffAxis1Top">
                <a:rot lat="18098748" lon="17111529" rev="4476962"/>
              </a:camera>
              <a:lightRig rig="twoPt" dir="t"/>
            </a:scene3d>
            <a:sp3d extrusionH="76200" contourW="12700" prstMaterial="matte">
              <a:bevelT w="101600" h="889000"/>
              <a:bevelB w="850900"/>
              <a:extrusionClr>
                <a:schemeClr val="tx2"/>
              </a:extrusionClr>
              <a:contourClr>
                <a:srgbClr val="6600CC"/>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flatTx/>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UTM Avo" panose="02040603050506020204" pitchFamily="18" charset="0"/>
                <a:ea typeface="+mn-ea"/>
                <a:cs typeface="+mn-cs"/>
              </a:endParaRPr>
            </a:p>
          </p:txBody>
        </p:sp>
      </p:grpSp>
      <p:pic>
        <p:nvPicPr>
          <p:cNvPr id="1027" name="Picture 3" descr="C:\Users\Admin\Downloads\ngay tháng\dora-the-explorer-large.jpg"/>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0" b="100000" l="1775" r="100000">
                        <a14:foregroundMark x1="66272" y1="93981" x2="66272" y2="93981"/>
                        <a14:foregroundMark x1="60059" y1="93287" x2="60059" y2="93287"/>
                        <a14:foregroundMark x1="60059" y1="93287" x2="60059" y2="93287"/>
                        <a14:foregroundMark x1="63314" y1="92361" x2="63314" y2="92361"/>
                        <a14:foregroundMark x1="71598" y1="96065" x2="71598" y2="96065"/>
                        <a14:foregroundMark x1="57692" y1="93056" x2="57692" y2="93056"/>
                        <a14:foregroundMark x1="69822" y1="93519" x2="69822" y2="93519"/>
                        <a14:foregroundMark x1="42012" y1="91435" x2="42012" y2="91435"/>
                        <a14:foregroundMark x1="37870" y1="93056" x2="37870" y2="93056"/>
                        <a14:foregroundMark x1="37574" y1="94444" x2="37574" y2="94444"/>
                        <a14:foregroundMark x1="71893" y1="17593" x2="71893" y2="17593"/>
                        <a14:foregroundMark x1="48521" y1="27546" x2="48521" y2="27546"/>
                        <a14:foregroundMark x1="50592" y1="27546" x2="50592" y2="27546"/>
                        <a14:foregroundMark x1="61243" y1="95602" x2="61243" y2="95602"/>
                        <a14:foregroundMark x1="65385" y1="96065" x2="65385" y2="96065"/>
                        <a14:foregroundMark x1="36391" y1="96759" x2="36391" y2="96759"/>
                        <a14:foregroundMark x1="46450" y1="93287" x2="46450" y2="93287"/>
                        <a14:foregroundMark x1="34911" y1="97685" x2="45562" y2="92130"/>
                      </a14:backgroundRemoval>
                    </a14:imgEffect>
                  </a14:imgLayer>
                </a14:imgProps>
              </a:ext>
              <a:ext uri="{28A0092B-C50C-407E-A947-70E740481C1C}">
                <a14:useLocalDpi xmlns:a14="http://schemas.microsoft.com/office/drawing/2010/main" val="0"/>
              </a:ext>
            </a:extLst>
          </a:blip>
          <a:srcRect/>
          <a:stretch>
            <a:fillRect/>
          </a:stretch>
        </p:blipFill>
        <p:spPr bwMode="auto">
          <a:xfrm>
            <a:off x="1790890" y="4136859"/>
            <a:ext cx="1714310" cy="2191071"/>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C:\Users\Admin\Downloads\ngay tháng\tải xuống.jpg"/>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0" b="99556" l="0" r="100000"/>
                    </a14:imgEffect>
                  </a14:imgLayer>
                </a14:imgProps>
              </a:ext>
              <a:ext uri="{28A0092B-C50C-407E-A947-70E740481C1C}">
                <a14:useLocalDpi xmlns:a14="http://schemas.microsoft.com/office/drawing/2010/main" val="0"/>
              </a:ext>
            </a:extLst>
          </a:blip>
          <a:srcRect/>
          <a:stretch>
            <a:fillRect/>
          </a:stretch>
        </p:blipFill>
        <p:spPr bwMode="auto">
          <a:xfrm>
            <a:off x="8421030" y="557986"/>
            <a:ext cx="1524000" cy="15240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hlinkClick r:id="rId13" action="ppaction://hlinksldjump"/>
          </p:cNvPr>
          <p:cNvSpPr/>
          <p:nvPr/>
        </p:nvSpPr>
        <p:spPr>
          <a:xfrm>
            <a:off x="3991089" y="4326684"/>
            <a:ext cx="700834" cy="1107996"/>
          </a:xfrm>
          <a:prstGeom prst="rect">
            <a:avLst/>
          </a:prstGeom>
          <a:noFill/>
          <a:effectLst>
            <a:glow rad="228600">
              <a:schemeClr val="accent6">
                <a:satMod val="175000"/>
                <a:alpha val="40000"/>
              </a:schemeClr>
            </a:glow>
          </a:effectLst>
        </p:spPr>
        <p:txBody>
          <a:bodyPr wrap="non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w="11430"/>
                <a:solidFill>
                  <a:srgbClr val="D60093"/>
                </a:solidFill>
                <a:effectLst>
                  <a:glow rad="139700">
                    <a:srgbClr val="F14124">
                      <a:satMod val="175000"/>
                      <a:alpha val="40000"/>
                    </a:srgbClr>
                  </a:glow>
                  <a:outerShdw blurRad="80000" dist="40000" dir="5040000" algn="tl">
                    <a:srgbClr val="000000">
                      <a:alpha val="30000"/>
                    </a:srgbClr>
                  </a:outerShdw>
                </a:effectLst>
                <a:uLnTx/>
                <a:uFillTx/>
                <a:latin typeface="UTM Avo" panose="02040603050506020204" pitchFamily="18" charset="0"/>
                <a:ea typeface="+mn-ea"/>
                <a:cs typeface="+mn-cs"/>
              </a:rPr>
              <a:t>1</a:t>
            </a:r>
          </a:p>
        </p:txBody>
      </p:sp>
      <p:sp>
        <p:nvSpPr>
          <p:cNvPr id="10" name="Rectangle 9">
            <a:hlinkClick r:id="rId14" action="ppaction://hlinksldjump"/>
          </p:cNvPr>
          <p:cNvSpPr/>
          <p:nvPr/>
        </p:nvSpPr>
        <p:spPr>
          <a:xfrm>
            <a:off x="5486602" y="3412284"/>
            <a:ext cx="700833" cy="1107996"/>
          </a:xfrm>
          <a:prstGeom prst="rect">
            <a:avLst/>
          </a:prstGeom>
          <a:noFill/>
          <a:effectLst>
            <a:glow rad="228600">
              <a:schemeClr val="accent6">
                <a:satMod val="175000"/>
                <a:alpha val="40000"/>
              </a:schemeClr>
            </a:glow>
          </a:effectLst>
        </p:spPr>
        <p:txBody>
          <a:bodyPr wrap="non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w="11430"/>
                <a:solidFill>
                  <a:srgbClr val="D60093"/>
                </a:solidFill>
                <a:effectLst>
                  <a:glow rad="139700">
                    <a:srgbClr val="F14124">
                      <a:satMod val="175000"/>
                      <a:alpha val="40000"/>
                    </a:srgbClr>
                  </a:glow>
                  <a:outerShdw blurRad="80000" dist="40000" dir="5040000" algn="tl">
                    <a:srgbClr val="000000">
                      <a:alpha val="30000"/>
                    </a:srgbClr>
                  </a:outerShdw>
                </a:effectLst>
                <a:uLnTx/>
                <a:uFillTx/>
                <a:latin typeface="UTM Avo" panose="02040603050506020204" pitchFamily="18" charset="0"/>
                <a:ea typeface="+mn-ea"/>
                <a:cs typeface="+mn-cs"/>
              </a:rPr>
              <a:t>2</a:t>
            </a:r>
          </a:p>
        </p:txBody>
      </p:sp>
      <p:sp>
        <p:nvSpPr>
          <p:cNvPr id="11" name="Rectangle 10">
            <a:hlinkClick r:id="rId15" action="ppaction://hlinksldjump"/>
          </p:cNvPr>
          <p:cNvSpPr/>
          <p:nvPr/>
        </p:nvSpPr>
        <p:spPr>
          <a:xfrm>
            <a:off x="6920753" y="2386925"/>
            <a:ext cx="700834" cy="1107996"/>
          </a:xfrm>
          <a:prstGeom prst="rect">
            <a:avLst/>
          </a:prstGeom>
          <a:noFill/>
          <a:effectLst>
            <a:glow rad="228600">
              <a:schemeClr val="accent6">
                <a:satMod val="175000"/>
                <a:alpha val="40000"/>
              </a:schemeClr>
            </a:glow>
          </a:effectLst>
        </p:spPr>
        <p:txBody>
          <a:bodyPr wrap="non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w="11430"/>
                <a:solidFill>
                  <a:srgbClr val="D60093"/>
                </a:solidFill>
                <a:effectLst>
                  <a:glow rad="139700">
                    <a:srgbClr val="F14124">
                      <a:satMod val="175000"/>
                      <a:alpha val="40000"/>
                    </a:srgbClr>
                  </a:glow>
                  <a:outerShdw blurRad="80000" dist="40000" dir="5040000" algn="tl">
                    <a:srgbClr val="000000">
                      <a:alpha val="30000"/>
                    </a:srgbClr>
                  </a:outerShdw>
                </a:effectLst>
                <a:uLnTx/>
                <a:uFillTx/>
                <a:latin typeface="UTM Avo" panose="02040603050506020204" pitchFamily="18" charset="0"/>
                <a:ea typeface="+mn-ea"/>
                <a:cs typeface="+mn-cs"/>
              </a:rPr>
              <a:t>3</a:t>
            </a:r>
          </a:p>
        </p:txBody>
      </p:sp>
      <p:sp>
        <p:nvSpPr>
          <p:cNvPr id="12" name="Rectangle 11">
            <a:hlinkClick r:id="rId16" action="ppaction://hlinksldjump"/>
          </p:cNvPr>
          <p:cNvSpPr/>
          <p:nvPr/>
        </p:nvSpPr>
        <p:spPr>
          <a:xfrm>
            <a:off x="8107676" y="1315323"/>
            <a:ext cx="700834" cy="1107996"/>
          </a:xfrm>
          <a:prstGeom prst="rect">
            <a:avLst/>
          </a:prstGeom>
          <a:noFill/>
          <a:effectLst>
            <a:glow rad="228600">
              <a:schemeClr val="accent6">
                <a:satMod val="175000"/>
                <a:alpha val="40000"/>
              </a:schemeClr>
            </a:glow>
          </a:effectLst>
        </p:spPr>
        <p:txBody>
          <a:bodyPr wrap="non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w="11430"/>
                <a:solidFill>
                  <a:srgbClr val="D60093"/>
                </a:solidFill>
                <a:effectLst>
                  <a:glow rad="139700">
                    <a:srgbClr val="F14124">
                      <a:satMod val="175000"/>
                      <a:alpha val="40000"/>
                    </a:srgbClr>
                  </a:glow>
                  <a:outerShdw blurRad="80000" dist="40000" dir="5040000" algn="tl">
                    <a:srgbClr val="000000">
                      <a:alpha val="30000"/>
                    </a:srgbClr>
                  </a:outerShdw>
                </a:effectLst>
                <a:uLnTx/>
                <a:uFillTx/>
                <a:latin typeface="UTM Avo" panose="02040603050506020204" pitchFamily="18" charset="0"/>
                <a:ea typeface="+mn-ea"/>
                <a:cs typeface="+mn-cs"/>
              </a:rPr>
              <a:t>4</a:t>
            </a:r>
          </a:p>
        </p:txBody>
      </p:sp>
      <p:pic>
        <p:nvPicPr>
          <p:cNvPr id="8" name="gioi thieu tro choi.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503250" y="5576417"/>
            <a:ext cx="609600" cy="609600"/>
          </a:xfrm>
          <a:prstGeom prst="rect">
            <a:avLst/>
          </a:prstGeom>
        </p:spPr>
      </p:pic>
      <p:pic>
        <p:nvPicPr>
          <p:cNvPr id="19" name="Picture 2" descr="C:\Users\Admin\Downloads\ngay tháng\tải xuống.jpg">
            <a:extLst>
              <a:ext uri="{FF2B5EF4-FFF2-40B4-BE49-F238E27FC236}">
                <a16:creationId xmlns:a16="http://schemas.microsoft.com/office/drawing/2014/main" id="{F59A3D4E-1E78-4667-A1F0-D72E366EA6A1}"/>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0" b="99556" l="0" r="100000"/>
                    </a14:imgEffect>
                  </a14:imgLayer>
                </a14:imgProps>
              </a:ext>
              <a:ext uri="{28A0092B-C50C-407E-A947-70E740481C1C}">
                <a14:useLocalDpi xmlns:a14="http://schemas.microsoft.com/office/drawing/2010/main" val="0"/>
              </a:ext>
            </a:extLst>
          </a:blip>
          <a:srcRect/>
          <a:stretch>
            <a:fillRect/>
          </a:stretch>
        </p:blipFill>
        <p:spPr bwMode="auto">
          <a:xfrm>
            <a:off x="8107676" y="-482972"/>
            <a:ext cx="1524000" cy="1524000"/>
          </a:xfrm>
          <a:prstGeom prst="rect">
            <a:avLst/>
          </a:prstGeom>
          <a:noFill/>
          <a:scene3d>
            <a:camera prst="isometricOffAxis1Top"/>
            <a:lightRig rig="threePt" dir="t"/>
          </a:scene3d>
          <a:extLst>
            <a:ext uri="{909E8E84-426E-40DD-AFC4-6F175D3DCCD1}">
              <a14:hiddenFill xmlns:a14="http://schemas.microsoft.com/office/drawing/2010/main">
                <a:solidFill>
                  <a:srgbClr val="FFFFFF"/>
                </a:solidFill>
              </a14:hiddenFill>
            </a:ext>
          </a:extLst>
        </p:spPr>
      </p:pic>
      <p:pic>
        <p:nvPicPr>
          <p:cNvPr id="20" name="Picture 19">
            <a:hlinkClick r:id="rId18" action="ppaction://hlinksldjump"/>
            <a:extLst>
              <a:ext uri="{FF2B5EF4-FFF2-40B4-BE49-F238E27FC236}">
                <a16:creationId xmlns:a16="http://schemas.microsoft.com/office/drawing/2014/main" id="{CEA22550-1367-44B5-A21C-5CBD306DE9B8}"/>
              </a:ext>
            </a:extLst>
          </p:cNvPr>
          <p:cNvPicPr>
            <a:picLocks noChangeAspect="1"/>
          </p:cNvPicPr>
          <p:nvPr/>
        </p:nvPicPr>
        <p:blipFill rotWithShape="1">
          <a:blip r:embed="rId19">
            <a:extLst>
              <a:ext uri="{28A0092B-C50C-407E-A947-70E740481C1C}">
                <a14:useLocalDpi xmlns:a14="http://schemas.microsoft.com/office/drawing/2010/main" val="0"/>
              </a:ext>
            </a:extLst>
          </a:blip>
          <a:srcRect l="46739" t="65135" r="32609"/>
          <a:stretch/>
        </p:blipFill>
        <p:spPr>
          <a:xfrm>
            <a:off x="11333398" y="5594686"/>
            <a:ext cx="595835" cy="686656"/>
          </a:xfrm>
          <a:prstGeom prst="rect">
            <a:avLst/>
          </a:prstGeom>
        </p:spPr>
      </p:pic>
      <p:sp>
        <p:nvSpPr>
          <p:cNvPr id="23" name="WordArt 18">
            <a:extLst>
              <a:ext uri="{FF2B5EF4-FFF2-40B4-BE49-F238E27FC236}">
                <a16:creationId xmlns:a16="http://schemas.microsoft.com/office/drawing/2014/main" id="{8CF08AB5-BD4B-4A88-9832-25BC8161B233}"/>
              </a:ext>
            </a:extLst>
          </p:cNvPr>
          <p:cNvSpPr>
            <a:spLocks noChangeArrowheads="1" noChangeShapeType="1" noTextEdit="1"/>
          </p:cNvSpPr>
          <p:nvPr/>
        </p:nvSpPr>
        <p:spPr bwMode="auto">
          <a:xfrm>
            <a:off x="1112850" y="1306477"/>
            <a:ext cx="6477000" cy="1219200"/>
          </a:xfrm>
          <a:prstGeom prst="rect">
            <a:avLst/>
          </a:prstGeom>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0" cap="none" spc="0" normalizeH="0" baseline="0" noProof="0" dirty="0" err="1">
                <a:ln w="12700">
                  <a:solidFill>
                    <a:srgbClr val="FF0000"/>
                  </a:solidFill>
                  <a:round/>
                  <a:headEnd/>
                  <a:tailEnd/>
                </a:ln>
                <a:solidFill>
                  <a:srgbClr val="FF0000"/>
                </a:solidFill>
                <a:effectLst>
                  <a:outerShdw dist="35921" dir="2700000" sy="50000" kx="2115830" algn="bl" rotWithShape="0">
                    <a:srgbClr val="C0C0C0">
                      <a:alpha val="79999"/>
                    </a:srgbClr>
                  </a:outerShdw>
                </a:effectLst>
                <a:uLnTx/>
                <a:uFillTx/>
                <a:latin typeface="Times New Roman"/>
                <a:ea typeface="+mn-ea"/>
                <a:cs typeface="Times New Roman"/>
              </a:rPr>
              <a:t>Chúc</a:t>
            </a:r>
            <a:r>
              <a:rPr kumimoji="0" lang="en-US" sz="3600" b="0" i="0" u="none" strike="noStrike" kern="10" cap="none" spc="0" normalizeH="0" baseline="0" noProof="0" dirty="0">
                <a:ln w="12700">
                  <a:solidFill>
                    <a:srgbClr val="FF0000"/>
                  </a:solidFill>
                  <a:round/>
                  <a:headEnd/>
                  <a:tailEnd/>
                </a:ln>
                <a:solidFill>
                  <a:srgbClr val="FF0000"/>
                </a:solidFill>
                <a:effectLst>
                  <a:outerShdw dist="35921" dir="2700000" sy="50000" kx="2115830" algn="bl" rotWithShape="0">
                    <a:srgbClr val="C0C0C0">
                      <a:alpha val="79999"/>
                    </a:srgbClr>
                  </a:outerShdw>
                </a:effectLst>
                <a:uLnTx/>
                <a:uFillTx/>
                <a:latin typeface="Times New Roman"/>
                <a:ea typeface="+mn-ea"/>
                <a:cs typeface="Times New Roman"/>
              </a:rPr>
              <a:t> </a:t>
            </a:r>
            <a:r>
              <a:rPr kumimoji="0" lang="en-US" sz="3600" b="0" i="0" u="none" strike="noStrike" kern="10" cap="none" spc="0" normalizeH="0" baseline="0" noProof="0" dirty="0" err="1">
                <a:ln w="12700">
                  <a:solidFill>
                    <a:srgbClr val="FF0000"/>
                  </a:solidFill>
                  <a:round/>
                  <a:headEnd/>
                  <a:tailEnd/>
                </a:ln>
                <a:solidFill>
                  <a:srgbClr val="FF0000"/>
                </a:solidFill>
                <a:effectLst>
                  <a:outerShdw dist="35921" dir="2700000" sy="50000" kx="2115830" algn="bl" rotWithShape="0">
                    <a:srgbClr val="C0C0C0">
                      <a:alpha val="79999"/>
                    </a:srgbClr>
                  </a:outerShdw>
                </a:effectLst>
                <a:uLnTx/>
                <a:uFillTx/>
                <a:latin typeface="Times New Roman"/>
                <a:ea typeface="+mn-ea"/>
                <a:cs typeface="Times New Roman"/>
              </a:rPr>
              <a:t>mừng</a:t>
            </a:r>
            <a:r>
              <a:rPr kumimoji="0" lang="en-US" sz="3600" b="0" i="0" u="none" strike="noStrike" kern="10" cap="none" spc="0" normalizeH="0" baseline="0" noProof="0" dirty="0">
                <a:ln w="12700">
                  <a:solidFill>
                    <a:srgbClr val="FF0000"/>
                  </a:solidFill>
                  <a:round/>
                  <a:headEnd/>
                  <a:tailEnd/>
                </a:ln>
                <a:solidFill>
                  <a:srgbClr val="FF0000"/>
                </a:solidFill>
                <a:effectLst>
                  <a:outerShdw dist="35921" dir="2700000" sy="50000" kx="2115830" algn="bl" rotWithShape="0">
                    <a:srgbClr val="C0C0C0">
                      <a:alpha val="79999"/>
                    </a:srgbClr>
                  </a:outerShdw>
                </a:effectLst>
                <a:uLnTx/>
                <a:uFillTx/>
                <a:latin typeface="Times New Roman"/>
                <a:ea typeface="+mn-ea"/>
                <a:cs typeface="Times New Roman"/>
              </a:rPr>
              <a:t> </a:t>
            </a:r>
            <a:r>
              <a:rPr kumimoji="0" lang="en-US" sz="3600" b="0" i="0" u="none" strike="noStrike" kern="10" cap="none" spc="0" normalizeH="0" baseline="0" noProof="0" dirty="0" err="1">
                <a:ln w="12700">
                  <a:solidFill>
                    <a:srgbClr val="FF0000"/>
                  </a:solidFill>
                  <a:round/>
                  <a:headEnd/>
                  <a:tailEnd/>
                </a:ln>
                <a:solidFill>
                  <a:srgbClr val="FF0000"/>
                </a:solidFill>
                <a:effectLst>
                  <a:outerShdw dist="35921" dir="2700000" sy="50000" kx="2115830" algn="bl" rotWithShape="0">
                    <a:srgbClr val="C0C0C0">
                      <a:alpha val="79999"/>
                    </a:srgbClr>
                  </a:outerShdw>
                </a:effectLst>
                <a:uLnTx/>
                <a:uFillTx/>
                <a:latin typeface="Times New Roman"/>
                <a:ea typeface="+mn-ea"/>
                <a:cs typeface="Times New Roman"/>
              </a:rPr>
              <a:t>chiến</a:t>
            </a:r>
            <a:r>
              <a:rPr kumimoji="0" lang="en-US" sz="3600" b="0" i="0" u="none" strike="noStrike" kern="10" cap="none" spc="0" normalizeH="0" baseline="0" noProof="0" dirty="0">
                <a:ln w="12700">
                  <a:solidFill>
                    <a:srgbClr val="FF0000"/>
                  </a:solidFill>
                  <a:round/>
                  <a:headEnd/>
                  <a:tailEnd/>
                </a:ln>
                <a:solidFill>
                  <a:srgbClr val="FF0000"/>
                </a:solidFill>
                <a:effectLst>
                  <a:outerShdw dist="35921" dir="2700000" sy="50000" kx="2115830" algn="bl" rotWithShape="0">
                    <a:srgbClr val="C0C0C0">
                      <a:alpha val="79999"/>
                    </a:srgbClr>
                  </a:outerShdw>
                </a:effectLst>
                <a:uLnTx/>
                <a:uFillTx/>
                <a:latin typeface="Times New Roman"/>
                <a:ea typeface="+mn-ea"/>
                <a:cs typeface="Times New Roman"/>
              </a:rPr>
              <a:t> </a:t>
            </a:r>
            <a:r>
              <a:rPr kumimoji="0" lang="en-US" sz="3600" b="0" i="0" u="none" strike="noStrike" kern="10" cap="none" spc="0" normalizeH="0" baseline="0" noProof="0" dirty="0" err="1">
                <a:ln w="12700">
                  <a:solidFill>
                    <a:srgbClr val="FF0000"/>
                  </a:solidFill>
                  <a:round/>
                  <a:headEnd/>
                  <a:tailEnd/>
                </a:ln>
                <a:solidFill>
                  <a:srgbClr val="FF0000"/>
                </a:solidFill>
                <a:effectLst>
                  <a:outerShdw dist="35921" dir="2700000" sy="50000" kx="2115830" algn="bl" rotWithShape="0">
                    <a:srgbClr val="C0C0C0">
                      <a:alpha val="79999"/>
                    </a:srgbClr>
                  </a:outerShdw>
                </a:effectLst>
                <a:uLnTx/>
                <a:uFillTx/>
                <a:latin typeface="Times New Roman"/>
                <a:ea typeface="+mn-ea"/>
                <a:cs typeface="Times New Roman"/>
              </a:rPr>
              <a:t>thắng</a:t>
            </a:r>
            <a:r>
              <a:rPr kumimoji="0" lang="en-US" sz="3600" b="0" i="0" u="none" strike="noStrike" kern="10" cap="none" spc="0" normalizeH="0" baseline="0" noProof="0" dirty="0">
                <a:ln w="12700">
                  <a:solidFill>
                    <a:srgbClr val="FF0000"/>
                  </a:solidFill>
                  <a:round/>
                  <a:headEnd/>
                  <a:tailEnd/>
                </a:ln>
                <a:solidFill>
                  <a:srgbClr val="FF0000"/>
                </a:solidFill>
                <a:effectLst>
                  <a:outerShdw dist="35921" dir="2700000" sy="50000" kx="2115830" algn="bl" rotWithShape="0">
                    <a:srgbClr val="C0C0C0">
                      <a:alpha val="79999"/>
                    </a:srgbClr>
                  </a:outerShdw>
                </a:effectLst>
                <a:uLnTx/>
                <a:uFillTx/>
                <a:latin typeface="Times New Roman"/>
                <a:ea typeface="+mn-ea"/>
                <a:cs typeface="Times New Roman"/>
              </a:rPr>
              <a:t>!</a:t>
            </a:r>
          </a:p>
        </p:txBody>
      </p:sp>
      <p:pic>
        <p:nvPicPr>
          <p:cNvPr id="27" name="Picture 26">
            <a:extLst>
              <a:ext uri="{FF2B5EF4-FFF2-40B4-BE49-F238E27FC236}">
                <a16:creationId xmlns:a16="http://schemas.microsoft.com/office/drawing/2014/main" id="{DEBC320A-8BC5-445B-96FE-DEBD5D53CD10}"/>
              </a:ext>
            </a:extLst>
          </p:cNvPr>
          <p:cNvPicPr>
            <a:picLocks noChangeAspect="1"/>
          </p:cNvPicPr>
          <p:nvPr/>
        </p:nvPicPr>
        <p:blipFill>
          <a:blip r:embed="rId20"/>
          <a:stretch>
            <a:fillRect/>
          </a:stretch>
        </p:blipFill>
        <p:spPr>
          <a:xfrm>
            <a:off x="-218221" y="-1295716"/>
            <a:ext cx="9849897" cy="5535642"/>
          </a:xfrm>
          <a:prstGeom prst="rect">
            <a:avLst/>
          </a:prstGeom>
        </p:spPr>
      </p:pic>
      <p:sp>
        <p:nvSpPr>
          <p:cNvPr id="9" name="TextBox 8">
            <a:hlinkClick r:id="rId18" action="ppaction://hlinksldjump"/>
            <a:extLst>
              <a:ext uri="{FF2B5EF4-FFF2-40B4-BE49-F238E27FC236}">
                <a16:creationId xmlns:a16="http://schemas.microsoft.com/office/drawing/2014/main" id="{F848618C-D6CA-4218-1691-34C45595969B}"/>
              </a:ext>
            </a:extLst>
          </p:cNvPr>
          <p:cNvSpPr txBox="1"/>
          <p:nvPr/>
        </p:nvSpPr>
        <p:spPr>
          <a:xfrm>
            <a:off x="9925585" y="126124"/>
            <a:ext cx="2077229" cy="646331"/>
          </a:xfrm>
          <a:prstGeom prst="rect">
            <a:avLst/>
          </a:prstGeom>
          <a:solidFill>
            <a:srgbClr val="7030A0"/>
          </a:solidFill>
        </p:spPr>
        <p:style>
          <a:lnRef idx="0">
            <a:schemeClr val="accent2"/>
          </a:lnRef>
          <a:fillRef idx="3">
            <a:schemeClr val="accent2"/>
          </a:fillRef>
          <a:effectRef idx="3">
            <a:schemeClr val="accent2"/>
          </a:effectRef>
          <a:fontRef idx="minor">
            <a:schemeClr val="lt1"/>
          </a:fontRef>
        </p:style>
        <p:txBody>
          <a:bodyPr wrap="square" rtlCol="0">
            <a:spAutoFit/>
          </a:bodyPr>
          <a:lstStyle/>
          <a:p>
            <a:pPr lvl="0" algn="ctr">
              <a:defRPr/>
            </a:pPr>
            <a:r>
              <a:rPr lang="en-US" sz="3600" b="1" dirty="0" err="1">
                <a:solidFill>
                  <a:prstClr val="white"/>
                </a:solidFill>
                <a:latin typeface="Arial" panose="020B0604020202020204" pitchFamily="34" charset="0"/>
                <a:cs typeface="Arial" panose="020B0604020202020204" pitchFamily="34" charset="0"/>
              </a:rPr>
              <a:t>Học</a:t>
            </a:r>
            <a:r>
              <a:rPr lang="en-US" sz="3600" b="1" dirty="0">
                <a:solidFill>
                  <a:prstClr val="white"/>
                </a:solidFill>
                <a:latin typeface="Arial" panose="020B0604020202020204" pitchFamily="34" charset="0"/>
                <a:cs typeface="Arial" panose="020B0604020202020204" pitchFamily="34" charset="0"/>
              </a:rPr>
              <a:t> </a:t>
            </a:r>
            <a:r>
              <a:rPr lang="en-US" sz="3600" b="1" dirty="0" err="1">
                <a:solidFill>
                  <a:prstClr val="white"/>
                </a:solidFill>
                <a:latin typeface="Arial" panose="020B0604020202020204" pitchFamily="34" charset="0"/>
                <a:cs typeface="Arial" panose="020B0604020202020204" pitchFamily="34" charset="0"/>
              </a:rPr>
              <a:t>tiếp</a:t>
            </a:r>
            <a:endParaRPr lang="en-US" sz="3600" b="1" dirty="0">
              <a:solidFill>
                <a:prstClr val="whit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7666831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2050"/>
                                        </p:tgtEl>
                                        <p:attrNameLst>
                                          <p:attrName>r</p:attrName>
                                        </p:attrNameLst>
                                      </p:cBhvr>
                                    </p:animRot>
                                    <p:animRot by="-240000">
                                      <p:cBhvr>
                                        <p:cTn id="7" dur="200" fill="hold">
                                          <p:stCondLst>
                                            <p:cond delay="200"/>
                                          </p:stCondLst>
                                        </p:cTn>
                                        <p:tgtEl>
                                          <p:spTgt spid="2050"/>
                                        </p:tgtEl>
                                        <p:attrNameLst>
                                          <p:attrName>r</p:attrName>
                                        </p:attrNameLst>
                                      </p:cBhvr>
                                    </p:animRot>
                                    <p:animRot by="240000">
                                      <p:cBhvr>
                                        <p:cTn id="8" dur="200" fill="hold">
                                          <p:stCondLst>
                                            <p:cond delay="400"/>
                                          </p:stCondLst>
                                        </p:cTn>
                                        <p:tgtEl>
                                          <p:spTgt spid="2050"/>
                                        </p:tgtEl>
                                        <p:attrNameLst>
                                          <p:attrName>r</p:attrName>
                                        </p:attrNameLst>
                                      </p:cBhvr>
                                    </p:animRot>
                                    <p:animRot by="-240000">
                                      <p:cBhvr>
                                        <p:cTn id="9" dur="200" fill="hold">
                                          <p:stCondLst>
                                            <p:cond delay="600"/>
                                          </p:stCondLst>
                                        </p:cTn>
                                        <p:tgtEl>
                                          <p:spTgt spid="2050"/>
                                        </p:tgtEl>
                                        <p:attrNameLst>
                                          <p:attrName>r</p:attrName>
                                        </p:attrNameLst>
                                      </p:cBhvr>
                                    </p:animRot>
                                    <p:animRot by="120000">
                                      <p:cBhvr>
                                        <p:cTn id="10" dur="200" fill="hold">
                                          <p:stCondLst>
                                            <p:cond delay="800"/>
                                          </p:stCondLst>
                                        </p:cTn>
                                        <p:tgtEl>
                                          <p:spTgt spid="2050"/>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1027"/>
                                        </p:tgtEl>
                                        <p:attrNameLst>
                                          <p:attrName>r</p:attrName>
                                        </p:attrNameLst>
                                      </p:cBhvr>
                                    </p:animRot>
                                    <p:animRot by="-240000">
                                      <p:cBhvr>
                                        <p:cTn id="13" dur="200" fill="hold">
                                          <p:stCondLst>
                                            <p:cond delay="200"/>
                                          </p:stCondLst>
                                        </p:cTn>
                                        <p:tgtEl>
                                          <p:spTgt spid="1027"/>
                                        </p:tgtEl>
                                        <p:attrNameLst>
                                          <p:attrName>r</p:attrName>
                                        </p:attrNameLst>
                                      </p:cBhvr>
                                    </p:animRot>
                                    <p:animRot by="240000">
                                      <p:cBhvr>
                                        <p:cTn id="14" dur="200" fill="hold">
                                          <p:stCondLst>
                                            <p:cond delay="400"/>
                                          </p:stCondLst>
                                        </p:cTn>
                                        <p:tgtEl>
                                          <p:spTgt spid="1027"/>
                                        </p:tgtEl>
                                        <p:attrNameLst>
                                          <p:attrName>r</p:attrName>
                                        </p:attrNameLst>
                                      </p:cBhvr>
                                    </p:animRot>
                                    <p:animRot by="-240000">
                                      <p:cBhvr>
                                        <p:cTn id="15" dur="200" fill="hold">
                                          <p:stCondLst>
                                            <p:cond delay="600"/>
                                          </p:stCondLst>
                                        </p:cTn>
                                        <p:tgtEl>
                                          <p:spTgt spid="1027"/>
                                        </p:tgtEl>
                                        <p:attrNameLst>
                                          <p:attrName>r</p:attrName>
                                        </p:attrNameLst>
                                      </p:cBhvr>
                                    </p:animRot>
                                    <p:animRot by="120000">
                                      <p:cBhvr>
                                        <p:cTn id="16" dur="200" fill="hold">
                                          <p:stCondLst>
                                            <p:cond delay="800"/>
                                          </p:stCondLst>
                                        </p:cTn>
                                        <p:tgtEl>
                                          <p:spTgt spid="1027"/>
                                        </p:tgtEl>
                                        <p:attrNameLst>
                                          <p:attrName>r</p:attrName>
                                        </p:attrNameLst>
                                      </p:cBhvr>
                                    </p:animRot>
                                  </p:childTnLst>
                                </p:cTn>
                              </p:par>
                              <p:par>
                                <p:cTn id="17" presetID="26" presetClass="emph" presetSubtype="0" repeatCount="indefinite" fill="hold" grpId="0" nodeType="withEffect">
                                  <p:stCondLst>
                                    <p:cond delay="0"/>
                                  </p:stCondLst>
                                  <p:childTnLst>
                                    <p:animEffect transition="out" filter="fade">
                                      <p:cBhvr>
                                        <p:cTn id="18" dur="500" tmFilter="0, 0; .2, .5; .8, .5; 1, 0"/>
                                        <p:tgtEl>
                                          <p:spTgt spid="7"/>
                                        </p:tgtEl>
                                      </p:cBhvr>
                                    </p:animEffect>
                                    <p:animScale>
                                      <p:cBhvr>
                                        <p:cTn id="19" dur="250" autoRev="1" fill="hold"/>
                                        <p:tgtEl>
                                          <p:spTgt spid="7"/>
                                        </p:tgtEl>
                                      </p:cBhvr>
                                      <p:by x="105000" y="105000"/>
                                    </p:animScale>
                                  </p:childTnLst>
                                </p:cTn>
                              </p:par>
                              <p:par>
                                <p:cTn id="20" presetID="26" presetClass="emph" presetSubtype="0" repeatCount="indefinite" fill="hold" grpId="0" nodeType="withEffect">
                                  <p:stCondLst>
                                    <p:cond delay="0"/>
                                  </p:stCondLst>
                                  <p:childTnLst>
                                    <p:animEffect transition="out" filter="fade">
                                      <p:cBhvr>
                                        <p:cTn id="21" dur="500" tmFilter="0, 0; .2, .5; .8, .5; 1, 0"/>
                                        <p:tgtEl>
                                          <p:spTgt spid="10"/>
                                        </p:tgtEl>
                                      </p:cBhvr>
                                    </p:animEffect>
                                    <p:animScale>
                                      <p:cBhvr>
                                        <p:cTn id="22" dur="250" autoRev="1" fill="hold"/>
                                        <p:tgtEl>
                                          <p:spTgt spid="10"/>
                                        </p:tgtEl>
                                      </p:cBhvr>
                                      <p:by x="105000" y="105000"/>
                                    </p:animScale>
                                  </p:childTnLst>
                                </p:cTn>
                              </p:par>
                              <p:par>
                                <p:cTn id="23" presetID="26" presetClass="emph" presetSubtype="0" repeatCount="indefinite" fill="hold" grpId="0" nodeType="withEffect">
                                  <p:stCondLst>
                                    <p:cond delay="0"/>
                                  </p:stCondLst>
                                  <p:childTnLst>
                                    <p:animEffect transition="out" filter="fade">
                                      <p:cBhvr>
                                        <p:cTn id="24" dur="500" tmFilter="0, 0; .2, .5; .8, .5; 1, 0"/>
                                        <p:tgtEl>
                                          <p:spTgt spid="11"/>
                                        </p:tgtEl>
                                      </p:cBhvr>
                                    </p:animEffect>
                                    <p:animScale>
                                      <p:cBhvr>
                                        <p:cTn id="25" dur="250" autoRev="1" fill="hold"/>
                                        <p:tgtEl>
                                          <p:spTgt spid="11"/>
                                        </p:tgtEl>
                                      </p:cBhvr>
                                      <p:by x="105000" y="105000"/>
                                    </p:animScale>
                                  </p:childTnLst>
                                </p:cTn>
                              </p:par>
                              <p:par>
                                <p:cTn id="26" presetID="26" presetClass="emph" presetSubtype="0" repeatCount="indefinite" fill="hold" grpId="0" nodeType="withEffect">
                                  <p:stCondLst>
                                    <p:cond delay="0"/>
                                  </p:stCondLst>
                                  <p:childTnLst>
                                    <p:animEffect transition="out" filter="fade">
                                      <p:cBhvr>
                                        <p:cTn id="27" dur="500" tmFilter="0, 0; .2, .5; .8, .5; 1, 0"/>
                                        <p:tgtEl>
                                          <p:spTgt spid="12"/>
                                        </p:tgtEl>
                                      </p:cBhvr>
                                    </p:animEffect>
                                    <p:animScale>
                                      <p:cBhvr>
                                        <p:cTn id="28" dur="250" autoRev="1" fill="hold"/>
                                        <p:tgtEl>
                                          <p:spTgt spid="12"/>
                                        </p:tgtEl>
                                      </p:cBhvr>
                                      <p:by x="105000" y="105000"/>
                                    </p:animScale>
                                  </p:childTnLst>
                                </p:cTn>
                              </p:par>
                            </p:childTnLst>
                          </p:cTn>
                        </p:par>
                      </p:childTnLst>
                    </p:cTn>
                  </p:par>
                  <p:par>
                    <p:cTn id="29" fill="hold">
                      <p:stCondLst>
                        <p:cond delay="indefinite"/>
                      </p:stCondLst>
                      <p:childTnLst>
                        <p:par>
                          <p:cTn id="30" fill="hold">
                            <p:stCondLst>
                              <p:cond delay="0"/>
                            </p:stCondLst>
                            <p:childTnLst>
                              <p:par>
                                <p:cTn id="31" presetID="47" presetClass="entr" presetSubtype="0"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fade">
                                      <p:cBhvr>
                                        <p:cTn id="33" dur="300"/>
                                        <p:tgtEl>
                                          <p:spTgt spid="9"/>
                                        </p:tgtEl>
                                      </p:cBhvr>
                                    </p:animEffect>
                                    <p:anim calcmode="lin" valueType="num">
                                      <p:cBhvr>
                                        <p:cTn id="34" dur="300" fill="hold"/>
                                        <p:tgtEl>
                                          <p:spTgt spid="9"/>
                                        </p:tgtEl>
                                        <p:attrNameLst>
                                          <p:attrName>ppt_x</p:attrName>
                                        </p:attrNameLst>
                                      </p:cBhvr>
                                      <p:tavLst>
                                        <p:tav tm="0">
                                          <p:val>
                                            <p:strVal val="#ppt_x"/>
                                          </p:val>
                                        </p:tav>
                                        <p:tav tm="100000">
                                          <p:val>
                                            <p:strVal val="#ppt_x"/>
                                          </p:val>
                                        </p:tav>
                                      </p:tavLst>
                                    </p:anim>
                                    <p:anim calcmode="lin" valueType="num">
                                      <p:cBhvr>
                                        <p:cTn id="35" dur="300" fill="hold"/>
                                        <p:tgtEl>
                                          <p:spTgt spid="9"/>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1"/>
                                            </p:cond>
                                          </p:stCondLst>
                                          <p:endCondLst>
                                            <p:cond evt="onStopAudio" delay="0">
                                              <p:tgtEl>
                                                <p:sldTgt/>
                                              </p:tgtEl>
                                            </p:cond>
                                          </p:endCondLst>
                                        </p:cTn>
                                        <p:tgtEl>
                                          <p:sndTgt r:embed="rId5"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36" restart="whenNotActive" fill="hold" evtFilter="cancelBubble" nodeType="interactiveSeq">
                <p:stCondLst>
                  <p:cond evt="onClick" delay="0">
                    <p:tgtEl>
                      <p:spTgt spid="8"/>
                    </p:tgtEl>
                  </p:cond>
                </p:stCondLst>
                <p:endSync evt="end" delay="0">
                  <p:rtn val="all"/>
                </p:endSync>
                <p:childTnLst>
                  <p:par>
                    <p:cTn id="37" fill="hold">
                      <p:stCondLst>
                        <p:cond delay="0"/>
                      </p:stCondLst>
                      <p:childTnLst>
                        <p:par>
                          <p:cTn id="38" fill="hold">
                            <p:stCondLst>
                              <p:cond delay="0"/>
                            </p:stCondLst>
                            <p:childTnLst>
                              <p:par>
                                <p:cTn id="39" presetID="1" presetClass="mediacall" presetSubtype="0" fill="hold" nodeType="clickEffect">
                                  <p:stCondLst>
                                    <p:cond delay="0"/>
                                  </p:stCondLst>
                                  <p:childTnLst>
                                    <p:cmd type="call" cmd="playFrom(0.0)">
                                      <p:cBhvr>
                                        <p:cTn id="40" dur="32136" fill="hold"/>
                                        <p:tgtEl>
                                          <p:spTgt spid="8"/>
                                        </p:tgtEl>
                                      </p:cBhvr>
                                    </p:cmd>
                                  </p:childTnLst>
                                </p:cTn>
                              </p:par>
                            </p:childTnLst>
                          </p:cTn>
                        </p:par>
                      </p:childTnLst>
                    </p:cTn>
                  </p:par>
                </p:childTnLst>
              </p:cTn>
              <p:nextCondLst>
                <p:cond evt="onClick" delay="0">
                  <p:tgtEl>
                    <p:spTgt spid="8"/>
                  </p:tgtEl>
                </p:cond>
              </p:nextCondLst>
            </p:seq>
            <p:audio>
              <p:cMediaNode vol="80000">
                <p:cTn id="41" fill="hold" display="0">
                  <p:stCondLst>
                    <p:cond delay="indefinite"/>
                  </p:stCondLst>
                  <p:endCondLst>
                    <p:cond evt="onStopAudio" delay="0">
                      <p:tgtEl>
                        <p:sldTgt/>
                      </p:tgtEl>
                    </p:cond>
                  </p:endCondLst>
                </p:cTn>
                <p:tgtEl>
                  <p:spTgt spid="8"/>
                </p:tgtEl>
              </p:cMediaNode>
            </p:audio>
            <p:seq concurrent="1" nextAc="seek">
              <p:cTn id="42" restart="whenNotActive" fill="hold" evtFilter="cancelBubble" nodeType="interactiveSeq">
                <p:stCondLst>
                  <p:cond evt="onClick" delay="0">
                    <p:tgtEl>
                      <p:spTgt spid="1027"/>
                    </p:tgtEl>
                  </p:cond>
                </p:stCondLst>
                <p:endSync evt="end" delay="0">
                  <p:rtn val="all"/>
                </p:endSync>
                <p:childTnLst>
                  <p:par>
                    <p:cTn id="43" fill="hold">
                      <p:stCondLst>
                        <p:cond delay="0"/>
                      </p:stCondLst>
                      <p:childTnLst>
                        <p:par>
                          <p:cTn id="44" fill="hold">
                            <p:stCondLst>
                              <p:cond delay="0"/>
                            </p:stCondLst>
                            <p:childTnLst>
                              <p:par>
                                <p:cTn id="45" presetID="44" presetClass="path" presetSubtype="0" accel="50000" decel="50000" fill="hold" nodeType="withEffect">
                                  <p:stCondLst>
                                    <p:cond delay="0"/>
                                  </p:stCondLst>
                                  <p:childTnLst>
                                    <p:animMotion origin="layout" path="M -0.00026 -2.96296E-6 C 0.01211 -0.00879 -0.01146 0.0044 0.00091 -0.00393 C 0.00898 -0.00995 0.01302 -0.01875 0.01823 -0.03078 C 0.02344 -0.04305 0.05807 -0.08912 0.07031 -0.10393 C 0.08255 -0.11852 0.08125 -0.12129 0.09166 -0.13194 C 0.10221 -0.14259 0.12656 -0.15949 0.13359 -0.16736 " pathEditMode="relative" rAng="0" ptsTypes="AAAAAA">
                                      <p:cBhvr>
                                        <p:cTn id="46" dur="2000" fill="hold"/>
                                        <p:tgtEl>
                                          <p:spTgt spid="1027"/>
                                        </p:tgtEl>
                                        <p:attrNameLst>
                                          <p:attrName>ppt_x</p:attrName>
                                          <p:attrName>ppt_y</p:attrName>
                                        </p:attrNameLst>
                                      </p:cBhvr>
                                      <p:rCtr x="6562" y="-8380"/>
                                    </p:animMotion>
                                  </p:childTnLst>
                                  <p:subTnLst>
                                    <p:audio>
                                      <p:cMediaNode>
                                        <p:cTn display="0" masterRel="sameClick">
                                          <p:stCondLst>
                                            <p:cond evt="begin" delay="0">
                                              <p:tn val="45"/>
                                            </p:cond>
                                          </p:stCondLst>
                                          <p:endCondLst>
                                            <p:cond evt="onStopAudio" delay="0">
                                              <p:tgtEl>
                                                <p:sldTgt/>
                                              </p:tgtEl>
                                            </p:cond>
                                          </p:endCondLst>
                                        </p:cTn>
                                        <p:tgtEl>
                                          <p:sndTgt r:embed="rId6" name="Chúc mừng ta da.wav"/>
                                        </p:tgtEl>
                                      </p:cMediaNode>
                                    </p:audio>
                                  </p:subTnLst>
                                </p:cTn>
                              </p:par>
                              <p:par>
                                <p:cTn id="47" presetID="10" presetClass="exit" presetSubtype="0" fill="hold" grpId="1" nodeType="withEffect">
                                  <p:stCondLst>
                                    <p:cond delay="0"/>
                                  </p:stCondLst>
                                  <p:childTnLst>
                                    <p:animEffect transition="out" filter="fade">
                                      <p:cBhvr>
                                        <p:cTn id="48" dur="500"/>
                                        <p:tgtEl>
                                          <p:spTgt spid="7"/>
                                        </p:tgtEl>
                                      </p:cBhvr>
                                    </p:animEffect>
                                    <p:set>
                                      <p:cBhvr>
                                        <p:cTn id="49" dur="1" fill="hold">
                                          <p:stCondLst>
                                            <p:cond delay="499"/>
                                          </p:stCondLst>
                                        </p:cTn>
                                        <p:tgtEl>
                                          <p:spTgt spid="7"/>
                                        </p:tgtEl>
                                        <p:attrNameLst>
                                          <p:attrName>style.visibility</p:attrName>
                                        </p:attrNameLst>
                                      </p:cBhvr>
                                      <p:to>
                                        <p:strVal val="hidden"/>
                                      </p:to>
                                    </p:set>
                                  </p:childTnLst>
                                </p:cTn>
                              </p:par>
                            </p:childTnLst>
                          </p:cTn>
                        </p:par>
                      </p:childTnLst>
                    </p:cTn>
                  </p:par>
                  <p:par>
                    <p:cTn id="50" fill="hold">
                      <p:stCondLst>
                        <p:cond delay="indefinite"/>
                      </p:stCondLst>
                      <p:childTnLst>
                        <p:par>
                          <p:cTn id="51" fill="hold">
                            <p:stCondLst>
                              <p:cond delay="0"/>
                            </p:stCondLst>
                            <p:childTnLst>
                              <p:par>
                                <p:cTn id="52" presetID="56" presetClass="path" presetSubtype="0" accel="50000" decel="50000" fill="hold" nodeType="clickEffect">
                                  <p:stCondLst>
                                    <p:cond delay="0"/>
                                  </p:stCondLst>
                                  <p:childTnLst>
                                    <p:animMotion origin="layout" path="M 0.13359 -0.16736 L 0.24987 -0.31157 " pathEditMode="relative" rAng="0" ptsTypes="AA">
                                      <p:cBhvr>
                                        <p:cTn id="53" dur="2000" fill="hold"/>
                                        <p:tgtEl>
                                          <p:spTgt spid="1027"/>
                                        </p:tgtEl>
                                        <p:attrNameLst>
                                          <p:attrName>ppt_x</p:attrName>
                                          <p:attrName>ppt_y</p:attrName>
                                        </p:attrNameLst>
                                      </p:cBhvr>
                                      <p:rCtr x="5807" y="-7222"/>
                                    </p:animMotion>
                                  </p:childTnLst>
                                  <p:subTnLst>
                                    <p:audio>
                                      <p:cMediaNode>
                                        <p:cTn display="0" masterRel="sameClick">
                                          <p:stCondLst>
                                            <p:cond evt="begin" delay="0">
                                              <p:tn val="52"/>
                                            </p:cond>
                                          </p:stCondLst>
                                          <p:endCondLst>
                                            <p:cond evt="onStopAudio" delay="0">
                                              <p:tgtEl>
                                                <p:sldTgt/>
                                              </p:tgtEl>
                                            </p:cond>
                                          </p:endCondLst>
                                        </p:cTn>
                                        <p:tgtEl>
                                          <p:sndTgt r:embed="rId6" name="Chúc mừng ta da.wav"/>
                                        </p:tgtEl>
                                      </p:cMediaNode>
                                    </p:audio>
                                  </p:subTnLst>
                                </p:cTn>
                              </p:par>
                              <p:par>
                                <p:cTn id="54" presetID="10" presetClass="exit" presetSubtype="0" fill="hold" grpId="1" nodeType="withEffect">
                                  <p:stCondLst>
                                    <p:cond delay="0"/>
                                  </p:stCondLst>
                                  <p:childTnLst>
                                    <p:animEffect transition="out" filter="fade">
                                      <p:cBhvr>
                                        <p:cTn id="55" dur="500"/>
                                        <p:tgtEl>
                                          <p:spTgt spid="10"/>
                                        </p:tgtEl>
                                      </p:cBhvr>
                                    </p:animEffect>
                                    <p:set>
                                      <p:cBhvr>
                                        <p:cTn id="56" dur="1" fill="hold">
                                          <p:stCondLst>
                                            <p:cond delay="499"/>
                                          </p:stCondLst>
                                        </p:cTn>
                                        <p:tgtEl>
                                          <p:spTgt spid="10"/>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56" presetClass="path" presetSubtype="0" accel="50000" decel="50000" fill="hold" nodeType="clickEffect">
                                  <p:stCondLst>
                                    <p:cond delay="0"/>
                                  </p:stCondLst>
                                  <p:childTnLst>
                                    <p:animMotion origin="layout" path="M 0.24987 -0.31157 L 0.35976 -0.43402 " pathEditMode="relative" rAng="0" ptsTypes="AA">
                                      <p:cBhvr>
                                        <p:cTn id="60" dur="2000" fill="hold"/>
                                        <p:tgtEl>
                                          <p:spTgt spid="1027"/>
                                        </p:tgtEl>
                                        <p:attrNameLst>
                                          <p:attrName>ppt_x</p:attrName>
                                          <p:attrName>ppt_y</p:attrName>
                                        </p:attrNameLst>
                                      </p:cBhvr>
                                      <p:rCtr x="5495" y="-6134"/>
                                    </p:animMotion>
                                  </p:childTnLst>
                                  <p:subTnLst>
                                    <p:audio>
                                      <p:cMediaNode>
                                        <p:cTn display="0" masterRel="sameClick">
                                          <p:stCondLst>
                                            <p:cond evt="begin" delay="0">
                                              <p:tn val="59"/>
                                            </p:cond>
                                          </p:stCondLst>
                                          <p:endCondLst>
                                            <p:cond evt="onStopAudio" delay="0">
                                              <p:tgtEl>
                                                <p:sldTgt/>
                                              </p:tgtEl>
                                            </p:cond>
                                          </p:endCondLst>
                                        </p:cTn>
                                        <p:tgtEl>
                                          <p:sndTgt r:embed="rId6" name="Chúc mừng ta da.wav"/>
                                        </p:tgtEl>
                                      </p:cMediaNode>
                                    </p:audio>
                                  </p:subTnLst>
                                </p:cTn>
                              </p:par>
                              <p:par>
                                <p:cTn id="61" presetID="10" presetClass="exit" presetSubtype="0" fill="hold" grpId="1" nodeType="withEffect">
                                  <p:stCondLst>
                                    <p:cond delay="0"/>
                                  </p:stCondLst>
                                  <p:childTnLst>
                                    <p:animEffect transition="out" filter="fade">
                                      <p:cBhvr>
                                        <p:cTn id="62" dur="500"/>
                                        <p:tgtEl>
                                          <p:spTgt spid="11"/>
                                        </p:tgtEl>
                                      </p:cBhvr>
                                    </p:animEffect>
                                    <p:set>
                                      <p:cBhvr>
                                        <p:cTn id="63" dur="1" fill="hold">
                                          <p:stCondLst>
                                            <p:cond delay="499"/>
                                          </p:stCondLst>
                                        </p:cTn>
                                        <p:tgtEl>
                                          <p:spTgt spid="11"/>
                                        </p:tgtEl>
                                        <p:attrNameLst>
                                          <p:attrName>style.visibility</p:attrName>
                                        </p:attrNameLst>
                                      </p:cBhvr>
                                      <p:to>
                                        <p:strVal val="hidden"/>
                                      </p:to>
                                    </p:set>
                                  </p:childTnLst>
                                </p:cTn>
                              </p:par>
                            </p:childTnLst>
                          </p:cTn>
                        </p:par>
                      </p:childTnLst>
                    </p:cTn>
                  </p:par>
                  <p:par>
                    <p:cTn id="64" fill="hold">
                      <p:stCondLst>
                        <p:cond delay="indefinite"/>
                      </p:stCondLst>
                      <p:childTnLst>
                        <p:par>
                          <p:cTn id="65" fill="hold">
                            <p:stCondLst>
                              <p:cond delay="0"/>
                            </p:stCondLst>
                            <p:childTnLst>
                              <p:par>
                                <p:cTn id="66" presetID="56" presetClass="path" presetSubtype="0" accel="50000" decel="50000" fill="hold" nodeType="clickEffect">
                                  <p:stCondLst>
                                    <p:cond delay="0"/>
                                  </p:stCondLst>
                                  <p:childTnLst>
                                    <p:animMotion origin="layout" path="M 0.35976 -0.43403 L 0.50534 -0.58287 " pathEditMode="relative" rAng="0" ptsTypes="AA">
                                      <p:cBhvr>
                                        <p:cTn id="67" dur="2000" fill="hold"/>
                                        <p:tgtEl>
                                          <p:spTgt spid="1027"/>
                                        </p:tgtEl>
                                        <p:attrNameLst>
                                          <p:attrName>ppt_x</p:attrName>
                                          <p:attrName>ppt_y</p:attrName>
                                        </p:attrNameLst>
                                      </p:cBhvr>
                                      <p:rCtr x="7279" y="-7176"/>
                                    </p:animMotion>
                                  </p:childTnLst>
                                  <p:subTnLst>
                                    <p:audio>
                                      <p:cMediaNode>
                                        <p:cTn display="0" masterRel="sameClick">
                                          <p:stCondLst>
                                            <p:cond evt="begin" delay="0">
                                              <p:tn val="66"/>
                                            </p:cond>
                                          </p:stCondLst>
                                          <p:endCondLst>
                                            <p:cond evt="onStopAudio" delay="0">
                                              <p:tgtEl>
                                                <p:sldTgt/>
                                              </p:tgtEl>
                                            </p:cond>
                                          </p:endCondLst>
                                        </p:cTn>
                                        <p:tgtEl>
                                          <p:sndTgt r:embed="rId6" name="Chúc mừng ta da.wav"/>
                                        </p:tgtEl>
                                      </p:cMediaNode>
                                    </p:audio>
                                  </p:subTnLst>
                                </p:cTn>
                              </p:par>
                              <p:par>
                                <p:cTn id="68" presetID="10" presetClass="exit" presetSubtype="0" fill="hold" grpId="1" nodeType="withEffect">
                                  <p:stCondLst>
                                    <p:cond delay="0"/>
                                  </p:stCondLst>
                                  <p:childTnLst>
                                    <p:animEffect transition="out" filter="fade">
                                      <p:cBhvr>
                                        <p:cTn id="69" dur="500"/>
                                        <p:tgtEl>
                                          <p:spTgt spid="12"/>
                                        </p:tgtEl>
                                      </p:cBhvr>
                                    </p:animEffect>
                                    <p:set>
                                      <p:cBhvr>
                                        <p:cTn id="70" dur="1" fill="hold">
                                          <p:stCondLst>
                                            <p:cond delay="499"/>
                                          </p:stCondLst>
                                        </p:cTn>
                                        <p:tgtEl>
                                          <p:spTgt spid="12"/>
                                        </p:tgtEl>
                                        <p:attrNameLst>
                                          <p:attrName>style.visibility</p:attrName>
                                        </p:attrNameLst>
                                      </p:cBhvr>
                                      <p:to>
                                        <p:strVal val="hidden"/>
                                      </p:to>
                                    </p:set>
                                  </p:childTnLst>
                                </p:cTn>
                              </p:par>
                            </p:childTnLst>
                          </p:cTn>
                        </p:par>
                        <p:par>
                          <p:cTn id="71" fill="hold">
                            <p:stCondLst>
                              <p:cond delay="2000"/>
                            </p:stCondLst>
                            <p:childTnLst>
                              <p:par>
                                <p:cTn id="72" presetID="64" presetClass="path" presetSubtype="0" accel="50000" decel="50000" fill="hold" nodeType="afterEffect">
                                  <p:stCondLst>
                                    <p:cond delay="0"/>
                                  </p:stCondLst>
                                  <p:childTnLst>
                                    <p:animMotion origin="layout" path="M 4.79167E-6 -1.11111E-6 L -0.00573 -0.17292 " pathEditMode="relative" rAng="0" ptsTypes="AA">
                                      <p:cBhvr>
                                        <p:cTn id="73" dur="2000" fill="hold"/>
                                        <p:tgtEl>
                                          <p:spTgt spid="2050"/>
                                        </p:tgtEl>
                                        <p:attrNameLst>
                                          <p:attrName>ppt_x</p:attrName>
                                          <p:attrName>ppt_y</p:attrName>
                                        </p:attrNameLst>
                                      </p:cBhvr>
                                      <p:rCtr x="-286" y="-8657"/>
                                    </p:animMotion>
                                  </p:childTnLst>
                                  <p:subTnLst>
                                    <p:audio>
                                      <p:cMediaNode>
                                        <p:cTn display="0" masterRel="sameClick">
                                          <p:stCondLst>
                                            <p:cond evt="begin" delay="0">
                                              <p:tn val="72"/>
                                            </p:cond>
                                          </p:stCondLst>
                                          <p:endCondLst>
                                            <p:cond evt="onStopAudio" delay="0">
                                              <p:tgtEl>
                                                <p:sldTgt/>
                                              </p:tgtEl>
                                            </p:cond>
                                          </p:endCondLst>
                                        </p:cTn>
                                        <p:tgtEl>
                                          <p:sndTgt r:embed="rId7" name="Âm thanh chiến thắng.wav"/>
                                        </p:tgtEl>
                                      </p:cMediaNode>
                                    </p:audio>
                                  </p:subTnLst>
                                </p:cTn>
                              </p:par>
                            </p:childTnLst>
                          </p:cTn>
                        </p:par>
                        <p:par>
                          <p:cTn id="74" fill="hold">
                            <p:stCondLst>
                              <p:cond delay="4000"/>
                            </p:stCondLst>
                            <p:childTnLst>
                              <p:par>
                                <p:cTn id="75" presetID="10" presetClass="exit" presetSubtype="0" fill="hold" nodeType="afterEffect">
                                  <p:stCondLst>
                                    <p:cond delay="0"/>
                                  </p:stCondLst>
                                  <p:childTnLst>
                                    <p:animEffect transition="out" filter="fade">
                                      <p:cBhvr>
                                        <p:cTn id="76" dur="500"/>
                                        <p:tgtEl>
                                          <p:spTgt spid="2050"/>
                                        </p:tgtEl>
                                      </p:cBhvr>
                                    </p:animEffect>
                                    <p:set>
                                      <p:cBhvr>
                                        <p:cTn id="77" dur="1" fill="hold">
                                          <p:stCondLst>
                                            <p:cond delay="499"/>
                                          </p:stCondLst>
                                        </p:cTn>
                                        <p:tgtEl>
                                          <p:spTgt spid="2050"/>
                                        </p:tgtEl>
                                        <p:attrNameLst>
                                          <p:attrName>style.visibility</p:attrName>
                                        </p:attrNameLst>
                                      </p:cBhvr>
                                      <p:to>
                                        <p:strVal val="hidden"/>
                                      </p:to>
                                    </p:set>
                                  </p:childTnLst>
                                </p:cTn>
                              </p:par>
                              <p:par>
                                <p:cTn id="78" presetID="10" presetClass="entr" presetSubtype="0" fill="hold" nodeType="withEffect">
                                  <p:stCondLst>
                                    <p:cond delay="0"/>
                                  </p:stCondLst>
                                  <p:childTnLst>
                                    <p:set>
                                      <p:cBhvr>
                                        <p:cTn id="79" dur="1" fill="hold">
                                          <p:stCondLst>
                                            <p:cond delay="0"/>
                                          </p:stCondLst>
                                        </p:cTn>
                                        <p:tgtEl>
                                          <p:spTgt spid="19"/>
                                        </p:tgtEl>
                                        <p:attrNameLst>
                                          <p:attrName>style.visibility</p:attrName>
                                        </p:attrNameLst>
                                      </p:cBhvr>
                                      <p:to>
                                        <p:strVal val="visible"/>
                                      </p:to>
                                    </p:set>
                                    <p:animEffect transition="in" filter="fade">
                                      <p:cBhvr>
                                        <p:cTn id="80" dur="500"/>
                                        <p:tgtEl>
                                          <p:spTgt spid="19"/>
                                        </p:tgtEl>
                                      </p:cBhvr>
                                    </p:animEffect>
                                  </p:childTnLst>
                                </p:cTn>
                              </p:par>
                              <p:par>
                                <p:cTn id="81" presetID="23" presetClass="entr" presetSubtype="16" repeatCount="indefinite" fill="hold" grpId="0" nodeType="withEffect">
                                  <p:stCondLst>
                                    <p:cond delay="0"/>
                                  </p:stCondLst>
                                  <p:childTnLst>
                                    <p:set>
                                      <p:cBhvr>
                                        <p:cTn id="82" dur="1" fill="hold">
                                          <p:stCondLst>
                                            <p:cond delay="0"/>
                                          </p:stCondLst>
                                        </p:cTn>
                                        <p:tgtEl>
                                          <p:spTgt spid="23"/>
                                        </p:tgtEl>
                                        <p:attrNameLst>
                                          <p:attrName>style.visibility</p:attrName>
                                        </p:attrNameLst>
                                      </p:cBhvr>
                                      <p:to>
                                        <p:strVal val="visible"/>
                                      </p:to>
                                    </p:set>
                                    <p:anim calcmode="lin" valueType="num">
                                      <p:cBhvr>
                                        <p:cTn id="83" dur="2000" fill="hold"/>
                                        <p:tgtEl>
                                          <p:spTgt spid="23"/>
                                        </p:tgtEl>
                                        <p:attrNameLst>
                                          <p:attrName>ppt_w</p:attrName>
                                        </p:attrNameLst>
                                      </p:cBhvr>
                                      <p:tavLst>
                                        <p:tav tm="0">
                                          <p:val>
                                            <p:fltVal val="0"/>
                                          </p:val>
                                        </p:tav>
                                        <p:tav tm="100000">
                                          <p:val>
                                            <p:strVal val="#ppt_w"/>
                                          </p:val>
                                        </p:tav>
                                      </p:tavLst>
                                    </p:anim>
                                    <p:anim calcmode="lin" valueType="num">
                                      <p:cBhvr>
                                        <p:cTn id="84" dur="2000" fill="hold"/>
                                        <p:tgtEl>
                                          <p:spTgt spid="23"/>
                                        </p:tgtEl>
                                        <p:attrNameLst>
                                          <p:attrName>ppt_h</p:attrName>
                                        </p:attrNameLst>
                                      </p:cBhvr>
                                      <p:tavLst>
                                        <p:tav tm="0">
                                          <p:val>
                                            <p:fltVal val="0"/>
                                          </p:val>
                                        </p:tav>
                                        <p:tav tm="100000">
                                          <p:val>
                                            <p:strVal val="#ppt_h"/>
                                          </p:val>
                                        </p:tav>
                                      </p:tavLst>
                                    </p:anim>
                                  </p:childTnLst>
                                </p:cTn>
                              </p:par>
                              <p:par>
                                <p:cTn id="85" presetID="10" presetClass="entr" presetSubtype="0" fill="hold" nodeType="withEffect">
                                  <p:stCondLst>
                                    <p:cond delay="0"/>
                                  </p:stCondLst>
                                  <p:childTnLst>
                                    <p:set>
                                      <p:cBhvr>
                                        <p:cTn id="86" dur="1" fill="hold">
                                          <p:stCondLst>
                                            <p:cond delay="0"/>
                                          </p:stCondLst>
                                        </p:cTn>
                                        <p:tgtEl>
                                          <p:spTgt spid="27"/>
                                        </p:tgtEl>
                                        <p:attrNameLst>
                                          <p:attrName>style.visibility</p:attrName>
                                        </p:attrNameLst>
                                      </p:cBhvr>
                                      <p:to>
                                        <p:strVal val="visible"/>
                                      </p:to>
                                    </p:set>
                                    <p:animEffect transition="in" filter="fade">
                                      <p:cBhvr>
                                        <p:cTn id="87" dur="500"/>
                                        <p:tgtEl>
                                          <p:spTgt spid="27"/>
                                        </p:tgtEl>
                                      </p:cBhvr>
                                    </p:animEffect>
                                  </p:childTnLst>
                                </p:cTn>
                              </p:par>
                            </p:childTnLst>
                          </p:cTn>
                        </p:par>
                      </p:childTnLst>
                    </p:cTn>
                  </p:par>
                </p:childTnLst>
              </p:cTn>
              <p:nextCondLst>
                <p:cond evt="onClick" delay="0">
                  <p:tgtEl>
                    <p:spTgt spid="1027"/>
                  </p:tgtEl>
                </p:cond>
              </p:nextCondLst>
            </p:seq>
          </p:childTnLst>
        </p:cTn>
      </p:par>
    </p:tnLst>
    <p:bldLst>
      <p:bldP spid="7" grpId="0"/>
      <p:bldP spid="7" grpId="1"/>
      <p:bldP spid="10" grpId="0"/>
      <p:bldP spid="10" grpId="1"/>
      <p:bldP spid="11" grpId="0"/>
      <p:bldP spid="11" grpId="1"/>
      <p:bldP spid="12" grpId="0"/>
      <p:bldP spid="12" grpId="1"/>
      <p:bldP spid="23" grpId="0"/>
      <p:bldP spid="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6676043D-D89B-485A-B828-0566B0723FC3}"/>
              </a:ext>
            </a:extLst>
          </p:cNvPr>
          <p:cNvPicPr>
            <a:picLocks noChangeAspect="1"/>
          </p:cNvPicPr>
          <p:nvPr/>
        </p:nvPicPr>
        <p:blipFill>
          <a:blip r:embed="rId5"/>
          <a:stretch>
            <a:fillRect/>
          </a:stretch>
        </p:blipFill>
        <p:spPr>
          <a:xfrm>
            <a:off x="0" y="7198"/>
            <a:ext cx="12192000" cy="6437376"/>
          </a:xfrm>
          <a:prstGeom prst="rect">
            <a:avLst/>
          </a:prstGeom>
        </p:spPr>
      </p:pic>
      <p:sp>
        <p:nvSpPr>
          <p:cNvPr id="3" name="TextBox 2"/>
          <p:cNvSpPr txBox="1"/>
          <p:nvPr/>
        </p:nvSpPr>
        <p:spPr>
          <a:xfrm>
            <a:off x="1646834" y="1495563"/>
            <a:ext cx="3260029" cy="523220"/>
          </a:xfrm>
          <a:prstGeom prst="rect">
            <a:avLst/>
          </a:prstGeom>
          <a:solidFill>
            <a:srgbClr val="7030A0"/>
          </a:solidFill>
        </p:spPr>
        <p:style>
          <a:lnRef idx="0">
            <a:schemeClr val="accent2"/>
          </a:lnRef>
          <a:fillRef idx="3">
            <a:schemeClr val="accent2"/>
          </a:fillRef>
          <a:effectRef idx="3">
            <a:schemeClr val="accent2"/>
          </a:effectRef>
          <a:fontRef idx="minor">
            <a:schemeClr val="lt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err="1">
                <a:solidFill>
                  <a:prstClr val="white"/>
                </a:solidFill>
                <a:latin typeface="Arial" panose="020B0604020202020204" pitchFamily="34" charset="0"/>
                <a:cs typeface="Arial" panose="020B0604020202020204" pitchFamily="34" charset="0"/>
              </a:rPr>
              <a:t>Đây</a:t>
            </a:r>
            <a:r>
              <a:rPr lang="en-US" sz="2800" b="1" dirty="0">
                <a:solidFill>
                  <a:prstClr val="white"/>
                </a:solidFill>
                <a:latin typeface="Arial" panose="020B0604020202020204" pitchFamily="34" charset="0"/>
                <a:cs typeface="Arial" panose="020B0604020202020204" pitchFamily="34" charset="0"/>
              </a:rPr>
              <a:t> </a:t>
            </a:r>
            <a:r>
              <a:rPr lang="en-US" sz="2800" b="1" dirty="0" err="1">
                <a:solidFill>
                  <a:prstClr val="white"/>
                </a:solidFill>
                <a:latin typeface="Arial" panose="020B0604020202020204" pitchFamily="34" charset="0"/>
                <a:cs typeface="Arial" panose="020B0604020202020204" pitchFamily="34" charset="0"/>
              </a:rPr>
              <a:t>là</a:t>
            </a:r>
            <a:r>
              <a:rPr lang="en-US" sz="2800" b="1" dirty="0">
                <a:solidFill>
                  <a:prstClr val="white"/>
                </a:solidFill>
                <a:latin typeface="Arial" panose="020B0604020202020204" pitchFamily="34" charset="0"/>
                <a:cs typeface="Arial" panose="020B0604020202020204" pitchFamily="34" charset="0"/>
              </a:rPr>
              <a:t> </a:t>
            </a:r>
            <a:r>
              <a:rPr lang="en-US" sz="2800" b="1" dirty="0" err="1">
                <a:solidFill>
                  <a:prstClr val="white"/>
                </a:solidFill>
                <a:latin typeface="Arial" panose="020B0604020202020204" pitchFamily="34" charset="0"/>
                <a:cs typeface="Arial" panose="020B0604020202020204" pitchFamily="34" charset="0"/>
              </a:rPr>
              <a:t>cây</a:t>
            </a:r>
            <a:r>
              <a:rPr lang="en-US" sz="2800" b="1" dirty="0">
                <a:solidFill>
                  <a:prstClr val="white"/>
                </a:solidFill>
                <a:latin typeface="Arial" panose="020B0604020202020204" pitchFamily="34" charset="0"/>
                <a:cs typeface="Arial" panose="020B0604020202020204" pitchFamily="34" charset="0"/>
              </a:rPr>
              <a:t> </a:t>
            </a:r>
            <a:r>
              <a:rPr lang="en-US" sz="2800" b="1" dirty="0" err="1">
                <a:solidFill>
                  <a:prstClr val="white"/>
                </a:solidFill>
                <a:latin typeface="Arial" panose="020B0604020202020204" pitchFamily="34" charset="0"/>
                <a:cs typeface="Arial" panose="020B0604020202020204" pitchFamily="34" charset="0"/>
              </a:rPr>
              <a:t>gì</a:t>
            </a:r>
            <a:r>
              <a:rPr lang="en-US" sz="2800" b="1" dirty="0">
                <a:solidFill>
                  <a:prstClr val="white"/>
                </a:solidFill>
                <a:latin typeface="Arial" panose="020B0604020202020204" pitchFamily="34" charset="0"/>
                <a:cs typeface="Arial" panose="020B0604020202020204" pitchFamily="34" charset="0"/>
              </a:rPr>
              <a:t>?</a:t>
            </a:r>
            <a:endPar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0296933">
            <a:off x="1899567" y="370609"/>
            <a:ext cx="1128658" cy="735240"/>
          </a:xfrm>
          <a:prstGeom prst="rect">
            <a:avLst/>
          </a:prstGeom>
        </p:spPr>
      </p:pic>
      <p:sp>
        <p:nvSpPr>
          <p:cNvPr id="7" name="AutoShape 27"/>
          <p:cNvSpPr>
            <a:spLocks noChangeArrowheads="1"/>
          </p:cNvSpPr>
          <p:nvPr/>
        </p:nvSpPr>
        <p:spPr bwMode="auto">
          <a:xfrm>
            <a:off x="259889" y="1644769"/>
            <a:ext cx="1231820" cy="1235789"/>
          </a:xfrm>
          <a:prstGeom prst="sun">
            <a:avLst>
              <a:gd name="adj" fmla="val 19880"/>
            </a:avLst>
          </a:prstGeom>
          <a:gradFill rotWithShape="1">
            <a:gsLst>
              <a:gs pos="0">
                <a:srgbClr val="FF0066"/>
              </a:gs>
              <a:gs pos="100000">
                <a:srgbClr val="E9EE10"/>
              </a:gs>
            </a:gsLst>
            <a:path path="rect">
              <a:fillToRect l="50000" t="50000" r="50000" b="50000"/>
            </a:path>
          </a:gradFill>
          <a:ln w="9525">
            <a:solidFill>
              <a:schemeClr val="tx1"/>
            </a:solidFill>
            <a:miter lim="800000"/>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WordArt 28"/>
          <p:cNvSpPr>
            <a:spLocks noChangeArrowheads="1" noChangeShapeType="1" noTextEdit="1"/>
          </p:cNvSpPr>
          <p:nvPr/>
        </p:nvSpPr>
        <p:spPr bwMode="auto">
          <a:xfrm>
            <a:off x="606497" y="2005162"/>
            <a:ext cx="538605" cy="537048"/>
          </a:xfrm>
          <a:prstGeom prst="rect">
            <a:avLst/>
          </a:prstGeom>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0" cap="none" spc="0" normalizeH="0" baseline="0" noProof="0" dirty="0">
                <a:ln w="19050">
                  <a:solidFill>
                    <a:srgbClr val="FFFF00"/>
                  </a:solidFill>
                  <a:round/>
                  <a:headEnd/>
                  <a:tailEnd/>
                </a:ln>
                <a:solidFill>
                  <a:srgbClr val="FFFF00"/>
                </a:solidFill>
                <a:effectLst>
                  <a:outerShdw dist="35921" dir="2700000" algn="ctr" rotWithShape="0">
                    <a:srgbClr val="990000"/>
                  </a:outerShdw>
                </a:effectLst>
                <a:uLnTx/>
                <a:uFillTx/>
                <a:latin typeface="VNI-Times"/>
                <a:ea typeface="+mn-ea"/>
                <a:cs typeface="+mn-cs"/>
              </a:rPr>
              <a:t>1</a:t>
            </a:r>
          </a:p>
        </p:txBody>
      </p:sp>
      <p:sp>
        <p:nvSpPr>
          <p:cNvPr id="10" name="WordArt 51"/>
          <p:cNvSpPr>
            <a:spLocks noChangeArrowheads="1" noChangeShapeType="1" noTextEdit="1"/>
          </p:cNvSpPr>
          <p:nvPr/>
        </p:nvSpPr>
        <p:spPr bwMode="auto">
          <a:xfrm>
            <a:off x="10054794" y="518179"/>
            <a:ext cx="423862" cy="566779"/>
          </a:xfrm>
          <a:prstGeom prst="rect">
            <a:avLst/>
          </a:prstGeom>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0" cap="none" spc="0" normalizeH="0" baseline="0" noProof="0" dirty="0">
                <a:ln w="19050">
                  <a:solidFill>
                    <a:srgbClr val="99CCFF"/>
                  </a:solidFill>
                  <a:round/>
                  <a:headEnd/>
                  <a:tailEnd/>
                </a:ln>
                <a:solidFill>
                  <a:srgbClr val="0066CC"/>
                </a:solidFill>
                <a:effectLst>
                  <a:outerShdw dist="35921" dir="2700000" algn="ctr" rotWithShape="0">
                    <a:srgbClr val="990000"/>
                  </a:outerShdw>
                </a:effectLst>
                <a:uLnTx/>
                <a:uFillTx/>
                <a:latin typeface="Impact"/>
                <a:ea typeface="+mn-ea"/>
                <a:cs typeface="+mn-cs"/>
              </a:rPr>
              <a:t>4</a:t>
            </a:r>
          </a:p>
        </p:txBody>
      </p:sp>
      <p:sp>
        <p:nvSpPr>
          <p:cNvPr id="11" name="WordArt 51"/>
          <p:cNvSpPr>
            <a:spLocks noChangeArrowheads="1" noChangeShapeType="1" noTextEdit="1"/>
          </p:cNvSpPr>
          <p:nvPr/>
        </p:nvSpPr>
        <p:spPr bwMode="auto">
          <a:xfrm>
            <a:off x="10056127" y="509910"/>
            <a:ext cx="423862" cy="566779"/>
          </a:xfrm>
          <a:prstGeom prst="rect">
            <a:avLst/>
          </a:prstGeom>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0" cap="none" spc="0" normalizeH="0" baseline="0" noProof="0" dirty="0">
                <a:ln w="19050">
                  <a:solidFill>
                    <a:srgbClr val="99CCFF"/>
                  </a:solidFill>
                  <a:round/>
                  <a:headEnd/>
                  <a:tailEnd/>
                </a:ln>
                <a:solidFill>
                  <a:srgbClr val="0066CC"/>
                </a:solidFill>
                <a:effectLst>
                  <a:outerShdw dist="35921" dir="2700000" algn="ctr" rotWithShape="0">
                    <a:srgbClr val="990000"/>
                  </a:outerShdw>
                </a:effectLst>
                <a:uLnTx/>
                <a:uFillTx/>
                <a:latin typeface="Impact"/>
                <a:ea typeface="+mn-ea"/>
                <a:cs typeface="+mn-cs"/>
              </a:rPr>
              <a:t>3</a:t>
            </a:r>
          </a:p>
        </p:txBody>
      </p:sp>
      <p:sp>
        <p:nvSpPr>
          <p:cNvPr id="12" name="WordArt 51"/>
          <p:cNvSpPr>
            <a:spLocks noChangeArrowheads="1" noChangeShapeType="1" noTextEdit="1"/>
          </p:cNvSpPr>
          <p:nvPr/>
        </p:nvSpPr>
        <p:spPr bwMode="auto">
          <a:xfrm>
            <a:off x="10075231" y="518178"/>
            <a:ext cx="423862" cy="566779"/>
          </a:xfrm>
          <a:prstGeom prst="rect">
            <a:avLst/>
          </a:prstGeom>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0" cap="none" spc="0" normalizeH="0" baseline="0" noProof="0" dirty="0">
                <a:ln w="19050">
                  <a:solidFill>
                    <a:srgbClr val="99CCFF"/>
                  </a:solidFill>
                  <a:round/>
                  <a:headEnd/>
                  <a:tailEnd/>
                </a:ln>
                <a:solidFill>
                  <a:srgbClr val="0066CC"/>
                </a:solidFill>
                <a:effectLst>
                  <a:outerShdw dist="35921" dir="2700000" algn="ctr" rotWithShape="0">
                    <a:srgbClr val="990000"/>
                  </a:outerShdw>
                </a:effectLst>
                <a:uLnTx/>
                <a:uFillTx/>
                <a:latin typeface="Impact"/>
                <a:ea typeface="+mn-ea"/>
                <a:cs typeface="+mn-cs"/>
              </a:rPr>
              <a:t>2</a:t>
            </a:r>
          </a:p>
        </p:txBody>
      </p:sp>
      <p:sp>
        <p:nvSpPr>
          <p:cNvPr id="13" name="WordArt 51"/>
          <p:cNvSpPr>
            <a:spLocks noChangeArrowheads="1" noChangeShapeType="1" noTextEdit="1"/>
          </p:cNvSpPr>
          <p:nvPr/>
        </p:nvSpPr>
        <p:spPr bwMode="auto">
          <a:xfrm>
            <a:off x="10075231" y="482939"/>
            <a:ext cx="423862" cy="566779"/>
          </a:xfrm>
          <a:prstGeom prst="rect">
            <a:avLst/>
          </a:prstGeom>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0" cap="none" spc="0" normalizeH="0" baseline="0" noProof="0" dirty="0">
                <a:ln w="19050">
                  <a:solidFill>
                    <a:srgbClr val="99CCFF"/>
                  </a:solidFill>
                  <a:round/>
                  <a:headEnd/>
                  <a:tailEnd/>
                </a:ln>
                <a:solidFill>
                  <a:srgbClr val="0066CC"/>
                </a:solidFill>
                <a:effectLst>
                  <a:outerShdw dist="35921" dir="2700000" algn="ctr" rotWithShape="0">
                    <a:srgbClr val="990000"/>
                  </a:outerShdw>
                </a:effectLst>
                <a:uLnTx/>
                <a:uFillTx/>
                <a:latin typeface="Impact"/>
                <a:ea typeface="+mn-ea"/>
                <a:cs typeface="+mn-cs"/>
              </a:rPr>
              <a:t>1</a:t>
            </a:r>
          </a:p>
        </p:txBody>
      </p:sp>
      <p:grpSp>
        <p:nvGrpSpPr>
          <p:cNvPr id="14" name="Group 33"/>
          <p:cNvGrpSpPr>
            <a:grpSpLocks/>
          </p:cNvGrpSpPr>
          <p:nvPr/>
        </p:nvGrpSpPr>
        <p:grpSpPr bwMode="auto">
          <a:xfrm>
            <a:off x="2286295" y="4528742"/>
            <a:ext cx="1752600" cy="1752600"/>
            <a:chOff x="4320" y="2928"/>
            <a:chExt cx="1104" cy="1104"/>
          </a:xfrm>
        </p:grpSpPr>
        <p:sp>
          <p:nvSpPr>
            <p:cNvPr id="15" name="AutoShape 34"/>
            <p:cNvSpPr>
              <a:spLocks noChangeArrowheads="1"/>
            </p:cNvSpPr>
            <p:nvPr/>
          </p:nvSpPr>
          <p:spPr bwMode="auto">
            <a:xfrm>
              <a:off x="4320" y="2928"/>
              <a:ext cx="1104" cy="1104"/>
            </a:xfrm>
            <a:prstGeom prst="star32">
              <a:avLst>
                <a:gd name="adj" fmla="val 37500"/>
              </a:avLst>
            </a:prstGeom>
            <a:gradFill rotWithShape="1">
              <a:gsLst>
                <a:gs pos="0">
                  <a:srgbClr val="EC9EC5"/>
                </a:gs>
                <a:gs pos="100000">
                  <a:srgbClr val="CC0066"/>
                </a:gs>
              </a:gsLst>
              <a:path path="shape">
                <a:fillToRect l="50000" t="50000" r="50000" b="50000"/>
              </a:path>
            </a:gradFill>
            <a:ln w="9525">
              <a:solidFill>
                <a:schemeClr val="tx1"/>
              </a:solidFill>
              <a:miter lim="800000"/>
              <a:headEnd/>
              <a:tailEnd/>
            </a:ln>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0" b="1" i="0" u="none" strike="noStrike" kern="1200" cap="none" spc="0" normalizeH="0" baseline="0" noProof="0">
                <a:ln>
                  <a:noFill/>
                </a:ln>
                <a:solidFill>
                  <a:srgbClr val="FF0066"/>
                </a:solidFill>
                <a:effectLst/>
                <a:uLnTx/>
                <a:uFillTx/>
                <a:latin typeface="UTM Avo" panose="02040603050506020204" pitchFamily="18" charset="0"/>
                <a:ea typeface="+mn-ea"/>
                <a:cs typeface="+mn-cs"/>
              </a:endParaRPr>
            </a:p>
          </p:txBody>
        </p:sp>
        <p:sp>
          <p:nvSpPr>
            <p:cNvPr id="16" name="WordArt 35"/>
            <p:cNvSpPr>
              <a:spLocks noChangeArrowheads="1" noChangeShapeType="1" noTextEdit="1"/>
            </p:cNvSpPr>
            <p:nvPr/>
          </p:nvSpPr>
          <p:spPr bwMode="auto">
            <a:xfrm>
              <a:off x="4563" y="3168"/>
              <a:ext cx="672" cy="576"/>
            </a:xfrm>
            <a:prstGeom prst="rect">
              <a:avLst/>
            </a:prstGeom>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0" cap="none" spc="0" normalizeH="0" baseline="0" noProof="0" dirty="0" err="1">
                  <a:ln w="9525">
                    <a:solidFill>
                      <a:srgbClr val="000000"/>
                    </a:solidFill>
                    <a:round/>
                    <a:headEnd/>
                    <a:tailEnd/>
                  </a:ln>
                  <a:solidFill>
                    <a:srgbClr val="000000"/>
                  </a:solidFill>
                  <a:effectLst/>
                  <a:uLnTx/>
                  <a:uFillTx/>
                  <a:latin typeface="Times New Roman"/>
                  <a:ea typeface="+mn-ea"/>
                  <a:cs typeface="Times New Roman"/>
                </a:rPr>
                <a:t>Hết</a:t>
              </a:r>
              <a:r>
                <a:rPr kumimoji="0" lang="en-US" sz="3600" b="0" i="0" u="none" strike="noStrike" kern="10" cap="none" spc="0" normalizeH="0" baseline="0" noProof="0" dirty="0">
                  <a:ln w="9525">
                    <a:solidFill>
                      <a:srgbClr val="000000"/>
                    </a:solidFill>
                    <a:round/>
                    <a:headEnd/>
                    <a:tailEnd/>
                  </a:ln>
                  <a:solidFill>
                    <a:srgbClr val="000000"/>
                  </a:solidFill>
                  <a:effectLst/>
                  <a:uLnTx/>
                  <a:uFillTx/>
                  <a:latin typeface="Times New Roman"/>
                  <a:ea typeface="+mn-ea"/>
                  <a:cs typeface="Times New Roman"/>
                </a:rPr>
                <a:t> </a:t>
              </a:r>
              <a:r>
                <a:rPr kumimoji="0" lang="en-US" sz="3600" b="0" i="0" u="none" strike="noStrike" kern="10" cap="none" spc="0" normalizeH="0" baseline="0" noProof="0" dirty="0" err="1">
                  <a:ln w="9525">
                    <a:solidFill>
                      <a:srgbClr val="000000"/>
                    </a:solidFill>
                    <a:round/>
                    <a:headEnd/>
                    <a:tailEnd/>
                  </a:ln>
                  <a:solidFill>
                    <a:srgbClr val="000000"/>
                  </a:solidFill>
                  <a:effectLst/>
                  <a:uLnTx/>
                  <a:uFillTx/>
                  <a:latin typeface="Times New Roman"/>
                  <a:ea typeface="+mn-ea"/>
                  <a:cs typeface="Times New Roman"/>
                </a:rPr>
                <a:t>giờ</a:t>
              </a:r>
              <a:endParaRPr kumimoji="0" lang="en-US" sz="3600" b="0" i="0" u="none" strike="noStrike" kern="10" cap="none" spc="0" normalizeH="0" baseline="0" noProof="0" dirty="0">
                <a:ln w="9525">
                  <a:solidFill>
                    <a:srgbClr val="000000"/>
                  </a:solidFill>
                  <a:round/>
                  <a:headEnd/>
                  <a:tailEnd/>
                </a:ln>
                <a:solidFill>
                  <a:srgbClr val="000000"/>
                </a:solidFill>
                <a:effectLst/>
                <a:uLnTx/>
                <a:uFillTx/>
                <a:latin typeface="Times New Roman"/>
                <a:ea typeface="+mn-ea"/>
                <a:cs typeface="Times New Roman"/>
              </a:endParaRPr>
            </a:p>
          </p:txBody>
        </p:sp>
      </p:grpSp>
      <p:sp>
        <p:nvSpPr>
          <p:cNvPr id="17" name="WordArt 51"/>
          <p:cNvSpPr>
            <a:spLocks noChangeArrowheads="1" noChangeShapeType="1" noTextEdit="1"/>
          </p:cNvSpPr>
          <p:nvPr/>
        </p:nvSpPr>
        <p:spPr bwMode="auto">
          <a:xfrm>
            <a:off x="10056127" y="518179"/>
            <a:ext cx="423862" cy="566779"/>
          </a:xfrm>
          <a:prstGeom prst="rect">
            <a:avLst/>
          </a:prstGeom>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0" cap="none" spc="0" normalizeH="0" baseline="0" noProof="0" dirty="0">
                <a:ln w="19050">
                  <a:solidFill>
                    <a:srgbClr val="99CCFF"/>
                  </a:solidFill>
                  <a:round/>
                  <a:headEnd/>
                  <a:tailEnd/>
                </a:ln>
                <a:solidFill>
                  <a:srgbClr val="0066CC"/>
                </a:solidFill>
                <a:effectLst>
                  <a:outerShdw dist="35921" dir="2700000" algn="ctr" rotWithShape="0">
                    <a:srgbClr val="990000"/>
                  </a:outerShdw>
                </a:effectLst>
                <a:uLnTx/>
                <a:uFillTx/>
                <a:latin typeface="Impact"/>
                <a:ea typeface="+mn-ea"/>
                <a:cs typeface="+mn-cs"/>
              </a:rPr>
              <a:t>5</a:t>
            </a:r>
          </a:p>
        </p:txBody>
      </p:sp>
      <p:pic>
        <p:nvPicPr>
          <p:cNvPr id="19" name="Picture 18">
            <a:extLst>
              <a:ext uri="{FF2B5EF4-FFF2-40B4-BE49-F238E27FC236}">
                <a16:creationId xmlns:a16="http://schemas.microsoft.com/office/drawing/2014/main" id="{CDED2FA6-C309-43B1-8CE4-A9A23CEB9DAF}"/>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16944" b="70556" l="18111" r="82670">
                        <a14:foregroundMark x1="19204" y1="30833" x2="19204" y2="30833"/>
                        <a14:foregroundMark x1="18111" y1="49444" x2="18111" y2="49444"/>
                        <a14:foregroundMark x1="49336" y1="31944" x2="49336" y2="31944"/>
                        <a14:foregroundMark x1="48712" y1="34306" x2="48712" y2="34306"/>
                        <a14:foregroundMark x1="48322" y1="33889" x2="53786" y2="32639"/>
                        <a14:foregroundMark x1="53786" y1="32639" x2="53786" y2="32639"/>
                        <a14:foregroundMark x1="78610" y1="29861" x2="78610" y2="29861"/>
                        <a14:foregroundMark x1="80016" y1="50417" x2="80016" y2="50417"/>
                        <a14:foregroundMark x1="82670" y1="59028" x2="82670" y2="59028"/>
                        <a14:foregroundMark x1="32240" y1="29861" x2="32240" y2="29861"/>
                        <a14:foregroundMark x1="68618" y1="22500" x2="68618" y2="22500"/>
                        <a14:foregroundMark x1="68618" y1="22500" x2="68618" y2="22500"/>
                        <a14:foregroundMark x1="53005" y1="20972" x2="53005" y2="20972"/>
                        <a14:foregroundMark x1="48634" y1="29306" x2="48634" y2="29306"/>
                        <a14:foregroundMark x1="48634" y1="25000" x2="48634" y2="25000"/>
                        <a14:foregroundMark x1="65418" y1="44167" x2="65418" y2="44167"/>
                        <a14:foregroundMark x1="68696" y1="45417" x2="68696" y2="45417"/>
                        <a14:foregroundMark x1="32006" y1="23194" x2="32006" y2="23194"/>
                        <a14:foregroundMark x1="31616" y1="22361" x2="31616" y2="22361"/>
                        <a14:foregroundMark x1="32553" y1="20972" x2="32553" y2="20972"/>
                        <a14:foregroundMark x1="31850" y1="22361" x2="32006" y2="23194"/>
                        <a14:backgroundMark x1="26308" y1="36806" x2="26308" y2="36806"/>
                        <a14:backgroundMark x1="34738" y1="36944" x2="34738" y2="36944"/>
                        <a14:backgroundMark x1="49180" y1="55139" x2="49180" y2="55139"/>
                        <a14:backgroundMark x1="53786" y1="52500" x2="53786" y2="52500"/>
                      </a14:backgroundRemoval>
                    </a14:imgEffect>
                  </a14:imgLayer>
                </a14:imgProps>
              </a:ext>
              <a:ext uri="{28A0092B-C50C-407E-A947-70E740481C1C}">
                <a14:useLocalDpi xmlns:a14="http://schemas.microsoft.com/office/drawing/2010/main" val="0"/>
              </a:ext>
            </a:extLst>
          </a:blip>
          <a:srcRect l="14159" t="10796" r="13861" b="22348"/>
          <a:stretch/>
        </p:blipFill>
        <p:spPr>
          <a:xfrm>
            <a:off x="3162595" y="62003"/>
            <a:ext cx="6573029" cy="1465045"/>
          </a:xfrm>
          <a:prstGeom prst="rect">
            <a:avLst/>
          </a:prstGeom>
        </p:spPr>
      </p:pic>
      <p:pic>
        <p:nvPicPr>
          <p:cNvPr id="20" name="Picture 19">
            <a:hlinkClick r:id="rId9" action="ppaction://hlinksldjump"/>
            <a:extLst>
              <a:ext uri="{FF2B5EF4-FFF2-40B4-BE49-F238E27FC236}">
                <a16:creationId xmlns:a16="http://schemas.microsoft.com/office/drawing/2014/main" id="{D6399218-D262-42AC-A97C-13AB1ADFF570}"/>
              </a:ext>
            </a:extLst>
          </p:cNvPr>
          <p:cNvPicPr>
            <a:picLocks noChangeAspect="1"/>
          </p:cNvPicPr>
          <p:nvPr/>
        </p:nvPicPr>
        <p:blipFill rotWithShape="1">
          <a:blip r:embed="rId10">
            <a:extLst>
              <a:ext uri="{28A0092B-C50C-407E-A947-70E740481C1C}">
                <a14:useLocalDpi xmlns:a14="http://schemas.microsoft.com/office/drawing/2010/main" val="0"/>
              </a:ext>
            </a:extLst>
          </a:blip>
          <a:srcRect l="46739" t="65135" r="32609"/>
          <a:stretch/>
        </p:blipFill>
        <p:spPr>
          <a:xfrm>
            <a:off x="11333398" y="5594686"/>
            <a:ext cx="595835" cy="686656"/>
          </a:xfrm>
          <a:prstGeom prst="rect">
            <a:avLst/>
          </a:prstGeom>
        </p:spPr>
      </p:pic>
      <p:sp>
        <p:nvSpPr>
          <p:cNvPr id="5" name="Rectangle: Rounded Corners 4">
            <a:extLst>
              <a:ext uri="{FF2B5EF4-FFF2-40B4-BE49-F238E27FC236}">
                <a16:creationId xmlns:a16="http://schemas.microsoft.com/office/drawing/2014/main" id="{A4886C37-1279-59CC-A53C-4FBA091A3D2B}"/>
              </a:ext>
            </a:extLst>
          </p:cNvPr>
          <p:cNvSpPr/>
          <p:nvPr/>
        </p:nvSpPr>
        <p:spPr>
          <a:xfrm>
            <a:off x="6686550" y="5457825"/>
            <a:ext cx="3667125" cy="70485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b="1" dirty="0" err="1">
                <a:solidFill>
                  <a:srgbClr val="FF0000"/>
                </a:solidFill>
              </a:rPr>
              <a:t>Cây</a:t>
            </a:r>
            <a:r>
              <a:rPr lang="en-US" sz="3600" b="1" dirty="0">
                <a:solidFill>
                  <a:srgbClr val="FF0000"/>
                </a:solidFill>
              </a:rPr>
              <a:t> </a:t>
            </a:r>
            <a:r>
              <a:rPr lang="en-US" sz="3600" b="1" dirty="0" err="1">
                <a:solidFill>
                  <a:srgbClr val="FF0000"/>
                </a:solidFill>
              </a:rPr>
              <a:t>ngọc</a:t>
            </a:r>
            <a:r>
              <a:rPr lang="en-US" sz="3600" b="1" dirty="0">
                <a:solidFill>
                  <a:srgbClr val="FF0000"/>
                </a:solidFill>
              </a:rPr>
              <a:t> </a:t>
            </a:r>
            <a:r>
              <a:rPr lang="en-US" sz="3600" b="1" dirty="0" err="1">
                <a:solidFill>
                  <a:srgbClr val="FF0000"/>
                </a:solidFill>
              </a:rPr>
              <a:t>ngân</a:t>
            </a:r>
            <a:endParaRPr lang="en-US" sz="3600" b="1" dirty="0">
              <a:solidFill>
                <a:srgbClr val="FF0000"/>
              </a:solidFill>
            </a:endParaRPr>
          </a:p>
        </p:txBody>
      </p:sp>
      <p:pic>
        <p:nvPicPr>
          <p:cNvPr id="4098" name="Picture 2" descr="Cây Ngọc Ngân - cayxanhgarden">
            <a:extLst>
              <a:ext uri="{FF2B5EF4-FFF2-40B4-BE49-F238E27FC236}">
                <a16:creationId xmlns:a16="http://schemas.microsoft.com/office/drawing/2014/main" id="{30E5C4BC-F757-D856-2E68-CA9C1D8999C4}"/>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616857" y="1609724"/>
            <a:ext cx="3765393" cy="35155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17331227"/>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par>
                                <p:cTn id="10" presetID="53"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par>
                                <p:cTn id="15" presetID="8" presetClass="emph" presetSubtype="0" repeatCount="indefinite" fill="hold" grpId="1" nodeType="withEffect">
                                  <p:stCondLst>
                                    <p:cond delay="0"/>
                                  </p:stCondLst>
                                  <p:childTnLst>
                                    <p:animRot by="21600000">
                                      <p:cBhvr>
                                        <p:cTn id="16" dur="2000" fill="hold"/>
                                        <p:tgtEl>
                                          <p:spTgt spid="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300"/>
                                        <p:tgtEl>
                                          <p:spTgt spid="3"/>
                                        </p:tgtEl>
                                      </p:cBhvr>
                                    </p:animEffect>
                                    <p:anim calcmode="lin" valueType="num">
                                      <p:cBhvr>
                                        <p:cTn id="22" dur="300" fill="hold"/>
                                        <p:tgtEl>
                                          <p:spTgt spid="3"/>
                                        </p:tgtEl>
                                        <p:attrNameLst>
                                          <p:attrName>ppt_x</p:attrName>
                                        </p:attrNameLst>
                                      </p:cBhvr>
                                      <p:tavLst>
                                        <p:tav tm="0">
                                          <p:val>
                                            <p:strVal val="#ppt_x"/>
                                          </p:val>
                                        </p:tav>
                                        <p:tav tm="100000">
                                          <p:val>
                                            <p:strVal val="#ppt_x"/>
                                          </p:val>
                                        </p:tav>
                                      </p:tavLst>
                                    </p:anim>
                                    <p:anim calcmode="lin" valueType="num">
                                      <p:cBhvr>
                                        <p:cTn id="23" dur="300" fill="hold"/>
                                        <p:tgtEl>
                                          <p:spTgt spid="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2" name="chimes.wav"/>
                                        </p:tgtEl>
                                      </p:cMediaNode>
                                    </p:audio>
                                  </p:subTnLst>
                                </p:cTn>
                              </p:par>
                            </p:childTnLst>
                          </p:cTn>
                        </p:par>
                      </p:childTnLst>
                    </p:cTn>
                  </p:par>
                  <p:par>
                    <p:cTn id="24" fill="hold">
                      <p:stCondLst>
                        <p:cond delay="indefinite"/>
                      </p:stCondLst>
                      <p:childTnLst>
                        <p:par>
                          <p:cTn id="25" fill="hold">
                            <p:stCondLst>
                              <p:cond delay="0"/>
                            </p:stCondLst>
                            <p:childTnLst>
                              <p:par>
                                <p:cTn id="26" presetID="9" presetClass="entr" presetSubtype="0" fill="hold" grpId="0"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dissolve">
                                      <p:cBhvr>
                                        <p:cTn id="28" dur="500"/>
                                        <p:tgtEl>
                                          <p:spTgt spid="17"/>
                                        </p:tgtEl>
                                      </p:cBhvr>
                                    </p:animEffect>
                                  </p:childTnLst>
                                  <p:subTnLst>
                                    <p:audio>
                                      <p:cMediaNode>
                                        <p:cTn display="0" masterRel="sameClick">
                                          <p:stCondLst>
                                            <p:cond evt="begin" delay="0">
                                              <p:tn val="26"/>
                                            </p:cond>
                                          </p:stCondLst>
                                          <p:endCondLst>
                                            <p:cond evt="onStopAudio" delay="0">
                                              <p:tgtEl>
                                                <p:sldTgt/>
                                              </p:tgtEl>
                                            </p:cond>
                                          </p:endCondLst>
                                        </p:cTn>
                                        <p:tgtEl>
                                          <p:sndTgt r:embed="rId3" name="camera.wav"/>
                                        </p:tgtEl>
                                      </p:cMediaNode>
                                    </p:audio>
                                  </p:subTnLst>
                                </p:cTn>
                              </p:par>
                            </p:childTnLst>
                          </p:cTn>
                        </p:par>
                        <p:par>
                          <p:cTn id="29" fill="hold">
                            <p:stCondLst>
                              <p:cond delay="500"/>
                            </p:stCondLst>
                            <p:childTnLst>
                              <p:par>
                                <p:cTn id="30" presetID="53" presetClass="exit" presetSubtype="0" fill="hold" grpId="1" nodeType="afterEffect">
                                  <p:stCondLst>
                                    <p:cond delay="0"/>
                                  </p:stCondLst>
                                  <p:childTnLst>
                                    <p:anim calcmode="lin" valueType="num">
                                      <p:cBhvr>
                                        <p:cTn id="31" dur="500"/>
                                        <p:tgtEl>
                                          <p:spTgt spid="17"/>
                                        </p:tgtEl>
                                        <p:attrNameLst>
                                          <p:attrName>ppt_w</p:attrName>
                                        </p:attrNameLst>
                                      </p:cBhvr>
                                      <p:tavLst>
                                        <p:tav tm="0">
                                          <p:val>
                                            <p:strVal val="ppt_w"/>
                                          </p:val>
                                        </p:tav>
                                        <p:tav tm="100000">
                                          <p:val>
                                            <p:fltVal val="0"/>
                                          </p:val>
                                        </p:tav>
                                      </p:tavLst>
                                    </p:anim>
                                    <p:anim calcmode="lin" valueType="num">
                                      <p:cBhvr>
                                        <p:cTn id="32" dur="500"/>
                                        <p:tgtEl>
                                          <p:spTgt spid="17"/>
                                        </p:tgtEl>
                                        <p:attrNameLst>
                                          <p:attrName>ppt_h</p:attrName>
                                        </p:attrNameLst>
                                      </p:cBhvr>
                                      <p:tavLst>
                                        <p:tav tm="0">
                                          <p:val>
                                            <p:strVal val="ppt_h"/>
                                          </p:val>
                                        </p:tav>
                                        <p:tav tm="100000">
                                          <p:val>
                                            <p:fltVal val="0"/>
                                          </p:val>
                                        </p:tav>
                                      </p:tavLst>
                                    </p:anim>
                                    <p:animEffect transition="out" filter="fade">
                                      <p:cBhvr>
                                        <p:cTn id="33" dur="500"/>
                                        <p:tgtEl>
                                          <p:spTgt spid="17"/>
                                        </p:tgtEl>
                                      </p:cBhvr>
                                    </p:animEffect>
                                    <p:set>
                                      <p:cBhvr>
                                        <p:cTn id="34" dur="1" fill="hold">
                                          <p:stCondLst>
                                            <p:cond delay="499"/>
                                          </p:stCondLst>
                                        </p:cTn>
                                        <p:tgtEl>
                                          <p:spTgt spid="17"/>
                                        </p:tgtEl>
                                        <p:attrNameLst>
                                          <p:attrName>style.visibility</p:attrName>
                                        </p:attrNameLst>
                                      </p:cBhvr>
                                      <p:to>
                                        <p:strVal val="hidden"/>
                                      </p:to>
                                    </p:set>
                                  </p:childTnLst>
                                </p:cTn>
                              </p:par>
                            </p:childTnLst>
                          </p:cTn>
                        </p:par>
                        <p:par>
                          <p:cTn id="35" fill="hold">
                            <p:stCondLst>
                              <p:cond delay="1000"/>
                            </p:stCondLst>
                            <p:childTnLst>
                              <p:par>
                                <p:cTn id="36" presetID="9" presetClass="entr" presetSubtype="0" fill="hold" grpId="0" nodeType="after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dissolve">
                                      <p:cBhvr>
                                        <p:cTn id="38" dur="500"/>
                                        <p:tgtEl>
                                          <p:spTgt spid="10"/>
                                        </p:tgtEl>
                                      </p:cBhvr>
                                    </p:animEffect>
                                  </p:childTnLst>
                                  <p:subTnLst>
                                    <p:audio>
                                      <p:cMediaNode>
                                        <p:cTn display="0" masterRel="sameClick">
                                          <p:stCondLst>
                                            <p:cond evt="begin" delay="0">
                                              <p:tn val="36"/>
                                            </p:cond>
                                          </p:stCondLst>
                                          <p:endCondLst>
                                            <p:cond evt="onStopAudio" delay="0">
                                              <p:tgtEl>
                                                <p:sldTgt/>
                                              </p:tgtEl>
                                            </p:cond>
                                          </p:endCondLst>
                                        </p:cTn>
                                        <p:tgtEl>
                                          <p:sndTgt r:embed="rId3" name="camera.wav"/>
                                        </p:tgtEl>
                                      </p:cMediaNode>
                                    </p:audio>
                                  </p:subTnLst>
                                </p:cTn>
                              </p:par>
                            </p:childTnLst>
                          </p:cTn>
                        </p:par>
                        <p:par>
                          <p:cTn id="39" fill="hold">
                            <p:stCondLst>
                              <p:cond delay="1500"/>
                            </p:stCondLst>
                            <p:childTnLst>
                              <p:par>
                                <p:cTn id="40" presetID="53" presetClass="exit" presetSubtype="0" fill="hold" grpId="1" nodeType="afterEffect">
                                  <p:stCondLst>
                                    <p:cond delay="0"/>
                                  </p:stCondLst>
                                  <p:childTnLst>
                                    <p:anim calcmode="lin" valueType="num">
                                      <p:cBhvr>
                                        <p:cTn id="41" dur="500"/>
                                        <p:tgtEl>
                                          <p:spTgt spid="10"/>
                                        </p:tgtEl>
                                        <p:attrNameLst>
                                          <p:attrName>ppt_w</p:attrName>
                                        </p:attrNameLst>
                                      </p:cBhvr>
                                      <p:tavLst>
                                        <p:tav tm="0">
                                          <p:val>
                                            <p:strVal val="ppt_w"/>
                                          </p:val>
                                        </p:tav>
                                        <p:tav tm="100000">
                                          <p:val>
                                            <p:fltVal val="0"/>
                                          </p:val>
                                        </p:tav>
                                      </p:tavLst>
                                    </p:anim>
                                    <p:anim calcmode="lin" valueType="num">
                                      <p:cBhvr>
                                        <p:cTn id="42" dur="500"/>
                                        <p:tgtEl>
                                          <p:spTgt spid="10"/>
                                        </p:tgtEl>
                                        <p:attrNameLst>
                                          <p:attrName>ppt_h</p:attrName>
                                        </p:attrNameLst>
                                      </p:cBhvr>
                                      <p:tavLst>
                                        <p:tav tm="0">
                                          <p:val>
                                            <p:strVal val="ppt_h"/>
                                          </p:val>
                                        </p:tav>
                                        <p:tav tm="100000">
                                          <p:val>
                                            <p:fltVal val="0"/>
                                          </p:val>
                                        </p:tav>
                                      </p:tavLst>
                                    </p:anim>
                                    <p:animEffect transition="out" filter="fade">
                                      <p:cBhvr>
                                        <p:cTn id="43" dur="500"/>
                                        <p:tgtEl>
                                          <p:spTgt spid="10"/>
                                        </p:tgtEl>
                                      </p:cBhvr>
                                    </p:animEffect>
                                    <p:set>
                                      <p:cBhvr>
                                        <p:cTn id="44" dur="1" fill="hold">
                                          <p:stCondLst>
                                            <p:cond delay="499"/>
                                          </p:stCondLst>
                                        </p:cTn>
                                        <p:tgtEl>
                                          <p:spTgt spid="10"/>
                                        </p:tgtEl>
                                        <p:attrNameLst>
                                          <p:attrName>style.visibility</p:attrName>
                                        </p:attrNameLst>
                                      </p:cBhvr>
                                      <p:to>
                                        <p:strVal val="hidden"/>
                                      </p:to>
                                    </p:set>
                                  </p:childTnLst>
                                </p:cTn>
                              </p:par>
                            </p:childTnLst>
                          </p:cTn>
                        </p:par>
                        <p:par>
                          <p:cTn id="45" fill="hold">
                            <p:stCondLst>
                              <p:cond delay="2000"/>
                            </p:stCondLst>
                            <p:childTnLst>
                              <p:par>
                                <p:cTn id="46" presetID="9" presetClass="entr" presetSubtype="0" fill="hold" grpId="0" nodeType="afterEffect">
                                  <p:stCondLst>
                                    <p:cond delay="0"/>
                                  </p:stCondLst>
                                  <p:childTnLst>
                                    <p:set>
                                      <p:cBhvr>
                                        <p:cTn id="47" dur="1" fill="hold">
                                          <p:stCondLst>
                                            <p:cond delay="0"/>
                                          </p:stCondLst>
                                        </p:cTn>
                                        <p:tgtEl>
                                          <p:spTgt spid="11"/>
                                        </p:tgtEl>
                                        <p:attrNameLst>
                                          <p:attrName>style.visibility</p:attrName>
                                        </p:attrNameLst>
                                      </p:cBhvr>
                                      <p:to>
                                        <p:strVal val="visible"/>
                                      </p:to>
                                    </p:set>
                                    <p:animEffect transition="in" filter="dissolve">
                                      <p:cBhvr>
                                        <p:cTn id="48" dur="500"/>
                                        <p:tgtEl>
                                          <p:spTgt spid="11"/>
                                        </p:tgtEl>
                                      </p:cBhvr>
                                    </p:animEffect>
                                  </p:childTnLst>
                                  <p:subTnLst>
                                    <p:audio>
                                      <p:cMediaNode>
                                        <p:cTn display="0" masterRel="sameClick">
                                          <p:stCondLst>
                                            <p:cond evt="begin" delay="0">
                                              <p:tn val="46"/>
                                            </p:cond>
                                          </p:stCondLst>
                                          <p:endCondLst>
                                            <p:cond evt="onStopAudio" delay="0">
                                              <p:tgtEl>
                                                <p:sldTgt/>
                                              </p:tgtEl>
                                            </p:cond>
                                          </p:endCondLst>
                                        </p:cTn>
                                        <p:tgtEl>
                                          <p:sndTgt r:embed="rId3" name="camera.wav"/>
                                        </p:tgtEl>
                                      </p:cMediaNode>
                                    </p:audio>
                                  </p:subTnLst>
                                </p:cTn>
                              </p:par>
                            </p:childTnLst>
                          </p:cTn>
                        </p:par>
                        <p:par>
                          <p:cTn id="49" fill="hold">
                            <p:stCondLst>
                              <p:cond delay="2500"/>
                            </p:stCondLst>
                            <p:childTnLst>
                              <p:par>
                                <p:cTn id="50" presetID="53" presetClass="exit" presetSubtype="0" fill="hold" grpId="1" nodeType="afterEffect">
                                  <p:stCondLst>
                                    <p:cond delay="0"/>
                                  </p:stCondLst>
                                  <p:childTnLst>
                                    <p:anim calcmode="lin" valueType="num">
                                      <p:cBhvr>
                                        <p:cTn id="51" dur="500"/>
                                        <p:tgtEl>
                                          <p:spTgt spid="11"/>
                                        </p:tgtEl>
                                        <p:attrNameLst>
                                          <p:attrName>ppt_w</p:attrName>
                                        </p:attrNameLst>
                                      </p:cBhvr>
                                      <p:tavLst>
                                        <p:tav tm="0">
                                          <p:val>
                                            <p:strVal val="ppt_w"/>
                                          </p:val>
                                        </p:tav>
                                        <p:tav tm="100000">
                                          <p:val>
                                            <p:fltVal val="0"/>
                                          </p:val>
                                        </p:tav>
                                      </p:tavLst>
                                    </p:anim>
                                    <p:anim calcmode="lin" valueType="num">
                                      <p:cBhvr>
                                        <p:cTn id="52" dur="500"/>
                                        <p:tgtEl>
                                          <p:spTgt spid="11"/>
                                        </p:tgtEl>
                                        <p:attrNameLst>
                                          <p:attrName>ppt_h</p:attrName>
                                        </p:attrNameLst>
                                      </p:cBhvr>
                                      <p:tavLst>
                                        <p:tav tm="0">
                                          <p:val>
                                            <p:strVal val="ppt_h"/>
                                          </p:val>
                                        </p:tav>
                                        <p:tav tm="100000">
                                          <p:val>
                                            <p:fltVal val="0"/>
                                          </p:val>
                                        </p:tav>
                                      </p:tavLst>
                                    </p:anim>
                                    <p:animEffect transition="out" filter="fade">
                                      <p:cBhvr>
                                        <p:cTn id="53" dur="500"/>
                                        <p:tgtEl>
                                          <p:spTgt spid="11"/>
                                        </p:tgtEl>
                                      </p:cBhvr>
                                    </p:animEffect>
                                    <p:set>
                                      <p:cBhvr>
                                        <p:cTn id="54" dur="1" fill="hold">
                                          <p:stCondLst>
                                            <p:cond delay="499"/>
                                          </p:stCondLst>
                                        </p:cTn>
                                        <p:tgtEl>
                                          <p:spTgt spid="11"/>
                                        </p:tgtEl>
                                        <p:attrNameLst>
                                          <p:attrName>style.visibility</p:attrName>
                                        </p:attrNameLst>
                                      </p:cBhvr>
                                      <p:to>
                                        <p:strVal val="hidden"/>
                                      </p:to>
                                    </p:set>
                                  </p:childTnLst>
                                </p:cTn>
                              </p:par>
                            </p:childTnLst>
                          </p:cTn>
                        </p:par>
                        <p:par>
                          <p:cTn id="55" fill="hold">
                            <p:stCondLst>
                              <p:cond delay="3000"/>
                            </p:stCondLst>
                            <p:childTnLst>
                              <p:par>
                                <p:cTn id="56" presetID="9" presetClass="entr" presetSubtype="0" fill="hold" grpId="0" nodeType="afterEffect">
                                  <p:stCondLst>
                                    <p:cond delay="0"/>
                                  </p:stCondLst>
                                  <p:childTnLst>
                                    <p:set>
                                      <p:cBhvr>
                                        <p:cTn id="57" dur="1" fill="hold">
                                          <p:stCondLst>
                                            <p:cond delay="0"/>
                                          </p:stCondLst>
                                        </p:cTn>
                                        <p:tgtEl>
                                          <p:spTgt spid="12"/>
                                        </p:tgtEl>
                                        <p:attrNameLst>
                                          <p:attrName>style.visibility</p:attrName>
                                        </p:attrNameLst>
                                      </p:cBhvr>
                                      <p:to>
                                        <p:strVal val="visible"/>
                                      </p:to>
                                    </p:set>
                                    <p:animEffect transition="in" filter="dissolve">
                                      <p:cBhvr>
                                        <p:cTn id="58" dur="500"/>
                                        <p:tgtEl>
                                          <p:spTgt spid="12"/>
                                        </p:tgtEl>
                                      </p:cBhvr>
                                    </p:animEffect>
                                  </p:childTnLst>
                                  <p:subTnLst>
                                    <p:audio>
                                      <p:cMediaNode>
                                        <p:cTn display="0" masterRel="sameClick">
                                          <p:stCondLst>
                                            <p:cond evt="begin" delay="0">
                                              <p:tn val="56"/>
                                            </p:cond>
                                          </p:stCondLst>
                                          <p:endCondLst>
                                            <p:cond evt="onStopAudio" delay="0">
                                              <p:tgtEl>
                                                <p:sldTgt/>
                                              </p:tgtEl>
                                            </p:cond>
                                          </p:endCondLst>
                                        </p:cTn>
                                        <p:tgtEl>
                                          <p:sndTgt r:embed="rId3" name="camera.wav"/>
                                        </p:tgtEl>
                                      </p:cMediaNode>
                                    </p:audio>
                                  </p:subTnLst>
                                </p:cTn>
                              </p:par>
                            </p:childTnLst>
                          </p:cTn>
                        </p:par>
                        <p:par>
                          <p:cTn id="59" fill="hold">
                            <p:stCondLst>
                              <p:cond delay="3500"/>
                            </p:stCondLst>
                            <p:childTnLst>
                              <p:par>
                                <p:cTn id="60" presetID="53" presetClass="exit" presetSubtype="0" fill="hold" grpId="1" nodeType="afterEffect">
                                  <p:stCondLst>
                                    <p:cond delay="0"/>
                                  </p:stCondLst>
                                  <p:childTnLst>
                                    <p:anim calcmode="lin" valueType="num">
                                      <p:cBhvr>
                                        <p:cTn id="61" dur="500"/>
                                        <p:tgtEl>
                                          <p:spTgt spid="12"/>
                                        </p:tgtEl>
                                        <p:attrNameLst>
                                          <p:attrName>ppt_w</p:attrName>
                                        </p:attrNameLst>
                                      </p:cBhvr>
                                      <p:tavLst>
                                        <p:tav tm="0">
                                          <p:val>
                                            <p:strVal val="ppt_w"/>
                                          </p:val>
                                        </p:tav>
                                        <p:tav tm="100000">
                                          <p:val>
                                            <p:fltVal val="0"/>
                                          </p:val>
                                        </p:tav>
                                      </p:tavLst>
                                    </p:anim>
                                    <p:anim calcmode="lin" valueType="num">
                                      <p:cBhvr>
                                        <p:cTn id="62" dur="500"/>
                                        <p:tgtEl>
                                          <p:spTgt spid="12"/>
                                        </p:tgtEl>
                                        <p:attrNameLst>
                                          <p:attrName>ppt_h</p:attrName>
                                        </p:attrNameLst>
                                      </p:cBhvr>
                                      <p:tavLst>
                                        <p:tav tm="0">
                                          <p:val>
                                            <p:strVal val="ppt_h"/>
                                          </p:val>
                                        </p:tav>
                                        <p:tav tm="100000">
                                          <p:val>
                                            <p:fltVal val="0"/>
                                          </p:val>
                                        </p:tav>
                                      </p:tavLst>
                                    </p:anim>
                                    <p:animEffect transition="out" filter="fade">
                                      <p:cBhvr>
                                        <p:cTn id="63" dur="500"/>
                                        <p:tgtEl>
                                          <p:spTgt spid="12"/>
                                        </p:tgtEl>
                                      </p:cBhvr>
                                    </p:animEffect>
                                    <p:set>
                                      <p:cBhvr>
                                        <p:cTn id="64" dur="1" fill="hold">
                                          <p:stCondLst>
                                            <p:cond delay="499"/>
                                          </p:stCondLst>
                                        </p:cTn>
                                        <p:tgtEl>
                                          <p:spTgt spid="12"/>
                                        </p:tgtEl>
                                        <p:attrNameLst>
                                          <p:attrName>style.visibility</p:attrName>
                                        </p:attrNameLst>
                                      </p:cBhvr>
                                      <p:to>
                                        <p:strVal val="hidden"/>
                                      </p:to>
                                    </p:set>
                                  </p:childTnLst>
                                </p:cTn>
                              </p:par>
                            </p:childTnLst>
                          </p:cTn>
                        </p:par>
                        <p:par>
                          <p:cTn id="65" fill="hold">
                            <p:stCondLst>
                              <p:cond delay="4000"/>
                            </p:stCondLst>
                            <p:childTnLst>
                              <p:par>
                                <p:cTn id="66" presetID="9" presetClass="entr" presetSubtype="0" fill="hold" grpId="0" nodeType="afterEffect">
                                  <p:stCondLst>
                                    <p:cond delay="0"/>
                                  </p:stCondLst>
                                  <p:childTnLst>
                                    <p:set>
                                      <p:cBhvr>
                                        <p:cTn id="67" dur="1" fill="hold">
                                          <p:stCondLst>
                                            <p:cond delay="0"/>
                                          </p:stCondLst>
                                        </p:cTn>
                                        <p:tgtEl>
                                          <p:spTgt spid="13"/>
                                        </p:tgtEl>
                                        <p:attrNameLst>
                                          <p:attrName>style.visibility</p:attrName>
                                        </p:attrNameLst>
                                      </p:cBhvr>
                                      <p:to>
                                        <p:strVal val="visible"/>
                                      </p:to>
                                    </p:set>
                                    <p:animEffect transition="in" filter="dissolve">
                                      <p:cBhvr>
                                        <p:cTn id="68" dur="500"/>
                                        <p:tgtEl>
                                          <p:spTgt spid="13"/>
                                        </p:tgtEl>
                                      </p:cBhvr>
                                    </p:animEffect>
                                  </p:childTnLst>
                                  <p:subTnLst>
                                    <p:audio>
                                      <p:cMediaNode>
                                        <p:cTn display="0" masterRel="sameClick">
                                          <p:stCondLst>
                                            <p:cond evt="begin" delay="0">
                                              <p:tn val="66"/>
                                            </p:cond>
                                          </p:stCondLst>
                                          <p:endCondLst>
                                            <p:cond evt="onStopAudio" delay="0">
                                              <p:tgtEl>
                                                <p:sldTgt/>
                                              </p:tgtEl>
                                            </p:cond>
                                          </p:endCondLst>
                                        </p:cTn>
                                        <p:tgtEl>
                                          <p:sndTgt r:embed="rId3" name="camera.wav"/>
                                        </p:tgtEl>
                                      </p:cMediaNode>
                                    </p:audio>
                                  </p:subTnLst>
                                </p:cTn>
                              </p:par>
                            </p:childTnLst>
                          </p:cTn>
                        </p:par>
                        <p:par>
                          <p:cTn id="69" fill="hold">
                            <p:stCondLst>
                              <p:cond delay="4500"/>
                            </p:stCondLst>
                            <p:childTnLst>
                              <p:par>
                                <p:cTn id="70" presetID="53" presetClass="exit" presetSubtype="0" fill="hold" grpId="1" nodeType="afterEffect">
                                  <p:stCondLst>
                                    <p:cond delay="0"/>
                                  </p:stCondLst>
                                  <p:childTnLst>
                                    <p:anim calcmode="lin" valueType="num">
                                      <p:cBhvr>
                                        <p:cTn id="71" dur="500"/>
                                        <p:tgtEl>
                                          <p:spTgt spid="13"/>
                                        </p:tgtEl>
                                        <p:attrNameLst>
                                          <p:attrName>ppt_w</p:attrName>
                                        </p:attrNameLst>
                                      </p:cBhvr>
                                      <p:tavLst>
                                        <p:tav tm="0">
                                          <p:val>
                                            <p:strVal val="ppt_w"/>
                                          </p:val>
                                        </p:tav>
                                        <p:tav tm="100000">
                                          <p:val>
                                            <p:fltVal val="0"/>
                                          </p:val>
                                        </p:tav>
                                      </p:tavLst>
                                    </p:anim>
                                    <p:anim calcmode="lin" valueType="num">
                                      <p:cBhvr>
                                        <p:cTn id="72" dur="500"/>
                                        <p:tgtEl>
                                          <p:spTgt spid="13"/>
                                        </p:tgtEl>
                                        <p:attrNameLst>
                                          <p:attrName>ppt_h</p:attrName>
                                        </p:attrNameLst>
                                      </p:cBhvr>
                                      <p:tavLst>
                                        <p:tav tm="0">
                                          <p:val>
                                            <p:strVal val="ppt_h"/>
                                          </p:val>
                                        </p:tav>
                                        <p:tav tm="100000">
                                          <p:val>
                                            <p:fltVal val="0"/>
                                          </p:val>
                                        </p:tav>
                                      </p:tavLst>
                                    </p:anim>
                                    <p:animEffect transition="out" filter="fade">
                                      <p:cBhvr>
                                        <p:cTn id="73" dur="500"/>
                                        <p:tgtEl>
                                          <p:spTgt spid="13"/>
                                        </p:tgtEl>
                                      </p:cBhvr>
                                    </p:animEffect>
                                    <p:set>
                                      <p:cBhvr>
                                        <p:cTn id="74" dur="1" fill="hold">
                                          <p:stCondLst>
                                            <p:cond delay="499"/>
                                          </p:stCondLst>
                                        </p:cTn>
                                        <p:tgtEl>
                                          <p:spTgt spid="13"/>
                                        </p:tgtEl>
                                        <p:attrNameLst>
                                          <p:attrName>style.visibility</p:attrName>
                                        </p:attrNameLst>
                                      </p:cBhvr>
                                      <p:to>
                                        <p:strVal val="hidden"/>
                                      </p:to>
                                    </p:set>
                                  </p:childTnLst>
                                </p:cTn>
                              </p:par>
                              <p:par>
                                <p:cTn id="75" presetID="53" presetClass="entr" presetSubtype="0" fill="hold" nodeType="withEffect">
                                  <p:stCondLst>
                                    <p:cond delay="0"/>
                                  </p:stCondLst>
                                  <p:childTnLst>
                                    <p:set>
                                      <p:cBhvr>
                                        <p:cTn id="76" dur="1" fill="hold">
                                          <p:stCondLst>
                                            <p:cond delay="0"/>
                                          </p:stCondLst>
                                        </p:cTn>
                                        <p:tgtEl>
                                          <p:spTgt spid="14"/>
                                        </p:tgtEl>
                                        <p:attrNameLst>
                                          <p:attrName>style.visibility</p:attrName>
                                        </p:attrNameLst>
                                      </p:cBhvr>
                                      <p:to>
                                        <p:strVal val="visible"/>
                                      </p:to>
                                    </p:set>
                                    <p:anim calcmode="lin" valueType="num">
                                      <p:cBhvr>
                                        <p:cTn id="77" dur="500" fill="hold"/>
                                        <p:tgtEl>
                                          <p:spTgt spid="14"/>
                                        </p:tgtEl>
                                        <p:attrNameLst>
                                          <p:attrName>ppt_w</p:attrName>
                                        </p:attrNameLst>
                                      </p:cBhvr>
                                      <p:tavLst>
                                        <p:tav tm="0">
                                          <p:val>
                                            <p:fltVal val="0"/>
                                          </p:val>
                                        </p:tav>
                                        <p:tav tm="100000">
                                          <p:val>
                                            <p:strVal val="#ppt_w"/>
                                          </p:val>
                                        </p:tav>
                                      </p:tavLst>
                                    </p:anim>
                                    <p:anim calcmode="lin" valueType="num">
                                      <p:cBhvr>
                                        <p:cTn id="78" dur="500" fill="hold"/>
                                        <p:tgtEl>
                                          <p:spTgt spid="14"/>
                                        </p:tgtEl>
                                        <p:attrNameLst>
                                          <p:attrName>ppt_h</p:attrName>
                                        </p:attrNameLst>
                                      </p:cBhvr>
                                      <p:tavLst>
                                        <p:tav tm="0">
                                          <p:val>
                                            <p:fltVal val="0"/>
                                          </p:val>
                                        </p:tav>
                                        <p:tav tm="100000">
                                          <p:val>
                                            <p:strVal val="#ppt_h"/>
                                          </p:val>
                                        </p:tav>
                                      </p:tavLst>
                                    </p:anim>
                                    <p:animEffect transition="in" filter="fade">
                                      <p:cBhvr>
                                        <p:cTn id="79" dur="500"/>
                                        <p:tgtEl>
                                          <p:spTgt spid="14"/>
                                        </p:tgtEl>
                                      </p:cBhvr>
                                    </p:animEffect>
                                  </p:childTnLst>
                                </p:cTn>
                              </p:par>
                              <p:par>
                                <p:cTn id="80" presetID="53" presetClass="entr" presetSubtype="16" fill="hold" nodeType="withEffect">
                                  <p:stCondLst>
                                    <p:cond delay="0"/>
                                  </p:stCondLst>
                                  <p:childTnLst>
                                    <p:set>
                                      <p:cBhvr>
                                        <p:cTn id="81" dur="1" fill="hold">
                                          <p:stCondLst>
                                            <p:cond delay="0"/>
                                          </p:stCondLst>
                                        </p:cTn>
                                        <p:tgtEl>
                                          <p:spTgt spid="6"/>
                                        </p:tgtEl>
                                        <p:attrNameLst>
                                          <p:attrName>style.visibility</p:attrName>
                                        </p:attrNameLst>
                                      </p:cBhvr>
                                      <p:to>
                                        <p:strVal val="visible"/>
                                      </p:to>
                                    </p:set>
                                    <p:anim calcmode="lin" valueType="num">
                                      <p:cBhvr>
                                        <p:cTn id="82" dur="500" fill="hold"/>
                                        <p:tgtEl>
                                          <p:spTgt spid="6"/>
                                        </p:tgtEl>
                                        <p:attrNameLst>
                                          <p:attrName>ppt_w</p:attrName>
                                        </p:attrNameLst>
                                      </p:cBhvr>
                                      <p:tavLst>
                                        <p:tav tm="0">
                                          <p:val>
                                            <p:fltVal val="0"/>
                                          </p:val>
                                        </p:tav>
                                        <p:tav tm="100000">
                                          <p:val>
                                            <p:strVal val="#ppt_w"/>
                                          </p:val>
                                        </p:tav>
                                      </p:tavLst>
                                    </p:anim>
                                    <p:anim calcmode="lin" valueType="num">
                                      <p:cBhvr>
                                        <p:cTn id="83" dur="500" fill="hold"/>
                                        <p:tgtEl>
                                          <p:spTgt spid="6"/>
                                        </p:tgtEl>
                                        <p:attrNameLst>
                                          <p:attrName>ppt_h</p:attrName>
                                        </p:attrNameLst>
                                      </p:cBhvr>
                                      <p:tavLst>
                                        <p:tav tm="0">
                                          <p:val>
                                            <p:fltVal val="0"/>
                                          </p:val>
                                        </p:tav>
                                        <p:tav tm="100000">
                                          <p:val>
                                            <p:strVal val="#ppt_h"/>
                                          </p:val>
                                        </p:tav>
                                      </p:tavLst>
                                    </p:anim>
                                    <p:animEffect transition="in" filter="fade">
                                      <p:cBhvr>
                                        <p:cTn id="84" dur="500"/>
                                        <p:tgtEl>
                                          <p:spTgt spid="6"/>
                                        </p:tgtEl>
                                      </p:cBhvr>
                                    </p:animEffect>
                                  </p:childTnLst>
                                  <p:subTnLst>
                                    <p:audio>
                                      <p:cMediaNode>
                                        <p:cTn display="0" masterRel="sameClick">
                                          <p:stCondLst>
                                            <p:cond evt="begin" delay="0">
                                              <p:tn val="80"/>
                                            </p:cond>
                                          </p:stCondLst>
                                          <p:endCondLst>
                                            <p:cond evt="onStopAudio" delay="0">
                                              <p:tgtEl>
                                                <p:sldTgt/>
                                              </p:tgtEl>
                                            </p:cond>
                                          </p:endCondLst>
                                        </p:cTn>
                                        <p:tgtEl>
                                          <p:sndTgt r:embed="rId4" name="TiengChuongLopHoc-V.A-4025349.wav"/>
                                        </p:tgtEl>
                                      </p:cMediaNode>
                                    </p:audio>
                                  </p:subTnLst>
                                </p:cTn>
                              </p:par>
                            </p:childTnLst>
                          </p:cTn>
                        </p:par>
                      </p:childTnLst>
                    </p:cTn>
                  </p:par>
                  <p:par>
                    <p:cTn id="85" fill="hold">
                      <p:stCondLst>
                        <p:cond delay="indefinite"/>
                      </p:stCondLst>
                      <p:childTnLst>
                        <p:par>
                          <p:cTn id="86" fill="hold">
                            <p:stCondLst>
                              <p:cond delay="0"/>
                            </p:stCondLst>
                            <p:childTnLst>
                              <p:par>
                                <p:cTn id="87" presetID="23" presetClass="exit" presetSubtype="32" fill="hold" nodeType="clickEffect">
                                  <p:stCondLst>
                                    <p:cond delay="0"/>
                                  </p:stCondLst>
                                  <p:childTnLst>
                                    <p:anim calcmode="lin" valueType="num">
                                      <p:cBhvr>
                                        <p:cTn id="88" dur="500"/>
                                        <p:tgtEl>
                                          <p:spTgt spid="14"/>
                                        </p:tgtEl>
                                        <p:attrNameLst>
                                          <p:attrName>ppt_w</p:attrName>
                                        </p:attrNameLst>
                                      </p:cBhvr>
                                      <p:tavLst>
                                        <p:tav tm="0">
                                          <p:val>
                                            <p:strVal val="ppt_w"/>
                                          </p:val>
                                        </p:tav>
                                        <p:tav tm="100000">
                                          <p:val>
                                            <p:fltVal val="0"/>
                                          </p:val>
                                        </p:tav>
                                      </p:tavLst>
                                    </p:anim>
                                    <p:anim calcmode="lin" valueType="num">
                                      <p:cBhvr>
                                        <p:cTn id="89" dur="500"/>
                                        <p:tgtEl>
                                          <p:spTgt spid="14"/>
                                        </p:tgtEl>
                                        <p:attrNameLst>
                                          <p:attrName>ppt_h</p:attrName>
                                        </p:attrNameLst>
                                      </p:cBhvr>
                                      <p:tavLst>
                                        <p:tav tm="0">
                                          <p:val>
                                            <p:strVal val="ppt_h"/>
                                          </p:val>
                                        </p:tav>
                                        <p:tav tm="100000">
                                          <p:val>
                                            <p:fltVal val="0"/>
                                          </p:val>
                                        </p:tav>
                                      </p:tavLst>
                                    </p:anim>
                                    <p:set>
                                      <p:cBhvr>
                                        <p:cTn id="90" dur="1" fill="hold">
                                          <p:stCondLst>
                                            <p:cond delay="499"/>
                                          </p:stCondLst>
                                        </p:cTn>
                                        <p:tgtEl>
                                          <p:spTgt spid="14"/>
                                        </p:tgtEl>
                                        <p:attrNameLst>
                                          <p:attrName>style.visibility</p:attrName>
                                        </p:attrNameLst>
                                      </p:cBhvr>
                                      <p:to>
                                        <p:strVal val="hidden"/>
                                      </p:to>
                                    </p:set>
                                  </p:childTnLst>
                                </p:cTn>
                              </p:par>
                            </p:childTnLst>
                          </p:cTn>
                        </p:par>
                      </p:childTnLst>
                    </p:cTn>
                  </p:par>
                  <p:par>
                    <p:cTn id="91" fill="hold">
                      <p:stCondLst>
                        <p:cond delay="indefinite"/>
                      </p:stCondLst>
                      <p:childTnLst>
                        <p:par>
                          <p:cTn id="92" fill="hold">
                            <p:stCondLst>
                              <p:cond delay="0"/>
                            </p:stCondLst>
                            <p:childTnLst>
                              <p:par>
                                <p:cTn id="93" presetID="16" presetClass="entr" presetSubtype="21" fill="hold" grpId="0" nodeType="clickEffect">
                                  <p:stCondLst>
                                    <p:cond delay="0"/>
                                  </p:stCondLst>
                                  <p:childTnLst>
                                    <p:set>
                                      <p:cBhvr>
                                        <p:cTn id="94" dur="1" fill="hold">
                                          <p:stCondLst>
                                            <p:cond delay="0"/>
                                          </p:stCondLst>
                                        </p:cTn>
                                        <p:tgtEl>
                                          <p:spTgt spid="5"/>
                                        </p:tgtEl>
                                        <p:attrNameLst>
                                          <p:attrName>style.visibility</p:attrName>
                                        </p:attrNameLst>
                                      </p:cBhvr>
                                      <p:to>
                                        <p:strVal val="visible"/>
                                      </p:to>
                                    </p:set>
                                    <p:animEffect transition="in" filter="barn(inVertical)">
                                      <p:cBhvr>
                                        <p:cTn id="9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P spid="7" grpId="1" animBg="1"/>
      <p:bldP spid="8" grpId="0" animBg="1"/>
      <p:bldP spid="10" grpId="0" animBg="1"/>
      <p:bldP spid="10" grpId="1" animBg="1"/>
      <p:bldP spid="11" grpId="0" animBg="1"/>
      <p:bldP spid="11" grpId="1" animBg="1"/>
      <p:bldP spid="12" grpId="0" animBg="1"/>
      <p:bldP spid="12" grpId="1" animBg="1"/>
      <p:bldP spid="13" grpId="0" animBg="1"/>
      <p:bldP spid="13" grpId="1" animBg="1"/>
      <p:bldP spid="17" grpId="0" animBg="1"/>
      <p:bldP spid="17" grpId="1" animBg="1"/>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81FCCACA-0C83-4142-A931-A38846372FAE}"/>
              </a:ext>
            </a:extLst>
          </p:cNvPr>
          <p:cNvPicPr>
            <a:picLocks noChangeAspect="1"/>
          </p:cNvPicPr>
          <p:nvPr/>
        </p:nvPicPr>
        <p:blipFill>
          <a:blip r:embed="rId5"/>
          <a:stretch>
            <a:fillRect/>
          </a:stretch>
        </p:blipFill>
        <p:spPr>
          <a:xfrm>
            <a:off x="1" y="0"/>
            <a:ext cx="12192000" cy="6437376"/>
          </a:xfrm>
          <a:prstGeom prst="rect">
            <a:avLst/>
          </a:prstGeom>
        </p:spPr>
      </p:pic>
      <p:sp>
        <p:nvSpPr>
          <p:cNvPr id="3" name="TextBox 2"/>
          <p:cNvSpPr txBox="1"/>
          <p:nvPr/>
        </p:nvSpPr>
        <p:spPr>
          <a:xfrm>
            <a:off x="1819320" y="1586444"/>
            <a:ext cx="2838405" cy="523220"/>
          </a:xfrm>
          <a:prstGeom prst="rect">
            <a:avLst/>
          </a:prstGeom>
          <a:solidFill>
            <a:srgbClr val="7030A0"/>
          </a:solidFill>
        </p:spPr>
        <p:style>
          <a:lnRef idx="0">
            <a:schemeClr val="accent2"/>
          </a:lnRef>
          <a:fillRef idx="3">
            <a:schemeClr val="accent2"/>
          </a:fillRef>
          <a:effectRef idx="3">
            <a:schemeClr val="accent2"/>
          </a:effectRef>
          <a:fontRef idx="minor">
            <a:schemeClr val="lt1"/>
          </a:fontRef>
        </p:style>
        <p:txBody>
          <a:bodyPr wrap="square" rtlCol="0">
            <a:spAutoFit/>
          </a:bodyPr>
          <a:lstStyle/>
          <a:p>
            <a:pPr lvl="0" algn="ctr">
              <a:defRPr/>
            </a:pPr>
            <a:r>
              <a:rPr lang="en-US" sz="2800" b="1">
                <a:solidFill>
                  <a:prstClr val="white"/>
                </a:solidFill>
                <a:latin typeface="Arial" panose="020B0604020202020204" pitchFamily="34" charset="0"/>
                <a:cs typeface="Arial" panose="020B0604020202020204" pitchFamily="34" charset="0"/>
              </a:rPr>
              <a:t>Đây là cây gì?</a:t>
            </a:r>
            <a:endParaRPr lang="en-US" sz="2800" b="1" dirty="0" err="1">
              <a:solidFill>
                <a:prstClr val="white"/>
              </a:solidFill>
              <a:latin typeface="Arial" panose="020B0604020202020204" pitchFamily="34" charset="0"/>
              <a:cs typeface="Arial" panose="020B0604020202020204" pitchFamily="34" charset="0"/>
            </a:endParaRPr>
          </a:p>
        </p:txBody>
      </p:sp>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0296933">
            <a:off x="1899567" y="370609"/>
            <a:ext cx="1128658" cy="735240"/>
          </a:xfrm>
          <a:prstGeom prst="rect">
            <a:avLst/>
          </a:prstGeom>
        </p:spPr>
      </p:pic>
      <p:sp>
        <p:nvSpPr>
          <p:cNvPr id="7" name="AutoShape 27"/>
          <p:cNvSpPr>
            <a:spLocks noChangeArrowheads="1"/>
          </p:cNvSpPr>
          <p:nvPr/>
        </p:nvSpPr>
        <p:spPr bwMode="auto">
          <a:xfrm>
            <a:off x="306585" y="1644768"/>
            <a:ext cx="1231820" cy="1235789"/>
          </a:xfrm>
          <a:prstGeom prst="sun">
            <a:avLst>
              <a:gd name="adj" fmla="val 19880"/>
            </a:avLst>
          </a:prstGeom>
          <a:gradFill rotWithShape="1">
            <a:gsLst>
              <a:gs pos="0">
                <a:srgbClr val="FF0066"/>
              </a:gs>
              <a:gs pos="100000">
                <a:srgbClr val="E9EE10"/>
              </a:gs>
            </a:gsLst>
            <a:path path="rect">
              <a:fillToRect l="50000" t="50000" r="50000" b="50000"/>
            </a:path>
          </a:gradFill>
          <a:ln w="9525">
            <a:solidFill>
              <a:schemeClr val="tx1"/>
            </a:solidFill>
            <a:miter lim="800000"/>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WordArt 28"/>
          <p:cNvSpPr>
            <a:spLocks noChangeArrowheads="1" noChangeShapeType="1" noTextEdit="1"/>
          </p:cNvSpPr>
          <p:nvPr/>
        </p:nvSpPr>
        <p:spPr bwMode="auto">
          <a:xfrm>
            <a:off x="653193" y="2005161"/>
            <a:ext cx="538605" cy="537048"/>
          </a:xfrm>
          <a:prstGeom prst="rect">
            <a:avLst/>
          </a:prstGeom>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0" cap="none" spc="0" normalizeH="0" baseline="0" noProof="0" dirty="0">
                <a:ln w="19050">
                  <a:solidFill>
                    <a:srgbClr val="FFFF00"/>
                  </a:solidFill>
                  <a:round/>
                  <a:headEnd/>
                  <a:tailEnd/>
                </a:ln>
                <a:solidFill>
                  <a:srgbClr val="FFFF00"/>
                </a:solidFill>
                <a:effectLst>
                  <a:outerShdw dist="35921" dir="2700000" algn="ctr" rotWithShape="0">
                    <a:srgbClr val="990000"/>
                  </a:outerShdw>
                </a:effectLst>
                <a:uLnTx/>
                <a:uFillTx/>
                <a:latin typeface="VNI-Times"/>
                <a:ea typeface="+mn-ea"/>
                <a:cs typeface="+mn-cs"/>
              </a:rPr>
              <a:t>2</a:t>
            </a:r>
          </a:p>
        </p:txBody>
      </p:sp>
      <p:sp>
        <p:nvSpPr>
          <p:cNvPr id="10" name="WordArt 51"/>
          <p:cNvSpPr>
            <a:spLocks noChangeArrowheads="1" noChangeShapeType="1" noTextEdit="1"/>
          </p:cNvSpPr>
          <p:nvPr/>
        </p:nvSpPr>
        <p:spPr bwMode="auto">
          <a:xfrm>
            <a:off x="10054794" y="518179"/>
            <a:ext cx="423862" cy="566779"/>
          </a:xfrm>
          <a:prstGeom prst="rect">
            <a:avLst/>
          </a:prstGeom>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0" cap="none" spc="0" normalizeH="0" baseline="0" noProof="0" dirty="0">
                <a:ln w="19050">
                  <a:solidFill>
                    <a:srgbClr val="99CCFF"/>
                  </a:solidFill>
                  <a:round/>
                  <a:headEnd/>
                  <a:tailEnd/>
                </a:ln>
                <a:solidFill>
                  <a:srgbClr val="0066CC"/>
                </a:solidFill>
                <a:effectLst>
                  <a:outerShdw dist="35921" dir="2700000" algn="ctr" rotWithShape="0">
                    <a:srgbClr val="990000"/>
                  </a:outerShdw>
                </a:effectLst>
                <a:uLnTx/>
                <a:uFillTx/>
                <a:latin typeface="Impact"/>
                <a:ea typeface="+mn-ea"/>
                <a:cs typeface="+mn-cs"/>
              </a:rPr>
              <a:t>4</a:t>
            </a:r>
          </a:p>
        </p:txBody>
      </p:sp>
      <p:sp>
        <p:nvSpPr>
          <p:cNvPr id="11" name="WordArt 51"/>
          <p:cNvSpPr>
            <a:spLocks noChangeArrowheads="1" noChangeShapeType="1" noTextEdit="1"/>
          </p:cNvSpPr>
          <p:nvPr/>
        </p:nvSpPr>
        <p:spPr bwMode="auto">
          <a:xfrm>
            <a:off x="10056127" y="509910"/>
            <a:ext cx="423862" cy="566779"/>
          </a:xfrm>
          <a:prstGeom prst="rect">
            <a:avLst/>
          </a:prstGeom>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0" cap="none" spc="0" normalizeH="0" baseline="0" noProof="0" dirty="0">
                <a:ln w="19050">
                  <a:solidFill>
                    <a:srgbClr val="99CCFF"/>
                  </a:solidFill>
                  <a:round/>
                  <a:headEnd/>
                  <a:tailEnd/>
                </a:ln>
                <a:solidFill>
                  <a:srgbClr val="0066CC"/>
                </a:solidFill>
                <a:effectLst>
                  <a:outerShdw dist="35921" dir="2700000" algn="ctr" rotWithShape="0">
                    <a:srgbClr val="990000"/>
                  </a:outerShdw>
                </a:effectLst>
                <a:uLnTx/>
                <a:uFillTx/>
                <a:latin typeface="Impact"/>
                <a:ea typeface="+mn-ea"/>
                <a:cs typeface="+mn-cs"/>
              </a:rPr>
              <a:t>3</a:t>
            </a:r>
          </a:p>
        </p:txBody>
      </p:sp>
      <p:sp>
        <p:nvSpPr>
          <p:cNvPr id="12" name="WordArt 51"/>
          <p:cNvSpPr>
            <a:spLocks noChangeArrowheads="1" noChangeShapeType="1" noTextEdit="1"/>
          </p:cNvSpPr>
          <p:nvPr/>
        </p:nvSpPr>
        <p:spPr bwMode="auto">
          <a:xfrm>
            <a:off x="10075231" y="518178"/>
            <a:ext cx="423862" cy="566779"/>
          </a:xfrm>
          <a:prstGeom prst="rect">
            <a:avLst/>
          </a:prstGeom>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0" cap="none" spc="0" normalizeH="0" baseline="0" noProof="0" dirty="0">
                <a:ln w="19050">
                  <a:solidFill>
                    <a:srgbClr val="99CCFF"/>
                  </a:solidFill>
                  <a:round/>
                  <a:headEnd/>
                  <a:tailEnd/>
                </a:ln>
                <a:solidFill>
                  <a:srgbClr val="0066CC"/>
                </a:solidFill>
                <a:effectLst>
                  <a:outerShdw dist="35921" dir="2700000" algn="ctr" rotWithShape="0">
                    <a:srgbClr val="990000"/>
                  </a:outerShdw>
                </a:effectLst>
                <a:uLnTx/>
                <a:uFillTx/>
                <a:latin typeface="Impact"/>
                <a:ea typeface="+mn-ea"/>
                <a:cs typeface="+mn-cs"/>
              </a:rPr>
              <a:t>2</a:t>
            </a:r>
          </a:p>
        </p:txBody>
      </p:sp>
      <p:sp>
        <p:nvSpPr>
          <p:cNvPr id="13" name="WordArt 51"/>
          <p:cNvSpPr>
            <a:spLocks noChangeArrowheads="1" noChangeShapeType="1" noTextEdit="1"/>
          </p:cNvSpPr>
          <p:nvPr/>
        </p:nvSpPr>
        <p:spPr bwMode="auto">
          <a:xfrm>
            <a:off x="10075231" y="482939"/>
            <a:ext cx="423862" cy="566779"/>
          </a:xfrm>
          <a:prstGeom prst="rect">
            <a:avLst/>
          </a:prstGeom>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0" cap="none" spc="0" normalizeH="0" baseline="0" noProof="0" dirty="0">
                <a:ln w="19050">
                  <a:solidFill>
                    <a:srgbClr val="99CCFF"/>
                  </a:solidFill>
                  <a:round/>
                  <a:headEnd/>
                  <a:tailEnd/>
                </a:ln>
                <a:solidFill>
                  <a:srgbClr val="0066CC"/>
                </a:solidFill>
                <a:effectLst>
                  <a:outerShdw dist="35921" dir="2700000" algn="ctr" rotWithShape="0">
                    <a:srgbClr val="990000"/>
                  </a:outerShdw>
                </a:effectLst>
                <a:uLnTx/>
                <a:uFillTx/>
                <a:latin typeface="Impact"/>
                <a:ea typeface="+mn-ea"/>
                <a:cs typeface="+mn-cs"/>
              </a:rPr>
              <a:t>1</a:t>
            </a:r>
          </a:p>
        </p:txBody>
      </p:sp>
      <p:grpSp>
        <p:nvGrpSpPr>
          <p:cNvPr id="14" name="Group 33"/>
          <p:cNvGrpSpPr>
            <a:grpSpLocks/>
          </p:cNvGrpSpPr>
          <p:nvPr/>
        </p:nvGrpSpPr>
        <p:grpSpPr bwMode="auto">
          <a:xfrm>
            <a:off x="4934472" y="4528742"/>
            <a:ext cx="1752600" cy="1752600"/>
            <a:chOff x="4320" y="2928"/>
            <a:chExt cx="1104" cy="1104"/>
          </a:xfrm>
        </p:grpSpPr>
        <p:sp>
          <p:nvSpPr>
            <p:cNvPr id="15" name="AutoShape 34"/>
            <p:cNvSpPr>
              <a:spLocks noChangeArrowheads="1"/>
            </p:cNvSpPr>
            <p:nvPr/>
          </p:nvSpPr>
          <p:spPr bwMode="auto">
            <a:xfrm>
              <a:off x="4320" y="2928"/>
              <a:ext cx="1104" cy="1104"/>
            </a:xfrm>
            <a:prstGeom prst="star32">
              <a:avLst>
                <a:gd name="adj" fmla="val 37500"/>
              </a:avLst>
            </a:prstGeom>
            <a:gradFill rotWithShape="1">
              <a:gsLst>
                <a:gs pos="0">
                  <a:srgbClr val="EC9EC5"/>
                </a:gs>
                <a:gs pos="100000">
                  <a:srgbClr val="CC0066"/>
                </a:gs>
              </a:gsLst>
              <a:path path="shape">
                <a:fillToRect l="50000" t="50000" r="50000" b="50000"/>
              </a:path>
            </a:gradFill>
            <a:ln w="9525">
              <a:solidFill>
                <a:schemeClr val="tx1"/>
              </a:solidFill>
              <a:miter lim="800000"/>
              <a:headEnd/>
              <a:tailEnd/>
            </a:ln>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0" b="1" i="0" u="none" strike="noStrike" kern="1200" cap="none" spc="0" normalizeH="0" baseline="0" noProof="0">
                <a:ln>
                  <a:noFill/>
                </a:ln>
                <a:solidFill>
                  <a:srgbClr val="FF0066"/>
                </a:solidFill>
                <a:effectLst/>
                <a:uLnTx/>
                <a:uFillTx/>
                <a:latin typeface=".VnHelvetInsH" pitchFamily="34" charset="0"/>
                <a:ea typeface="+mn-ea"/>
                <a:cs typeface="+mn-cs"/>
              </a:endParaRPr>
            </a:p>
          </p:txBody>
        </p:sp>
        <p:sp>
          <p:nvSpPr>
            <p:cNvPr id="16" name="WordArt 35"/>
            <p:cNvSpPr>
              <a:spLocks noChangeArrowheads="1" noChangeShapeType="1" noTextEdit="1"/>
            </p:cNvSpPr>
            <p:nvPr/>
          </p:nvSpPr>
          <p:spPr bwMode="auto">
            <a:xfrm>
              <a:off x="4563" y="3168"/>
              <a:ext cx="672" cy="576"/>
            </a:xfrm>
            <a:prstGeom prst="rect">
              <a:avLst/>
            </a:prstGeom>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0" cap="none" spc="0" normalizeH="0" baseline="0" noProof="0" dirty="0" err="1">
                  <a:ln w="9525">
                    <a:solidFill>
                      <a:srgbClr val="000000"/>
                    </a:solidFill>
                    <a:round/>
                    <a:headEnd/>
                    <a:tailEnd/>
                  </a:ln>
                  <a:solidFill>
                    <a:srgbClr val="000000"/>
                  </a:solidFill>
                  <a:effectLst/>
                  <a:uLnTx/>
                  <a:uFillTx/>
                  <a:latin typeface="Times New Roman"/>
                  <a:ea typeface="+mn-ea"/>
                  <a:cs typeface="Times New Roman"/>
                </a:rPr>
                <a:t>Hết</a:t>
              </a:r>
              <a:r>
                <a:rPr kumimoji="0" lang="en-US" sz="3600" b="0" i="0" u="none" strike="noStrike" kern="10" cap="none" spc="0" normalizeH="0" baseline="0" noProof="0" dirty="0">
                  <a:ln w="9525">
                    <a:solidFill>
                      <a:srgbClr val="000000"/>
                    </a:solidFill>
                    <a:round/>
                    <a:headEnd/>
                    <a:tailEnd/>
                  </a:ln>
                  <a:solidFill>
                    <a:srgbClr val="000000"/>
                  </a:solidFill>
                  <a:effectLst/>
                  <a:uLnTx/>
                  <a:uFillTx/>
                  <a:latin typeface="Times New Roman"/>
                  <a:ea typeface="+mn-ea"/>
                  <a:cs typeface="Times New Roman"/>
                </a:rPr>
                <a:t> </a:t>
              </a:r>
              <a:r>
                <a:rPr kumimoji="0" lang="en-US" sz="3600" b="0" i="0" u="none" strike="noStrike" kern="10" cap="none" spc="0" normalizeH="0" baseline="0" noProof="0" dirty="0" err="1">
                  <a:ln w="9525">
                    <a:solidFill>
                      <a:srgbClr val="000000"/>
                    </a:solidFill>
                    <a:round/>
                    <a:headEnd/>
                    <a:tailEnd/>
                  </a:ln>
                  <a:solidFill>
                    <a:srgbClr val="000000"/>
                  </a:solidFill>
                  <a:effectLst/>
                  <a:uLnTx/>
                  <a:uFillTx/>
                  <a:latin typeface="Times New Roman"/>
                  <a:ea typeface="+mn-ea"/>
                  <a:cs typeface="Times New Roman"/>
                </a:rPr>
                <a:t>giờ</a:t>
              </a:r>
              <a:endParaRPr kumimoji="0" lang="en-US" sz="3600" b="0" i="0" u="none" strike="noStrike" kern="10" cap="none" spc="0" normalizeH="0" baseline="0" noProof="0" dirty="0">
                <a:ln w="9525">
                  <a:solidFill>
                    <a:srgbClr val="000000"/>
                  </a:solidFill>
                  <a:round/>
                  <a:headEnd/>
                  <a:tailEnd/>
                </a:ln>
                <a:solidFill>
                  <a:srgbClr val="000000"/>
                </a:solidFill>
                <a:effectLst/>
                <a:uLnTx/>
                <a:uFillTx/>
                <a:latin typeface="Times New Roman"/>
                <a:ea typeface="+mn-ea"/>
                <a:cs typeface="Times New Roman"/>
              </a:endParaRPr>
            </a:p>
          </p:txBody>
        </p:sp>
      </p:grpSp>
      <p:sp>
        <p:nvSpPr>
          <p:cNvPr id="17" name="WordArt 51"/>
          <p:cNvSpPr>
            <a:spLocks noChangeArrowheads="1" noChangeShapeType="1" noTextEdit="1"/>
          </p:cNvSpPr>
          <p:nvPr/>
        </p:nvSpPr>
        <p:spPr bwMode="auto">
          <a:xfrm>
            <a:off x="10056127" y="518179"/>
            <a:ext cx="423862" cy="566779"/>
          </a:xfrm>
          <a:prstGeom prst="rect">
            <a:avLst/>
          </a:prstGeom>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0" cap="none" spc="0" normalizeH="0" baseline="0" noProof="0" dirty="0">
                <a:ln w="19050">
                  <a:solidFill>
                    <a:srgbClr val="99CCFF"/>
                  </a:solidFill>
                  <a:round/>
                  <a:headEnd/>
                  <a:tailEnd/>
                </a:ln>
                <a:solidFill>
                  <a:srgbClr val="0066CC"/>
                </a:solidFill>
                <a:effectLst>
                  <a:outerShdw dist="35921" dir="2700000" algn="ctr" rotWithShape="0">
                    <a:srgbClr val="990000"/>
                  </a:outerShdw>
                </a:effectLst>
                <a:uLnTx/>
                <a:uFillTx/>
                <a:latin typeface="Impact"/>
                <a:ea typeface="+mn-ea"/>
                <a:cs typeface="+mn-cs"/>
              </a:rPr>
              <a:t>5</a:t>
            </a:r>
          </a:p>
        </p:txBody>
      </p:sp>
      <p:pic>
        <p:nvPicPr>
          <p:cNvPr id="19" name="Picture 18">
            <a:extLst>
              <a:ext uri="{FF2B5EF4-FFF2-40B4-BE49-F238E27FC236}">
                <a16:creationId xmlns:a16="http://schemas.microsoft.com/office/drawing/2014/main" id="{CDED2FA6-C309-43B1-8CE4-A9A23CEB9DAF}"/>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16944" b="70556" l="18111" r="82670">
                        <a14:foregroundMark x1="19204" y1="30833" x2="19204" y2="30833"/>
                        <a14:foregroundMark x1="18111" y1="49444" x2="18111" y2="49444"/>
                        <a14:foregroundMark x1="49336" y1="31944" x2="49336" y2="31944"/>
                        <a14:foregroundMark x1="48712" y1="34306" x2="48712" y2="34306"/>
                        <a14:foregroundMark x1="48322" y1="33889" x2="53786" y2="32639"/>
                        <a14:foregroundMark x1="53786" y1="32639" x2="53786" y2="32639"/>
                        <a14:foregroundMark x1="78610" y1="29861" x2="78610" y2="29861"/>
                        <a14:foregroundMark x1="80016" y1="50417" x2="80016" y2="50417"/>
                        <a14:foregroundMark x1="82670" y1="59028" x2="82670" y2="59028"/>
                        <a14:foregroundMark x1="32240" y1="29861" x2="32240" y2="29861"/>
                        <a14:foregroundMark x1="68618" y1="22500" x2="68618" y2="22500"/>
                        <a14:foregroundMark x1="68618" y1="22500" x2="68618" y2="22500"/>
                        <a14:foregroundMark x1="53005" y1="20972" x2="53005" y2="20972"/>
                        <a14:foregroundMark x1="48634" y1="29306" x2="48634" y2="29306"/>
                        <a14:foregroundMark x1="48634" y1="25000" x2="48634" y2="25000"/>
                        <a14:foregroundMark x1="65418" y1="44167" x2="65418" y2="44167"/>
                        <a14:foregroundMark x1="68696" y1="45417" x2="68696" y2="45417"/>
                        <a14:foregroundMark x1="32006" y1="23194" x2="32006" y2="23194"/>
                        <a14:foregroundMark x1="31616" y1="22361" x2="31616" y2="22361"/>
                        <a14:foregroundMark x1="32553" y1="20972" x2="32553" y2="20972"/>
                        <a14:foregroundMark x1="31850" y1="22361" x2="32006" y2="23194"/>
                        <a14:backgroundMark x1="26308" y1="36806" x2="26308" y2="36806"/>
                        <a14:backgroundMark x1="34738" y1="36944" x2="34738" y2="36944"/>
                        <a14:backgroundMark x1="49180" y1="55139" x2="49180" y2="55139"/>
                        <a14:backgroundMark x1="53786" y1="52500" x2="53786" y2="52500"/>
                      </a14:backgroundRemoval>
                    </a14:imgEffect>
                  </a14:imgLayer>
                </a14:imgProps>
              </a:ext>
              <a:ext uri="{28A0092B-C50C-407E-A947-70E740481C1C}">
                <a14:useLocalDpi xmlns:a14="http://schemas.microsoft.com/office/drawing/2010/main" val="0"/>
              </a:ext>
            </a:extLst>
          </a:blip>
          <a:srcRect l="14159" t="10796" r="13861" b="22348"/>
          <a:stretch/>
        </p:blipFill>
        <p:spPr>
          <a:xfrm>
            <a:off x="3162595" y="62003"/>
            <a:ext cx="6573029" cy="1465045"/>
          </a:xfrm>
          <a:prstGeom prst="rect">
            <a:avLst/>
          </a:prstGeom>
        </p:spPr>
      </p:pic>
      <p:pic>
        <p:nvPicPr>
          <p:cNvPr id="18" name="Picture 17">
            <a:hlinkClick r:id="rId9" action="ppaction://hlinksldjump"/>
            <a:extLst>
              <a:ext uri="{FF2B5EF4-FFF2-40B4-BE49-F238E27FC236}">
                <a16:creationId xmlns:a16="http://schemas.microsoft.com/office/drawing/2014/main" id="{BA8E6141-DB61-4D95-9F98-936229171842}"/>
              </a:ext>
            </a:extLst>
          </p:cNvPr>
          <p:cNvPicPr>
            <a:picLocks noChangeAspect="1"/>
          </p:cNvPicPr>
          <p:nvPr/>
        </p:nvPicPr>
        <p:blipFill rotWithShape="1">
          <a:blip r:embed="rId10">
            <a:extLst>
              <a:ext uri="{28A0092B-C50C-407E-A947-70E740481C1C}">
                <a14:useLocalDpi xmlns:a14="http://schemas.microsoft.com/office/drawing/2010/main" val="0"/>
              </a:ext>
            </a:extLst>
          </a:blip>
          <a:srcRect l="46739" t="65135" r="32609"/>
          <a:stretch/>
        </p:blipFill>
        <p:spPr>
          <a:xfrm>
            <a:off x="11333398" y="5594686"/>
            <a:ext cx="595835" cy="686656"/>
          </a:xfrm>
          <a:prstGeom prst="rect">
            <a:avLst/>
          </a:prstGeom>
        </p:spPr>
      </p:pic>
      <p:pic>
        <p:nvPicPr>
          <p:cNvPr id="1026" name="Picture 2" descr="SET CÂY LƯỠI HỔ 2 | quatangcaycanh">
            <a:extLst>
              <a:ext uri="{FF2B5EF4-FFF2-40B4-BE49-F238E27FC236}">
                <a16:creationId xmlns:a16="http://schemas.microsoft.com/office/drawing/2014/main" id="{1B01D6BB-69D0-503E-153C-35753EBA7E1E}"/>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058024" y="1447799"/>
            <a:ext cx="3657601" cy="3657601"/>
          </a:xfrm>
          <a:prstGeom prst="rect">
            <a:avLst/>
          </a:prstGeom>
          <a:noFill/>
          <a:extLst>
            <a:ext uri="{909E8E84-426E-40DD-AFC4-6F175D3DCCD1}">
              <a14:hiddenFill xmlns:a14="http://schemas.microsoft.com/office/drawing/2010/main">
                <a:solidFill>
                  <a:srgbClr val="FFFFFF"/>
                </a:solidFill>
              </a14:hiddenFill>
            </a:ext>
          </a:extLst>
        </p:spPr>
      </p:pic>
      <p:sp>
        <p:nvSpPr>
          <p:cNvPr id="35" name="Rectangle: Rounded Corners 34">
            <a:extLst>
              <a:ext uri="{FF2B5EF4-FFF2-40B4-BE49-F238E27FC236}">
                <a16:creationId xmlns:a16="http://schemas.microsoft.com/office/drawing/2014/main" id="{20955580-EA40-459C-3E39-ED53C58C7868}"/>
              </a:ext>
            </a:extLst>
          </p:cNvPr>
          <p:cNvSpPr/>
          <p:nvPr/>
        </p:nvSpPr>
        <p:spPr>
          <a:xfrm>
            <a:off x="7048500" y="5448300"/>
            <a:ext cx="3667125" cy="70485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b="1" dirty="0" err="1">
                <a:solidFill>
                  <a:srgbClr val="FF0000"/>
                </a:solidFill>
              </a:rPr>
              <a:t>Cây</a:t>
            </a:r>
            <a:r>
              <a:rPr lang="en-US" sz="3600" b="1" dirty="0">
                <a:solidFill>
                  <a:srgbClr val="FF0000"/>
                </a:solidFill>
              </a:rPr>
              <a:t> </a:t>
            </a:r>
            <a:r>
              <a:rPr lang="en-US" sz="3600" b="1" dirty="0" err="1">
                <a:solidFill>
                  <a:srgbClr val="FF0000"/>
                </a:solidFill>
              </a:rPr>
              <a:t>lưỡi</a:t>
            </a:r>
            <a:r>
              <a:rPr lang="en-US" sz="3600" b="1" dirty="0">
                <a:solidFill>
                  <a:srgbClr val="FF0000"/>
                </a:solidFill>
              </a:rPr>
              <a:t> </a:t>
            </a:r>
            <a:r>
              <a:rPr lang="en-US" sz="3600" b="1" dirty="0" err="1">
                <a:solidFill>
                  <a:srgbClr val="FF0000"/>
                </a:solidFill>
              </a:rPr>
              <a:t>hổ</a:t>
            </a:r>
            <a:endParaRPr lang="en-US" sz="3600" b="1" dirty="0">
              <a:solidFill>
                <a:srgbClr val="FF0000"/>
              </a:solidFill>
            </a:endParaRPr>
          </a:p>
        </p:txBody>
      </p:sp>
    </p:spTree>
    <p:extLst>
      <p:ext uri="{BB962C8B-B14F-4D97-AF65-F5344CB8AC3E}">
        <p14:creationId xmlns:p14="http://schemas.microsoft.com/office/powerpoint/2010/main" val="512533102"/>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par>
                                <p:cTn id="10" presetID="53"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par>
                                <p:cTn id="15" presetID="8" presetClass="emph" presetSubtype="0" repeatCount="indefinite" fill="hold" grpId="1" nodeType="withEffect">
                                  <p:stCondLst>
                                    <p:cond delay="0"/>
                                  </p:stCondLst>
                                  <p:childTnLst>
                                    <p:animRot by="21600000">
                                      <p:cBhvr>
                                        <p:cTn id="16" dur="2000" fill="hold"/>
                                        <p:tgtEl>
                                          <p:spTgt spid="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barn(inVertical)">
                                      <p:cBhvr>
                                        <p:cTn id="21" dur="500"/>
                                        <p:tgtEl>
                                          <p:spTgt spid="3"/>
                                        </p:tgtEl>
                                      </p:cBhvr>
                                    </p:animEffect>
                                  </p:childTnLst>
                                  <p:subTnLst>
                                    <p:audio>
                                      <p:cMediaNode>
                                        <p:cTn display="0" masterRel="sameClick">
                                          <p:stCondLst>
                                            <p:cond evt="begin" delay="0">
                                              <p:tn val="19"/>
                                            </p:cond>
                                          </p:stCondLst>
                                          <p:endCondLst>
                                            <p:cond evt="onStopAudio" delay="0">
                                              <p:tgtEl>
                                                <p:sldTgt/>
                                              </p:tgtEl>
                                            </p:cond>
                                          </p:endCondLst>
                                        </p:cTn>
                                        <p:tgtEl>
                                          <p:sndTgt r:embed="rId2" name="chimes.wav"/>
                                        </p:tgtEl>
                                      </p:cMediaNode>
                                    </p:audio>
                                  </p:subTnLst>
                                </p:cTn>
                              </p:par>
                            </p:childTnLst>
                          </p:cTn>
                        </p:par>
                      </p:childTnLst>
                    </p:cTn>
                  </p:par>
                  <p:par>
                    <p:cTn id="22" fill="hold">
                      <p:stCondLst>
                        <p:cond delay="indefinite"/>
                      </p:stCondLst>
                      <p:childTnLst>
                        <p:par>
                          <p:cTn id="23" fill="hold">
                            <p:stCondLst>
                              <p:cond delay="0"/>
                            </p:stCondLst>
                            <p:childTnLst>
                              <p:par>
                                <p:cTn id="24" presetID="9" presetClass="entr" presetSubtype="0" fill="hold" grpId="0" nodeType="click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dissolve">
                                      <p:cBhvr>
                                        <p:cTn id="26" dur="500"/>
                                        <p:tgtEl>
                                          <p:spTgt spid="17"/>
                                        </p:tgtEl>
                                      </p:cBhvr>
                                    </p:animEffect>
                                  </p:childTnLst>
                                  <p:subTnLst>
                                    <p:audio>
                                      <p:cMediaNode>
                                        <p:cTn display="0" masterRel="sameClick">
                                          <p:stCondLst>
                                            <p:cond evt="begin" delay="0">
                                              <p:tn val="24"/>
                                            </p:cond>
                                          </p:stCondLst>
                                          <p:endCondLst>
                                            <p:cond evt="onStopAudio" delay="0">
                                              <p:tgtEl>
                                                <p:sldTgt/>
                                              </p:tgtEl>
                                            </p:cond>
                                          </p:endCondLst>
                                        </p:cTn>
                                        <p:tgtEl>
                                          <p:sndTgt r:embed="rId3" name="camera.wav"/>
                                        </p:tgtEl>
                                      </p:cMediaNode>
                                    </p:audio>
                                  </p:subTnLst>
                                </p:cTn>
                              </p:par>
                            </p:childTnLst>
                          </p:cTn>
                        </p:par>
                        <p:par>
                          <p:cTn id="27" fill="hold">
                            <p:stCondLst>
                              <p:cond delay="500"/>
                            </p:stCondLst>
                            <p:childTnLst>
                              <p:par>
                                <p:cTn id="28" presetID="53" presetClass="exit" presetSubtype="0" fill="hold" grpId="1" nodeType="afterEffect">
                                  <p:stCondLst>
                                    <p:cond delay="0"/>
                                  </p:stCondLst>
                                  <p:childTnLst>
                                    <p:anim calcmode="lin" valueType="num">
                                      <p:cBhvr>
                                        <p:cTn id="29" dur="500"/>
                                        <p:tgtEl>
                                          <p:spTgt spid="17"/>
                                        </p:tgtEl>
                                        <p:attrNameLst>
                                          <p:attrName>ppt_w</p:attrName>
                                        </p:attrNameLst>
                                      </p:cBhvr>
                                      <p:tavLst>
                                        <p:tav tm="0">
                                          <p:val>
                                            <p:strVal val="ppt_w"/>
                                          </p:val>
                                        </p:tav>
                                        <p:tav tm="100000">
                                          <p:val>
                                            <p:fltVal val="0"/>
                                          </p:val>
                                        </p:tav>
                                      </p:tavLst>
                                    </p:anim>
                                    <p:anim calcmode="lin" valueType="num">
                                      <p:cBhvr>
                                        <p:cTn id="30" dur="500"/>
                                        <p:tgtEl>
                                          <p:spTgt spid="17"/>
                                        </p:tgtEl>
                                        <p:attrNameLst>
                                          <p:attrName>ppt_h</p:attrName>
                                        </p:attrNameLst>
                                      </p:cBhvr>
                                      <p:tavLst>
                                        <p:tav tm="0">
                                          <p:val>
                                            <p:strVal val="ppt_h"/>
                                          </p:val>
                                        </p:tav>
                                        <p:tav tm="100000">
                                          <p:val>
                                            <p:fltVal val="0"/>
                                          </p:val>
                                        </p:tav>
                                      </p:tavLst>
                                    </p:anim>
                                    <p:animEffect transition="out" filter="fade">
                                      <p:cBhvr>
                                        <p:cTn id="31" dur="500"/>
                                        <p:tgtEl>
                                          <p:spTgt spid="17"/>
                                        </p:tgtEl>
                                      </p:cBhvr>
                                    </p:animEffect>
                                    <p:set>
                                      <p:cBhvr>
                                        <p:cTn id="32" dur="1" fill="hold">
                                          <p:stCondLst>
                                            <p:cond delay="499"/>
                                          </p:stCondLst>
                                        </p:cTn>
                                        <p:tgtEl>
                                          <p:spTgt spid="17"/>
                                        </p:tgtEl>
                                        <p:attrNameLst>
                                          <p:attrName>style.visibility</p:attrName>
                                        </p:attrNameLst>
                                      </p:cBhvr>
                                      <p:to>
                                        <p:strVal val="hidden"/>
                                      </p:to>
                                    </p:set>
                                  </p:childTnLst>
                                </p:cTn>
                              </p:par>
                            </p:childTnLst>
                          </p:cTn>
                        </p:par>
                        <p:par>
                          <p:cTn id="33" fill="hold">
                            <p:stCondLst>
                              <p:cond delay="1000"/>
                            </p:stCondLst>
                            <p:childTnLst>
                              <p:par>
                                <p:cTn id="34" presetID="9" presetClass="entr" presetSubtype="0" fill="hold" grpId="0" nodeType="after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dissolve">
                                      <p:cBhvr>
                                        <p:cTn id="36" dur="500"/>
                                        <p:tgtEl>
                                          <p:spTgt spid="10"/>
                                        </p:tgtEl>
                                      </p:cBhvr>
                                    </p:animEffect>
                                  </p:childTnLst>
                                  <p:subTnLst>
                                    <p:audio>
                                      <p:cMediaNode>
                                        <p:cTn display="0" masterRel="sameClick">
                                          <p:stCondLst>
                                            <p:cond evt="begin" delay="0">
                                              <p:tn val="34"/>
                                            </p:cond>
                                          </p:stCondLst>
                                          <p:endCondLst>
                                            <p:cond evt="onStopAudio" delay="0">
                                              <p:tgtEl>
                                                <p:sldTgt/>
                                              </p:tgtEl>
                                            </p:cond>
                                          </p:endCondLst>
                                        </p:cTn>
                                        <p:tgtEl>
                                          <p:sndTgt r:embed="rId3" name="camera.wav"/>
                                        </p:tgtEl>
                                      </p:cMediaNode>
                                    </p:audio>
                                  </p:subTnLst>
                                </p:cTn>
                              </p:par>
                            </p:childTnLst>
                          </p:cTn>
                        </p:par>
                        <p:par>
                          <p:cTn id="37" fill="hold">
                            <p:stCondLst>
                              <p:cond delay="1500"/>
                            </p:stCondLst>
                            <p:childTnLst>
                              <p:par>
                                <p:cTn id="38" presetID="53" presetClass="exit" presetSubtype="0" fill="hold" grpId="1" nodeType="afterEffect">
                                  <p:stCondLst>
                                    <p:cond delay="0"/>
                                  </p:stCondLst>
                                  <p:childTnLst>
                                    <p:anim calcmode="lin" valueType="num">
                                      <p:cBhvr>
                                        <p:cTn id="39" dur="500"/>
                                        <p:tgtEl>
                                          <p:spTgt spid="10"/>
                                        </p:tgtEl>
                                        <p:attrNameLst>
                                          <p:attrName>ppt_w</p:attrName>
                                        </p:attrNameLst>
                                      </p:cBhvr>
                                      <p:tavLst>
                                        <p:tav tm="0">
                                          <p:val>
                                            <p:strVal val="ppt_w"/>
                                          </p:val>
                                        </p:tav>
                                        <p:tav tm="100000">
                                          <p:val>
                                            <p:fltVal val="0"/>
                                          </p:val>
                                        </p:tav>
                                      </p:tavLst>
                                    </p:anim>
                                    <p:anim calcmode="lin" valueType="num">
                                      <p:cBhvr>
                                        <p:cTn id="40" dur="500"/>
                                        <p:tgtEl>
                                          <p:spTgt spid="10"/>
                                        </p:tgtEl>
                                        <p:attrNameLst>
                                          <p:attrName>ppt_h</p:attrName>
                                        </p:attrNameLst>
                                      </p:cBhvr>
                                      <p:tavLst>
                                        <p:tav tm="0">
                                          <p:val>
                                            <p:strVal val="ppt_h"/>
                                          </p:val>
                                        </p:tav>
                                        <p:tav tm="100000">
                                          <p:val>
                                            <p:fltVal val="0"/>
                                          </p:val>
                                        </p:tav>
                                      </p:tavLst>
                                    </p:anim>
                                    <p:animEffect transition="out" filter="fade">
                                      <p:cBhvr>
                                        <p:cTn id="41" dur="500"/>
                                        <p:tgtEl>
                                          <p:spTgt spid="10"/>
                                        </p:tgtEl>
                                      </p:cBhvr>
                                    </p:animEffect>
                                    <p:set>
                                      <p:cBhvr>
                                        <p:cTn id="42" dur="1" fill="hold">
                                          <p:stCondLst>
                                            <p:cond delay="499"/>
                                          </p:stCondLst>
                                        </p:cTn>
                                        <p:tgtEl>
                                          <p:spTgt spid="10"/>
                                        </p:tgtEl>
                                        <p:attrNameLst>
                                          <p:attrName>style.visibility</p:attrName>
                                        </p:attrNameLst>
                                      </p:cBhvr>
                                      <p:to>
                                        <p:strVal val="hidden"/>
                                      </p:to>
                                    </p:set>
                                  </p:childTnLst>
                                </p:cTn>
                              </p:par>
                            </p:childTnLst>
                          </p:cTn>
                        </p:par>
                        <p:par>
                          <p:cTn id="43" fill="hold">
                            <p:stCondLst>
                              <p:cond delay="2000"/>
                            </p:stCondLst>
                            <p:childTnLst>
                              <p:par>
                                <p:cTn id="44" presetID="9" presetClass="entr" presetSubtype="0" fill="hold" grpId="0" nodeType="afterEffect">
                                  <p:stCondLst>
                                    <p:cond delay="0"/>
                                  </p:stCondLst>
                                  <p:childTnLst>
                                    <p:set>
                                      <p:cBhvr>
                                        <p:cTn id="45" dur="1" fill="hold">
                                          <p:stCondLst>
                                            <p:cond delay="0"/>
                                          </p:stCondLst>
                                        </p:cTn>
                                        <p:tgtEl>
                                          <p:spTgt spid="11"/>
                                        </p:tgtEl>
                                        <p:attrNameLst>
                                          <p:attrName>style.visibility</p:attrName>
                                        </p:attrNameLst>
                                      </p:cBhvr>
                                      <p:to>
                                        <p:strVal val="visible"/>
                                      </p:to>
                                    </p:set>
                                    <p:animEffect transition="in" filter="dissolve">
                                      <p:cBhvr>
                                        <p:cTn id="46" dur="500"/>
                                        <p:tgtEl>
                                          <p:spTgt spid="11"/>
                                        </p:tgtEl>
                                      </p:cBhvr>
                                    </p:animEffect>
                                  </p:childTnLst>
                                  <p:subTnLst>
                                    <p:audio>
                                      <p:cMediaNode>
                                        <p:cTn display="0" masterRel="sameClick">
                                          <p:stCondLst>
                                            <p:cond evt="begin" delay="0">
                                              <p:tn val="44"/>
                                            </p:cond>
                                          </p:stCondLst>
                                          <p:endCondLst>
                                            <p:cond evt="onStopAudio" delay="0">
                                              <p:tgtEl>
                                                <p:sldTgt/>
                                              </p:tgtEl>
                                            </p:cond>
                                          </p:endCondLst>
                                        </p:cTn>
                                        <p:tgtEl>
                                          <p:sndTgt r:embed="rId3" name="camera.wav"/>
                                        </p:tgtEl>
                                      </p:cMediaNode>
                                    </p:audio>
                                  </p:subTnLst>
                                </p:cTn>
                              </p:par>
                            </p:childTnLst>
                          </p:cTn>
                        </p:par>
                        <p:par>
                          <p:cTn id="47" fill="hold">
                            <p:stCondLst>
                              <p:cond delay="2500"/>
                            </p:stCondLst>
                            <p:childTnLst>
                              <p:par>
                                <p:cTn id="48" presetID="53" presetClass="exit" presetSubtype="0" fill="hold" grpId="1" nodeType="afterEffect">
                                  <p:stCondLst>
                                    <p:cond delay="0"/>
                                  </p:stCondLst>
                                  <p:childTnLst>
                                    <p:anim calcmode="lin" valueType="num">
                                      <p:cBhvr>
                                        <p:cTn id="49" dur="500"/>
                                        <p:tgtEl>
                                          <p:spTgt spid="11"/>
                                        </p:tgtEl>
                                        <p:attrNameLst>
                                          <p:attrName>ppt_w</p:attrName>
                                        </p:attrNameLst>
                                      </p:cBhvr>
                                      <p:tavLst>
                                        <p:tav tm="0">
                                          <p:val>
                                            <p:strVal val="ppt_w"/>
                                          </p:val>
                                        </p:tav>
                                        <p:tav tm="100000">
                                          <p:val>
                                            <p:fltVal val="0"/>
                                          </p:val>
                                        </p:tav>
                                      </p:tavLst>
                                    </p:anim>
                                    <p:anim calcmode="lin" valueType="num">
                                      <p:cBhvr>
                                        <p:cTn id="50" dur="500"/>
                                        <p:tgtEl>
                                          <p:spTgt spid="11"/>
                                        </p:tgtEl>
                                        <p:attrNameLst>
                                          <p:attrName>ppt_h</p:attrName>
                                        </p:attrNameLst>
                                      </p:cBhvr>
                                      <p:tavLst>
                                        <p:tav tm="0">
                                          <p:val>
                                            <p:strVal val="ppt_h"/>
                                          </p:val>
                                        </p:tav>
                                        <p:tav tm="100000">
                                          <p:val>
                                            <p:fltVal val="0"/>
                                          </p:val>
                                        </p:tav>
                                      </p:tavLst>
                                    </p:anim>
                                    <p:animEffect transition="out" filter="fade">
                                      <p:cBhvr>
                                        <p:cTn id="51" dur="500"/>
                                        <p:tgtEl>
                                          <p:spTgt spid="11"/>
                                        </p:tgtEl>
                                      </p:cBhvr>
                                    </p:animEffect>
                                    <p:set>
                                      <p:cBhvr>
                                        <p:cTn id="52" dur="1" fill="hold">
                                          <p:stCondLst>
                                            <p:cond delay="499"/>
                                          </p:stCondLst>
                                        </p:cTn>
                                        <p:tgtEl>
                                          <p:spTgt spid="11"/>
                                        </p:tgtEl>
                                        <p:attrNameLst>
                                          <p:attrName>style.visibility</p:attrName>
                                        </p:attrNameLst>
                                      </p:cBhvr>
                                      <p:to>
                                        <p:strVal val="hidden"/>
                                      </p:to>
                                    </p:set>
                                  </p:childTnLst>
                                </p:cTn>
                              </p:par>
                            </p:childTnLst>
                          </p:cTn>
                        </p:par>
                        <p:par>
                          <p:cTn id="53" fill="hold">
                            <p:stCondLst>
                              <p:cond delay="3000"/>
                            </p:stCondLst>
                            <p:childTnLst>
                              <p:par>
                                <p:cTn id="54" presetID="9" presetClass="entr" presetSubtype="0" fill="hold" grpId="0" nodeType="afterEffect">
                                  <p:stCondLst>
                                    <p:cond delay="0"/>
                                  </p:stCondLst>
                                  <p:childTnLst>
                                    <p:set>
                                      <p:cBhvr>
                                        <p:cTn id="55" dur="1" fill="hold">
                                          <p:stCondLst>
                                            <p:cond delay="0"/>
                                          </p:stCondLst>
                                        </p:cTn>
                                        <p:tgtEl>
                                          <p:spTgt spid="12"/>
                                        </p:tgtEl>
                                        <p:attrNameLst>
                                          <p:attrName>style.visibility</p:attrName>
                                        </p:attrNameLst>
                                      </p:cBhvr>
                                      <p:to>
                                        <p:strVal val="visible"/>
                                      </p:to>
                                    </p:set>
                                    <p:animEffect transition="in" filter="dissolve">
                                      <p:cBhvr>
                                        <p:cTn id="56" dur="500"/>
                                        <p:tgtEl>
                                          <p:spTgt spid="12"/>
                                        </p:tgtEl>
                                      </p:cBhvr>
                                    </p:animEffect>
                                  </p:childTnLst>
                                  <p:subTnLst>
                                    <p:audio>
                                      <p:cMediaNode>
                                        <p:cTn display="0" masterRel="sameClick">
                                          <p:stCondLst>
                                            <p:cond evt="begin" delay="0">
                                              <p:tn val="54"/>
                                            </p:cond>
                                          </p:stCondLst>
                                          <p:endCondLst>
                                            <p:cond evt="onStopAudio" delay="0">
                                              <p:tgtEl>
                                                <p:sldTgt/>
                                              </p:tgtEl>
                                            </p:cond>
                                          </p:endCondLst>
                                        </p:cTn>
                                        <p:tgtEl>
                                          <p:sndTgt r:embed="rId3" name="camera.wav"/>
                                        </p:tgtEl>
                                      </p:cMediaNode>
                                    </p:audio>
                                  </p:subTnLst>
                                </p:cTn>
                              </p:par>
                            </p:childTnLst>
                          </p:cTn>
                        </p:par>
                        <p:par>
                          <p:cTn id="57" fill="hold">
                            <p:stCondLst>
                              <p:cond delay="3500"/>
                            </p:stCondLst>
                            <p:childTnLst>
                              <p:par>
                                <p:cTn id="58" presetID="53" presetClass="exit" presetSubtype="0" fill="hold" grpId="1" nodeType="afterEffect">
                                  <p:stCondLst>
                                    <p:cond delay="0"/>
                                  </p:stCondLst>
                                  <p:childTnLst>
                                    <p:anim calcmode="lin" valueType="num">
                                      <p:cBhvr>
                                        <p:cTn id="59" dur="500"/>
                                        <p:tgtEl>
                                          <p:spTgt spid="12"/>
                                        </p:tgtEl>
                                        <p:attrNameLst>
                                          <p:attrName>ppt_w</p:attrName>
                                        </p:attrNameLst>
                                      </p:cBhvr>
                                      <p:tavLst>
                                        <p:tav tm="0">
                                          <p:val>
                                            <p:strVal val="ppt_w"/>
                                          </p:val>
                                        </p:tav>
                                        <p:tav tm="100000">
                                          <p:val>
                                            <p:fltVal val="0"/>
                                          </p:val>
                                        </p:tav>
                                      </p:tavLst>
                                    </p:anim>
                                    <p:anim calcmode="lin" valueType="num">
                                      <p:cBhvr>
                                        <p:cTn id="60" dur="500"/>
                                        <p:tgtEl>
                                          <p:spTgt spid="12"/>
                                        </p:tgtEl>
                                        <p:attrNameLst>
                                          <p:attrName>ppt_h</p:attrName>
                                        </p:attrNameLst>
                                      </p:cBhvr>
                                      <p:tavLst>
                                        <p:tav tm="0">
                                          <p:val>
                                            <p:strVal val="ppt_h"/>
                                          </p:val>
                                        </p:tav>
                                        <p:tav tm="100000">
                                          <p:val>
                                            <p:fltVal val="0"/>
                                          </p:val>
                                        </p:tav>
                                      </p:tavLst>
                                    </p:anim>
                                    <p:animEffect transition="out" filter="fade">
                                      <p:cBhvr>
                                        <p:cTn id="61" dur="500"/>
                                        <p:tgtEl>
                                          <p:spTgt spid="12"/>
                                        </p:tgtEl>
                                      </p:cBhvr>
                                    </p:animEffect>
                                    <p:set>
                                      <p:cBhvr>
                                        <p:cTn id="62" dur="1" fill="hold">
                                          <p:stCondLst>
                                            <p:cond delay="499"/>
                                          </p:stCondLst>
                                        </p:cTn>
                                        <p:tgtEl>
                                          <p:spTgt spid="12"/>
                                        </p:tgtEl>
                                        <p:attrNameLst>
                                          <p:attrName>style.visibility</p:attrName>
                                        </p:attrNameLst>
                                      </p:cBhvr>
                                      <p:to>
                                        <p:strVal val="hidden"/>
                                      </p:to>
                                    </p:set>
                                  </p:childTnLst>
                                </p:cTn>
                              </p:par>
                            </p:childTnLst>
                          </p:cTn>
                        </p:par>
                        <p:par>
                          <p:cTn id="63" fill="hold">
                            <p:stCondLst>
                              <p:cond delay="4000"/>
                            </p:stCondLst>
                            <p:childTnLst>
                              <p:par>
                                <p:cTn id="64" presetID="9" presetClass="entr" presetSubtype="0" fill="hold" grpId="0" nodeType="afterEffect">
                                  <p:stCondLst>
                                    <p:cond delay="0"/>
                                  </p:stCondLst>
                                  <p:childTnLst>
                                    <p:set>
                                      <p:cBhvr>
                                        <p:cTn id="65" dur="1" fill="hold">
                                          <p:stCondLst>
                                            <p:cond delay="0"/>
                                          </p:stCondLst>
                                        </p:cTn>
                                        <p:tgtEl>
                                          <p:spTgt spid="13"/>
                                        </p:tgtEl>
                                        <p:attrNameLst>
                                          <p:attrName>style.visibility</p:attrName>
                                        </p:attrNameLst>
                                      </p:cBhvr>
                                      <p:to>
                                        <p:strVal val="visible"/>
                                      </p:to>
                                    </p:set>
                                    <p:animEffect transition="in" filter="dissolve">
                                      <p:cBhvr>
                                        <p:cTn id="66" dur="500"/>
                                        <p:tgtEl>
                                          <p:spTgt spid="13"/>
                                        </p:tgtEl>
                                      </p:cBhvr>
                                    </p:animEffect>
                                  </p:childTnLst>
                                  <p:subTnLst>
                                    <p:audio>
                                      <p:cMediaNode>
                                        <p:cTn display="0" masterRel="sameClick">
                                          <p:stCondLst>
                                            <p:cond evt="begin" delay="0">
                                              <p:tn val="64"/>
                                            </p:cond>
                                          </p:stCondLst>
                                          <p:endCondLst>
                                            <p:cond evt="onStopAudio" delay="0">
                                              <p:tgtEl>
                                                <p:sldTgt/>
                                              </p:tgtEl>
                                            </p:cond>
                                          </p:endCondLst>
                                        </p:cTn>
                                        <p:tgtEl>
                                          <p:sndTgt r:embed="rId3" name="camera.wav"/>
                                        </p:tgtEl>
                                      </p:cMediaNode>
                                    </p:audio>
                                  </p:subTnLst>
                                </p:cTn>
                              </p:par>
                            </p:childTnLst>
                          </p:cTn>
                        </p:par>
                        <p:par>
                          <p:cTn id="67" fill="hold">
                            <p:stCondLst>
                              <p:cond delay="4500"/>
                            </p:stCondLst>
                            <p:childTnLst>
                              <p:par>
                                <p:cTn id="68" presetID="53" presetClass="exit" presetSubtype="0" fill="hold" grpId="1" nodeType="afterEffect">
                                  <p:stCondLst>
                                    <p:cond delay="0"/>
                                  </p:stCondLst>
                                  <p:childTnLst>
                                    <p:anim calcmode="lin" valueType="num">
                                      <p:cBhvr>
                                        <p:cTn id="69" dur="500"/>
                                        <p:tgtEl>
                                          <p:spTgt spid="13"/>
                                        </p:tgtEl>
                                        <p:attrNameLst>
                                          <p:attrName>ppt_w</p:attrName>
                                        </p:attrNameLst>
                                      </p:cBhvr>
                                      <p:tavLst>
                                        <p:tav tm="0">
                                          <p:val>
                                            <p:strVal val="ppt_w"/>
                                          </p:val>
                                        </p:tav>
                                        <p:tav tm="100000">
                                          <p:val>
                                            <p:fltVal val="0"/>
                                          </p:val>
                                        </p:tav>
                                      </p:tavLst>
                                    </p:anim>
                                    <p:anim calcmode="lin" valueType="num">
                                      <p:cBhvr>
                                        <p:cTn id="70" dur="500"/>
                                        <p:tgtEl>
                                          <p:spTgt spid="13"/>
                                        </p:tgtEl>
                                        <p:attrNameLst>
                                          <p:attrName>ppt_h</p:attrName>
                                        </p:attrNameLst>
                                      </p:cBhvr>
                                      <p:tavLst>
                                        <p:tav tm="0">
                                          <p:val>
                                            <p:strVal val="ppt_h"/>
                                          </p:val>
                                        </p:tav>
                                        <p:tav tm="100000">
                                          <p:val>
                                            <p:fltVal val="0"/>
                                          </p:val>
                                        </p:tav>
                                      </p:tavLst>
                                    </p:anim>
                                    <p:animEffect transition="out" filter="fade">
                                      <p:cBhvr>
                                        <p:cTn id="71" dur="500"/>
                                        <p:tgtEl>
                                          <p:spTgt spid="13"/>
                                        </p:tgtEl>
                                      </p:cBhvr>
                                    </p:animEffect>
                                    <p:set>
                                      <p:cBhvr>
                                        <p:cTn id="72" dur="1" fill="hold">
                                          <p:stCondLst>
                                            <p:cond delay="499"/>
                                          </p:stCondLst>
                                        </p:cTn>
                                        <p:tgtEl>
                                          <p:spTgt spid="13"/>
                                        </p:tgtEl>
                                        <p:attrNameLst>
                                          <p:attrName>style.visibility</p:attrName>
                                        </p:attrNameLst>
                                      </p:cBhvr>
                                      <p:to>
                                        <p:strVal val="hidden"/>
                                      </p:to>
                                    </p:set>
                                  </p:childTnLst>
                                </p:cTn>
                              </p:par>
                              <p:par>
                                <p:cTn id="73" presetID="53" presetClass="entr" presetSubtype="0" fill="hold" nodeType="withEffect">
                                  <p:stCondLst>
                                    <p:cond delay="0"/>
                                  </p:stCondLst>
                                  <p:childTnLst>
                                    <p:set>
                                      <p:cBhvr>
                                        <p:cTn id="74" dur="1" fill="hold">
                                          <p:stCondLst>
                                            <p:cond delay="0"/>
                                          </p:stCondLst>
                                        </p:cTn>
                                        <p:tgtEl>
                                          <p:spTgt spid="14"/>
                                        </p:tgtEl>
                                        <p:attrNameLst>
                                          <p:attrName>style.visibility</p:attrName>
                                        </p:attrNameLst>
                                      </p:cBhvr>
                                      <p:to>
                                        <p:strVal val="visible"/>
                                      </p:to>
                                    </p:set>
                                    <p:anim calcmode="lin" valueType="num">
                                      <p:cBhvr>
                                        <p:cTn id="75" dur="500" fill="hold"/>
                                        <p:tgtEl>
                                          <p:spTgt spid="14"/>
                                        </p:tgtEl>
                                        <p:attrNameLst>
                                          <p:attrName>ppt_w</p:attrName>
                                        </p:attrNameLst>
                                      </p:cBhvr>
                                      <p:tavLst>
                                        <p:tav tm="0">
                                          <p:val>
                                            <p:fltVal val="0"/>
                                          </p:val>
                                        </p:tav>
                                        <p:tav tm="100000">
                                          <p:val>
                                            <p:strVal val="#ppt_w"/>
                                          </p:val>
                                        </p:tav>
                                      </p:tavLst>
                                    </p:anim>
                                    <p:anim calcmode="lin" valueType="num">
                                      <p:cBhvr>
                                        <p:cTn id="76" dur="500" fill="hold"/>
                                        <p:tgtEl>
                                          <p:spTgt spid="14"/>
                                        </p:tgtEl>
                                        <p:attrNameLst>
                                          <p:attrName>ppt_h</p:attrName>
                                        </p:attrNameLst>
                                      </p:cBhvr>
                                      <p:tavLst>
                                        <p:tav tm="0">
                                          <p:val>
                                            <p:fltVal val="0"/>
                                          </p:val>
                                        </p:tav>
                                        <p:tav tm="100000">
                                          <p:val>
                                            <p:strVal val="#ppt_h"/>
                                          </p:val>
                                        </p:tav>
                                      </p:tavLst>
                                    </p:anim>
                                    <p:animEffect transition="in" filter="fade">
                                      <p:cBhvr>
                                        <p:cTn id="77" dur="500"/>
                                        <p:tgtEl>
                                          <p:spTgt spid="14"/>
                                        </p:tgtEl>
                                      </p:cBhvr>
                                    </p:animEffect>
                                  </p:childTnLst>
                                </p:cTn>
                              </p:par>
                              <p:par>
                                <p:cTn id="78" presetID="53" presetClass="entr" presetSubtype="16" fill="hold" nodeType="withEffect">
                                  <p:stCondLst>
                                    <p:cond delay="0"/>
                                  </p:stCondLst>
                                  <p:childTnLst>
                                    <p:set>
                                      <p:cBhvr>
                                        <p:cTn id="79" dur="1" fill="hold">
                                          <p:stCondLst>
                                            <p:cond delay="0"/>
                                          </p:stCondLst>
                                        </p:cTn>
                                        <p:tgtEl>
                                          <p:spTgt spid="6"/>
                                        </p:tgtEl>
                                        <p:attrNameLst>
                                          <p:attrName>style.visibility</p:attrName>
                                        </p:attrNameLst>
                                      </p:cBhvr>
                                      <p:to>
                                        <p:strVal val="visible"/>
                                      </p:to>
                                    </p:set>
                                    <p:anim calcmode="lin" valueType="num">
                                      <p:cBhvr>
                                        <p:cTn id="80" dur="500" fill="hold"/>
                                        <p:tgtEl>
                                          <p:spTgt spid="6"/>
                                        </p:tgtEl>
                                        <p:attrNameLst>
                                          <p:attrName>ppt_w</p:attrName>
                                        </p:attrNameLst>
                                      </p:cBhvr>
                                      <p:tavLst>
                                        <p:tav tm="0">
                                          <p:val>
                                            <p:fltVal val="0"/>
                                          </p:val>
                                        </p:tav>
                                        <p:tav tm="100000">
                                          <p:val>
                                            <p:strVal val="#ppt_w"/>
                                          </p:val>
                                        </p:tav>
                                      </p:tavLst>
                                    </p:anim>
                                    <p:anim calcmode="lin" valueType="num">
                                      <p:cBhvr>
                                        <p:cTn id="81" dur="500" fill="hold"/>
                                        <p:tgtEl>
                                          <p:spTgt spid="6"/>
                                        </p:tgtEl>
                                        <p:attrNameLst>
                                          <p:attrName>ppt_h</p:attrName>
                                        </p:attrNameLst>
                                      </p:cBhvr>
                                      <p:tavLst>
                                        <p:tav tm="0">
                                          <p:val>
                                            <p:fltVal val="0"/>
                                          </p:val>
                                        </p:tav>
                                        <p:tav tm="100000">
                                          <p:val>
                                            <p:strVal val="#ppt_h"/>
                                          </p:val>
                                        </p:tav>
                                      </p:tavLst>
                                    </p:anim>
                                    <p:animEffect transition="in" filter="fade">
                                      <p:cBhvr>
                                        <p:cTn id="82" dur="500"/>
                                        <p:tgtEl>
                                          <p:spTgt spid="6"/>
                                        </p:tgtEl>
                                      </p:cBhvr>
                                    </p:animEffect>
                                  </p:childTnLst>
                                  <p:subTnLst>
                                    <p:audio>
                                      <p:cMediaNode>
                                        <p:cTn display="0" masterRel="sameClick">
                                          <p:stCondLst>
                                            <p:cond evt="begin" delay="0">
                                              <p:tn val="78"/>
                                            </p:cond>
                                          </p:stCondLst>
                                          <p:endCondLst>
                                            <p:cond evt="onStopAudio" delay="0">
                                              <p:tgtEl>
                                                <p:sldTgt/>
                                              </p:tgtEl>
                                            </p:cond>
                                          </p:endCondLst>
                                        </p:cTn>
                                        <p:tgtEl>
                                          <p:sndTgt r:embed="rId4" name="TiengChuongLopHoc-V.A-4025349.wav"/>
                                        </p:tgtEl>
                                      </p:cMediaNode>
                                    </p:audio>
                                  </p:subTnLst>
                                </p:cTn>
                              </p:par>
                            </p:childTnLst>
                          </p:cTn>
                        </p:par>
                      </p:childTnLst>
                    </p:cTn>
                  </p:par>
                  <p:par>
                    <p:cTn id="83" fill="hold">
                      <p:stCondLst>
                        <p:cond delay="indefinite"/>
                      </p:stCondLst>
                      <p:childTnLst>
                        <p:par>
                          <p:cTn id="84" fill="hold">
                            <p:stCondLst>
                              <p:cond delay="0"/>
                            </p:stCondLst>
                            <p:childTnLst>
                              <p:par>
                                <p:cTn id="85" presetID="2" presetClass="exit" presetSubtype="2" fill="hold" nodeType="clickEffect">
                                  <p:stCondLst>
                                    <p:cond delay="0"/>
                                  </p:stCondLst>
                                  <p:childTnLst>
                                    <p:anim calcmode="lin" valueType="num">
                                      <p:cBhvr additive="base">
                                        <p:cTn id="86" dur="500"/>
                                        <p:tgtEl>
                                          <p:spTgt spid="14"/>
                                        </p:tgtEl>
                                        <p:attrNameLst>
                                          <p:attrName>ppt_x</p:attrName>
                                        </p:attrNameLst>
                                      </p:cBhvr>
                                      <p:tavLst>
                                        <p:tav tm="0">
                                          <p:val>
                                            <p:strVal val="ppt_x"/>
                                          </p:val>
                                        </p:tav>
                                        <p:tav tm="100000">
                                          <p:val>
                                            <p:strVal val="1+ppt_w/2"/>
                                          </p:val>
                                        </p:tav>
                                      </p:tavLst>
                                    </p:anim>
                                    <p:anim calcmode="lin" valueType="num">
                                      <p:cBhvr additive="base">
                                        <p:cTn id="87" dur="500"/>
                                        <p:tgtEl>
                                          <p:spTgt spid="14"/>
                                        </p:tgtEl>
                                        <p:attrNameLst>
                                          <p:attrName>ppt_y</p:attrName>
                                        </p:attrNameLst>
                                      </p:cBhvr>
                                      <p:tavLst>
                                        <p:tav tm="0">
                                          <p:val>
                                            <p:strVal val="ppt_y"/>
                                          </p:val>
                                        </p:tav>
                                        <p:tav tm="100000">
                                          <p:val>
                                            <p:strVal val="ppt_y"/>
                                          </p:val>
                                        </p:tav>
                                      </p:tavLst>
                                    </p:anim>
                                    <p:set>
                                      <p:cBhvr>
                                        <p:cTn id="88" dur="1" fill="hold">
                                          <p:stCondLst>
                                            <p:cond delay="499"/>
                                          </p:stCondLst>
                                        </p:cTn>
                                        <p:tgtEl>
                                          <p:spTgt spid="14"/>
                                        </p:tgtEl>
                                        <p:attrNameLst>
                                          <p:attrName>style.visibility</p:attrName>
                                        </p:attrNameLst>
                                      </p:cBhvr>
                                      <p:to>
                                        <p:strVal val="hidden"/>
                                      </p:to>
                                    </p:set>
                                  </p:childTnLst>
                                </p:cTn>
                              </p:par>
                            </p:childTnLst>
                          </p:cTn>
                        </p:par>
                      </p:childTnLst>
                    </p:cTn>
                  </p:par>
                  <p:par>
                    <p:cTn id="89" fill="hold">
                      <p:stCondLst>
                        <p:cond delay="indefinite"/>
                      </p:stCondLst>
                      <p:childTnLst>
                        <p:par>
                          <p:cTn id="90" fill="hold">
                            <p:stCondLst>
                              <p:cond delay="0"/>
                            </p:stCondLst>
                            <p:childTnLst>
                              <p:par>
                                <p:cTn id="91" presetID="16" presetClass="entr" presetSubtype="21" fill="hold" grpId="0" nodeType="clickEffect">
                                  <p:stCondLst>
                                    <p:cond delay="0"/>
                                  </p:stCondLst>
                                  <p:childTnLst>
                                    <p:set>
                                      <p:cBhvr>
                                        <p:cTn id="92" dur="1" fill="hold">
                                          <p:stCondLst>
                                            <p:cond delay="0"/>
                                          </p:stCondLst>
                                        </p:cTn>
                                        <p:tgtEl>
                                          <p:spTgt spid="35"/>
                                        </p:tgtEl>
                                        <p:attrNameLst>
                                          <p:attrName>style.visibility</p:attrName>
                                        </p:attrNameLst>
                                      </p:cBhvr>
                                      <p:to>
                                        <p:strVal val="visible"/>
                                      </p:to>
                                    </p:set>
                                    <p:animEffect transition="in" filter="barn(inVertical)">
                                      <p:cBhvr>
                                        <p:cTn id="93"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P spid="7" grpId="1" animBg="1"/>
      <p:bldP spid="8" grpId="0" animBg="1"/>
      <p:bldP spid="10" grpId="0" animBg="1"/>
      <p:bldP spid="10" grpId="1" animBg="1"/>
      <p:bldP spid="11" grpId="0" animBg="1"/>
      <p:bldP spid="11" grpId="1" animBg="1"/>
      <p:bldP spid="12" grpId="0" animBg="1"/>
      <p:bldP spid="12" grpId="1" animBg="1"/>
      <p:bldP spid="13" grpId="0" animBg="1"/>
      <p:bldP spid="13" grpId="1" animBg="1"/>
      <p:bldP spid="17" grpId="0" animBg="1"/>
      <p:bldP spid="17" grpId="1" animBg="1"/>
      <p:bldP spid="3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6AFD478C-3EA7-49DF-8A36-64F577C622EF}"/>
              </a:ext>
            </a:extLst>
          </p:cNvPr>
          <p:cNvPicPr>
            <a:picLocks noChangeAspect="1"/>
          </p:cNvPicPr>
          <p:nvPr/>
        </p:nvPicPr>
        <p:blipFill>
          <a:blip r:embed="rId5"/>
          <a:stretch>
            <a:fillRect/>
          </a:stretch>
        </p:blipFill>
        <p:spPr>
          <a:xfrm>
            <a:off x="1" y="0"/>
            <a:ext cx="12192000" cy="6437376"/>
          </a:xfrm>
          <a:prstGeom prst="rect">
            <a:avLst/>
          </a:prstGeom>
        </p:spPr>
      </p:pic>
      <p:sp>
        <p:nvSpPr>
          <p:cNvPr id="3" name="TextBox 2"/>
          <p:cNvSpPr txBox="1"/>
          <p:nvPr/>
        </p:nvSpPr>
        <p:spPr>
          <a:xfrm>
            <a:off x="1759047" y="1718723"/>
            <a:ext cx="4155978" cy="646331"/>
          </a:xfrm>
          <a:prstGeom prst="rect">
            <a:avLst/>
          </a:prstGeom>
          <a:solidFill>
            <a:srgbClr val="7030A0"/>
          </a:solidFill>
        </p:spPr>
        <p:style>
          <a:lnRef idx="0">
            <a:schemeClr val="accent2"/>
          </a:lnRef>
          <a:fillRef idx="3">
            <a:schemeClr val="accent2"/>
          </a:fillRef>
          <a:effectRef idx="3">
            <a:schemeClr val="accent2"/>
          </a:effectRef>
          <a:fontRef idx="minor">
            <a:schemeClr val="lt1"/>
          </a:fontRef>
        </p:style>
        <p:txBody>
          <a:bodyPr wrap="square" rtlCol="0">
            <a:spAutoFit/>
          </a:bodyPr>
          <a:lstStyle/>
          <a:p>
            <a:pPr lvl="0" algn="ctr">
              <a:defRPr/>
            </a:pPr>
            <a:r>
              <a:rPr lang="en-US" sz="3600" b="1" dirty="0" err="1">
                <a:solidFill>
                  <a:prstClr val="white"/>
                </a:solidFill>
                <a:latin typeface="Arial" panose="020B0604020202020204" pitchFamily="34" charset="0"/>
                <a:cs typeface="Arial" panose="020B0604020202020204" pitchFamily="34" charset="0"/>
              </a:rPr>
              <a:t>Đây</a:t>
            </a:r>
            <a:r>
              <a:rPr lang="en-US" sz="3600" b="1" dirty="0">
                <a:solidFill>
                  <a:prstClr val="white"/>
                </a:solidFill>
                <a:latin typeface="Arial" panose="020B0604020202020204" pitchFamily="34" charset="0"/>
                <a:cs typeface="Arial" panose="020B0604020202020204" pitchFamily="34" charset="0"/>
              </a:rPr>
              <a:t> </a:t>
            </a:r>
            <a:r>
              <a:rPr lang="en-US" sz="3600" b="1" dirty="0" err="1">
                <a:solidFill>
                  <a:prstClr val="white"/>
                </a:solidFill>
                <a:latin typeface="Arial" panose="020B0604020202020204" pitchFamily="34" charset="0"/>
                <a:cs typeface="Arial" panose="020B0604020202020204" pitchFamily="34" charset="0"/>
              </a:rPr>
              <a:t>là</a:t>
            </a:r>
            <a:r>
              <a:rPr lang="en-US" sz="3600" b="1" dirty="0">
                <a:solidFill>
                  <a:prstClr val="white"/>
                </a:solidFill>
                <a:latin typeface="Arial" panose="020B0604020202020204" pitchFamily="34" charset="0"/>
                <a:cs typeface="Arial" panose="020B0604020202020204" pitchFamily="34" charset="0"/>
              </a:rPr>
              <a:t> </a:t>
            </a:r>
            <a:r>
              <a:rPr lang="en-US" sz="3600" b="1" dirty="0" err="1">
                <a:solidFill>
                  <a:prstClr val="white"/>
                </a:solidFill>
                <a:latin typeface="Arial" panose="020B0604020202020204" pitchFamily="34" charset="0"/>
                <a:cs typeface="Arial" panose="020B0604020202020204" pitchFamily="34" charset="0"/>
              </a:rPr>
              <a:t>cây</a:t>
            </a:r>
            <a:r>
              <a:rPr lang="en-US" sz="3600" b="1" dirty="0">
                <a:solidFill>
                  <a:prstClr val="white"/>
                </a:solidFill>
                <a:latin typeface="Arial" panose="020B0604020202020204" pitchFamily="34" charset="0"/>
                <a:cs typeface="Arial" panose="020B0604020202020204" pitchFamily="34" charset="0"/>
              </a:rPr>
              <a:t> </a:t>
            </a:r>
            <a:r>
              <a:rPr lang="en-US" sz="3600" b="1" dirty="0" err="1">
                <a:solidFill>
                  <a:prstClr val="white"/>
                </a:solidFill>
                <a:latin typeface="Arial" panose="020B0604020202020204" pitchFamily="34" charset="0"/>
                <a:cs typeface="Arial" panose="020B0604020202020204" pitchFamily="34" charset="0"/>
              </a:rPr>
              <a:t>gì</a:t>
            </a:r>
            <a:r>
              <a:rPr lang="en-US" sz="3600" b="1" dirty="0">
                <a:solidFill>
                  <a:prstClr val="white"/>
                </a:solidFill>
                <a:latin typeface="Arial" panose="020B0604020202020204" pitchFamily="34" charset="0"/>
                <a:cs typeface="Arial" panose="020B0604020202020204" pitchFamily="34" charset="0"/>
              </a:rPr>
              <a:t>?</a:t>
            </a:r>
          </a:p>
        </p:txBody>
      </p:sp>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0296933">
            <a:off x="1899567" y="370609"/>
            <a:ext cx="1128658" cy="735240"/>
          </a:xfrm>
          <a:prstGeom prst="rect">
            <a:avLst/>
          </a:prstGeom>
        </p:spPr>
      </p:pic>
      <p:sp>
        <p:nvSpPr>
          <p:cNvPr id="7" name="AutoShape 27"/>
          <p:cNvSpPr>
            <a:spLocks noChangeArrowheads="1"/>
          </p:cNvSpPr>
          <p:nvPr/>
        </p:nvSpPr>
        <p:spPr bwMode="auto">
          <a:xfrm>
            <a:off x="355776" y="1797862"/>
            <a:ext cx="1231820" cy="1235789"/>
          </a:xfrm>
          <a:prstGeom prst="sun">
            <a:avLst>
              <a:gd name="adj" fmla="val 19880"/>
            </a:avLst>
          </a:prstGeom>
          <a:gradFill rotWithShape="1">
            <a:gsLst>
              <a:gs pos="0">
                <a:srgbClr val="FF0066"/>
              </a:gs>
              <a:gs pos="100000">
                <a:srgbClr val="E9EE10"/>
              </a:gs>
            </a:gsLst>
            <a:path path="rect">
              <a:fillToRect l="50000" t="50000" r="50000" b="50000"/>
            </a:path>
          </a:gradFill>
          <a:ln w="9525">
            <a:solidFill>
              <a:schemeClr val="tx1"/>
            </a:solidFill>
            <a:miter lim="800000"/>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WordArt 28"/>
          <p:cNvSpPr>
            <a:spLocks noChangeArrowheads="1" noChangeShapeType="1" noTextEdit="1"/>
          </p:cNvSpPr>
          <p:nvPr/>
        </p:nvSpPr>
        <p:spPr bwMode="auto">
          <a:xfrm>
            <a:off x="711296" y="2147232"/>
            <a:ext cx="538605" cy="537048"/>
          </a:xfrm>
          <a:prstGeom prst="rect">
            <a:avLst/>
          </a:prstGeom>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0" cap="none" spc="0" normalizeH="0" baseline="0" noProof="0" dirty="0">
                <a:ln w="19050">
                  <a:solidFill>
                    <a:srgbClr val="FFFF00"/>
                  </a:solidFill>
                  <a:round/>
                  <a:headEnd/>
                  <a:tailEnd/>
                </a:ln>
                <a:solidFill>
                  <a:srgbClr val="FFFF00"/>
                </a:solidFill>
                <a:effectLst>
                  <a:outerShdw dist="35921" dir="2700000" algn="ctr" rotWithShape="0">
                    <a:srgbClr val="990000"/>
                  </a:outerShdw>
                </a:effectLst>
                <a:uLnTx/>
                <a:uFillTx/>
                <a:latin typeface="VNI-Times"/>
                <a:ea typeface="+mn-ea"/>
                <a:cs typeface="+mn-cs"/>
              </a:rPr>
              <a:t>3</a:t>
            </a:r>
          </a:p>
        </p:txBody>
      </p:sp>
      <p:sp>
        <p:nvSpPr>
          <p:cNvPr id="10" name="WordArt 51"/>
          <p:cNvSpPr>
            <a:spLocks noChangeArrowheads="1" noChangeShapeType="1" noTextEdit="1"/>
          </p:cNvSpPr>
          <p:nvPr/>
        </p:nvSpPr>
        <p:spPr bwMode="auto">
          <a:xfrm>
            <a:off x="10054794" y="518179"/>
            <a:ext cx="423862" cy="566779"/>
          </a:xfrm>
          <a:prstGeom prst="rect">
            <a:avLst/>
          </a:prstGeom>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0" cap="none" spc="0" normalizeH="0" baseline="0" noProof="0" dirty="0">
                <a:ln w="19050">
                  <a:solidFill>
                    <a:srgbClr val="99CCFF"/>
                  </a:solidFill>
                  <a:round/>
                  <a:headEnd/>
                  <a:tailEnd/>
                </a:ln>
                <a:solidFill>
                  <a:srgbClr val="0066CC"/>
                </a:solidFill>
                <a:effectLst>
                  <a:outerShdw dist="35921" dir="2700000" algn="ctr" rotWithShape="0">
                    <a:srgbClr val="990000"/>
                  </a:outerShdw>
                </a:effectLst>
                <a:uLnTx/>
                <a:uFillTx/>
                <a:latin typeface="Impact"/>
                <a:ea typeface="+mn-ea"/>
                <a:cs typeface="+mn-cs"/>
              </a:rPr>
              <a:t>4</a:t>
            </a:r>
          </a:p>
        </p:txBody>
      </p:sp>
      <p:sp>
        <p:nvSpPr>
          <p:cNvPr id="11" name="WordArt 51"/>
          <p:cNvSpPr>
            <a:spLocks noChangeArrowheads="1" noChangeShapeType="1" noTextEdit="1"/>
          </p:cNvSpPr>
          <p:nvPr/>
        </p:nvSpPr>
        <p:spPr bwMode="auto">
          <a:xfrm>
            <a:off x="10056127" y="509910"/>
            <a:ext cx="423862" cy="566779"/>
          </a:xfrm>
          <a:prstGeom prst="rect">
            <a:avLst/>
          </a:prstGeom>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0" cap="none" spc="0" normalizeH="0" baseline="0" noProof="0" dirty="0">
                <a:ln w="19050">
                  <a:solidFill>
                    <a:srgbClr val="99CCFF"/>
                  </a:solidFill>
                  <a:round/>
                  <a:headEnd/>
                  <a:tailEnd/>
                </a:ln>
                <a:solidFill>
                  <a:srgbClr val="0066CC"/>
                </a:solidFill>
                <a:effectLst>
                  <a:outerShdw dist="35921" dir="2700000" algn="ctr" rotWithShape="0">
                    <a:srgbClr val="990000"/>
                  </a:outerShdw>
                </a:effectLst>
                <a:uLnTx/>
                <a:uFillTx/>
                <a:latin typeface="Impact"/>
                <a:ea typeface="+mn-ea"/>
                <a:cs typeface="+mn-cs"/>
              </a:rPr>
              <a:t>3</a:t>
            </a:r>
          </a:p>
        </p:txBody>
      </p:sp>
      <p:sp>
        <p:nvSpPr>
          <p:cNvPr id="12" name="WordArt 51"/>
          <p:cNvSpPr>
            <a:spLocks noChangeArrowheads="1" noChangeShapeType="1" noTextEdit="1"/>
          </p:cNvSpPr>
          <p:nvPr/>
        </p:nvSpPr>
        <p:spPr bwMode="auto">
          <a:xfrm>
            <a:off x="10075231" y="518178"/>
            <a:ext cx="423862" cy="566779"/>
          </a:xfrm>
          <a:prstGeom prst="rect">
            <a:avLst/>
          </a:prstGeom>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0" cap="none" spc="0" normalizeH="0" baseline="0" noProof="0" dirty="0">
                <a:ln w="19050">
                  <a:solidFill>
                    <a:srgbClr val="99CCFF"/>
                  </a:solidFill>
                  <a:round/>
                  <a:headEnd/>
                  <a:tailEnd/>
                </a:ln>
                <a:solidFill>
                  <a:srgbClr val="0066CC"/>
                </a:solidFill>
                <a:effectLst>
                  <a:outerShdw dist="35921" dir="2700000" algn="ctr" rotWithShape="0">
                    <a:srgbClr val="990000"/>
                  </a:outerShdw>
                </a:effectLst>
                <a:uLnTx/>
                <a:uFillTx/>
                <a:latin typeface="Impact"/>
                <a:ea typeface="+mn-ea"/>
                <a:cs typeface="+mn-cs"/>
              </a:rPr>
              <a:t>2</a:t>
            </a:r>
          </a:p>
        </p:txBody>
      </p:sp>
      <p:sp>
        <p:nvSpPr>
          <p:cNvPr id="13" name="WordArt 51"/>
          <p:cNvSpPr>
            <a:spLocks noChangeArrowheads="1" noChangeShapeType="1" noTextEdit="1"/>
          </p:cNvSpPr>
          <p:nvPr/>
        </p:nvSpPr>
        <p:spPr bwMode="auto">
          <a:xfrm>
            <a:off x="10075231" y="482939"/>
            <a:ext cx="423862" cy="566779"/>
          </a:xfrm>
          <a:prstGeom prst="rect">
            <a:avLst/>
          </a:prstGeom>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0" cap="none" spc="0" normalizeH="0" baseline="0" noProof="0" dirty="0">
                <a:ln w="19050">
                  <a:solidFill>
                    <a:srgbClr val="99CCFF"/>
                  </a:solidFill>
                  <a:round/>
                  <a:headEnd/>
                  <a:tailEnd/>
                </a:ln>
                <a:solidFill>
                  <a:srgbClr val="0066CC"/>
                </a:solidFill>
                <a:effectLst>
                  <a:outerShdw dist="35921" dir="2700000" algn="ctr" rotWithShape="0">
                    <a:srgbClr val="990000"/>
                  </a:outerShdw>
                </a:effectLst>
                <a:uLnTx/>
                <a:uFillTx/>
                <a:latin typeface="Impact"/>
                <a:ea typeface="+mn-ea"/>
                <a:cs typeface="+mn-cs"/>
              </a:rPr>
              <a:t>1</a:t>
            </a:r>
          </a:p>
        </p:txBody>
      </p:sp>
      <p:grpSp>
        <p:nvGrpSpPr>
          <p:cNvPr id="14" name="Group 33"/>
          <p:cNvGrpSpPr>
            <a:grpSpLocks/>
          </p:cNvGrpSpPr>
          <p:nvPr/>
        </p:nvGrpSpPr>
        <p:grpSpPr bwMode="auto">
          <a:xfrm>
            <a:off x="711296" y="4778726"/>
            <a:ext cx="1752600" cy="1752600"/>
            <a:chOff x="4320" y="2928"/>
            <a:chExt cx="1104" cy="1104"/>
          </a:xfrm>
        </p:grpSpPr>
        <p:sp>
          <p:nvSpPr>
            <p:cNvPr id="15" name="AutoShape 34"/>
            <p:cNvSpPr>
              <a:spLocks noChangeArrowheads="1"/>
            </p:cNvSpPr>
            <p:nvPr/>
          </p:nvSpPr>
          <p:spPr bwMode="auto">
            <a:xfrm>
              <a:off x="4320" y="2928"/>
              <a:ext cx="1104" cy="1104"/>
            </a:xfrm>
            <a:prstGeom prst="star32">
              <a:avLst>
                <a:gd name="adj" fmla="val 37500"/>
              </a:avLst>
            </a:prstGeom>
            <a:gradFill rotWithShape="1">
              <a:gsLst>
                <a:gs pos="0">
                  <a:srgbClr val="EC9EC5"/>
                </a:gs>
                <a:gs pos="100000">
                  <a:srgbClr val="CC0066"/>
                </a:gs>
              </a:gsLst>
              <a:path path="shape">
                <a:fillToRect l="50000" t="50000" r="50000" b="50000"/>
              </a:path>
            </a:gradFill>
            <a:ln w="9525">
              <a:solidFill>
                <a:schemeClr val="tx1"/>
              </a:solidFill>
              <a:miter lim="800000"/>
              <a:headEnd/>
              <a:tailEnd/>
            </a:ln>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0" b="1" i="0" u="none" strike="noStrike" kern="1200" cap="none" spc="0" normalizeH="0" baseline="0" noProof="0">
                <a:ln>
                  <a:noFill/>
                </a:ln>
                <a:solidFill>
                  <a:srgbClr val="FF0066"/>
                </a:solidFill>
                <a:effectLst/>
                <a:uLnTx/>
                <a:uFillTx/>
                <a:latin typeface=".VnHelvetInsH" pitchFamily="34" charset="0"/>
                <a:ea typeface="+mn-ea"/>
                <a:cs typeface="+mn-cs"/>
              </a:endParaRPr>
            </a:p>
          </p:txBody>
        </p:sp>
        <p:sp>
          <p:nvSpPr>
            <p:cNvPr id="16" name="WordArt 35"/>
            <p:cNvSpPr>
              <a:spLocks noChangeArrowheads="1" noChangeShapeType="1" noTextEdit="1"/>
            </p:cNvSpPr>
            <p:nvPr/>
          </p:nvSpPr>
          <p:spPr bwMode="auto">
            <a:xfrm>
              <a:off x="4563" y="3168"/>
              <a:ext cx="672" cy="576"/>
            </a:xfrm>
            <a:prstGeom prst="rect">
              <a:avLst/>
            </a:prstGeom>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0" cap="none" spc="0" normalizeH="0" baseline="0" noProof="0" dirty="0" err="1">
                  <a:ln w="9525">
                    <a:solidFill>
                      <a:srgbClr val="000000"/>
                    </a:solidFill>
                    <a:round/>
                    <a:headEnd/>
                    <a:tailEnd/>
                  </a:ln>
                  <a:solidFill>
                    <a:srgbClr val="000000"/>
                  </a:solidFill>
                  <a:effectLst/>
                  <a:uLnTx/>
                  <a:uFillTx/>
                  <a:latin typeface="Times New Roman"/>
                  <a:ea typeface="+mn-ea"/>
                  <a:cs typeface="Times New Roman"/>
                </a:rPr>
                <a:t>Hết</a:t>
              </a:r>
              <a:r>
                <a:rPr kumimoji="0" lang="en-US" sz="3600" b="0" i="0" u="none" strike="noStrike" kern="10" cap="none" spc="0" normalizeH="0" baseline="0" noProof="0" dirty="0">
                  <a:ln w="9525">
                    <a:solidFill>
                      <a:srgbClr val="000000"/>
                    </a:solidFill>
                    <a:round/>
                    <a:headEnd/>
                    <a:tailEnd/>
                  </a:ln>
                  <a:solidFill>
                    <a:srgbClr val="000000"/>
                  </a:solidFill>
                  <a:effectLst/>
                  <a:uLnTx/>
                  <a:uFillTx/>
                  <a:latin typeface="Times New Roman"/>
                  <a:ea typeface="+mn-ea"/>
                  <a:cs typeface="Times New Roman"/>
                </a:rPr>
                <a:t> </a:t>
              </a:r>
              <a:r>
                <a:rPr kumimoji="0" lang="en-US" sz="3600" b="0" i="0" u="none" strike="noStrike" kern="10" cap="none" spc="0" normalizeH="0" baseline="0" noProof="0" dirty="0" err="1">
                  <a:ln w="9525">
                    <a:solidFill>
                      <a:srgbClr val="000000"/>
                    </a:solidFill>
                    <a:round/>
                    <a:headEnd/>
                    <a:tailEnd/>
                  </a:ln>
                  <a:solidFill>
                    <a:srgbClr val="000000"/>
                  </a:solidFill>
                  <a:effectLst/>
                  <a:uLnTx/>
                  <a:uFillTx/>
                  <a:latin typeface="Times New Roman"/>
                  <a:ea typeface="+mn-ea"/>
                  <a:cs typeface="Times New Roman"/>
                </a:rPr>
                <a:t>giờ</a:t>
              </a:r>
              <a:endParaRPr kumimoji="0" lang="en-US" sz="3600" b="0" i="0" u="none" strike="noStrike" kern="10" cap="none" spc="0" normalizeH="0" baseline="0" noProof="0" dirty="0">
                <a:ln w="9525">
                  <a:solidFill>
                    <a:srgbClr val="000000"/>
                  </a:solidFill>
                  <a:round/>
                  <a:headEnd/>
                  <a:tailEnd/>
                </a:ln>
                <a:solidFill>
                  <a:srgbClr val="000000"/>
                </a:solidFill>
                <a:effectLst/>
                <a:uLnTx/>
                <a:uFillTx/>
                <a:latin typeface="Times New Roman"/>
                <a:ea typeface="+mn-ea"/>
                <a:cs typeface="Times New Roman"/>
              </a:endParaRPr>
            </a:p>
          </p:txBody>
        </p:sp>
      </p:grpSp>
      <p:sp>
        <p:nvSpPr>
          <p:cNvPr id="17" name="WordArt 51"/>
          <p:cNvSpPr>
            <a:spLocks noChangeArrowheads="1" noChangeShapeType="1" noTextEdit="1"/>
          </p:cNvSpPr>
          <p:nvPr/>
        </p:nvSpPr>
        <p:spPr bwMode="auto">
          <a:xfrm>
            <a:off x="10056127" y="518179"/>
            <a:ext cx="423862" cy="566779"/>
          </a:xfrm>
          <a:prstGeom prst="rect">
            <a:avLst/>
          </a:prstGeom>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0" cap="none" spc="0" normalizeH="0" baseline="0" noProof="0" dirty="0">
                <a:ln w="19050">
                  <a:solidFill>
                    <a:srgbClr val="99CCFF"/>
                  </a:solidFill>
                  <a:round/>
                  <a:headEnd/>
                  <a:tailEnd/>
                </a:ln>
                <a:solidFill>
                  <a:srgbClr val="0066CC"/>
                </a:solidFill>
                <a:effectLst>
                  <a:outerShdw dist="35921" dir="2700000" algn="ctr" rotWithShape="0">
                    <a:srgbClr val="990000"/>
                  </a:outerShdw>
                </a:effectLst>
                <a:uLnTx/>
                <a:uFillTx/>
                <a:latin typeface="Impact"/>
                <a:ea typeface="+mn-ea"/>
                <a:cs typeface="+mn-cs"/>
              </a:rPr>
              <a:t>5</a:t>
            </a:r>
          </a:p>
        </p:txBody>
      </p:sp>
      <p:pic>
        <p:nvPicPr>
          <p:cNvPr id="19" name="Picture 18">
            <a:extLst>
              <a:ext uri="{FF2B5EF4-FFF2-40B4-BE49-F238E27FC236}">
                <a16:creationId xmlns:a16="http://schemas.microsoft.com/office/drawing/2014/main" id="{CDED2FA6-C309-43B1-8CE4-A9A23CEB9DAF}"/>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16944" b="70556" l="18111" r="82670">
                        <a14:foregroundMark x1="19204" y1="30833" x2="19204" y2="30833"/>
                        <a14:foregroundMark x1="18111" y1="49444" x2="18111" y2="49444"/>
                        <a14:foregroundMark x1="49336" y1="31944" x2="49336" y2="31944"/>
                        <a14:foregroundMark x1="48712" y1="34306" x2="48712" y2="34306"/>
                        <a14:foregroundMark x1="48322" y1="33889" x2="53786" y2="32639"/>
                        <a14:foregroundMark x1="53786" y1="32639" x2="53786" y2="32639"/>
                        <a14:foregroundMark x1="78610" y1="29861" x2="78610" y2="29861"/>
                        <a14:foregroundMark x1="80016" y1="50417" x2="80016" y2="50417"/>
                        <a14:foregroundMark x1="82670" y1="59028" x2="82670" y2="59028"/>
                        <a14:foregroundMark x1="32240" y1="29861" x2="32240" y2="29861"/>
                        <a14:foregroundMark x1="68618" y1="22500" x2="68618" y2="22500"/>
                        <a14:foregroundMark x1="68618" y1="22500" x2="68618" y2="22500"/>
                        <a14:foregroundMark x1="53005" y1="20972" x2="53005" y2="20972"/>
                        <a14:foregroundMark x1="48634" y1="29306" x2="48634" y2="29306"/>
                        <a14:foregroundMark x1="48634" y1="25000" x2="48634" y2="25000"/>
                        <a14:foregroundMark x1="65418" y1="44167" x2="65418" y2="44167"/>
                        <a14:foregroundMark x1="68696" y1="45417" x2="68696" y2="45417"/>
                        <a14:foregroundMark x1="32006" y1="23194" x2="32006" y2="23194"/>
                        <a14:foregroundMark x1="31616" y1="22361" x2="31616" y2="22361"/>
                        <a14:foregroundMark x1="32553" y1="20972" x2="32553" y2="20972"/>
                        <a14:foregroundMark x1="31850" y1="22361" x2="32006" y2="23194"/>
                        <a14:backgroundMark x1="26308" y1="36806" x2="26308" y2="36806"/>
                        <a14:backgroundMark x1="34738" y1="36944" x2="34738" y2="36944"/>
                        <a14:backgroundMark x1="49180" y1="55139" x2="49180" y2="55139"/>
                        <a14:backgroundMark x1="53786" y1="52500" x2="53786" y2="52500"/>
                      </a14:backgroundRemoval>
                    </a14:imgEffect>
                  </a14:imgLayer>
                </a14:imgProps>
              </a:ext>
              <a:ext uri="{28A0092B-C50C-407E-A947-70E740481C1C}">
                <a14:useLocalDpi xmlns:a14="http://schemas.microsoft.com/office/drawing/2010/main" val="0"/>
              </a:ext>
            </a:extLst>
          </a:blip>
          <a:srcRect l="14159" t="10796" r="13861" b="22348"/>
          <a:stretch/>
        </p:blipFill>
        <p:spPr>
          <a:xfrm>
            <a:off x="3162595" y="62003"/>
            <a:ext cx="6573029" cy="1465045"/>
          </a:xfrm>
          <a:prstGeom prst="rect">
            <a:avLst/>
          </a:prstGeom>
        </p:spPr>
      </p:pic>
      <p:pic>
        <p:nvPicPr>
          <p:cNvPr id="18" name="Picture 17">
            <a:hlinkClick r:id="rId9" action="ppaction://hlinksldjump"/>
            <a:extLst>
              <a:ext uri="{FF2B5EF4-FFF2-40B4-BE49-F238E27FC236}">
                <a16:creationId xmlns:a16="http://schemas.microsoft.com/office/drawing/2014/main" id="{D5623838-A793-4A78-88A0-A071AB616FFC}"/>
              </a:ext>
            </a:extLst>
          </p:cNvPr>
          <p:cNvPicPr>
            <a:picLocks noChangeAspect="1"/>
          </p:cNvPicPr>
          <p:nvPr/>
        </p:nvPicPr>
        <p:blipFill rotWithShape="1">
          <a:blip r:embed="rId10">
            <a:extLst>
              <a:ext uri="{28A0092B-C50C-407E-A947-70E740481C1C}">
                <a14:useLocalDpi xmlns:a14="http://schemas.microsoft.com/office/drawing/2010/main" val="0"/>
              </a:ext>
            </a:extLst>
          </a:blip>
          <a:srcRect l="46739" t="65135" r="32609"/>
          <a:stretch/>
        </p:blipFill>
        <p:spPr>
          <a:xfrm>
            <a:off x="11333398" y="5594686"/>
            <a:ext cx="595835" cy="686656"/>
          </a:xfrm>
          <a:prstGeom prst="rect">
            <a:avLst/>
          </a:prstGeom>
        </p:spPr>
      </p:pic>
      <p:pic>
        <p:nvPicPr>
          <p:cNvPr id="2050" name="Picture 2" descr="Cây nha đam: mô tả, tính vị, công dụng và các bài thuốc chữa bệnh">
            <a:extLst>
              <a:ext uri="{FF2B5EF4-FFF2-40B4-BE49-F238E27FC236}">
                <a16:creationId xmlns:a16="http://schemas.microsoft.com/office/drawing/2014/main" id="{AC83E61B-E5E1-AA32-DDEA-0293259469A1}"/>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311802" y="1581149"/>
            <a:ext cx="5346797" cy="3648075"/>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id="{CE5BE6B3-DC04-432E-3423-9272F1B55E5F}"/>
              </a:ext>
            </a:extLst>
          </p:cNvPr>
          <p:cNvSpPr/>
          <p:nvPr/>
        </p:nvSpPr>
        <p:spPr>
          <a:xfrm>
            <a:off x="7048500" y="5448300"/>
            <a:ext cx="3667125" cy="70485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b="1" dirty="0" err="1">
                <a:solidFill>
                  <a:srgbClr val="FF0000"/>
                </a:solidFill>
              </a:rPr>
              <a:t>Cây</a:t>
            </a:r>
            <a:r>
              <a:rPr lang="en-US" sz="3600" b="1" dirty="0">
                <a:solidFill>
                  <a:srgbClr val="FF0000"/>
                </a:solidFill>
              </a:rPr>
              <a:t> </a:t>
            </a:r>
            <a:r>
              <a:rPr lang="en-US" sz="3600" b="1" dirty="0" err="1">
                <a:solidFill>
                  <a:srgbClr val="FF0000"/>
                </a:solidFill>
              </a:rPr>
              <a:t>nha</a:t>
            </a:r>
            <a:r>
              <a:rPr lang="en-US" sz="3600" b="1" dirty="0">
                <a:solidFill>
                  <a:srgbClr val="FF0000"/>
                </a:solidFill>
              </a:rPr>
              <a:t> </a:t>
            </a:r>
            <a:r>
              <a:rPr lang="en-US" sz="3600" b="1" dirty="0" err="1">
                <a:solidFill>
                  <a:srgbClr val="FF0000"/>
                </a:solidFill>
              </a:rPr>
              <a:t>đam</a:t>
            </a:r>
            <a:endParaRPr lang="en-US" sz="3600" b="1" dirty="0">
              <a:solidFill>
                <a:srgbClr val="FF0000"/>
              </a:solidFill>
            </a:endParaRPr>
          </a:p>
        </p:txBody>
      </p:sp>
    </p:spTree>
    <p:extLst>
      <p:ext uri="{BB962C8B-B14F-4D97-AF65-F5344CB8AC3E}">
        <p14:creationId xmlns:p14="http://schemas.microsoft.com/office/powerpoint/2010/main" val="2374997149"/>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par>
                                <p:cTn id="10" presetID="53"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par>
                                <p:cTn id="15" presetID="8" presetClass="emph" presetSubtype="0" repeatCount="indefinite" fill="hold" grpId="1" nodeType="withEffect">
                                  <p:stCondLst>
                                    <p:cond delay="0"/>
                                  </p:stCondLst>
                                  <p:childTnLst>
                                    <p:animRot by="21600000">
                                      <p:cBhvr>
                                        <p:cTn id="16" dur="2000" fill="hold"/>
                                        <p:tgtEl>
                                          <p:spTgt spid="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300"/>
                                        <p:tgtEl>
                                          <p:spTgt spid="3"/>
                                        </p:tgtEl>
                                      </p:cBhvr>
                                    </p:animEffect>
                                    <p:anim calcmode="lin" valueType="num">
                                      <p:cBhvr>
                                        <p:cTn id="22" dur="300" fill="hold"/>
                                        <p:tgtEl>
                                          <p:spTgt spid="3"/>
                                        </p:tgtEl>
                                        <p:attrNameLst>
                                          <p:attrName>ppt_x</p:attrName>
                                        </p:attrNameLst>
                                      </p:cBhvr>
                                      <p:tavLst>
                                        <p:tav tm="0">
                                          <p:val>
                                            <p:strVal val="#ppt_x"/>
                                          </p:val>
                                        </p:tav>
                                        <p:tav tm="100000">
                                          <p:val>
                                            <p:strVal val="#ppt_x"/>
                                          </p:val>
                                        </p:tav>
                                      </p:tavLst>
                                    </p:anim>
                                    <p:anim calcmode="lin" valueType="num">
                                      <p:cBhvr>
                                        <p:cTn id="23" dur="300" fill="hold"/>
                                        <p:tgtEl>
                                          <p:spTgt spid="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2" name="chimes.wav"/>
                                        </p:tgtEl>
                                      </p:cMediaNode>
                                    </p:audio>
                                  </p:subTnLst>
                                </p:cTn>
                              </p:par>
                            </p:childTnLst>
                          </p:cTn>
                        </p:par>
                      </p:childTnLst>
                    </p:cTn>
                  </p:par>
                  <p:par>
                    <p:cTn id="24" fill="hold">
                      <p:stCondLst>
                        <p:cond delay="indefinite"/>
                      </p:stCondLst>
                      <p:childTnLst>
                        <p:par>
                          <p:cTn id="25" fill="hold">
                            <p:stCondLst>
                              <p:cond delay="0"/>
                            </p:stCondLst>
                            <p:childTnLst>
                              <p:par>
                                <p:cTn id="26" presetID="9" presetClass="entr" presetSubtype="0" fill="hold" grpId="0"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dissolve">
                                      <p:cBhvr>
                                        <p:cTn id="28" dur="500"/>
                                        <p:tgtEl>
                                          <p:spTgt spid="17"/>
                                        </p:tgtEl>
                                      </p:cBhvr>
                                    </p:animEffect>
                                  </p:childTnLst>
                                  <p:subTnLst>
                                    <p:audio>
                                      <p:cMediaNode>
                                        <p:cTn display="0" masterRel="sameClick">
                                          <p:stCondLst>
                                            <p:cond evt="begin" delay="0">
                                              <p:tn val="26"/>
                                            </p:cond>
                                          </p:stCondLst>
                                          <p:endCondLst>
                                            <p:cond evt="onStopAudio" delay="0">
                                              <p:tgtEl>
                                                <p:sldTgt/>
                                              </p:tgtEl>
                                            </p:cond>
                                          </p:endCondLst>
                                        </p:cTn>
                                        <p:tgtEl>
                                          <p:sndTgt r:embed="rId3" name="camera.wav"/>
                                        </p:tgtEl>
                                      </p:cMediaNode>
                                    </p:audio>
                                  </p:subTnLst>
                                </p:cTn>
                              </p:par>
                            </p:childTnLst>
                          </p:cTn>
                        </p:par>
                        <p:par>
                          <p:cTn id="29" fill="hold">
                            <p:stCondLst>
                              <p:cond delay="500"/>
                            </p:stCondLst>
                            <p:childTnLst>
                              <p:par>
                                <p:cTn id="30" presetID="53" presetClass="exit" presetSubtype="0" fill="hold" grpId="1" nodeType="afterEffect">
                                  <p:stCondLst>
                                    <p:cond delay="0"/>
                                  </p:stCondLst>
                                  <p:childTnLst>
                                    <p:anim calcmode="lin" valueType="num">
                                      <p:cBhvr>
                                        <p:cTn id="31" dur="500"/>
                                        <p:tgtEl>
                                          <p:spTgt spid="17"/>
                                        </p:tgtEl>
                                        <p:attrNameLst>
                                          <p:attrName>ppt_w</p:attrName>
                                        </p:attrNameLst>
                                      </p:cBhvr>
                                      <p:tavLst>
                                        <p:tav tm="0">
                                          <p:val>
                                            <p:strVal val="ppt_w"/>
                                          </p:val>
                                        </p:tav>
                                        <p:tav tm="100000">
                                          <p:val>
                                            <p:fltVal val="0"/>
                                          </p:val>
                                        </p:tav>
                                      </p:tavLst>
                                    </p:anim>
                                    <p:anim calcmode="lin" valueType="num">
                                      <p:cBhvr>
                                        <p:cTn id="32" dur="500"/>
                                        <p:tgtEl>
                                          <p:spTgt spid="17"/>
                                        </p:tgtEl>
                                        <p:attrNameLst>
                                          <p:attrName>ppt_h</p:attrName>
                                        </p:attrNameLst>
                                      </p:cBhvr>
                                      <p:tavLst>
                                        <p:tav tm="0">
                                          <p:val>
                                            <p:strVal val="ppt_h"/>
                                          </p:val>
                                        </p:tav>
                                        <p:tav tm="100000">
                                          <p:val>
                                            <p:fltVal val="0"/>
                                          </p:val>
                                        </p:tav>
                                      </p:tavLst>
                                    </p:anim>
                                    <p:animEffect transition="out" filter="fade">
                                      <p:cBhvr>
                                        <p:cTn id="33" dur="500"/>
                                        <p:tgtEl>
                                          <p:spTgt spid="17"/>
                                        </p:tgtEl>
                                      </p:cBhvr>
                                    </p:animEffect>
                                    <p:set>
                                      <p:cBhvr>
                                        <p:cTn id="34" dur="1" fill="hold">
                                          <p:stCondLst>
                                            <p:cond delay="499"/>
                                          </p:stCondLst>
                                        </p:cTn>
                                        <p:tgtEl>
                                          <p:spTgt spid="17"/>
                                        </p:tgtEl>
                                        <p:attrNameLst>
                                          <p:attrName>style.visibility</p:attrName>
                                        </p:attrNameLst>
                                      </p:cBhvr>
                                      <p:to>
                                        <p:strVal val="hidden"/>
                                      </p:to>
                                    </p:set>
                                  </p:childTnLst>
                                </p:cTn>
                              </p:par>
                            </p:childTnLst>
                          </p:cTn>
                        </p:par>
                        <p:par>
                          <p:cTn id="35" fill="hold">
                            <p:stCondLst>
                              <p:cond delay="1000"/>
                            </p:stCondLst>
                            <p:childTnLst>
                              <p:par>
                                <p:cTn id="36" presetID="9" presetClass="entr" presetSubtype="0" fill="hold" grpId="0" nodeType="after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dissolve">
                                      <p:cBhvr>
                                        <p:cTn id="38" dur="500"/>
                                        <p:tgtEl>
                                          <p:spTgt spid="10"/>
                                        </p:tgtEl>
                                      </p:cBhvr>
                                    </p:animEffect>
                                  </p:childTnLst>
                                  <p:subTnLst>
                                    <p:audio>
                                      <p:cMediaNode>
                                        <p:cTn display="0" masterRel="sameClick">
                                          <p:stCondLst>
                                            <p:cond evt="begin" delay="0">
                                              <p:tn val="36"/>
                                            </p:cond>
                                          </p:stCondLst>
                                          <p:endCondLst>
                                            <p:cond evt="onStopAudio" delay="0">
                                              <p:tgtEl>
                                                <p:sldTgt/>
                                              </p:tgtEl>
                                            </p:cond>
                                          </p:endCondLst>
                                        </p:cTn>
                                        <p:tgtEl>
                                          <p:sndTgt r:embed="rId3" name="camera.wav"/>
                                        </p:tgtEl>
                                      </p:cMediaNode>
                                    </p:audio>
                                  </p:subTnLst>
                                </p:cTn>
                              </p:par>
                            </p:childTnLst>
                          </p:cTn>
                        </p:par>
                        <p:par>
                          <p:cTn id="39" fill="hold">
                            <p:stCondLst>
                              <p:cond delay="1500"/>
                            </p:stCondLst>
                            <p:childTnLst>
                              <p:par>
                                <p:cTn id="40" presetID="53" presetClass="exit" presetSubtype="0" fill="hold" grpId="1" nodeType="afterEffect">
                                  <p:stCondLst>
                                    <p:cond delay="0"/>
                                  </p:stCondLst>
                                  <p:childTnLst>
                                    <p:anim calcmode="lin" valueType="num">
                                      <p:cBhvr>
                                        <p:cTn id="41" dur="500"/>
                                        <p:tgtEl>
                                          <p:spTgt spid="10"/>
                                        </p:tgtEl>
                                        <p:attrNameLst>
                                          <p:attrName>ppt_w</p:attrName>
                                        </p:attrNameLst>
                                      </p:cBhvr>
                                      <p:tavLst>
                                        <p:tav tm="0">
                                          <p:val>
                                            <p:strVal val="ppt_w"/>
                                          </p:val>
                                        </p:tav>
                                        <p:tav tm="100000">
                                          <p:val>
                                            <p:fltVal val="0"/>
                                          </p:val>
                                        </p:tav>
                                      </p:tavLst>
                                    </p:anim>
                                    <p:anim calcmode="lin" valueType="num">
                                      <p:cBhvr>
                                        <p:cTn id="42" dur="500"/>
                                        <p:tgtEl>
                                          <p:spTgt spid="10"/>
                                        </p:tgtEl>
                                        <p:attrNameLst>
                                          <p:attrName>ppt_h</p:attrName>
                                        </p:attrNameLst>
                                      </p:cBhvr>
                                      <p:tavLst>
                                        <p:tav tm="0">
                                          <p:val>
                                            <p:strVal val="ppt_h"/>
                                          </p:val>
                                        </p:tav>
                                        <p:tav tm="100000">
                                          <p:val>
                                            <p:fltVal val="0"/>
                                          </p:val>
                                        </p:tav>
                                      </p:tavLst>
                                    </p:anim>
                                    <p:animEffect transition="out" filter="fade">
                                      <p:cBhvr>
                                        <p:cTn id="43" dur="500"/>
                                        <p:tgtEl>
                                          <p:spTgt spid="10"/>
                                        </p:tgtEl>
                                      </p:cBhvr>
                                    </p:animEffect>
                                    <p:set>
                                      <p:cBhvr>
                                        <p:cTn id="44" dur="1" fill="hold">
                                          <p:stCondLst>
                                            <p:cond delay="499"/>
                                          </p:stCondLst>
                                        </p:cTn>
                                        <p:tgtEl>
                                          <p:spTgt spid="10"/>
                                        </p:tgtEl>
                                        <p:attrNameLst>
                                          <p:attrName>style.visibility</p:attrName>
                                        </p:attrNameLst>
                                      </p:cBhvr>
                                      <p:to>
                                        <p:strVal val="hidden"/>
                                      </p:to>
                                    </p:set>
                                  </p:childTnLst>
                                </p:cTn>
                              </p:par>
                            </p:childTnLst>
                          </p:cTn>
                        </p:par>
                        <p:par>
                          <p:cTn id="45" fill="hold">
                            <p:stCondLst>
                              <p:cond delay="2000"/>
                            </p:stCondLst>
                            <p:childTnLst>
                              <p:par>
                                <p:cTn id="46" presetID="9" presetClass="entr" presetSubtype="0" fill="hold" grpId="0" nodeType="afterEffect">
                                  <p:stCondLst>
                                    <p:cond delay="0"/>
                                  </p:stCondLst>
                                  <p:childTnLst>
                                    <p:set>
                                      <p:cBhvr>
                                        <p:cTn id="47" dur="1" fill="hold">
                                          <p:stCondLst>
                                            <p:cond delay="0"/>
                                          </p:stCondLst>
                                        </p:cTn>
                                        <p:tgtEl>
                                          <p:spTgt spid="11"/>
                                        </p:tgtEl>
                                        <p:attrNameLst>
                                          <p:attrName>style.visibility</p:attrName>
                                        </p:attrNameLst>
                                      </p:cBhvr>
                                      <p:to>
                                        <p:strVal val="visible"/>
                                      </p:to>
                                    </p:set>
                                    <p:animEffect transition="in" filter="dissolve">
                                      <p:cBhvr>
                                        <p:cTn id="48" dur="500"/>
                                        <p:tgtEl>
                                          <p:spTgt spid="11"/>
                                        </p:tgtEl>
                                      </p:cBhvr>
                                    </p:animEffect>
                                  </p:childTnLst>
                                  <p:subTnLst>
                                    <p:audio>
                                      <p:cMediaNode>
                                        <p:cTn display="0" masterRel="sameClick">
                                          <p:stCondLst>
                                            <p:cond evt="begin" delay="0">
                                              <p:tn val="46"/>
                                            </p:cond>
                                          </p:stCondLst>
                                          <p:endCondLst>
                                            <p:cond evt="onStopAudio" delay="0">
                                              <p:tgtEl>
                                                <p:sldTgt/>
                                              </p:tgtEl>
                                            </p:cond>
                                          </p:endCondLst>
                                        </p:cTn>
                                        <p:tgtEl>
                                          <p:sndTgt r:embed="rId3" name="camera.wav"/>
                                        </p:tgtEl>
                                      </p:cMediaNode>
                                    </p:audio>
                                  </p:subTnLst>
                                </p:cTn>
                              </p:par>
                            </p:childTnLst>
                          </p:cTn>
                        </p:par>
                        <p:par>
                          <p:cTn id="49" fill="hold">
                            <p:stCondLst>
                              <p:cond delay="2500"/>
                            </p:stCondLst>
                            <p:childTnLst>
                              <p:par>
                                <p:cTn id="50" presetID="53" presetClass="exit" presetSubtype="0" fill="hold" grpId="1" nodeType="afterEffect">
                                  <p:stCondLst>
                                    <p:cond delay="0"/>
                                  </p:stCondLst>
                                  <p:childTnLst>
                                    <p:anim calcmode="lin" valueType="num">
                                      <p:cBhvr>
                                        <p:cTn id="51" dur="500"/>
                                        <p:tgtEl>
                                          <p:spTgt spid="11"/>
                                        </p:tgtEl>
                                        <p:attrNameLst>
                                          <p:attrName>ppt_w</p:attrName>
                                        </p:attrNameLst>
                                      </p:cBhvr>
                                      <p:tavLst>
                                        <p:tav tm="0">
                                          <p:val>
                                            <p:strVal val="ppt_w"/>
                                          </p:val>
                                        </p:tav>
                                        <p:tav tm="100000">
                                          <p:val>
                                            <p:fltVal val="0"/>
                                          </p:val>
                                        </p:tav>
                                      </p:tavLst>
                                    </p:anim>
                                    <p:anim calcmode="lin" valueType="num">
                                      <p:cBhvr>
                                        <p:cTn id="52" dur="500"/>
                                        <p:tgtEl>
                                          <p:spTgt spid="11"/>
                                        </p:tgtEl>
                                        <p:attrNameLst>
                                          <p:attrName>ppt_h</p:attrName>
                                        </p:attrNameLst>
                                      </p:cBhvr>
                                      <p:tavLst>
                                        <p:tav tm="0">
                                          <p:val>
                                            <p:strVal val="ppt_h"/>
                                          </p:val>
                                        </p:tav>
                                        <p:tav tm="100000">
                                          <p:val>
                                            <p:fltVal val="0"/>
                                          </p:val>
                                        </p:tav>
                                      </p:tavLst>
                                    </p:anim>
                                    <p:animEffect transition="out" filter="fade">
                                      <p:cBhvr>
                                        <p:cTn id="53" dur="500"/>
                                        <p:tgtEl>
                                          <p:spTgt spid="11"/>
                                        </p:tgtEl>
                                      </p:cBhvr>
                                    </p:animEffect>
                                    <p:set>
                                      <p:cBhvr>
                                        <p:cTn id="54" dur="1" fill="hold">
                                          <p:stCondLst>
                                            <p:cond delay="499"/>
                                          </p:stCondLst>
                                        </p:cTn>
                                        <p:tgtEl>
                                          <p:spTgt spid="11"/>
                                        </p:tgtEl>
                                        <p:attrNameLst>
                                          <p:attrName>style.visibility</p:attrName>
                                        </p:attrNameLst>
                                      </p:cBhvr>
                                      <p:to>
                                        <p:strVal val="hidden"/>
                                      </p:to>
                                    </p:set>
                                  </p:childTnLst>
                                </p:cTn>
                              </p:par>
                            </p:childTnLst>
                          </p:cTn>
                        </p:par>
                        <p:par>
                          <p:cTn id="55" fill="hold">
                            <p:stCondLst>
                              <p:cond delay="3000"/>
                            </p:stCondLst>
                            <p:childTnLst>
                              <p:par>
                                <p:cTn id="56" presetID="9" presetClass="entr" presetSubtype="0" fill="hold" grpId="0" nodeType="afterEffect">
                                  <p:stCondLst>
                                    <p:cond delay="0"/>
                                  </p:stCondLst>
                                  <p:childTnLst>
                                    <p:set>
                                      <p:cBhvr>
                                        <p:cTn id="57" dur="1" fill="hold">
                                          <p:stCondLst>
                                            <p:cond delay="0"/>
                                          </p:stCondLst>
                                        </p:cTn>
                                        <p:tgtEl>
                                          <p:spTgt spid="12"/>
                                        </p:tgtEl>
                                        <p:attrNameLst>
                                          <p:attrName>style.visibility</p:attrName>
                                        </p:attrNameLst>
                                      </p:cBhvr>
                                      <p:to>
                                        <p:strVal val="visible"/>
                                      </p:to>
                                    </p:set>
                                    <p:animEffect transition="in" filter="dissolve">
                                      <p:cBhvr>
                                        <p:cTn id="58" dur="500"/>
                                        <p:tgtEl>
                                          <p:spTgt spid="12"/>
                                        </p:tgtEl>
                                      </p:cBhvr>
                                    </p:animEffect>
                                  </p:childTnLst>
                                  <p:subTnLst>
                                    <p:audio>
                                      <p:cMediaNode>
                                        <p:cTn display="0" masterRel="sameClick">
                                          <p:stCondLst>
                                            <p:cond evt="begin" delay="0">
                                              <p:tn val="56"/>
                                            </p:cond>
                                          </p:stCondLst>
                                          <p:endCondLst>
                                            <p:cond evt="onStopAudio" delay="0">
                                              <p:tgtEl>
                                                <p:sldTgt/>
                                              </p:tgtEl>
                                            </p:cond>
                                          </p:endCondLst>
                                        </p:cTn>
                                        <p:tgtEl>
                                          <p:sndTgt r:embed="rId3" name="camera.wav"/>
                                        </p:tgtEl>
                                      </p:cMediaNode>
                                    </p:audio>
                                  </p:subTnLst>
                                </p:cTn>
                              </p:par>
                            </p:childTnLst>
                          </p:cTn>
                        </p:par>
                        <p:par>
                          <p:cTn id="59" fill="hold">
                            <p:stCondLst>
                              <p:cond delay="3500"/>
                            </p:stCondLst>
                            <p:childTnLst>
                              <p:par>
                                <p:cTn id="60" presetID="53" presetClass="exit" presetSubtype="0" fill="hold" grpId="1" nodeType="afterEffect">
                                  <p:stCondLst>
                                    <p:cond delay="0"/>
                                  </p:stCondLst>
                                  <p:childTnLst>
                                    <p:anim calcmode="lin" valueType="num">
                                      <p:cBhvr>
                                        <p:cTn id="61" dur="500"/>
                                        <p:tgtEl>
                                          <p:spTgt spid="12"/>
                                        </p:tgtEl>
                                        <p:attrNameLst>
                                          <p:attrName>ppt_w</p:attrName>
                                        </p:attrNameLst>
                                      </p:cBhvr>
                                      <p:tavLst>
                                        <p:tav tm="0">
                                          <p:val>
                                            <p:strVal val="ppt_w"/>
                                          </p:val>
                                        </p:tav>
                                        <p:tav tm="100000">
                                          <p:val>
                                            <p:fltVal val="0"/>
                                          </p:val>
                                        </p:tav>
                                      </p:tavLst>
                                    </p:anim>
                                    <p:anim calcmode="lin" valueType="num">
                                      <p:cBhvr>
                                        <p:cTn id="62" dur="500"/>
                                        <p:tgtEl>
                                          <p:spTgt spid="12"/>
                                        </p:tgtEl>
                                        <p:attrNameLst>
                                          <p:attrName>ppt_h</p:attrName>
                                        </p:attrNameLst>
                                      </p:cBhvr>
                                      <p:tavLst>
                                        <p:tav tm="0">
                                          <p:val>
                                            <p:strVal val="ppt_h"/>
                                          </p:val>
                                        </p:tav>
                                        <p:tav tm="100000">
                                          <p:val>
                                            <p:fltVal val="0"/>
                                          </p:val>
                                        </p:tav>
                                      </p:tavLst>
                                    </p:anim>
                                    <p:animEffect transition="out" filter="fade">
                                      <p:cBhvr>
                                        <p:cTn id="63" dur="500"/>
                                        <p:tgtEl>
                                          <p:spTgt spid="12"/>
                                        </p:tgtEl>
                                      </p:cBhvr>
                                    </p:animEffect>
                                    <p:set>
                                      <p:cBhvr>
                                        <p:cTn id="64" dur="1" fill="hold">
                                          <p:stCondLst>
                                            <p:cond delay="499"/>
                                          </p:stCondLst>
                                        </p:cTn>
                                        <p:tgtEl>
                                          <p:spTgt spid="12"/>
                                        </p:tgtEl>
                                        <p:attrNameLst>
                                          <p:attrName>style.visibility</p:attrName>
                                        </p:attrNameLst>
                                      </p:cBhvr>
                                      <p:to>
                                        <p:strVal val="hidden"/>
                                      </p:to>
                                    </p:set>
                                  </p:childTnLst>
                                </p:cTn>
                              </p:par>
                            </p:childTnLst>
                          </p:cTn>
                        </p:par>
                        <p:par>
                          <p:cTn id="65" fill="hold">
                            <p:stCondLst>
                              <p:cond delay="4000"/>
                            </p:stCondLst>
                            <p:childTnLst>
                              <p:par>
                                <p:cTn id="66" presetID="9" presetClass="entr" presetSubtype="0" fill="hold" grpId="0" nodeType="afterEffect">
                                  <p:stCondLst>
                                    <p:cond delay="0"/>
                                  </p:stCondLst>
                                  <p:childTnLst>
                                    <p:set>
                                      <p:cBhvr>
                                        <p:cTn id="67" dur="1" fill="hold">
                                          <p:stCondLst>
                                            <p:cond delay="0"/>
                                          </p:stCondLst>
                                        </p:cTn>
                                        <p:tgtEl>
                                          <p:spTgt spid="13"/>
                                        </p:tgtEl>
                                        <p:attrNameLst>
                                          <p:attrName>style.visibility</p:attrName>
                                        </p:attrNameLst>
                                      </p:cBhvr>
                                      <p:to>
                                        <p:strVal val="visible"/>
                                      </p:to>
                                    </p:set>
                                    <p:animEffect transition="in" filter="dissolve">
                                      <p:cBhvr>
                                        <p:cTn id="68" dur="500"/>
                                        <p:tgtEl>
                                          <p:spTgt spid="13"/>
                                        </p:tgtEl>
                                      </p:cBhvr>
                                    </p:animEffect>
                                  </p:childTnLst>
                                  <p:subTnLst>
                                    <p:audio>
                                      <p:cMediaNode>
                                        <p:cTn display="0" masterRel="sameClick">
                                          <p:stCondLst>
                                            <p:cond evt="begin" delay="0">
                                              <p:tn val="66"/>
                                            </p:cond>
                                          </p:stCondLst>
                                          <p:endCondLst>
                                            <p:cond evt="onStopAudio" delay="0">
                                              <p:tgtEl>
                                                <p:sldTgt/>
                                              </p:tgtEl>
                                            </p:cond>
                                          </p:endCondLst>
                                        </p:cTn>
                                        <p:tgtEl>
                                          <p:sndTgt r:embed="rId3" name="camera.wav"/>
                                        </p:tgtEl>
                                      </p:cMediaNode>
                                    </p:audio>
                                  </p:subTnLst>
                                </p:cTn>
                              </p:par>
                            </p:childTnLst>
                          </p:cTn>
                        </p:par>
                        <p:par>
                          <p:cTn id="69" fill="hold">
                            <p:stCondLst>
                              <p:cond delay="4500"/>
                            </p:stCondLst>
                            <p:childTnLst>
                              <p:par>
                                <p:cTn id="70" presetID="53" presetClass="exit" presetSubtype="0" fill="hold" grpId="1" nodeType="afterEffect">
                                  <p:stCondLst>
                                    <p:cond delay="0"/>
                                  </p:stCondLst>
                                  <p:childTnLst>
                                    <p:anim calcmode="lin" valueType="num">
                                      <p:cBhvr>
                                        <p:cTn id="71" dur="500"/>
                                        <p:tgtEl>
                                          <p:spTgt spid="13"/>
                                        </p:tgtEl>
                                        <p:attrNameLst>
                                          <p:attrName>ppt_w</p:attrName>
                                        </p:attrNameLst>
                                      </p:cBhvr>
                                      <p:tavLst>
                                        <p:tav tm="0">
                                          <p:val>
                                            <p:strVal val="ppt_w"/>
                                          </p:val>
                                        </p:tav>
                                        <p:tav tm="100000">
                                          <p:val>
                                            <p:fltVal val="0"/>
                                          </p:val>
                                        </p:tav>
                                      </p:tavLst>
                                    </p:anim>
                                    <p:anim calcmode="lin" valueType="num">
                                      <p:cBhvr>
                                        <p:cTn id="72" dur="500"/>
                                        <p:tgtEl>
                                          <p:spTgt spid="13"/>
                                        </p:tgtEl>
                                        <p:attrNameLst>
                                          <p:attrName>ppt_h</p:attrName>
                                        </p:attrNameLst>
                                      </p:cBhvr>
                                      <p:tavLst>
                                        <p:tav tm="0">
                                          <p:val>
                                            <p:strVal val="ppt_h"/>
                                          </p:val>
                                        </p:tav>
                                        <p:tav tm="100000">
                                          <p:val>
                                            <p:fltVal val="0"/>
                                          </p:val>
                                        </p:tav>
                                      </p:tavLst>
                                    </p:anim>
                                    <p:animEffect transition="out" filter="fade">
                                      <p:cBhvr>
                                        <p:cTn id="73" dur="500"/>
                                        <p:tgtEl>
                                          <p:spTgt spid="13"/>
                                        </p:tgtEl>
                                      </p:cBhvr>
                                    </p:animEffect>
                                    <p:set>
                                      <p:cBhvr>
                                        <p:cTn id="74" dur="1" fill="hold">
                                          <p:stCondLst>
                                            <p:cond delay="499"/>
                                          </p:stCondLst>
                                        </p:cTn>
                                        <p:tgtEl>
                                          <p:spTgt spid="13"/>
                                        </p:tgtEl>
                                        <p:attrNameLst>
                                          <p:attrName>style.visibility</p:attrName>
                                        </p:attrNameLst>
                                      </p:cBhvr>
                                      <p:to>
                                        <p:strVal val="hidden"/>
                                      </p:to>
                                    </p:set>
                                  </p:childTnLst>
                                </p:cTn>
                              </p:par>
                              <p:par>
                                <p:cTn id="75" presetID="53" presetClass="entr" presetSubtype="0" fill="hold" nodeType="withEffect">
                                  <p:stCondLst>
                                    <p:cond delay="0"/>
                                  </p:stCondLst>
                                  <p:childTnLst>
                                    <p:set>
                                      <p:cBhvr>
                                        <p:cTn id="76" dur="1" fill="hold">
                                          <p:stCondLst>
                                            <p:cond delay="0"/>
                                          </p:stCondLst>
                                        </p:cTn>
                                        <p:tgtEl>
                                          <p:spTgt spid="14"/>
                                        </p:tgtEl>
                                        <p:attrNameLst>
                                          <p:attrName>style.visibility</p:attrName>
                                        </p:attrNameLst>
                                      </p:cBhvr>
                                      <p:to>
                                        <p:strVal val="visible"/>
                                      </p:to>
                                    </p:set>
                                    <p:anim calcmode="lin" valueType="num">
                                      <p:cBhvr>
                                        <p:cTn id="77" dur="500" fill="hold"/>
                                        <p:tgtEl>
                                          <p:spTgt spid="14"/>
                                        </p:tgtEl>
                                        <p:attrNameLst>
                                          <p:attrName>ppt_w</p:attrName>
                                        </p:attrNameLst>
                                      </p:cBhvr>
                                      <p:tavLst>
                                        <p:tav tm="0">
                                          <p:val>
                                            <p:fltVal val="0"/>
                                          </p:val>
                                        </p:tav>
                                        <p:tav tm="100000">
                                          <p:val>
                                            <p:strVal val="#ppt_w"/>
                                          </p:val>
                                        </p:tav>
                                      </p:tavLst>
                                    </p:anim>
                                    <p:anim calcmode="lin" valueType="num">
                                      <p:cBhvr>
                                        <p:cTn id="78" dur="500" fill="hold"/>
                                        <p:tgtEl>
                                          <p:spTgt spid="14"/>
                                        </p:tgtEl>
                                        <p:attrNameLst>
                                          <p:attrName>ppt_h</p:attrName>
                                        </p:attrNameLst>
                                      </p:cBhvr>
                                      <p:tavLst>
                                        <p:tav tm="0">
                                          <p:val>
                                            <p:fltVal val="0"/>
                                          </p:val>
                                        </p:tav>
                                        <p:tav tm="100000">
                                          <p:val>
                                            <p:strVal val="#ppt_h"/>
                                          </p:val>
                                        </p:tav>
                                      </p:tavLst>
                                    </p:anim>
                                    <p:animEffect transition="in" filter="fade">
                                      <p:cBhvr>
                                        <p:cTn id="79" dur="500"/>
                                        <p:tgtEl>
                                          <p:spTgt spid="14"/>
                                        </p:tgtEl>
                                      </p:cBhvr>
                                    </p:animEffect>
                                  </p:childTnLst>
                                </p:cTn>
                              </p:par>
                              <p:par>
                                <p:cTn id="80" presetID="53" presetClass="entr" presetSubtype="16" fill="hold" nodeType="withEffect">
                                  <p:stCondLst>
                                    <p:cond delay="0"/>
                                  </p:stCondLst>
                                  <p:childTnLst>
                                    <p:set>
                                      <p:cBhvr>
                                        <p:cTn id="81" dur="1" fill="hold">
                                          <p:stCondLst>
                                            <p:cond delay="0"/>
                                          </p:stCondLst>
                                        </p:cTn>
                                        <p:tgtEl>
                                          <p:spTgt spid="6"/>
                                        </p:tgtEl>
                                        <p:attrNameLst>
                                          <p:attrName>style.visibility</p:attrName>
                                        </p:attrNameLst>
                                      </p:cBhvr>
                                      <p:to>
                                        <p:strVal val="visible"/>
                                      </p:to>
                                    </p:set>
                                    <p:anim calcmode="lin" valueType="num">
                                      <p:cBhvr>
                                        <p:cTn id="82" dur="500" fill="hold"/>
                                        <p:tgtEl>
                                          <p:spTgt spid="6"/>
                                        </p:tgtEl>
                                        <p:attrNameLst>
                                          <p:attrName>ppt_w</p:attrName>
                                        </p:attrNameLst>
                                      </p:cBhvr>
                                      <p:tavLst>
                                        <p:tav tm="0">
                                          <p:val>
                                            <p:fltVal val="0"/>
                                          </p:val>
                                        </p:tav>
                                        <p:tav tm="100000">
                                          <p:val>
                                            <p:strVal val="#ppt_w"/>
                                          </p:val>
                                        </p:tav>
                                      </p:tavLst>
                                    </p:anim>
                                    <p:anim calcmode="lin" valueType="num">
                                      <p:cBhvr>
                                        <p:cTn id="83" dur="500" fill="hold"/>
                                        <p:tgtEl>
                                          <p:spTgt spid="6"/>
                                        </p:tgtEl>
                                        <p:attrNameLst>
                                          <p:attrName>ppt_h</p:attrName>
                                        </p:attrNameLst>
                                      </p:cBhvr>
                                      <p:tavLst>
                                        <p:tav tm="0">
                                          <p:val>
                                            <p:fltVal val="0"/>
                                          </p:val>
                                        </p:tav>
                                        <p:tav tm="100000">
                                          <p:val>
                                            <p:strVal val="#ppt_h"/>
                                          </p:val>
                                        </p:tav>
                                      </p:tavLst>
                                    </p:anim>
                                    <p:animEffect transition="in" filter="fade">
                                      <p:cBhvr>
                                        <p:cTn id="84" dur="500"/>
                                        <p:tgtEl>
                                          <p:spTgt spid="6"/>
                                        </p:tgtEl>
                                      </p:cBhvr>
                                    </p:animEffect>
                                  </p:childTnLst>
                                  <p:subTnLst>
                                    <p:audio>
                                      <p:cMediaNode>
                                        <p:cTn display="0" masterRel="sameClick">
                                          <p:stCondLst>
                                            <p:cond evt="begin" delay="0">
                                              <p:tn val="80"/>
                                            </p:cond>
                                          </p:stCondLst>
                                          <p:endCondLst>
                                            <p:cond evt="onStopAudio" delay="0">
                                              <p:tgtEl>
                                                <p:sldTgt/>
                                              </p:tgtEl>
                                            </p:cond>
                                          </p:endCondLst>
                                        </p:cTn>
                                        <p:tgtEl>
                                          <p:sndTgt r:embed="rId4" name="TiengChuongLopHoc-V.A-4025349.wav"/>
                                        </p:tgtEl>
                                      </p:cMediaNode>
                                    </p:audio>
                                  </p:subTnLst>
                                </p:cTn>
                              </p:par>
                            </p:childTnLst>
                          </p:cTn>
                        </p:par>
                      </p:childTnLst>
                    </p:cTn>
                  </p:par>
                  <p:par>
                    <p:cTn id="85" fill="hold">
                      <p:stCondLst>
                        <p:cond delay="indefinite"/>
                      </p:stCondLst>
                      <p:childTnLst>
                        <p:par>
                          <p:cTn id="86" fill="hold">
                            <p:stCondLst>
                              <p:cond delay="0"/>
                            </p:stCondLst>
                            <p:childTnLst>
                              <p:par>
                                <p:cTn id="87" presetID="2" presetClass="exit" presetSubtype="2" fill="hold" nodeType="clickEffect">
                                  <p:stCondLst>
                                    <p:cond delay="0"/>
                                  </p:stCondLst>
                                  <p:childTnLst>
                                    <p:anim calcmode="lin" valueType="num">
                                      <p:cBhvr additive="base">
                                        <p:cTn id="88" dur="500"/>
                                        <p:tgtEl>
                                          <p:spTgt spid="14"/>
                                        </p:tgtEl>
                                        <p:attrNameLst>
                                          <p:attrName>ppt_x</p:attrName>
                                        </p:attrNameLst>
                                      </p:cBhvr>
                                      <p:tavLst>
                                        <p:tav tm="0">
                                          <p:val>
                                            <p:strVal val="ppt_x"/>
                                          </p:val>
                                        </p:tav>
                                        <p:tav tm="100000">
                                          <p:val>
                                            <p:strVal val="1+ppt_w/2"/>
                                          </p:val>
                                        </p:tav>
                                      </p:tavLst>
                                    </p:anim>
                                    <p:anim calcmode="lin" valueType="num">
                                      <p:cBhvr additive="base">
                                        <p:cTn id="89" dur="500"/>
                                        <p:tgtEl>
                                          <p:spTgt spid="14"/>
                                        </p:tgtEl>
                                        <p:attrNameLst>
                                          <p:attrName>ppt_y</p:attrName>
                                        </p:attrNameLst>
                                      </p:cBhvr>
                                      <p:tavLst>
                                        <p:tav tm="0">
                                          <p:val>
                                            <p:strVal val="ppt_y"/>
                                          </p:val>
                                        </p:tav>
                                        <p:tav tm="100000">
                                          <p:val>
                                            <p:strVal val="ppt_y"/>
                                          </p:val>
                                        </p:tav>
                                      </p:tavLst>
                                    </p:anim>
                                    <p:set>
                                      <p:cBhvr>
                                        <p:cTn id="90" dur="1" fill="hold">
                                          <p:stCondLst>
                                            <p:cond delay="499"/>
                                          </p:stCondLst>
                                        </p:cTn>
                                        <p:tgtEl>
                                          <p:spTgt spid="14"/>
                                        </p:tgtEl>
                                        <p:attrNameLst>
                                          <p:attrName>style.visibility</p:attrName>
                                        </p:attrNameLst>
                                      </p:cBhvr>
                                      <p:to>
                                        <p:strVal val="hidden"/>
                                      </p:to>
                                    </p:set>
                                  </p:childTnLst>
                                </p:cTn>
                              </p:par>
                            </p:childTnLst>
                          </p:cTn>
                        </p:par>
                      </p:childTnLst>
                    </p:cTn>
                  </p:par>
                  <p:par>
                    <p:cTn id="91" fill="hold">
                      <p:stCondLst>
                        <p:cond delay="indefinite"/>
                      </p:stCondLst>
                      <p:childTnLst>
                        <p:par>
                          <p:cTn id="92" fill="hold">
                            <p:stCondLst>
                              <p:cond delay="0"/>
                            </p:stCondLst>
                            <p:childTnLst>
                              <p:par>
                                <p:cTn id="93" presetID="16" presetClass="entr" presetSubtype="21" fill="hold" grpId="0" nodeType="clickEffect">
                                  <p:stCondLst>
                                    <p:cond delay="0"/>
                                  </p:stCondLst>
                                  <p:childTnLst>
                                    <p:set>
                                      <p:cBhvr>
                                        <p:cTn id="94" dur="1" fill="hold">
                                          <p:stCondLst>
                                            <p:cond delay="0"/>
                                          </p:stCondLst>
                                        </p:cTn>
                                        <p:tgtEl>
                                          <p:spTgt spid="2"/>
                                        </p:tgtEl>
                                        <p:attrNameLst>
                                          <p:attrName>style.visibility</p:attrName>
                                        </p:attrNameLst>
                                      </p:cBhvr>
                                      <p:to>
                                        <p:strVal val="visible"/>
                                      </p:to>
                                    </p:set>
                                    <p:animEffect transition="in" filter="barn(inVertical)">
                                      <p:cBhvr>
                                        <p:cTn id="9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P spid="7" grpId="1" animBg="1"/>
      <p:bldP spid="8" grpId="0" animBg="1"/>
      <p:bldP spid="10" grpId="0" animBg="1"/>
      <p:bldP spid="10" grpId="1" animBg="1"/>
      <p:bldP spid="11" grpId="0" animBg="1"/>
      <p:bldP spid="11" grpId="1" animBg="1"/>
      <p:bldP spid="12" grpId="0" animBg="1"/>
      <p:bldP spid="12" grpId="1" animBg="1"/>
      <p:bldP spid="13" grpId="0" animBg="1"/>
      <p:bldP spid="13" grpId="1" animBg="1"/>
      <p:bldP spid="17" grpId="0" animBg="1"/>
      <p:bldP spid="17" grpId="1" animBg="1"/>
      <p:bldP spid="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6DEC2760-0960-4AC0-A3EF-33A3A35F6A3B}"/>
              </a:ext>
            </a:extLst>
          </p:cNvPr>
          <p:cNvPicPr>
            <a:picLocks noChangeAspect="1"/>
          </p:cNvPicPr>
          <p:nvPr/>
        </p:nvPicPr>
        <p:blipFill>
          <a:blip r:embed="rId5"/>
          <a:stretch>
            <a:fillRect/>
          </a:stretch>
        </p:blipFill>
        <p:spPr>
          <a:xfrm>
            <a:off x="1" y="0"/>
            <a:ext cx="12192000" cy="6437376"/>
          </a:xfrm>
          <a:prstGeom prst="rect">
            <a:avLst/>
          </a:prstGeom>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0296933">
            <a:off x="1899567" y="370609"/>
            <a:ext cx="1128658" cy="735240"/>
          </a:xfrm>
          <a:prstGeom prst="rect">
            <a:avLst/>
          </a:prstGeom>
        </p:spPr>
      </p:pic>
      <p:sp>
        <p:nvSpPr>
          <p:cNvPr id="7" name="AutoShape 27"/>
          <p:cNvSpPr>
            <a:spLocks noChangeArrowheads="1"/>
          </p:cNvSpPr>
          <p:nvPr/>
        </p:nvSpPr>
        <p:spPr bwMode="auto">
          <a:xfrm>
            <a:off x="201889" y="1923068"/>
            <a:ext cx="1231820" cy="1235789"/>
          </a:xfrm>
          <a:prstGeom prst="sun">
            <a:avLst>
              <a:gd name="adj" fmla="val 19880"/>
            </a:avLst>
          </a:prstGeom>
          <a:gradFill rotWithShape="1">
            <a:gsLst>
              <a:gs pos="0">
                <a:srgbClr val="FF0066"/>
              </a:gs>
              <a:gs pos="100000">
                <a:srgbClr val="E9EE10"/>
              </a:gs>
            </a:gsLst>
            <a:path path="rect">
              <a:fillToRect l="50000" t="50000" r="50000" b="50000"/>
            </a:path>
          </a:gradFill>
          <a:ln w="9525">
            <a:solidFill>
              <a:schemeClr val="tx1"/>
            </a:solidFill>
            <a:miter lim="800000"/>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WordArt 28"/>
          <p:cNvSpPr>
            <a:spLocks noChangeArrowheads="1" noChangeShapeType="1" noTextEdit="1"/>
          </p:cNvSpPr>
          <p:nvPr/>
        </p:nvSpPr>
        <p:spPr bwMode="auto">
          <a:xfrm>
            <a:off x="548496" y="2286415"/>
            <a:ext cx="538605" cy="537048"/>
          </a:xfrm>
          <a:prstGeom prst="rect">
            <a:avLst/>
          </a:prstGeom>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0" cap="none" spc="0" normalizeH="0" baseline="0" noProof="0" dirty="0">
                <a:ln w="19050">
                  <a:solidFill>
                    <a:srgbClr val="FFFF00"/>
                  </a:solidFill>
                  <a:round/>
                  <a:headEnd/>
                  <a:tailEnd/>
                </a:ln>
                <a:solidFill>
                  <a:srgbClr val="FFFF00"/>
                </a:solidFill>
                <a:effectLst>
                  <a:outerShdw dist="35921" dir="2700000" algn="ctr" rotWithShape="0">
                    <a:srgbClr val="990000"/>
                  </a:outerShdw>
                </a:effectLst>
                <a:uLnTx/>
                <a:uFillTx/>
                <a:latin typeface="VNI-Times"/>
                <a:ea typeface="+mn-ea"/>
                <a:cs typeface="+mn-cs"/>
              </a:rPr>
              <a:t>4</a:t>
            </a:r>
          </a:p>
        </p:txBody>
      </p:sp>
      <p:sp>
        <p:nvSpPr>
          <p:cNvPr id="10" name="WordArt 51"/>
          <p:cNvSpPr>
            <a:spLocks noChangeArrowheads="1" noChangeShapeType="1" noTextEdit="1"/>
          </p:cNvSpPr>
          <p:nvPr/>
        </p:nvSpPr>
        <p:spPr bwMode="auto">
          <a:xfrm>
            <a:off x="10054794" y="518179"/>
            <a:ext cx="423862" cy="566779"/>
          </a:xfrm>
          <a:prstGeom prst="rect">
            <a:avLst/>
          </a:prstGeom>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0" cap="none" spc="0" normalizeH="0" baseline="0" noProof="0" dirty="0">
                <a:ln w="19050">
                  <a:solidFill>
                    <a:srgbClr val="99CCFF"/>
                  </a:solidFill>
                  <a:round/>
                  <a:headEnd/>
                  <a:tailEnd/>
                </a:ln>
                <a:solidFill>
                  <a:srgbClr val="0066CC"/>
                </a:solidFill>
                <a:effectLst>
                  <a:outerShdw dist="35921" dir="2700000" algn="ctr" rotWithShape="0">
                    <a:srgbClr val="990000"/>
                  </a:outerShdw>
                </a:effectLst>
                <a:uLnTx/>
                <a:uFillTx/>
                <a:latin typeface="Impact"/>
                <a:ea typeface="+mn-ea"/>
                <a:cs typeface="+mn-cs"/>
              </a:rPr>
              <a:t>4</a:t>
            </a:r>
          </a:p>
        </p:txBody>
      </p:sp>
      <p:sp>
        <p:nvSpPr>
          <p:cNvPr id="11" name="WordArt 51"/>
          <p:cNvSpPr>
            <a:spLocks noChangeArrowheads="1" noChangeShapeType="1" noTextEdit="1"/>
          </p:cNvSpPr>
          <p:nvPr/>
        </p:nvSpPr>
        <p:spPr bwMode="auto">
          <a:xfrm>
            <a:off x="10056127" y="509910"/>
            <a:ext cx="423862" cy="566779"/>
          </a:xfrm>
          <a:prstGeom prst="rect">
            <a:avLst/>
          </a:prstGeom>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0" cap="none" spc="0" normalizeH="0" baseline="0" noProof="0" dirty="0">
                <a:ln w="19050">
                  <a:solidFill>
                    <a:srgbClr val="99CCFF"/>
                  </a:solidFill>
                  <a:round/>
                  <a:headEnd/>
                  <a:tailEnd/>
                </a:ln>
                <a:solidFill>
                  <a:srgbClr val="0066CC"/>
                </a:solidFill>
                <a:effectLst>
                  <a:outerShdw dist="35921" dir="2700000" algn="ctr" rotWithShape="0">
                    <a:srgbClr val="990000"/>
                  </a:outerShdw>
                </a:effectLst>
                <a:uLnTx/>
                <a:uFillTx/>
                <a:latin typeface="Impact"/>
                <a:ea typeface="+mn-ea"/>
                <a:cs typeface="+mn-cs"/>
              </a:rPr>
              <a:t>3</a:t>
            </a:r>
          </a:p>
        </p:txBody>
      </p:sp>
      <p:sp>
        <p:nvSpPr>
          <p:cNvPr id="12" name="WordArt 51"/>
          <p:cNvSpPr>
            <a:spLocks noChangeArrowheads="1" noChangeShapeType="1" noTextEdit="1"/>
          </p:cNvSpPr>
          <p:nvPr/>
        </p:nvSpPr>
        <p:spPr bwMode="auto">
          <a:xfrm>
            <a:off x="10075231" y="518178"/>
            <a:ext cx="423862" cy="566779"/>
          </a:xfrm>
          <a:prstGeom prst="rect">
            <a:avLst/>
          </a:prstGeom>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0" cap="none" spc="0" normalizeH="0" baseline="0" noProof="0" dirty="0">
                <a:ln w="19050">
                  <a:solidFill>
                    <a:srgbClr val="99CCFF"/>
                  </a:solidFill>
                  <a:round/>
                  <a:headEnd/>
                  <a:tailEnd/>
                </a:ln>
                <a:solidFill>
                  <a:srgbClr val="0066CC"/>
                </a:solidFill>
                <a:effectLst>
                  <a:outerShdw dist="35921" dir="2700000" algn="ctr" rotWithShape="0">
                    <a:srgbClr val="990000"/>
                  </a:outerShdw>
                </a:effectLst>
                <a:uLnTx/>
                <a:uFillTx/>
                <a:latin typeface="Impact"/>
                <a:ea typeface="+mn-ea"/>
                <a:cs typeface="+mn-cs"/>
              </a:rPr>
              <a:t>2</a:t>
            </a:r>
          </a:p>
        </p:txBody>
      </p:sp>
      <p:sp>
        <p:nvSpPr>
          <p:cNvPr id="13" name="WordArt 51"/>
          <p:cNvSpPr>
            <a:spLocks noChangeArrowheads="1" noChangeShapeType="1" noTextEdit="1"/>
          </p:cNvSpPr>
          <p:nvPr/>
        </p:nvSpPr>
        <p:spPr bwMode="auto">
          <a:xfrm>
            <a:off x="10075231" y="482939"/>
            <a:ext cx="423862" cy="566779"/>
          </a:xfrm>
          <a:prstGeom prst="rect">
            <a:avLst/>
          </a:prstGeom>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0" cap="none" spc="0" normalizeH="0" baseline="0" noProof="0" dirty="0">
                <a:ln w="19050">
                  <a:solidFill>
                    <a:srgbClr val="99CCFF"/>
                  </a:solidFill>
                  <a:round/>
                  <a:headEnd/>
                  <a:tailEnd/>
                </a:ln>
                <a:solidFill>
                  <a:srgbClr val="0066CC"/>
                </a:solidFill>
                <a:effectLst>
                  <a:outerShdw dist="35921" dir="2700000" algn="ctr" rotWithShape="0">
                    <a:srgbClr val="990000"/>
                  </a:outerShdw>
                </a:effectLst>
                <a:uLnTx/>
                <a:uFillTx/>
                <a:latin typeface="Impact"/>
                <a:ea typeface="+mn-ea"/>
                <a:cs typeface="+mn-cs"/>
              </a:rPr>
              <a:t>1</a:t>
            </a:r>
          </a:p>
        </p:txBody>
      </p:sp>
      <p:grpSp>
        <p:nvGrpSpPr>
          <p:cNvPr id="14" name="Group 33"/>
          <p:cNvGrpSpPr>
            <a:grpSpLocks/>
          </p:cNvGrpSpPr>
          <p:nvPr/>
        </p:nvGrpSpPr>
        <p:grpSpPr bwMode="auto">
          <a:xfrm>
            <a:off x="6292100" y="4640713"/>
            <a:ext cx="1752600" cy="1752600"/>
            <a:chOff x="4320" y="2928"/>
            <a:chExt cx="1104" cy="1104"/>
          </a:xfrm>
        </p:grpSpPr>
        <p:sp>
          <p:nvSpPr>
            <p:cNvPr id="15" name="AutoShape 34"/>
            <p:cNvSpPr>
              <a:spLocks noChangeArrowheads="1"/>
            </p:cNvSpPr>
            <p:nvPr/>
          </p:nvSpPr>
          <p:spPr bwMode="auto">
            <a:xfrm>
              <a:off x="4320" y="2928"/>
              <a:ext cx="1104" cy="1104"/>
            </a:xfrm>
            <a:prstGeom prst="star32">
              <a:avLst>
                <a:gd name="adj" fmla="val 37500"/>
              </a:avLst>
            </a:prstGeom>
            <a:gradFill rotWithShape="1">
              <a:gsLst>
                <a:gs pos="0">
                  <a:srgbClr val="EC9EC5"/>
                </a:gs>
                <a:gs pos="100000">
                  <a:srgbClr val="CC0066"/>
                </a:gs>
              </a:gsLst>
              <a:path path="shape">
                <a:fillToRect l="50000" t="50000" r="50000" b="50000"/>
              </a:path>
            </a:gradFill>
            <a:ln w="9525">
              <a:solidFill>
                <a:schemeClr val="tx1"/>
              </a:solidFill>
              <a:miter lim="800000"/>
              <a:headEnd/>
              <a:tailEnd/>
            </a:ln>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0" b="1" i="0" u="none" strike="noStrike" kern="1200" cap="none" spc="0" normalizeH="0" baseline="0" noProof="0">
                <a:ln>
                  <a:noFill/>
                </a:ln>
                <a:solidFill>
                  <a:srgbClr val="FF0066"/>
                </a:solidFill>
                <a:effectLst/>
                <a:uLnTx/>
                <a:uFillTx/>
                <a:latin typeface=".VnHelvetInsH" pitchFamily="34" charset="0"/>
                <a:ea typeface="+mn-ea"/>
                <a:cs typeface="+mn-cs"/>
              </a:endParaRPr>
            </a:p>
          </p:txBody>
        </p:sp>
        <p:sp>
          <p:nvSpPr>
            <p:cNvPr id="16" name="WordArt 35"/>
            <p:cNvSpPr>
              <a:spLocks noChangeArrowheads="1" noChangeShapeType="1" noTextEdit="1"/>
            </p:cNvSpPr>
            <p:nvPr/>
          </p:nvSpPr>
          <p:spPr bwMode="auto">
            <a:xfrm>
              <a:off x="4563" y="3168"/>
              <a:ext cx="672" cy="576"/>
            </a:xfrm>
            <a:prstGeom prst="rect">
              <a:avLst/>
            </a:prstGeom>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0" cap="none" spc="0" normalizeH="0" baseline="0" noProof="0" dirty="0" err="1">
                  <a:ln w="9525">
                    <a:solidFill>
                      <a:srgbClr val="000000"/>
                    </a:solidFill>
                    <a:round/>
                    <a:headEnd/>
                    <a:tailEnd/>
                  </a:ln>
                  <a:solidFill>
                    <a:srgbClr val="000000"/>
                  </a:solidFill>
                  <a:effectLst/>
                  <a:uLnTx/>
                  <a:uFillTx/>
                  <a:latin typeface="Times New Roman"/>
                  <a:ea typeface="+mn-ea"/>
                  <a:cs typeface="Times New Roman"/>
                </a:rPr>
                <a:t>Hết</a:t>
              </a:r>
              <a:r>
                <a:rPr kumimoji="0" lang="en-US" sz="3600" b="0" i="0" u="none" strike="noStrike" kern="10" cap="none" spc="0" normalizeH="0" baseline="0" noProof="0" dirty="0">
                  <a:ln w="9525">
                    <a:solidFill>
                      <a:srgbClr val="000000"/>
                    </a:solidFill>
                    <a:round/>
                    <a:headEnd/>
                    <a:tailEnd/>
                  </a:ln>
                  <a:solidFill>
                    <a:srgbClr val="000000"/>
                  </a:solidFill>
                  <a:effectLst/>
                  <a:uLnTx/>
                  <a:uFillTx/>
                  <a:latin typeface="Times New Roman"/>
                  <a:ea typeface="+mn-ea"/>
                  <a:cs typeface="Times New Roman"/>
                </a:rPr>
                <a:t> </a:t>
              </a:r>
              <a:r>
                <a:rPr kumimoji="0" lang="en-US" sz="3600" b="0" i="0" u="none" strike="noStrike" kern="10" cap="none" spc="0" normalizeH="0" baseline="0" noProof="0" dirty="0" err="1">
                  <a:ln w="9525">
                    <a:solidFill>
                      <a:srgbClr val="000000"/>
                    </a:solidFill>
                    <a:round/>
                    <a:headEnd/>
                    <a:tailEnd/>
                  </a:ln>
                  <a:solidFill>
                    <a:srgbClr val="000000"/>
                  </a:solidFill>
                  <a:effectLst/>
                  <a:uLnTx/>
                  <a:uFillTx/>
                  <a:latin typeface="Times New Roman"/>
                  <a:ea typeface="+mn-ea"/>
                  <a:cs typeface="Times New Roman"/>
                </a:rPr>
                <a:t>giờ</a:t>
              </a:r>
              <a:endParaRPr kumimoji="0" lang="en-US" sz="3600" b="0" i="0" u="none" strike="noStrike" kern="10" cap="none" spc="0" normalizeH="0" baseline="0" noProof="0" dirty="0">
                <a:ln w="9525">
                  <a:solidFill>
                    <a:srgbClr val="000000"/>
                  </a:solidFill>
                  <a:round/>
                  <a:headEnd/>
                  <a:tailEnd/>
                </a:ln>
                <a:solidFill>
                  <a:srgbClr val="000000"/>
                </a:solidFill>
                <a:effectLst/>
                <a:uLnTx/>
                <a:uFillTx/>
                <a:latin typeface="Times New Roman"/>
                <a:ea typeface="+mn-ea"/>
                <a:cs typeface="Times New Roman"/>
              </a:endParaRPr>
            </a:p>
          </p:txBody>
        </p:sp>
      </p:grpSp>
      <p:sp>
        <p:nvSpPr>
          <p:cNvPr id="17" name="WordArt 51"/>
          <p:cNvSpPr>
            <a:spLocks noChangeArrowheads="1" noChangeShapeType="1" noTextEdit="1"/>
          </p:cNvSpPr>
          <p:nvPr/>
        </p:nvSpPr>
        <p:spPr bwMode="auto">
          <a:xfrm>
            <a:off x="10056127" y="518179"/>
            <a:ext cx="423862" cy="566779"/>
          </a:xfrm>
          <a:prstGeom prst="rect">
            <a:avLst/>
          </a:prstGeom>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0" cap="none" spc="0" normalizeH="0" baseline="0" noProof="0" dirty="0">
                <a:ln w="19050">
                  <a:solidFill>
                    <a:srgbClr val="99CCFF"/>
                  </a:solidFill>
                  <a:round/>
                  <a:headEnd/>
                  <a:tailEnd/>
                </a:ln>
                <a:solidFill>
                  <a:srgbClr val="0066CC"/>
                </a:solidFill>
                <a:effectLst>
                  <a:outerShdw dist="35921" dir="2700000" algn="ctr" rotWithShape="0">
                    <a:srgbClr val="990000"/>
                  </a:outerShdw>
                </a:effectLst>
                <a:uLnTx/>
                <a:uFillTx/>
                <a:latin typeface="Impact"/>
                <a:ea typeface="+mn-ea"/>
                <a:cs typeface="+mn-cs"/>
              </a:rPr>
              <a:t>5</a:t>
            </a:r>
          </a:p>
        </p:txBody>
      </p:sp>
      <p:pic>
        <p:nvPicPr>
          <p:cNvPr id="19" name="Picture 18">
            <a:extLst>
              <a:ext uri="{FF2B5EF4-FFF2-40B4-BE49-F238E27FC236}">
                <a16:creationId xmlns:a16="http://schemas.microsoft.com/office/drawing/2014/main" id="{CDED2FA6-C309-43B1-8CE4-A9A23CEB9DAF}"/>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16944" b="70556" l="18111" r="82670">
                        <a14:foregroundMark x1="19204" y1="30833" x2="19204" y2="30833"/>
                        <a14:foregroundMark x1="18111" y1="49444" x2="18111" y2="49444"/>
                        <a14:foregroundMark x1="49336" y1="31944" x2="49336" y2="31944"/>
                        <a14:foregroundMark x1="48712" y1="34306" x2="48712" y2="34306"/>
                        <a14:foregroundMark x1="48322" y1="33889" x2="53786" y2="32639"/>
                        <a14:foregroundMark x1="53786" y1="32639" x2="53786" y2="32639"/>
                        <a14:foregroundMark x1="78610" y1="29861" x2="78610" y2="29861"/>
                        <a14:foregroundMark x1="80016" y1="50417" x2="80016" y2="50417"/>
                        <a14:foregroundMark x1="82670" y1="59028" x2="82670" y2="59028"/>
                        <a14:foregroundMark x1="32240" y1="29861" x2="32240" y2="29861"/>
                        <a14:foregroundMark x1="68618" y1="22500" x2="68618" y2="22500"/>
                        <a14:foregroundMark x1="68618" y1="22500" x2="68618" y2="22500"/>
                        <a14:foregroundMark x1="53005" y1="20972" x2="53005" y2="20972"/>
                        <a14:foregroundMark x1="48634" y1="29306" x2="48634" y2="29306"/>
                        <a14:foregroundMark x1="48634" y1="25000" x2="48634" y2="25000"/>
                        <a14:foregroundMark x1="65418" y1="44167" x2="65418" y2="44167"/>
                        <a14:foregroundMark x1="68696" y1="45417" x2="68696" y2="45417"/>
                        <a14:foregroundMark x1="32006" y1="23194" x2="32006" y2="23194"/>
                        <a14:foregroundMark x1="31616" y1="22361" x2="31616" y2="22361"/>
                        <a14:foregroundMark x1="32553" y1="20972" x2="32553" y2="20972"/>
                        <a14:foregroundMark x1="31850" y1="22361" x2="32006" y2="23194"/>
                        <a14:backgroundMark x1="26308" y1="36806" x2="26308" y2="36806"/>
                        <a14:backgroundMark x1="34738" y1="36944" x2="34738" y2="36944"/>
                        <a14:backgroundMark x1="49180" y1="55139" x2="49180" y2="55139"/>
                        <a14:backgroundMark x1="53786" y1="52500" x2="53786" y2="52500"/>
                      </a14:backgroundRemoval>
                    </a14:imgEffect>
                  </a14:imgLayer>
                </a14:imgProps>
              </a:ext>
              <a:ext uri="{28A0092B-C50C-407E-A947-70E740481C1C}">
                <a14:useLocalDpi xmlns:a14="http://schemas.microsoft.com/office/drawing/2010/main" val="0"/>
              </a:ext>
            </a:extLst>
          </a:blip>
          <a:srcRect l="14159" t="10796" r="13861" b="22348"/>
          <a:stretch/>
        </p:blipFill>
        <p:spPr>
          <a:xfrm>
            <a:off x="3162595" y="62003"/>
            <a:ext cx="6573029" cy="1465045"/>
          </a:xfrm>
          <a:prstGeom prst="rect">
            <a:avLst/>
          </a:prstGeom>
        </p:spPr>
      </p:pic>
      <p:pic>
        <p:nvPicPr>
          <p:cNvPr id="18" name="Picture 17">
            <a:hlinkClick r:id="rId9" action="ppaction://hlinksldjump"/>
            <a:extLst>
              <a:ext uri="{FF2B5EF4-FFF2-40B4-BE49-F238E27FC236}">
                <a16:creationId xmlns:a16="http://schemas.microsoft.com/office/drawing/2014/main" id="{2411B418-2793-4C5D-AC8D-78615F48F22C}"/>
              </a:ext>
            </a:extLst>
          </p:cNvPr>
          <p:cNvPicPr>
            <a:picLocks noChangeAspect="1"/>
          </p:cNvPicPr>
          <p:nvPr/>
        </p:nvPicPr>
        <p:blipFill rotWithShape="1">
          <a:blip r:embed="rId10">
            <a:extLst>
              <a:ext uri="{28A0092B-C50C-407E-A947-70E740481C1C}">
                <a14:useLocalDpi xmlns:a14="http://schemas.microsoft.com/office/drawing/2010/main" val="0"/>
              </a:ext>
            </a:extLst>
          </a:blip>
          <a:srcRect l="46739" t="65135" r="32609"/>
          <a:stretch/>
        </p:blipFill>
        <p:spPr>
          <a:xfrm>
            <a:off x="11333398" y="5594686"/>
            <a:ext cx="595835" cy="686656"/>
          </a:xfrm>
          <a:prstGeom prst="rect">
            <a:avLst/>
          </a:prstGeom>
        </p:spPr>
      </p:pic>
      <p:sp>
        <p:nvSpPr>
          <p:cNvPr id="2" name="TextBox 1">
            <a:extLst>
              <a:ext uri="{FF2B5EF4-FFF2-40B4-BE49-F238E27FC236}">
                <a16:creationId xmlns:a16="http://schemas.microsoft.com/office/drawing/2014/main" id="{D0966D42-1CDF-A95F-6115-936836735B03}"/>
              </a:ext>
            </a:extLst>
          </p:cNvPr>
          <p:cNvSpPr txBox="1"/>
          <p:nvPr/>
        </p:nvSpPr>
        <p:spPr>
          <a:xfrm>
            <a:off x="1759047" y="1718723"/>
            <a:ext cx="4155978" cy="646331"/>
          </a:xfrm>
          <a:prstGeom prst="rect">
            <a:avLst/>
          </a:prstGeom>
          <a:solidFill>
            <a:srgbClr val="7030A0"/>
          </a:solidFill>
        </p:spPr>
        <p:style>
          <a:lnRef idx="0">
            <a:schemeClr val="accent2"/>
          </a:lnRef>
          <a:fillRef idx="3">
            <a:schemeClr val="accent2"/>
          </a:fillRef>
          <a:effectRef idx="3">
            <a:schemeClr val="accent2"/>
          </a:effectRef>
          <a:fontRef idx="minor">
            <a:schemeClr val="lt1"/>
          </a:fontRef>
        </p:style>
        <p:txBody>
          <a:bodyPr wrap="square" rtlCol="0">
            <a:spAutoFit/>
          </a:bodyPr>
          <a:lstStyle/>
          <a:p>
            <a:pPr lvl="0" algn="ctr">
              <a:defRPr/>
            </a:pPr>
            <a:r>
              <a:rPr lang="en-US" sz="3600" b="1" dirty="0" err="1">
                <a:solidFill>
                  <a:prstClr val="white"/>
                </a:solidFill>
                <a:latin typeface="Arial" panose="020B0604020202020204" pitchFamily="34" charset="0"/>
                <a:cs typeface="Arial" panose="020B0604020202020204" pitchFamily="34" charset="0"/>
              </a:rPr>
              <a:t>Đây</a:t>
            </a:r>
            <a:r>
              <a:rPr lang="en-US" sz="3600" b="1" dirty="0">
                <a:solidFill>
                  <a:prstClr val="white"/>
                </a:solidFill>
                <a:latin typeface="Arial" panose="020B0604020202020204" pitchFamily="34" charset="0"/>
                <a:cs typeface="Arial" panose="020B0604020202020204" pitchFamily="34" charset="0"/>
              </a:rPr>
              <a:t> </a:t>
            </a:r>
            <a:r>
              <a:rPr lang="en-US" sz="3600" b="1" dirty="0" err="1">
                <a:solidFill>
                  <a:prstClr val="white"/>
                </a:solidFill>
                <a:latin typeface="Arial" panose="020B0604020202020204" pitchFamily="34" charset="0"/>
                <a:cs typeface="Arial" panose="020B0604020202020204" pitchFamily="34" charset="0"/>
              </a:rPr>
              <a:t>là</a:t>
            </a:r>
            <a:r>
              <a:rPr lang="en-US" sz="3600" b="1" dirty="0">
                <a:solidFill>
                  <a:prstClr val="white"/>
                </a:solidFill>
                <a:latin typeface="Arial" panose="020B0604020202020204" pitchFamily="34" charset="0"/>
                <a:cs typeface="Arial" panose="020B0604020202020204" pitchFamily="34" charset="0"/>
              </a:rPr>
              <a:t> </a:t>
            </a:r>
            <a:r>
              <a:rPr lang="en-US" sz="3600" b="1" dirty="0" err="1">
                <a:solidFill>
                  <a:prstClr val="white"/>
                </a:solidFill>
                <a:latin typeface="Arial" panose="020B0604020202020204" pitchFamily="34" charset="0"/>
                <a:cs typeface="Arial" panose="020B0604020202020204" pitchFamily="34" charset="0"/>
              </a:rPr>
              <a:t>cây</a:t>
            </a:r>
            <a:r>
              <a:rPr lang="en-US" sz="3600" b="1" dirty="0">
                <a:solidFill>
                  <a:prstClr val="white"/>
                </a:solidFill>
                <a:latin typeface="Arial" panose="020B0604020202020204" pitchFamily="34" charset="0"/>
                <a:cs typeface="Arial" panose="020B0604020202020204" pitchFamily="34" charset="0"/>
              </a:rPr>
              <a:t> </a:t>
            </a:r>
            <a:r>
              <a:rPr lang="en-US" sz="3600" b="1" dirty="0" err="1">
                <a:solidFill>
                  <a:prstClr val="white"/>
                </a:solidFill>
                <a:latin typeface="Arial" panose="020B0604020202020204" pitchFamily="34" charset="0"/>
                <a:cs typeface="Arial" panose="020B0604020202020204" pitchFamily="34" charset="0"/>
              </a:rPr>
              <a:t>gì</a:t>
            </a:r>
            <a:r>
              <a:rPr lang="en-US" sz="3600" b="1" dirty="0">
                <a:solidFill>
                  <a:prstClr val="white"/>
                </a:solidFill>
                <a:latin typeface="Arial" panose="020B0604020202020204" pitchFamily="34" charset="0"/>
                <a:cs typeface="Arial" panose="020B0604020202020204" pitchFamily="34" charset="0"/>
              </a:rPr>
              <a:t>?</a:t>
            </a:r>
          </a:p>
        </p:txBody>
      </p:sp>
      <p:pic>
        <p:nvPicPr>
          <p:cNvPr id="3074" name="Picture 2" descr="Công dụng và ý nghĩa phong thủy của cây lan ý">
            <a:extLst>
              <a:ext uri="{FF2B5EF4-FFF2-40B4-BE49-F238E27FC236}">
                <a16:creationId xmlns:a16="http://schemas.microsoft.com/office/drawing/2014/main" id="{A735072C-7D95-8E5C-BCB7-383CC9F1854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629400" y="1639491"/>
            <a:ext cx="5162550" cy="290393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Rounded Corners 3">
            <a:extLst>
              <a:ext uri="{FF2B5EF4-FFF2-40B4-BE49-F238E27FC236}">
                <a16:creationId xmlns:a16="http://schemas.microsoft.com/office/drawing/2014/main" id="{B309399C-FAE7-D57D-1FEC-3F1CE3C3ED04}"/>
              </a:ext>
            </a:extLst>
          </p:cNvPr>
          <p:cNvSpPr/>
          <p:nvPr/>
        </p:nvSpPr>
        <p:spPr>
          <a:xfrm>
            <a:off x="8382000" y="4724400"/>
            <a:ext cx="2505075" cy="70485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b="1" dirty="0" err="1">
                <a:solidFill>
                  <a:srgbClr val="FF0000"/>
                </a:solidFill>
              </a:rPr>
              <a:t>Cây</a:t>
            </a:r>
            <a:r>
              <a:rPr lang="en-US" sz="3600" b="1" dirty="0">
                <a:solidFill>
                  <a:srgbClr val="FF0000"/>
                </a:solidFill>
              </a:rPr>
              <a:t> </a:t>
            </a:r>
            <a:r>
              <a:rPr lang="en-US" sz="3600" b="1" dirty="0" err="1">
                <a:solidFill>
                  <a:srgbClr val="FF0000"/>
                </a:solidFill>
              </a:rPr>
              <a:t>lan</a:t>
            </a:r>
            <a:r>
              <a:rPr lang="en-US" sz="3600" b="1" dirty="0">
                <a:solidFill>
                  <a:srgbClr val="FF0000"/>
                </a:solidFill>
              </a:rPr>
              <a:t> ý</a:t>
            </a:r>
          </a:p>
        </p:txBody>
      </p:sp>
    </p:spTree>
    <p:extLst>
      <p:ext uri="{BB962C8B-B14F-4D97-AF65-F5344CB8AC3E}">
        <p14:creationId xmlns:p14="http://schemas.microsoft.com/office/powerpoint/2010/main" val="3412751789"/>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par>
                                <p:cTn id="10" presetID="53"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par>
                                <p:cTn id="15" presetID="8" presetClass="emph" presetSubtype="0" repeatCount="indefinite" fill="hold" grpId="1" nodeType="withEffect">
                                  <p:stCondLst>
                                    <p:cond delay="0"/>
                                  </p:stCondLst>
                                  <p:childTnLst>
                                    <p:animRot by="21600000">
                                      <p:cBhvr>
                                        <p:cTn id="16" dur="2000" fill="hold"/>
                                        <p:tgtEl>
                                          <p:spTgt spid="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grpId="0" nodeType="click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dissolve">
                                      <p:cBhvr>
                                        <p:cTn id="21" dur="500"/>
                                        <p:tgtEl>
                                          <p:spTgt spid="17"/>
                                        </p:tgtEl>
                                      </p:cBhvr>
                                    </p:animEffect>
                                  </p:childTnLst>
                                  <p:subTnLst>
                                    <p:audio>
                                      <p:cMediaNode>
                                        <p:cTn display="0" masterRel="sameClick">
                                          <p:stCondLst>
                                            <p:cond evt="begin" delay="0">
                                              <p:tn val="19"/>
                                            </p:cond>
                                          </p:stCondLst>
                                          <p:endCondLst>
                                            <p:cond evt="onStopAudio" delay="0">
                                              <p:tgtEl>
                                                <p:sldTgt/>
                                              </p:tgtEl>
                                            </p:cond>
                                          </p:endCondLst>
                                        </p:cTn>
                                        <p:tgtEl>
                                          <p:sndTgt r:embed="rId2" name="camera.wav"/>
                                        </p:tgtEl>
                                      </p:cMediaNode>
                                    </p:audio>
                                  </p:subTnLst>
                                </p:cTn>
                              </p:par>
                            </p:childTnLst>
                          </p:cTn>
                        </p:par>
                        <p:par>
                          <p:cTn id="22" fill="hold">
                            <p:stCondLst>
                              <p:cond delay="500"/>
                            </p:stCondLst>
                            <p:childTnLst>
                              <p:par>
                                <p:cTn id="23" presetID="53" presetClass="exit" presetSubtype="0" fill="hold" grpId="1" nodeType="afterEffect">
                                  <p:stCondLst>
                                    <p:cond delay="0"/>
                                  </p:stCondLst>
                                  <p:childTnLst>
                                    <p:anim calcmode="lin" valueType="num">
                                      <p:cBhvr>
                                        <p:cTn id="24" dur="500"/>
                                        <p:tgtEl>
                                          <p:spTgt spid="17"/>
                                        </p:tgtEl>
                                        <p:attrNameLst>
                                          <p:attrName>ppt_w</p:attrName>
                                        </p:attrNameLst>
                                      </p:cBhvr>
                                      <p:tavLst>
                                        <p:tav tm="0">
                                          <p:val>
                                            <p:strVal val="ppt_w"/>
                                          </p:val>
                                        </p:tav>
                                        <p:tav tm="100000">
                                          <p:val>
                                            <p:fltVal val="0"/>
                                          </p:val>
                                        </p:tav>
                                      </p:tavLst>
                                    </p:anim>
                                    <p:anim calcmode="lin" valueType="num">
                                      <p:cBhvr>
                                        <p:cTn id="25" dur="500"/>
                                        <p:tgtEl>
                                          <p:spTgt spid="17"/>
                                        </p:tgtEl>
                                        <p:attrNameLst>
                                          <p:attrName>ppt_h</p:attrName>
                                        </p:attrNameLst>
                                      </p:cBhvr>
                                      <p:tavLst>
                                        <p:tav tm="0">
                                          <p:val>
                                            <p:strVal val="ppt_h"/>
                                          </p:val>
                                        </p:tav>
                                        <p:tav tm="100000">
                                          <p:val>
                                            <p:fltVal val="0"/>
                                          </p:val>
                                        </p:tav>
                                      </p:tavLst>
                                    </p:anim>
                                    <p:animEffect transition="out" filter="fade">
                                      <p:cBhvr>
                                        <p:cTn id="26" dur="500"/>
                                        <p:tgtEl>
                                          <p:spTgt spid="17"/>
                                        </p:tgtEl>
                                      </p:cBhvr>
                                    </p:animEffect>
                                    <p:set>
                                      <p:cBhvr>
                                        <p:cTn id="27" dur="1" fill="hold">
                                          <p:stCondLst>
                                            <p:cond delay="499"/>
                                          </p:stCondLst>
                                        </p:cTn>
                                        <p:tgtEl>
                                          <p:spTgt spid="17"/>
                                        </p:tgtEl>
                                        <p:attrNameLst>
                                          <p:attrName>style.visibility</p:attrName>
                                        </p:attrNameLst>
                                      </p:cBhvr>
                                      <p:to>
                                        <p:strVal val="hidden"/>
                                      </p:to>
                                    </p:set>
                                  </p:childTnLst>
                                </p:cTn>
                              </p:par>
                            </p:childTnLst>
                          </p:cTn>
                        </p:par>
                        <p:par>
                          <p:cTn id="28" fill="hold">
                            <p:stCondLst>
                              <p:cond delay="1000"/>
                            </p:stCondLst>
                            <p:childTnLst>
                              <p:par>
                                <p:cTn id="29" presetID="9" presetClass="entr" presetSubtype="0" fill="hold" grpId="0" nodeType="after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dissolve">
                                      <p:cBhvr>
                                        <p:cTn id="31" dur="500"/>
                                        <p:tgtEl>
                                          <p:spTgt spid="10"/>
                                        </p:tgtEl>
                                      </p:cBhvr>
                                    </p:animEffect>
                                  </p:childTnLst>
                                  <p:subTnLst>
                                    <p:audio>
                                      <p:cMediaNode>
                                        <p:cTn display="0" masterRel="sameClick">
                                          <p:stCondLst>
                                            <p:cond evt="begin" delay="0">
                                              <p:tn val="29"/>
                                            </p:cond>
                                          </p:stCondLst>
                                          <p:endCondLst>
                                            <p:cond evt="onStopAudio" delay="0">
                                              <p:tgtEl>
                                                <p:sldTgt/>
                                              </p:tgtEl>
                                            </p:cond>
                                          </p:endCondLst>
                                        </p:cTn>
                                        <p:tgtEl>
                                          <p:sndTgt r:embed="rId2" name="camera.wav"/>
                                        </p:tgtEl>
                                      </p:cMediaNode>
                                    </p:audio>
                                  </p:subTnLst>
                                </p:cTn>
                              </p:par>
                            </p:childTnLst>
                          </p:cTn>
                        </p:par>
                        <p:par>
                          <p:cTn id="32" fill="hold">
                            <p:stCondLst>
                              <p:cond delay="1500"/>
                            </p:stCondLst>
                            <p:childTnLst>
                              <p:par>
                                <p:cTn id="33" presetID="53" presetClass="exit" presetSubtype="0" fill="hold" grpId="1" nodeType="afterEffect">
                                  <p:stCondLst>
                                    <p:cond delay="0"/>
                                  </p:stCondLst>
                                  <p:childTnLst>
                                    <p:anim calcmode="lin" valueType="num">
                                      <p:cBhvr>
                                        <p:cTn id="34" dur="500"/>
                                        <p:tgtEl>
                                          <p:spTgt spid="10"/>
                                        </p:tgtEl>
                                        <p:attrNameLst>
                                          <p:attrName>ppt_w</p:attrName>
                                        </p:attrNameLst>
                                      </p:cBhvr>
                                      <p:tavLst>
                                        <p:tav tm="0">
                                          <p:val>
                                            <p:strVal val="ppt_w"/>
                                          </p:val>
                                        </p:tav>
                                        <p:tav tm="100000">
                                          <p:val>
                                            <p:fltVal val="0"/>
                                          </p:val>
                                        </p:tav>
                                      </p:tavLst>
                                    </p:anim>
                                    <p:anim calcmode="lin" valueType="num">
                                      <p:cBhvr>
                                        <p:cTn id="35" dur="500"/>
                                        <p:tgtEl>
                                          <p:spTgt spid="10"/>
                                        </p:tgtEl>
                                        <p:attrNameLst>
                                          <p:attrName>ppt_h</p:attrName>
                                        </p:attrNameLst>
                                      </p:cBhvr>
                                      <p:tavLst>
                                        <p:tav tm="0">
                                          <p:val>
                                            <p:strVal val="ppt_h"/>
                                          </p:val>
                                        </p:tav>
                                        <p:tav tm="100000">
                                          <p:val>
                                            <p:fltVal val="0"/>
                                          </p:val>
                                        </p:tav>
                                      </p:tavLst>
                                    </p:anim>
                                    <p:animEffect transition="out" filter="fade">
                                      <p:cBhvr>
                                        <p:cTn id="36" dur="500"/>
                                        <p:tgtEl>
                                          <p:spTgt spid="10"/>
                                        </p:tgtEl>
                                      </p:cBhvr>
                                    </p:animEffect>
                                    <p:set>
                                      <p:cBhvr>
                                        <p:cTn id="37" dur="1" fill="hold">
                                          <p:stCondLst>
                                            <p:cond delay="499"/>
                                          </p:stCondLst>
                                        </p:cTn>
                                        <p:tgtEl>
                                          <p:spTgt spid="10"/>
                                        </p:tgtEl>
                                        <p:attrNameLst>
                                          <p:attrName>style.visibility</p:attrName>
                                        </p:attrNameLst>
                                      </p:cBhvr>
                                      <p:to>
                                        <p:strVal val="hidden"/>
                                      </p:to>
                                    </p:set>
                                  </p:childTnLst>
                                </p:cTn>
                              </p:par>
                            </p:childTnLst>
                          </p:cTn>
                        </p:par>
                        <p:par>
                          <p:cTn id="38" fill="hold">
                            <p:stCondLst>
                              <p:cond delay="2000"/>
                            </p:stCondLst>
                            <p:childTnLst>
                              <p:par>
                                <p:cTn id="39" presetID="9" presetClass="entr" presetSubtype="0" fill="hold" grpId="0" nodeType="after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dissolve">
                                      <p:cBhvr>
                                        <p:cTn id="41" dur="500"/>
                                        <p:tgtEl>
                                          <p:spTgt spid="11"/>
                                        </p:tgtEl>
                                      </p:cBhvr>
                                    </p:animEffect>
                                  </p:childTnLst>
                                  <p:subTnLst>
                                    <p:audio>
                                      <p:cMediaNode>
                                        <p:cTn display="0" masterRel="sameClick">
                                          <p:stCondLst>
                                            <p:cond evt="begin" delay="0">
                                              <p:tn val="39"/>
                                            </p:cond>
                                          </p:stCondLst>
                                          <p:endCondLst>
                                            <p:cond evt="onStopAudio" delay="0">
                                              <p:tgtEl>
                                                <p:sldTgt/>
                                              </p:tgtEl>
                                            </p:cond>
                                          </p:endCondLst>
                                        </p:cTn>
                                        <p:tgtEl>
                                          <p:sndTgt r:embed="rId2" name="camera.wav"/>
                                        </p:tgtEl>
                                      </p:cMediaNode>
                                    </p:audio>
                                  </p:subTnLst>
                                </p:cTn>
                              </p:par>
                            </p:childTnLst>
                          </p:cTn>
                        </p:par>
                        <p:par>
                          <p:cTn id="42" fill="hold">
                            <p:stCondLst>
                              <p:cond delay="2500"/>
                            </p:stCondLst>
                            <p:childTnLst>
                              <p:par>
                                <p:cTn id="43" presetID="53" presetClass="exit" presetSubtype="0" fill="hold" grpId="1" nodeType="afterEffect">
                                  <p:stCondLst>
                                    <p:cond delay="0"/>
                                  </p:stCondLst>
                                  <p:childTnLst>
                                    <p:anim calcmode="lin" valueType="num">
                                      <p:cBhvr>
                                        <p:cTn id="44" dur="500"/>
                                        <p:tgtEl>
                                          <p:spTgt spid="11"/>
                                        </p:tgtEl>
                                        <p:attrNameLst>
                                          <p:attrName>ppt_w</p:attrName>
                                        </p:attrNameLst>
                                      </p:cBhvr>
                                      <p:tavLst>
                                        <p:tav tm="0">
                                          <p:val>
                                            <p:strVal val="ppt_w"/>
                                          </p:val>
                                        </p:tav>
                                        <p:tav tm="100000">
                                          <p:val>
                                            <p:fltVal val="0"/>
                                          </p:val>
                                        </p:tav>
                                      </p:tavLst>
                                    </p:anim>
                                    <p:anim calcmode="lin" valueType="num">
                                      <p:cBhvr>
                                        <p:cTn id="45" dur="500"/>
                                        <p:tgtEl>
                                          <p:spTgt spid="11"/>
                                        </p:tgtEl>
                                        <p:attrNameLst>
                                          <p:attrName>ppt_h</p:attrName>
                                        </p:attrNameLst>
                                      </p:cBhvr>
                                      <p:tavLst>
                                        <p:tav tm="0">
                                          <p:val>
                                            <p:strVal val="ppt_h"/>
                                          </p:val>
                                        </p:tav>
                                        <p:tav tm="100000">
                                          <p:val>
                                            <p:fltVal val="0"/>
                                          </p:val>
                                        </p:tav>
                                      </p:tavLst>
                                    </p:anim>
                                    <p:animEffect transition="out" filter="fade">
                                      <p:cBhvr>
                                        <p:cTn id="46" dur="500"/>
                                        <p:tgtEl>
                                          <p:spTgt spid="11"/>
                                        </p:tgtEl>
                                      </p:cBhvr>
                                    </p:animEffect>
                                    <p:set>
                                      <p:cBhvr>
                                        <p:cTn id="47" dur="1" fill="hold">
                                          <p:stCondLst>
                                            <p:cond delay="499"/>
                                          </p:stCondLst>
                                        </p:cTn>
                                        <p:tgtEl>
                                          <p:spTgt spid="11"/>
                                        </p:tgtEl>
                                        <p:attrNameLst>
                                          <p:attrName>style.visibility</p:attrName>
                                        </p:attrNameLst>
                                      </p:cBhvr>
                                      <p:to>
                                        <p:strVal val="hidden"/>
                                      </p:to>
                                    </p:set>
                                  </p:childTnLst>
                                </p:cTn>
                              </p:par>
                            </p:childTnLst>
                          </p:cTn>
                        </p:par>
                        <p:par>
                          <p:cTn id="48" fill="hold">
                            <p:stCondLst>
                              <p:cond delay="3000"/>
                            </p:stCondLst>
                            <p:childTnLst>
                              <p:par>
                                <p:cTn id="49" presetID="9" presetClass="entr" presetSubtype="0" fill="hold" grpId="0" nodeType="afterEffect">
                                  <p:stCondLst>
                                    <p:cond delay="0"/>
                                  </p:stCondLst>
                                  <p:childTnLst>
                                    <p:set>
                                      <p:cBhvr>
                                        <p:cTn id="50" dur="1" fill="hold">
                                          <p:stCondLst>
                                            <p:cond delay="0"/>
                                          </p:stCondLst>
                                        </p:cTn>
                                        <p:tgtEl>
                                          <p:spTgt spid="12"/>
                                        </p:tgtEl>
                                        <p:attrNameLst>
                                          <p:attrName>style.visibility</p:attrName>
                                        </p:attrNameLst>
                                      </p:cBhvr>
                                      <p:to>
                                        <p:strVal val="visible"/>
                                      </p:to>
                                    </p:set>
                                    <p:animEffect transition="in" filter="dissolve">
                                      <p:cBhvr>
                                        <p:cTn id="51" dur="500"/>
                                        <p:tgtEl>
                                          <p:spTgt spid="12"/>
                                        </p:tgtEl>
                                      </p:cBhvr>
                                    </p:animEffect>
                                  </p:childTnLst>
                                  <p:subTnLst>
                                    <p:audio>
                                      <p:cMediaNode>
                                        <p:cTn display="0" masterRel="sameClick">
                                          <p:stCondLst>
                                            <p:cond evt="begin" delay="0">
                                              <p:tn val="49"/>
                                            </p:cond>
                                          </p:stCondLst>
                                          <p:endCondLst>
                                            <p:cond evt="onStopAudio" delay="0">
                                              <p:tgtEl>
                                                <p:sldTgt/>
                                              </p:tgtEl>
                                            </p:cond>
                                          </p:endCondLst>
                                        </p:cTn>
                                        <p:tgtEl>
                                          <p:sndTgt r:embed="rId2" name="camera.wav"/>
                                        </p:tgtEl>
                                      </p:cMediaNode>
                                    </p:audio>
                                  </p:subTnLst>
                                </p:cTn>
                              </p:par>
                            </p:childTnLst>
                          </p:cTn>
                        </p:par>
                        <p:par>
                          <p:cTn id="52" fill="hold">
                            <p:stCondLst>
                              <p:cond delay="3500"/>
                            </p:stCondLst>
                            <p:childTnLst>
                              <p:par>
                                <p:cTn id="53" presetID="53" presetClass="exit" presetSubtype="0" fill="hold" grpId="1" nodeType="afterEffect">
                                  <p:stCondLst>
                                    <p:cond delay="0"/>
                                  </p:stCondLst>
                                  <p:childTnLst>
                                    <p:anim calcmode="lin" valueType="num">
                                      <p:cBhvr>
                                        <p:cTn id="54" dur="500"/>
                                        <p:tgtEl>
                                          <p:spTgt spid="12"/>
                                        </p:tgtEl>
                                        <p:attrNameLst>
                                          <p:attrName>ppt_w</p:attrName>
                                        </p:attrNameLst>
                                      </p:cBhvr>
                                      <p:tavLst>
                                        <p:tav tm="0">
                                          <p:val>
                                            <p:strVal val="ppt_w"/>
                                          </p:val>
                                        </p:tav>
                                        <p:tav tm="100000">
                                          <p:val>
                                            <p:fltVal val="0"/>
                                          </p:val>
                                        </p:tav>
                                      </p:tavLst>
                                    </p:anim>
                                    <p:anim calcmode="lin" valueType="num">
                                      <p:cBhvr>
                                        <p:cTn id="55" dur="500"/>
                                        <p:tgtEl>
                                          <p:spTgt spid="12"/>
                                        </p:tgtEl>
                                        <p:attrNameLst>
                                          <p:attrName>ppt_h</p:attrName>
                                        </p:attrNameLst>
                                      </p:cBhvr>
                                      <p:tavLst>
                                        <p:tav tm="0">
                                          <p:val>
                                            <p:strVal val="ppt_h"/>
                                          </p:val>
                                        </p:tav>
                                        <p:tav tm="100000">
                                          <p:val>
                                            <p:fltVal val="0"/>
                                          </p:val>
                                        </p:tav>
                                      </p:tavLst>
                                    </p:anim>
                                    <p:animEffect transition="out" filter="fade">
                                      <p:cBhvr>
                                        <p:cTn id="56" dur="500"/>
                                        <p:tgtEl>
                                          <p:spTgt spid="12"/>
                                        </p:tgtEl>
                                      </p:cBhvr>
                                    </p:animEffect>
                                    <p:set>
                                      <p:cBhvr>
                                        <p:cTn id="57" dur="1" fill="hold">
                                          <p:stCondLst>
                                            <p:cond delay="499"/>
                                          </p:stCondLst>
                                        </p:cTn>
                                        <p:tgtEl>
                                          <p:spTgt spid="12"/>
                                        </p:tgtEl>
                                        <p:attrNameLst>
                                          <p:attrName>style.visibility</p:attrName>
                                        </p:attrNameLst>
                                      </p:cBhvr>
                                      <p:to>
                                        <p:strVal val="hidden"/>
                                      </p:to>
                                    </p:set>
                                  </p:childTnLst>
                                </p:cTn>
                              </p:par>
                            </p:childTnLst>
                          </p:cTn>
                        </p:par>
                        <p:par>
                          <p:cTn id="58" fill="hold">
                            <p:stCondLst>
                              <p:cond delay="4000"/>
                            </p:stCondLst>
                            <p:childTnLst>
                              <p:par>
                                <p:cTn id="59" presetID="9" presetClass="entr" presetSubtype="0" fill="hold" grpId="0" nodeType="afterEffect">
                                  <p:stCondLst>
                                    <p:cond delay="0"/>
                                  </p:stCondLst>
                                  <p:childTnLst>
                                    <p:set>
                                      <p:cBhvr>
                                        <p:cTn id="60" dur="1" fill="hold">
                                          <p:stCondLst>
                                            <p:cond delay="0"/>
                                          </p:stCondLst>
                                        </p:cTn>
                                        <p:tgtEl>
                                          <p:spTgt spid="13"/>
                                        </p:tgtEl>
                                        <p:attrNameLst>
                                          <p:attrName>style.visibility</p:attrName>
                                        </p:attrNameLst>
                                      </p:cBhvr>
                                      <p:to>
                                        <p:strVal val="visible"/>
                                      </p:to>
                                    </p:set>
                                    <p:animEffect transition="in" filter="dissolve">
                                      <p:cBhvr>
                                        <p:cTn id="61" dur="500"/>
                                        <p:tgtEl>
                                          <p:spTgt spid="13"/>
                                        </p:tgtEl>
                                      </p:cBhvr>
                                    </p:animEffect>
                                  </p:childTnLst>
                                  <p:subTnLst>
                                    <p:audio>
                                      <p:cMediaNode>
                                        <p:cTn display="0" masterRel="sameClick">
                                          <p:stCondLst>
                                            <p:cond evt="begin" delay="0">
                                              <p:tn val="59"/>
                                            </p:cond>
                                          </p:stCondLst>
                                          <p:endCondLst>
                                            <p:cond evt="onStopAudio" delay="0">
                                              <p:tgtEl>
                                                <p:sldTgt/>
                                              </p:tgtEl>
                                            </p:cond>
                                          </p:endCondLst>
                                        </p:cTn>
                                        <p:tgtEl>
                                          <p:sndTgt r:embed="rId2" name="camera.wav"/>
                                        </p:tgtEl>
                                      </p:cMediaNode>
                                    </p:audio>
                                  </p:subTnLst>
                                </p:cTn>
                              </p:par>
                            </p:childTnLst>
                          </p:cTn>
                        </p:par>
                        <p:par>
                          <p:cTn id="62" fill="hold">
                            <p:stCondLst>
                              <p:cond delay="4500"/>
                            </p:stCondLst>
                            <p:childTnLst>
                              <p:par>
                                <p:cTn id="63" presetID="53" presetClass="exit" presetSubtype="0" fill="hold" grpId="1" nodeType="afterEffect">
                                  <p:stCondLst>
                                    <p:cond delay="0"/>
                                  </p:stCondLst>
                                  <p:childTnLst>
                                    <p:anim calcmode="lin" valueType="num">
                                      <p:cBhvr>
                                        <p:cTn id="64" dur="500"/>
                                        <p:tgtEl>
                                          <p:spTgt spid="13"/>
                                        </p:tgtEl>
                                        <p:attrNameLst>
                                          <p:attrName>ppt_w</p:attrName>
                                        </p:attrNameLst>
                                      </p:cBhvr>
                                      <p:tavLst>
                                        <p:tav tm="0">
                                          <p:val>
                                            <p:strVal val="ppt_w"/>
                                          </p:val>
                                        </p:tav>
                                        <p:tav tm="100000">
                                          <p:val>
                                            <p:fltVal val="0"/>
                                          </p:val>
                                        </p:tav>
                                      </p:tavLst>
                                    </p:anim>
                                    <p:anim calcmode="lin" valueType="num">
                                      <p:cBhvr>
                                        <p:cTn id="65" dur="500"/>
                                        <p:tgtEl>
                                          <p:spTgt spid="13"/>
                                        </p:tgtEl>
                                        <p:attrNameLst>
                                          <p:attrName>ppt_h</p:attrName>
                                        </p:attrNameLst>
                                      </p:cBhvr>
                                      <p:tavLst>
                                        <p:tav tm="0">
                                          <p:val>
                                            <p:strVal val="ppt_h"/>
                                          </p:val>
                                        </p:tav>
                                        <p:tav tm="100000">
                                          <p:val>
                                            <p:fltVal val="0"/>
                                          </p:val>
                                        </p:tav>
                                      </p:tavLst>
                                    </p:anim>
                                    <p:animEffect transition="out" filter="fade">
                                      <p:cBhvr>
                                        <p:cTn id="66" dur="500"/>
                                        <p:tgtEl>
                                          <p:spTgt spid="13"/>
                                        </p:tgtEl>
                                      </p:cBhvr>
                                    </p:animEffect>
                                    <p:set>
                                      <p:cBhvr>
                                        <p:cTn id="67" dur="1" fill="hold">
                                          <p:stCondLst>
                                            <p:cond delay="499"/>
                                          </p:stCondLst>
                                        </p:cTn>
                                        <p:tgtEl>
                                          <p:spTgt spid="13"/>
                                        </p:tgtEl>
                                        <p:attrNameLst>
                                          <p:attrName>style.visibility</p:attrName>
                                        </p:attrNameLst>
                                      </p:cBhvr>
                                      <p:to>
                                        <p:strVal val="hidden"/>
                                      </p:to>
                                    </p:set>
                                  </p:childTnLst>
                                </p:cTn>
                              </p:par>
                              <p:par>
                                <p:cTn id="68" presetID="53" presetClass="entr" presetSubtype="0" fill="hold" nodeType="withEffect">
                                  <p:stCondLst>
                                    <p:cond delay="0"/>
                                  </p:stCondLst>
                                  <p:childTnLst>
                                    <p:set>
                                      <p:cBhvr>
                                        <p:cTn id="69" dur="1" fill="hold">
                                          <p:stCondLst>
                                            <p:cond delay="0"/>
                                          </p:stCondLst>
                                        </p:cTn>
                                        <p:tgtEl>
                                          <p:spTgt spid="14"/>
                                        </p:tgtEl>
                                        <p:attrNameLst>
                                          <p:attrName>style.visibility</p:attrName>
                                        </p:attrNameLst>
                                      </p:cBhvr>
                                      <p:to>
                                        <p:strVal val="visible"/>
                                      </p:to>
                                    </p:set>
                                    <p:anim calcmode="lin" valueType="num">
                                      <p:cBhvr>
                                        <p:cTn id="70" dur="500" fill="hold"/>
                                        <p:tgtEl>
                                          <p:spTgt spid="14"/>
                                        </p:tgtEl>
                                        <p:attrNameLst>
                                          <p:attrName>ppt_w</p:attrName>
                                        </p:attrNameLst>
                                      </p:cBhvr>
                                      <p:tavLst>
                                        <p:tav tm="0">
                                          <p:val>
                                            <p:fltVal val="0"/>
                                          </p:val>
                                        </p:tav>
                                        <p:tav tm="100000">
                                          <p:val>
                                            <p:strVal val="#ppt_w"/>
                                          </p:val>
                                        </p:tav>
                                      </p:tavLst>
                                    </p:anim>
                                    <p:anim calcmode="lin" valueType="num">
                                      <p:cBhvr>
                                        <p:cTn id="71" dur="500" fill="hold"/>
                                        <p:tgtEl>
                                          <p:spTgt spid="14"/>
                                        </p:tgtEl>
                                        <p:attrNameLst>
                                          <p:attrName>ppt_h</p:attrName>
                                        </p:attrNameLst>
                                      </p:cBhvr>
                                      <p:tavLst>
                                        <p:tav tm="0">
                                          <p:val>
                                            <p:fltVal val="0"/>
                                          </p:val>
                                        </p:tav>
                                        <p:tav tm="100000">
                                          <p:val>
                                            <p:strVal val="#ppt_h"/>
                                          </p:val>
                                        </p:tav>
                                      </p:tavLst>
                                    </p:anim>
                                    <p:animEffect transition="in" filter="fade">
                                      <p:cBhvr>
                                        <p:cTn id="72" dur="500"/>
                                        <p:tgtEl>
                                          <p:spTgt spid="14"/>
                                        </p:tgtEl>
                                      </p:cBhvr>
                                    </p:animEffect>
                                  </p:childTnLst>
                                </p:cTn>
                              </p:par>
                              <p:par>
                                <p:cTn id="73" presetID="53" presetClass="entr" presetSubtype="16" fill="hold" nodeType="withEffect">
                                  <p:stCondLst>
                                    <p:cond delay="0"/>
                                  </p:stCondLst>
                                  <p:childTnLst>
                                    <p:set>
                                      <p:cBhvr>
                                        <p:cTn id="74" dur="1" fill="hold">
                                          <p:stCondLst>
                                            <p:cond delay="0"/>
                                          </p:stCondLst>
                                        </p:cTn>
                                        <p:tgtEl>
                                          <p:spTgt spid="6"/>
                                        </p:tgtEl>
                                        <p:attrNameLst>
                                          <p:attrName>style.visibility</p:attrName>
                                        </p:attrNameLst>
                                      </p:cBhvr>
                                      <p:to>
                                        <p:strVal val="visible"/>
                                      </p:to>
                                    </p:set>
                                    <p:anim calcmode="lin" valueType="num">
                                      <p:cBhvr>
                                        <p:cTn id="75" dur="500" fill="hold"/>
                                        <p:tgtEl>
                                          <p:spTgt spid="6"/>
                                        </p:tgtEl>
                                        <p:attrNameLst>
                                          <p:attrName>ppt_w</p:attrName>
                                        </p:attrNameLst>
                                      </p:cBhvr>
                                      <p:tavLst>
                                        <p:tav tm="0">
                                          <p:val>
                                            <p:fltVal val="0"/>
                                          </p:val>
                                        </p:tav>
                                        <p:tav tm="100000">
                                          <p:val>
                                            <p:strVal val="#ppt_w"/>
                                          </p:val>
                                        </p:tav>
                                      </p:tavLst>
                                    </p:anim>
                                    <p:anim calcmode="lin" valueType="num">
                                      <p:cBhvr>
                                        <p:cTn id="76" dur="500" fill="hold"/>
                                        <p:tgtEl>
                                          <p:spTgt spid="6"/>
                                        </p:tgtEl>
                                        <p:attrNameLst>
                                          <p:attrName>ppt_h</p:attrName>
                                        </p:attrNameLst>
                                      </p:cBhvr>
                                      <p:tavLst>
                                        <p:tav tm="0">
                                          <p:val>
                                            <p:fltVal val="0"/>
                                          </p:val>
                                        </p:tav>
                                        <p:tav tm="100000">
                                          <p:val>
                                            <p:strVal val="#ppt_h"/>
                                          </p:val>
                                        </p:tav>
                                      </p:tavLst>
                                    </p:anim>
                                    <p:animEffect transition="in" filter="fade">
                                      <p:cBhvr>
                                        <p:cTn id="77" dur="500"/>
                                        <p:tgtEl>
                                          <p:spTgt spid="6"/>
                                        </p:tgtEl>
                                      </p:cBhvr>
                                    </p:animEffect>
                                  </p:childTnLst>
                                  <p:subTnLst>
                                    <p:audio>
                                      <p:cMediaNode>
                                        <p:cTn display="0" masterRel="sameClick">
                                          <p:stCondLst>
                                            <p:cond evt="begin" delay="0">
                                              <p:tn val="73"/>
                                            </p:cond>
                                          </p:stCondLst>
                                          <p:endCondLst>
                                            <p:cond evt="onStopAudio" delay="0">
                                              <p:tgtEl>
                                                <p:sldTgt/>
                                              </p:tgtEl>
                                            </p:cond>
                                          </p:endCondLst>
                                        </p:cTn>
                                        <p:tgtEl>
                                          <p:sndTgt r:embed="rId3" name="TiengChuongLopHoc-V.A-4025349.wav"/>
                                        </p:tgtEl>
                                      </p:cMediaNode>
                                    </p:audio>
                                  </p:subTnLst>
                                </p:cTn>
                              </p:par>
                            </p:childTnLst>
                          </p:cTn>
                        </p:par>
                      </p:childTnLst>
                    </p:cTn>
                  </p:par>
                  <p:par>
                    <p:cTn id="78" fill="hold">
                      <p:stCondLst>
                        <p:cond delay="indefinite"/>
                      </p:stCondLst>
                      <p:childTnLst>
                        <p:par>
                          <p:cTn id="79" fill="hold">
                            <p:stCondLst>
                              <p:cond delay="0"/>
                            </p:stCondLst>
                            <p:childTnLst>
                              <p:par>
                                <p:cTn id="80" presetID="2" presetClass="exit" presetSubtype="2" fill="hold" nodeType="clickEffect">
                                  <p:stCondLst>
                                    <p:cond delay="0"/>
                                  </p:stCondLst>
                                  <p:childTnLst>
                                    <p:anim calcmode="lin" valueType="num">
                                      <p:cBhvr additive="base">
                                        <p:cTn id="81" dur="500"/>
                                        <p:tgtEl>
                                          <p:spTgt spid="14"/>
                                        </p:tgtEl>
                                        <p:attrNameLst>
                                          <p:attrName>ppt_x</p:attrName>
                                        </p:attrNameLst>
                                      </p:cBhvr>
                                      <p:tavLst>
                                        <p:tav tm="0">
                                          <p:val>
                                            <p:strVal val="ppt_x"/>
                                          </p:val>
                                        </p:tav>
                                        <p:tav tm="100000">
                                          <p:val>
                                            <p:strVal val="1+ppt_w/2"/>
                                          </p:val>
                                        </p:tav>
                                      </p:tavLst>
                                    </p:anim>
                                    <p:anim calcmode="lin" valueType="num">
                                      <p:cBhvr additive="base">
                                        <p:cTn id="82" dur="500"/>
                                        <p:tgtEl>
                                          <p:spTgt spid="14"/>
                                        </p:tgtEl>
                                        <p:attrNameLst>
                                          <p:attrName>ppt_y</p:attrName>
                                        </p:attrNameLst>
                                      </p:cBhvr>
                                      <p:tavLst>
                                        <p:tav tm="0">
                                          <p:val>
                                            <p:strVal val="ppt_y"/>
                                          </p:val>
                                        </p:tav>
                                        <p:tav tm="100000">
                                          <p:val>
                                            <p:strVal val="ppt_y"/>
                                          </p:val>
                                        </p:tav>
                                      </p:tavLst>
                                    </p:anim>
                                    <p:set>
                                      <p:cBhvr>
                                        <p:cTn id="83" dur="1" fill="hold">
                                          <p:stCondLst>
                                            <p:cond delay="499"/>
                                          </p:stCondLst>
                                        </p:cTn>
                                        <p:tgtEl>
                                          <p:spTgt spid="14"/>
                                        </p:tgtEl>
                                        <p:attrNameLst>
                                          <p:attrName>style.visibility</p:attrName>
                                        </p:attrNameLst>
                                      </p:cBhvr>
                                      <p:to>
                                        <p:strVal val="hidden"/>
                                      </p:to>
                                    </p:set>
                                  </p:childTnLst>
                                </p:cTn>
                              </p:par>
                            </p:childTnLst>
                          </p:cTn>
                        </p:par>
                      </p:childTnLst>
                    </p:cTn>
                  </p:par>
                  <p:par>
                    <p:cTn id="84" fill="hold">
                      <p:stCondLst>
                        <p:cond delay="indefinite"/>
                      </p:stCondLst>
                      <p:childTnLst>
                        <p:par>
                          <p:cTn id="85" fill="hold">
                            <p:stCondLst>
                              <p:cond delay="0"/>
                            </p:stCondLst>
                            <p:childTnLst>
                              <p:par>
                                <p:cTn id="86" presetID="47" presetClass="entr" presetSubtype="0" fill="hold" grpId="0" nodeType="clickEffect">
                                  <p:stCondLst>
                                    <p:cond delay="0"/>
                                  </p:stCondLst>
                                  <p:childTnLst>
                                    <p:set>
                                      <p:cBhvr>
                                        <p:cTn id="87" dur="1" fill="hold">
                                          <p:stCondLst>
                                            <p:cond delay="0"/>
                                          </p:stCondLst>
                                        </p:cTn>
                                        <p:tgtEl>
                                          <p:spTgt spid="2"/>
                                        </p:tgtEl>
                                        <p:attrNameLst>
                                          <p:attrName>style.visibility</p:attrName>
                                        </p:attrNameLst>
                                      </p:cBhvr>
                                      <p:to>
                                        <p:strVal val="visible"/>
                                      </p:to>
                                    </p:set>
                                    <p:animEffect transition="in" filter="fade">
                                      <p:cBhvr>
                                        <p:cTn id="88" dur="300"/>
                                        <p:tgtEl>
                                          <p:spTgt spid="2"/>
                                        </p:tgtEl>
                                      </p:cBhvr>
                                    </p:animEffect>
                                    <p:anim calcmode="lin" valueType="num">
                                      <p:cBhvr>
                                        <p:cTn id="89" dur="300" fill="hold"/>
                                        <p:tgtEl>
                                          <p:spTgt spid="2"/>
                                        </p:tgtEl>
                                        <p:attrNameLst>
                                          <p:attrName>ppt_x</p:attrName>
                                        </p:attrNameLst>
                                      </p:cBhvr>
                                      <p:tavLst>
                                        <p:tav tm="0">
                                          <p:val>
                                            <p:strVal val="#ppt_x"/>
                                          </p:val>
                                        </p:tav>
                                        <p:tav tm="100000">
                                          <p:val>
                                            <p:strVal val="#ppt_x"/>
                                          </p:val>
                                        </p:tav>
                                      </p:tavLst>
                                    </p:anim>
                                    <p:anim calcmode="lin" valueType="num">
                                      <p:cBhvr>
                                        <p:cTn id="90" dur="300" fill="hold"/>
                                        <p:tgtEl>
                                          <p:spTgt spid="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86"/>
                                            </p:cond>
                                          </p:stCondLst>
                                          <p:endCondLst>
                                            <p:cond evt="onStopAudio" delay="0">
                                              <p:tgtEl>
                                                <p:sldTgt/>
                                              </p:tgtEl>
                                            </p:cond>
                                          </p:endCondLst>
                                        </p:cTn>
                                        <p:tgtEl>
                                          <p:sndTgt r:embed="rId4" name="chimes.wav"/>
                                        </p:tgtEl>
                                      </p:cMediaNode>
                                    </p:audio>
                                  </p:subTnLst>
                                </p:cTn>
                              </p:par>
                            </p:childTnLst>
                          </p:cTn>
                        </p:par>
                      </p:childTnLst>
                    </p:cTn>
                  </p:par>
                  <p:par>
                    <p:cTn id="91" fill="hold">
                      <p:stCondLst>
                        <p:cond delay="indefinite"/>
                      </p:stCondLst>
                      <p:childTnLst>
                        <p:par>
                          <p:cTn id="92" fill="hold">
                            <p:stCondLst>
                              <p:cond delay="0"/>
                            </p:stCondLst>
                            <p:childTnLst>
                              <p:par>
                                <p:cTn id="93" presetID="16" presetClass="entr" presetSubtype="21" fill="hold" grpId="0" nodeType="clickEffect">
                                  <p:stCondLst>
                                    <p:cond delay="0"/>
                                  </p:stCondLst>
                                  <p:childTnLst>
                                    <p:set>
                                      <p:cBhvr>
                                        <p:cTn id="94" dur="1" fill="hold">
                                          <p:stCondLst>
                                            <p:cond delay="0"/>
                                          </p:stCondLst>
                                        </p:cTn>
                                        <p:tgtEl>
                                          <p:spTgt spid="4"/>
                                        </p:tgtEl>
                                        <p:attrNameLst>
                                          <p:attrName>style.visibility</p:attrName>
                                        </p:attrNameLst>
                                      </p:cBhvr>
                                      <p:to>
                                        <p:strVal val="visible"/>
                                      </p:to>
                                    </p:set>
                                    <p:animEffect transition="in" filter="barn(inVertical)">
                                      <p:cBhvr>
                                        <p:cTn id="9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8" grpId="0" animBg="1"/>
      <p:bldP spid="10" grpId="0" animBg="1"/>
      <p:bldP spid="10" grpId="1" animBg="1"/>
      <p:bldP spid="11" grpId="0" animBg="1"/>
      <p:bldP spid="11" grpId="1" animBg="1"/>
      <p:bldP spid="12" grpId="0" animBg="1"/>
      <p:bldP spid="12" grpId="1" animBg="1"/>
      <p:bldP spid="13" grpId="0" animBg="1"/>
      <p:bldP spid="13" grpId="1" animBg="1"/>
      <p:bldP spid="17" grpId="0" animBg="1"/>
      <p:bldP spid="17" grpId="1" animBg="1"/>
      <p:bldP spid="2" grpId="0" animBg="1"/>
      <p:bldP spid="4" grpId="0" animBg="1"/>
    </p:bldLst>
  </p:timing>
</p:sld>
</file>

<file path=ppt/theme/theme1.xml><?xml version="1.0" encoding="utf-8"?>
<a:theme xmlns:a="http://schemas.openxmlformats.org/drawingml/2006/main" name="3_Office Theme">
  <a:themeElements>
    <a:clrScheme name="Green Yellow">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EE7B08"/>
      </a:hlink>
      <a:folHlink>
        <a:srgbClr val="977B2D"/>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Slipstream">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129</TotalTime>
  <Words>581</Words>
  <Application>Microsoft Office PowerPoint</Application>
  <PresentationFormat>Widescreen</PresentationFormat>
  <Paragraphs>71</Paragraphs>
  <Slides>28</Slides>
  <Notes>2</Notes>
  <HiddenSlides>0</HiddenSlides>
  <MMClips>2</MMClips>
  <ScaleCrop>false</ScaleCrop>
  <HeadingPairs>
    <vt:vector size="6" baseType="variant">
      <vt:variant>
        <vt:lpstr>Fonts Used</vt:lpstr>
      </vt:variant>
      <vt:variant>
        <vt:i4>13</vt:i4>
      </vt:variant>
      <vt:variant>
        <vt:lpstr>Theme</vt:lpstr>
      </vt:variant>
      <vt:variant>
        <vt:i4>4</vt:i4>
      </vt:variant>
      <vt:variant>
        <vt:lpstr>Slide Titles</vt:lpstr>
      </vt:variant>
      <vt:variant>
        <vt:i4>28</vt:i4>
      </vt:variant>
    </vt:vector>
  </HeadingPairs>
  <TitlesOfParts>
    <vt:vector size="45" baseType="lpstr">
      <vt:lpstr>宋体</vt:lpstr>
      <vt:lpstr>.VnHelvetInsH</vt:lpstr>
      <vt:lpstr>Arial</vt:lpstr>
      <vt:lpstr>Calibri</vt:lpstr>
      <vt:lpstr>Calibri Light</vt:lpstr>
      <vt:lpstr>Cambria</vt:lpstr>
      <vt:lpstr>Impact</vt:lpstr>
      <vt:lpstr>LNTH-LuoLuoNotangYuanTi 1</vt:lpstr>
      <vt:lpstr>SVN-Poky's</vt:lpstr>
      <vt:lpstr>Times New Roman</vt:lpstr>
      <vt:lpstr>UTM Avo</vt:lpstr>
      <vt:lpstr>VNI-Times</vt:lpstr>
      <vt:lpstr>思源黑体 CN Bold</vt:lpstr>
      <vt:lpstr>3_Office Theme</vt:lpstr>
      <vt:lpstr>1_Office Theme</vt:lpstr>
      <vt:lpstr>Office 主题</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Các con hãy quan sát hình 3 – trang 9 và trả lời câu hỏi 1 -2</vt:lpstr>
      <vt:lpstr>Nếu không có hoa, cây cảnh thì con người sẽ lấy oxygen ở đâu để thở? </vt:lpstr>
      <vt:lpstr>Kết luận: Khi cây quang hợp, sẽ lấy khí carbon dioxide (C02) từ không khí và tạo ra khí oxygen cung cấp cho hoạt động hô hấp của con người và động vật.</vt:lpstr>
      <vt:lpstr>Tại sao khi đi ngủ chúng ta không nên đặt nhiều hoa, cây cảnh trong phòng ngủ kín?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Kết luận: + Một số loài hoa, cây cảnh có thể làm thuốc chữa bệnh, làm nước hoa,... + Hoạt động trồng và chăm sóc hoa giúp con người rèn luyện sức khỏe, yêu thiên nhiên, mang lại niềm vui trong cuộc sống và lợi ích kinh tế. Chúng ta cần yêu quý, trồng, chăm sóc, bảo vệ hoa, cây cảnh.</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Administrator</cp:lastModifiedBy>
  <cp:revision>29</cp:revision>
  <dcterms:created xsi:type="dcterms:W3CDTF">2023-07-05T12:14:43Z</dcterms:created>
  <dcterms:modified xsi:type="dcterms:W3CDTF">2023-09-12T03:08:13Z</dcterms:modified>
</cp:coreProperties>
</file>