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8" r:id="rId3"/>
  </p:sldMasterIdLst>
  <p:notesMasterIdLst>
    <p:notesMasterId r:id="rId27"/>
  </p:notesMasterIdLst>
  <p:sldIdLst>
    <p:sldId id="314" r:id="rId4"/>
    <p:sldId id="315" r:id="rId5"/>
    <p:sldId id="341" r:id="rId6"/>
    <p:sldId id="330" r:id="rId7"/>
    <p:sldId id="318" r:id="rId8"/>
    <p:sldId id="316" r:id="rId9"/>
    <p:sldId id="258" r:id="rId10"/>
    <p:sldId id="322" r:id="rId11"/>
    <p:sldId id="324" r:id="rId12"/>
    <p:sldId id="342" r:id="rId13"/>
    <p:sldId id="343" r:id="rId14"/>
    <p:sldId id="340" r:id="rId15"/>
    <p:sldId id="267" r:id="rId16"/>
    <p:sldId id="326" r:id="rId17"/>
    <p:sldId id="344" r:id="rId18"/>
    <p:sldId id="345" r:id="rId19"/>
    <p:sldId id="282" r:id="rId20"/>
    <p:sldId id="285" r:id="rId21"/>
    <p:sldId id="369" r:id="rId22"/>
    <p:sldId id="370" r:id="rId23"/>
    <p:sldId id="371" r:id="rId24"/>
    <p:sldId id="272" r:id="rId25"/>
    <p:sldId id="30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89009" autoAdjust="0"/>
  </p:normalViewPr>
  <p:slideViewPr>
    <p:cSldViewPr snapToGrid="0">
      <p:cViewPr varScale="1">
        <p:scale>
          <a:sx n="65" d="100"/>
          <a:sy n="65"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4B0C3-1FBE-4C7A-9957-473B37BF642E}"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44CA-FEE0-42B3-9E1B-03813495A78F}" type="slidenum">
              <a:rPr lang="en-US" smtClean="0"/>
              <a:t>‹#›</a:t>
            </a:fld>
            <a:endParaRPr lang="en-US"/>
          </a:p>
        </p:txBody>
      </p:sp>
    </p:spTree>
    <p:extLst>
      <p:ext uri="{BB962C8B-B14F-4D97-AF65-F5344CB8AC3E}">
        <p14:creationId xmlns:p14="http://schemas.microsoft.com/office/powerpoint/2010/main" val="120053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16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27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9919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9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93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gad36770f4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7" name="Google Shape;2557;gad36770f4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72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824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718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738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3"/>
        <p:cNvGrpSpPr/>
        <p:nvPr/>
      </p:nvGrpSpPr>
      <p:grpSpPr>
        <a:xfrm>
          <a:off x="0" y="0"/>
          <a:ext cx="0" cy="0"/>
          <a:chOff x="0" y="0"/>
          <a:chExt cx="0" cy="0"/>
        </a:xfrm>
      </p:grpSpPr>
      <p:sp>
        <p:nvSpPr>
          <p:cNvPr id="2644" name="Google Shape;2644;gff3a1df26e_0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5" name="Google Shape;2645;gff3a1df26e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7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6" y="4"/>
            <a:ext cx="12191965" cy="6887888"/>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5112705" y="5211353"/>
            <a:ext cx="7249161" cy="2466956"/>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2"/>
          <p:cNvGrpSpPr/>
          <p:nvPr/>
        </p:nvGrpSpPr>
        <p:grpSpPr>
          <a:xfrm>
            <a:off x="-273843" y="5485079"/>
            <a:ext cx="8264384" cy="2600813"/>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2"/>
          <p:cNvSpPr txBox="1">
            <a:spLocks noGrp="1"/>
          </p:cNvSpPr>
          <p:nvPr>
            <p:ph type="subTitle" idx="1"/>
          </p:nvPr>
        </p:nvSpPr>
        <p:spPr>
          <a:xfrm rot="-551">
            <a:off x="3600000" y="4649795"/>
            <a:ext cx="4992000" cy="5684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Bellota Text"/>
                <a:ea typeface="Bellota Text"/>
                <a:cs typeface="Bellota Text"/>
                <a:sym typeface="Bellota Text"/>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69" name="Google Shape;69;p2"/>
          <p:cNvSpPr txBox="1">
            <a:spLocks noGrp="1"/>
          </p:cNvSpPr>
          <p:nvPr>
            <p:ph type="ctrTitle"/>
          </p:nvPr>
        </p:nvSpPr>
        <p:spPr>
          <a:xfrm>
            <a:off x="1932033" y="720000"/>
            <a:ext cx="8328400" cy="3828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8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951924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3282133" y="4105967"/>
            <a:ext cx="5628000" cy="5872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510" name="Google Shape;510;p11"/>
          <p:cNvSpPr txBox="1">
            <a:spLocks noGrp="1"/>
          </p:cNvSpPr>
          <p:nvPr>
            <p:ph type="title" hasCustomPrompt="1"/>
          </p:nvPr>
        </p:nvSpPr>
        <p:spPr>
          <a:xfrm rot="383">
            <a:off x="2503601" y="2165233"/>
            <a:ext cx="7184800" cy="19404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10666"/>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grpSp>
        <p:nvGrpSpPr>
          <p:cNvPr id="511" name="Google Shape;511;p11"/>
          <p:cNvGrpSpPr/>
          <p:nvPr/>
        </p:nvGrpSpPr>
        <p:grpSpPr>
          <a:xfrm>
            <a:off x="-358633" y="-5040172"/>
            <a:ext cx="12909269" cy="12932861"/>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1" name="Google Shape;561;p11"/>
          <p:cNvGrpSpPr/>
          <p:nvPr/>
        </p:nvGrpSpPr>
        <p:grpSpPr>
          <a:xfrm>
            <a:off x="11445844" y="1486405"/>
            <a:ext cx="328619" cy="308425"/>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11"/>
          <p:cNvGrpSpPr/>
          <p:nvPr/>
        </p:nvGrpSpPr>
        <p:grpSpPr>
          <a:xfrm>
            <a:off x="632593" y="1420605"/>
            <a:ext cx="328619" cy="308425"/>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 name="Google Shape;567;p11"/>
          <p:cNvGrpSpPr/>
          <p:nvPr/>
        </p:nvGrpSpPr>
        <p:grpSpPr>
          <a:xfrm>
            <a:off x="389496" y="3171866"/>
            <a:ext cx="814789" cy="81460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67437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6" name="Google Shape;576;p13"/>
          <p:cNvSpPr txBox="1">
            <a:spLocks noGrp="1"/>
          </p:cNvSpPr>
          <p:nvPr>
            <p:ph type="subTitle" idx="1"/>
          </p:nvPr>
        </p:nvSpPr>
        <p:spPr>
          <a:xfrm>
            <a:off x="9600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78" name="Google Shape;578;p13"/>
          <p:cNvSpPr txBox="1">
            <a:spLocks noGrp="1"/>
          </p:cNvSpPr>
          <p:nvPr>
            <p:ph type="subTitle" idx="3"/>
          </p:nvPr>
        </p:nvSpPr>
        <p:spPr>
          <a:xfrm>
            <a:off x="9600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0" name="Google Shape;580;p13"/>
          <p:cNvSpPr txBox="1">
            <a:spLocks noGrp="1"/>
          </p:cNvSpPr>
          <p:nvPr>
            <p:ph type="subTitle" idx="5"/>
          </p:nvPr>
        </p:nvSpPr>
        <p:spPr>
          <a:xfrm>
            <a:off x="45384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2" name="Google Shape;582;p13"/>
          <p:cNvSpPr txBox="1">
            <a:spLocks noGrp="1"/>
          </p:cNvSpPr>
          <p:nvPr>
            <p:ph type="subTitle" idx="7"/>
          </p:nvPr>
        </p:nvSpPr>
        <p:spPr>
          <a:xfrm>
            <a:off x="8116800" y="3142860"/>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584" name="Google Shape;584;p13"/>
          <p:cNvSpPr txBox="1">
            <a:spLocks noGrp="1"/>
          </p:cNvSpPr>
          <p:nvPr>
            <p:ph type="subTitle" idx="9"/>
          </p:nvPr>
        </p:nvSpPr>
        <p:spPr>
          <a:xfrm>
            <a:off x="8116800" y="5334404"/>
            <a:ext cx="3115200" cy="8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9600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9600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45384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8116800" y="2525645"/>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8116800" y="4717323"/>
            <a:ext cx="31152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319458"/>
            <a:ext cx="12801189" cy="780419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1" name="Google Shape;641;p13"/>
          <p:cNvGrpSpPr/>
          <p:nvPr/>
        </p:nvGrpSpPr>
        <p:grpSpPr>
          <a:xfrm>
            <a:off x="83544" y="1668638"/>
            <a:ext cx="328619" cy="308425"/>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13"/>
          <p:cNvGrpSpPr/>
          <p:nvPr/>
        </p:nvGrpSpPr>
        <p:grpSpPr>
          <a:xfrm>
            <a:off x="490011" y="2243372"/>
            <a:ext cx="328619" cy="308425"/>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7" name="Google Shape;647;p13"/>
          <p:cNvGrpSpPr/>
          <p:nvPr/>
        </p:nvGrpSpPr>
        <p:grpSpPr>
          <a:xfrm>
            <a:off x="11695211" y="2588322"/>
            <a:ext cx="328619" cy="308425"/>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13"/>
          <p:cNvGrpSpPr/>
          <p:nvPr/>
        </p:nvGrpSpPr>
        <p:grpSpPr>
          <a:xfrm>
            <a:off x="11391583" y="3298885"/>
            <a:ext cx="682519" cy="553057"/>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51973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56"/>
        <p:cNvGrpSpPr/>
        <p:nvPr/>
      </p:nvGrpSpPr>
      <p:grpSpPr>
        <a:xfrm>
          <a:off x="0" y="0"/>
          <a:ext cx="0" cy="0"/>
          <a:chOff x="0" y="0"/>
          <a:chExt cx="0" cy="0"/>
        </a:xfrm>
      </p:grpSpPr>
      <p:sp>
        <p:nvSpPr>
          <p:cNvPr id="657" name="Google Shape;657;p14"/>
          <p:cNvSpPr txBox="1">
            <a:spLocks noGrp="1"/>
          </p:cNvSpPr>
          <p:nvPr>
            <p:ph type="title"/>
          </p:nvPr>
        </p:nvSpPr>
        <p:spPr>
          <a:xfrm rot="-1140">
            <a:off x="959997" y="4169480"/>
            <a:ext cx="3619200" cy="769200"/>
          </a:xfrm>
          <a:prstGeom prst="rect">
            <a:avLst/>
          </a:prstGeom>
          <a:solidFill>
            <a:schemeClr val="lt2"/>
          </a:solidFill>
          <a:ln>
            <a:noFill/>
          </a:ln>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58" name="Google Shape;658;p14"/>
          <p:cNvSpPr txBox="1">
            <a:spLocks noGrp="1"/>
          </p:cNvSpPr>
          <p:nvPr>
            <p:ph type="subTitle" idx="1"/>
          </p:nvPr>
        </p:nvSpPr>
        <p:spPr>
          <a:xfrm>
            <a:off x="960000" y="1512333"/>
            <a:ext cx="5777600" cy="2352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34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59" name="Google Shape;659;p14"/>
          <p:cNvGrpSpPr/>
          <p:nvPr/>
        </p:nvGrpSpPr>
        <p:grpSpPr>
          <a:xfrm>
            <a:off x="-295413" y="-5"/>
            <a:ext cx="13147792" cy="7803413"/>
            <a:chOff x="-221560" y="-4"/>
            <a:chExt cx="9860844" cy="5852560"/>
          </a:xfrm>
        </p:grpSpPr>
        <p:sp>
          <p:nvSpPr>
            <p:cNvPr id="660" name="Google Shape;660;p14"/>
            <p:cNvSpPr/>
            <p:nvPr/>
          </p:nvSpPr>
          <p:spPr>
            <a:xfrm rot="-5400000">
              <a:off x="6576513" y="1223634"/>
              <a:ext cx="3791109" cy="134383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1" name="Google Shape;661;p14"/>
            <p:cNvGrpSpPr/>
            <p:nvPr/>
          </p:nvGrpSpPr>
          <p:grpSpPr>
            <a:xfrm>
              <a:off x="1942696" y="3231364"/>
              <a:ext cx="7696588" cy="2619411"/>
              <a:chOff x="715728" y="1849983"/>
              <a:chExt cx="3985391" cy="1356364"/>
            </a:xfrm>
          </p:grpSpPr>
          <p:sp>
            <p:nvSpPr>
              <p:cNvPr id="662" name="Google Shape;662;p1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 name="Google Shape;685;p14"/>
            <p:cNvGrpSpPr/>
            <p:nvPr/>
          </p:nvGrpSpPr>
          <p:grpSpPr>
            <a:xfrm>
              <a:off x="-194569" y="4422595"/>
              <a:ext cx="4543534" cy="1429961"/>
              <a:chOff x="-1192669" y="1924020"/>
              <a:chExt cx="4543534" cy="1429961"/>
            </a:xfrm>
          </p:grpSpPr>
          <p:sp>
            <p:nvSpPr>
              <p:cNvPr id="686" name="Google Shape;686;p1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7" name="Google Shape;717;p14"/>
            <p:cNvGrpSpPr/>
            <p:nvPr/>
          </p:nvGrpSpPr>
          <p:grpSpPr>
            <a:xfrm>
              <a:off x="2994983" y="308678"/>
              <a:ext cx="246464" cy="231319"/>
              <a:chOff x="5946283" y="1650903"/>
              <a:chExt cx="246464" cy="231319"/>
            </a:xfrm>
          </p:grpSpPr>
          <p:sp>
            <p:nvSpPr>
              <p:cNvPr id="718" name="Google Shape;718;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0" name="Google Shape;720;p14"/>
            <p:cNvGrpSpPr/>
            <p:nvPr/>
          </p:nvGrpSpPr>
          <p:grpSpPr>
            <a:xfrm>
              <a:off x="202958" y="2335828"/>
              <a:ext cx="246464" cy="231319"/>
              <a:chOff x="5946283" y="1650903"/>
              <a:chExt cx="246464" cy="231319"/>
            </a:xfrm>
          </p:grpSpPr>
          <p:sp>
            <p:nvSpPr>
              <p:cNvPr id="721" name="Google Shape;721;p1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3" name="Google Shape;723;p14"/>
            <p:cNvSpPr/>
            <p:nvPr/>
          </p:nvSpPr>
          <p:spPr>
            <a:xfrm>
              <a:off x="-221560" y="37750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4"/>
            <p:cNvSpPr/>
            <p:nvPr/>
          </p:nvSpPr>
          <p:spPr>
            <a:xfrm>
              <a:off x="4062040" y="149658"/>
              <a:ext cx="941559" cy="48110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4"/>
            <p:cNvSpPr/>
            <p:nvPr/>
          </p:nvSpPr>
          <p:spPr>
            <a:xfrm>
              <a:off x="720012" y="260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4"/>
            <p:cNvSpPr/>
            <p:nvPr/>
          </p:nvSpPr>
          <p:spPr>
            <a:xfrm>
              <a:off x="-97438" y="16561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9951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86374" y="70764"/>
            <a:ext cx="12436423" cy="7791403"/>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8748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4"/>
        <p:cNvGrpSpPr/>
        <p:nvPr/>
      </p:nvGrpSpPr>
      <p:grpSpPr>
        <a:xfrm>
          <a:off x="0" y="0"/>
          <a:ext cx="0" cy="0"/>
          <a:chOff x="0" y="0"/>
          <a:chExt cx="0" cy="0"/>
        </a:xfrm>
      </p:grpSpPr>
      <p:sp>
        <p:nvSpPr>
          <p:cNvPr id="835" name="Google Shape;835;p1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36" name="Google Shape;836;p16"/>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7" name="Google Shape;837;p16"/>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8" name="Google Shape;838;p16"/>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9" name="Google Shape;839;p16"/>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0" name="Google Shape;840;p16"/>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1" name="Google Shape;841;p16"/>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2" name="Google Shape;842;p16"/>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3" name="Google Shape;843;p16"/>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4" name="Google Shape;844;p16"/>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5" name="Google Shape;845;p16"/>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6" name="Google Shape;846;p16"/>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 name="Google Shape;847;p16"/>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6"/>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9" name="Google Shape;849;p16"/>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0" name="Google Shape;850;p16"/>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1" name="Google Shape;851;p16"/>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16"/>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16"/>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16"/>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16"/>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16"/>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16"/>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16"/>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16"/>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16"/>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16"/>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16"/>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16"/>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16"/>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16"/>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16"/>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16"/>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16"/>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16"/>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16"/>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16"/>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16"/>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16"/>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16"/>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16"/>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16"/>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16"/>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16"/>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16"/>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16"/>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1" name="Google Shape;881;p16"/>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2" name="Google Shape;882;p16"/>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3" name="Google Shape;883;p16"/>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39168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884"/>
        <p:cNvGrpSpPr/>
        <p:nvPr/>
      </p:nvGrpSpPr>
      <p:grpSpPr>
        <a:xfrm>
          <a:off x="0" y="0"/>
          <a:ext cx="0" cy="0"/>
          <a:chOff x="0" y="0"/>
          <a:chExt cx="0" cy="0"/>
        </a:xfrm>
      </p:grpSpPr>
      <p:grpSp>
        <p:nvGrpSpPr>
          <p:cNvPr id="885" name="Google Shape;885;p17"/>
          <p:cNvGrpSpPr/>
          <p:nvPr/>
        </p:nvGrpSpPr>
        <p:grpSpPr>
          <a:xfrm>
            <a:off x="36" y="4"/>
            <a:ext cx="12191965" cy="6887888"/>
            <a:chOff x="27" y="3"/>
            <a:chExt cx="9143974" cy="5165916"/>
          </a:xfrm>
        </p:grpSpPr>
        <p:sp>
          <p:nvSpPr>
            <p:cNvPr id="886" name="Google Shape;886;p17"/>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7"/>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 name="Google Shape;888;p17"/>
          <p:cNvSpPr txBox="1">
            <a:spLocks noGrp="1"/>
          </p:cNvSpPr>
          <p:nvPr>
            <p:ph type="subTitle" idx="1"/>
          </p:nvPr>
        </p:nvSpPr>
        <p:spPr>
          <a:xfrm rot="262">
            <a:off x="1931011" y="2501499"/>
            <a:ext cx="5245200" cy="610800"/>
          </a:xfrm>
          <a:prstGeom prst="rect">
            <a:avLst/>
          </a:prstGeom>
          <a:solidFill>
            <a:schemeClr val="lt2"/>
          </a:solid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889" name="Google Shape;889;p17"/>
          <p:cNvSpPr txBox="1">
            <a:spLocks noGrp="1"/>
          </p:cNvSpPr>
          <p:nvPr>
            <p:ph type="title" hasCustomPrompt="1"/>
          </p:nvPr>
        </p:nvSpPr>
        <p:spPr>
          <a:xfrm>
            <a:off x="7310133" y="969500"/>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grpSp>
        <p:nvGrpSpPr>
          <p:cNvPr id="890" name="Google Shape;890;p17"/>
          <p:cNvGrpSpPr/>
          <p:nvPr/>
        </p:nvGrpSpPr>
        <p:grpSpPr>
          <a:xfrm>
            <a:off x="-264218" y="411571"/>
            <a:ext cx="12649340" cy="7614675"/>
            <a:chOff x="-198164" y="308678"/>
            <a:chExt cx="9487005" cy="5711006"/>
          </a:xfrm>
        </p:grpSpPr>
        <p:grpSp>
          <p:nvGrpSpPr>
            <p:cNvPr id="891" name="Google Shape;891;p17"/>
            <p:cNvGrpSpPr/>
            <p:nvPr/>
          </p:nvGrpSpPr>
          <p:grpSpPr>
            <a:xfrm>
              <a:off x="4335000" y="3240122"/>
              <a:ext cx="4953842" cy="1685961"/>
              <a:chOff x="715728" y="1849983"/>
              <a:chExt cx="3985391" cy="1356364"/>
            </a:xfrm>
          </p:grpSpPr>
          <p:sp>
            <p:nvSpPr>
              <p:cNvPr id="892" name="Google Shape;892;p1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5" name="Google Shape;915;p17"/>
            <p:cNvGrpSpPr/>
            <p:nvPr/>
          </p:nvGrpSpPr>
          <p:grpSpPr>
            <a:xfrm>
              <a:off x="-198164" y="3057233"/>
              <a:ext cx="9412838" cy="2962451"/>
              <a:chOff x="-1192669" y="1924020"/>
              <a:chExt cx="4543534" cy="1429961"/>
            </a:xfrm>
          </p:grpSpPr>
          <p:sp>
            <p:nvSpPr>
              <p:cNvPr id="916" name="Google Shape;916;p1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7" name="Google Shape;947;p17"/>
            <p:cNvGrpSpPr/>
            <p:nvPr/>
          </p:nvGrpSpPr>
          <p:grpSpPr>
            <a:xfrm>
              <a:off x="1492833" y="308678"/>
              <a:ext cx="246464" cy="231319"/>
              <a:chOff x="5946283" y="1650903"/>
              <a:chExt cx="246464" cy="231319"/>
            </a:xfrm>
          </p:grpSpPr>
          <p:sp>
            <p:nvSpPr>
              <p:cNvPr id="948" name="Google Shape;948;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0" name="Google Shape;950;p17"/>
            <p:cNvGrpSpPr/>
            <p:nvPr/>
          </p:nvGrpSpPr>
          <p:grpSpPr>
            <a:xfrm>
              <a:off x="8616233" y="1244603"/>
              <a:ext cx="246464" cy="231319"/>
              <a:chOff x="5946283" y="1650903"/>
              <a:chExt cx="246464" cy="231319"/>
            </a:xfrm>
          </p:grpSpPr>
          <p:sp>
            <p:nvSpPr>
              <p:cNvPr id="951" name="Google Shape;951;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3" name="Google Shape;953;p17"/>
            <p:cNvGrpSpPr/>
            <p:nvPr/>
          </p:nvGrpSpPr>
          <p:grpSpPr>
            <a:xfrm>
              <a:off x="494908" y="784103"/>
              <a:ext cx="246464" cy="231319"/>
              <a:chOff x="5946283" y="1650903"/>
              <a:chExt cx="246464" cy="231319"/>
            </a:xfrm>
          </p:grpSpPr>
          <p:sp>
            <p:nvSpPr>
              <p:cNvPr id="954" name="Google Shape;954;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6" name="Google Shape;956;p17"/>
            <p:cNvGrpSpPr/>
            <p:nvPr/>
          </p:nvGrpSpPr>
          <p:grpSpPr>
            <a:xfrm>
              <a:off x="8573783" y="2027528"/>
              <a:ext cx="246464" cy="231319"/>
              <a:chOff x="5946283" y="1650903"/>
              <a:chExt cx="246464" cy="231319"/>
            </a:xfrm>
          </p:grpSpPr>
          <p:sp>
            <p:nvSpPr>
              <p:cNvPr id="957" name="Google Shape;957;p1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59" name="Google Shape;959;p17"/>
          <p:cNvSpPr txBox="1">
            <a:spLocks noGrp="1"/>
          </p:cNvSpPr>
          <p:nvPr>
            <p:ph type="title" idx="2"/>
          </p:nvPr>
        </p:nvSpPr>
        <p:spPr>
          <a:xfrm>
            <a:off x="1930667" y="969500"/>
            <a:ext cx="5245200" cy="14424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132301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960"/>
        <p:cNvGrpSpPr/>
        <p:nvPr/>
      </p:nvGrpSpPr>
      <p:grpSpPr>
        <a:xfrm>
          <a:off x="0" y="0"/>
          <a:ext cx="0" cy="0"/>
          <a:chOff x="0" y="0"/>
          <a:chExt cx="0" cy="0"/>
        </a:xfrm>
      </p:grpSpPr>
      <p:grpSp>
        <p:nvGrpSpPr>
          <p:cNvPr id="961" name="Google Shape;961;p18"/>
          <p:cNvGrpSpPr/>
          <p:nvPr/>
        </p:nvGrpSpPr>
        <p:grpSpPr>
          <a:xfrm rot="10800000" flipH="1">
            <a:off x="36" y="4"/>
            <a:ext cx="12191965" cy="6887888"/>
            <a:chOff x="27" y="3"/>
            <a:chExt cx="9143974" cy="5165916"/>
          </a:xfrm>
        </p:grpSpPr>
        <p:sp>
          <p:nvSpPr>
            <p:cNvPr id="962" name="Google Shape;962;p18"/>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8"/>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4" name="Google Shape;964;p18"/>
          <p:cNvSpPr txBox="1">
            <a:spLocks noGrp="1"/>
          </p:cNvSpPr>
          <p:nvPr>
            <p:ph type="subTitle" idx="1"/>
          </p:nvPr>
        </p:nvSpPr>
        <p:spPr>
          <a:xfrm rot="238">
            <a:off x="3204213" y="4889133"/>
            <a:ext cx="5784000" cy="6108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5" name="Google Shape;965;p18"/>
          <p:cNvSpPr txBox="1">
            <a:spLocks noGrp="1"/>
          </p:cNvSpPr>
          <p:nvPr>
            <p:ph type="title" hasCustomPrompt="1"/>
          </p:nvPr>
        </p:nvSpPr>
        <p:spPr>
          <a:xfrm>
            <a:off x="4620600" y="1357867"/>
            <a:ext cx="2951200" cy="214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966" name="Google Shape;966;p18"/>
          <p:cNvSpPr txBox="1">
            <a:spLocks noGrp="1"/>
          </p:cNvSpPr>
          <p:nvPr>
            <p:ph type="title" idx="2"/>
          </p:nvPr>
        </p:nvSpPr>
        <p:spPr>
          <a:xfrm>
            <a:off x="3203833" y="3357133"/>
            <a:ext cx="5784000" cy="14424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600"/>
              <a:buNone/>
              <a:defRPr sz="8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grpSp>
        <p:nvGrpSpPr>
          <p:cNvPr id="967" name="Google Shape;967;p18"/>
          <p:cNvGrpSpPr/>
          <p:nvPr/>
        </p:nvGrpSpPr>
        <p:grpSpPr>
          <a:xfrm>
            <a:off x="-111059" y="3357138"/>
            <a:ext cx="12395019" cy="4414239"/>
            <a:chOff x="-83294" y="2517853"/>
            <a:chExt cx="9296264" cy="3310679"/>
          </a:xfrm>
        </p:grpSpPr>
        <p:grpSp>
          <p:nvGrpSpPr>
            <p:cNvPr id="968" name="Google Shape;968;p18"/>
            <p:cNvGrpSpPr/>
            <p:nvPr/>
          </p:nvGrpSpPr>
          <p:grpSpPr>
            <a:xfrm>
              <a:off x="5227578" y="4472158"/>
              <a:ext cx="3985391" cy="1356364"/>
              <a:chOff x="715728" y="1849983"/>
              <a:chExt cx="3985391" cy="1356364"/>
            </a:xfrm>
          </p:grpSpPr>
          <p:sp>
            <p:nvSpPr>
              <p:cNvPr id="969" name="Google Shape;969;p18"/>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8"/>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8"/>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8"/>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8"/>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8"/>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8"/>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8"/>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8"/>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8"/>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8"/>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8"/>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8"/>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8"/>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8"/>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8"/>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8"/>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8"/>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8"/>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8"/>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8"/>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8"/>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8"/>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2" name="Google Shape;992;p18"/>
            <p:cNvGrpSpPr/>
            <p:nvPr/>
          </p:nvGrpSpPr>
          <p:grpSpPr>
            <a:xfrm>
              <a:off x="-83294" y="4398570"/>
              <a:ext cx="4543534" cy="1429961"/>
              <a:chOff x="-1192669" y="1924020"/>
              <a:chExt cx="4543534" cy="1429961"/>
            </a:xfrm>
          </p:grpSpPr>
          <p:sp>
            <p:nvSpPr>
              <p:cNvPr id="993" name="Google Shape;993;p1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4" name="Google Shape;1024;p18"/>
            <p:cNvGrpSpPr/>
            <p:nvPr/>
          </p:nvGrpSpPr>
          <p:grpSpPr>
            <a:xfrm>
              <a:off x="8547233" y="3278903"/>
              <a:ext cx="246464" cy="231319"/>
              <a:chOff x="5946283" y="1650903"/>
              <a:chExt cx="246464" cy="231319"/>
            </a:xfrm>
          </p:grpSpPr>
          <p:sp>
            <p:nvSpPr>
              <p:cNvPr id="1025" name="Google Shape;1025;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7" name="Google Shape;1027;p18"/>
            <p:cNvGrpSpPr/>
            <p:nvPr/>
          </p:nvGrpSpPr>
          <p:grpSpPr>
            <a:xfrm>
              <a:off x="473533" y="2517853"/>
              <a:ext cx="246464" cy="231319"/>
              <a:chOff x="5946283" y="1650903"/>
              <a:chExt cx="246464" cy="231319"/>
            </a:xfrm>
          </p:grpSpPr>
          <p:sp>
            <p:nvSpPr>
              <p:cNvPr id="1028" name="Google Shape;1028;p1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0" name="Google Shape;1030;p18"/>
            <p:cNvGrpSpPr/>
            <p:nvPr/>
          </p:nvGrpSpPr>
          <p:grpSpPr>
            <a:xfrm>
              <a:off x="8151201" y="4072201"/>
              <a:ext cx="444944" cy="688498"/>
              <a:chOff x="7706772" y="521151"/>
              <a:chExt cx="268136" cy="414933"/>
            </a:xfrm>
          </p:grpSpPr>
          <p:sp>
            <p:nvSpPr>
              <p:cNvPr id="1031" name="Google Shape;1031;p1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3838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37"/>
        <p:cNvGrpSpPr/>
        <p:nvPr/>
      </p:nvGrpSpPr>
      <p:grpSpPr>
        <a:xfrm>
          <a:off x="0" y="0"/>
          <a:ext cx="0" cy="0"/>
          <a:chOff x="0" y="0"/>
          <a:chExt cx="0" cy="0"/>
        </a:xfrm>
      </p:grpSpPr>
      <p:sp>
        <p:nvSpPr>
          <p:cNvPr id="1038" name="Google Shape;1038;p19"/>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39" name="Google Shape;1039;p19"/>
          <p:cNvSpPr txBox="1">
            <a:spLocks noGrp="1"/>
          </p:cNvSpPr>
          <p:nvPr>
            <p:ph type="body" idx="1"/>
          </p:nvPr>
        </p:nvSpPr>
        <p:spPr>
          <a:xfrm>
            <a:off x="960000" y="1566000"/>
            <a:ext cx="10272000" cy="45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040" name="Google Shape;1040;p19"/>
          <p:cNvSpPr/>
          <p:nvPr/>
        </p:nvSpPr>
        <p:spPr>
          <a:xfrm>
            <a:off x="9106923" y="4840887"/>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1" name="Google Shape;1041;p19"/>
          <p:cNvGrpSpPr/>
          <p:nvPr/>
        </p:nvGrpSpPr>
        <p:grpSpPr>
          <a:xfrm>
            <a:off x="3830366" y="5635338"/>
            <a:ext cx="8695061" cy="2959225"/>
            <a:chOff x="715728" y="1849983"/>
            <a:chExt cx="3985391" cy="1356364"/>
          </a:xfrm>
        </p:grpSpPr>
        <p:sp>
          <p:nvSpPr>
            <p:cNvPr id="1042" name="Google Shape;1042;p19"/>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9"/>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9"/>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9"/>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9"/>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9"/>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9"/>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9"/>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9"/>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9"/>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9"/>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9"/>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9"/>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9"/>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9"/>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9"/>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9"/>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9"/>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9"/>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9"/>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9"/>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9"/>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9"/>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5" name="Google Shape;1065;p19"/>
          <p:cNvGrpSpPr/>
          <p:nvPr/>
        </p:nvGrpSpPr>
        <p:grpSpPr>
          <a:xfrm>
            <a:off x="-333248" y="6101668"/>
            <a:ext cx="9912779" cy="3119795"/>
            <a:chOff x="-1192669" y="1924020"/>
            <a:chExt cx="4543534" cy="1429961"/>
          </a:xfrm>
        </p:grpSpPr>
        <p:sp>
          <p:nvSpPr>
            <p:cNvPr id="1066" name="Google Shape;1066;p1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 name="Google Shape;1097;p19"/>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 name="Google Shape;1098;p19"/>
          <p:cNvGrpSpPr/>
          <p:nvPr/>
        </p:nvGrpSpPr>
        <p:grpSpPr>
          <a:xfrm>
            <a:off x="185711" y="534172"/>
            <a:ext cx="328619" cy="308425"/>
            <a:chOff x="5946283" y="1650903"/>
            <a:chExt cx="246464" cy="231319"/>
          </a:xfrm>
        </p:grpSpPr>
        <p:sp>
          <p:nvSpPr>
            <p:cNvPr id="1099" name="Google Shape;1099;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1" name="Google Shape;1101;p19"/>
          <p:cNvGrpSpPr/>
          <p:nvPr/>
        </p:nvGrpSpPr>
        <p:grpSpPr>
          <a:xfrm>
            <a:off x="1226077" y="182038"/>
            <a:ext cx="328619" cy="308425"/>
            <a:chOff x="5946283" y="1650903"/>
            <a:chExt cx="246464" cy="231319"/>
          </a:xfrm>
        </p:grpSpPr>
        <p:sp>
          <p:nvSpPr>
            <p:cNvPr id="1102" name="Google Shape;1102;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4" name="Google Shape;1104;p19"/>
          <p:cNvGrpSpPr/>
          <p:nvPr/>
        </p:nvGrpSpPr>
        <p:grpSpPr>
          <a:xfrm>
            <a:off x="348477" y="1287872"/>
            <a:ext cx="328619" cy="308425"/>
            <a:chOff x="5946283" y="1650903"/>
            <a:chExt cx="246464" cy="231319"/>
          </a:xfrm>
        </p:grpSpPr>
        <p:sp>
          <p:nvSpPr>
            <p:cNvPr id="1105" name="Google Shape;1105;p1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58189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07"/>
        <p:cNvGrpSpPr/>
        <p:nvPr/>
      </p:nvGrpSpPr>
      <p:grpSpPr>
        <a:xfrm>
          <a:off x="0" y="0"/>
          <a:ext cx="0" cy="0"/>
          <a:chOff x="0" y="0"/>
          <a:chExt cx="0" cy="0"/>
        </a:xfrm>
      </p:grpSpPr>
      <p:grpSp>
        <p:nvGrpSpPr>
          <p:cNvPr id="1108" name="Google Shape;1108;p20"/>
          <p:cNvGrpSpPr/>
          <p:nvPr/>
        </p:nvGrpSpPr>
        <p:grpSpPr>
          <a:xfrm>
            <a:off x="-188901" y="-52"/>
            <a:ext cx="12571964" cy="9001547"/>
            <a:chOff x="-141676" y="-39"/>
            <a:chExt cx="9428973" cy="6751160"/>
          </a:xfrm>
        </p:grpSpPr>
        <p:grpSp>
          <p:nvGrpSpPr>
            <p:cNvPr id="1109" name="Google Shape;1109;p20"/>
            <p:cNvGrpSpPr/>
            <p:nvPr/>
          </p:nvGrpSpPr>
          <p:grpSpPr>
            <a:xfrm>
              <a:off x="3008312" y="4381571"/>
              <a:ext cx="6278984" cy="2136952"/>
              <a:chOff x="715728" y="1849983"/>
              <a:chExt cx="3985391" cy="1356364"/>
            </a:xfrm>
          </p:grpSpPr>
          <p:sp>
            <p:nvSpPr>
              <p:cNvPr id="1110" name="Google Shape;1110;p20"/>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0"/>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0"/>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0"/>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0"/>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0"/>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0"/>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0"/>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0"/>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0"/>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0"/>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0"/>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0"/>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0"/>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0"/>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0"/>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0"/>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0"/>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20"/>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0"/>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0"/>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0"/>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0"/>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20"/>
            <p:cNvGrpSpPr/>
            <p:nvPr/>
          </p:nvGrpSpPr>
          <p:grpSpPr>
            <a:xfrm>
              <a:off x="-141676" y="4498217"/>
              <a:ext cx="7158337" cy="2252904"/>
              <a:chOff x="-1192669" y="1924020"/>
              <a:chExt cx="4543534" cy="1429961"/>
            </a:xfrm>
          </p:grpSpPr>
          <p:sp>
            <p:nvSpPr>
              <p:cNvPr id="1134" name="Google Shape;1134;p20"/>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0"/>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0"/>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0"/>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0"/>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0"/>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0"/>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0"/>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0"/>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0"/>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0"/>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0"/>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0"/>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0"/>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0"/>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0"/>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0"/>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0"/>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20"/>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20"/>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0"/>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20"/>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20"/>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0"/>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0"/>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0"/>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0"/>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0"/>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0"/>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0"/>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0"/>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5" name="Google Shape;1165;p20"/>
            <p:cNvSpPr/>
            <p:nvPr/>
          </p:nvSpPr>
          <p:spPr>
            <a:xfrm rot="10800000" flipH="1">
              <a:off x="0" y="-39"/>
              <a:ext cx="9166939" cy="140784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6" name="Google Shape;1166;p20"/>
            <p:cNvGrpSpPr/>
            <p:nvPr/>
          </p:nvGrpSpPr>
          <p:grpSpPr>
            <a:xfrm>
              <a:off x="407845" y="1122228"/>
              <a:ext cx="1361503" cy="682486"/>
              <a:chOff x="6554834" y="4413128"/>
              <a:chExt cx="1033713" cy="518173"/>
            </a:xfrm>
          </p:grpSpPr>
          <p:sp>
            <p:nvSpPr>
              <p:cNvPr id="1167" name="Google Shape;1167;p2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2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2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2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3" name="Google Shape;1173;p20"/>
            <p:cNvGrpSpPr/>
            <p:nvPr/>
          </p:nvGrpSpPr>
          <p:grpSpPr>
            <a:xfrm>
              <a:off x="8626833" y="2379878"/>
              <a:ext cx="246464" cy="231319"/>
              <a:chOff x="5946283" y="1650903"/>
              <a:chExt cx="246464" cy="231319"/>
            </a:xfrm>
          </p:grpSpPr>
          <p:sp>
            <p:nvSpPr>
              <p:cNvPr id="1174" name="Google Shape;117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6" name="Google Shape;1176;p20"/>
            <p:cNvGrpSpPr/>
            <p:nvPr/>
          </p:nvGrpSpPr>
          <p:grpSpPr>
            <a:xfrm>
              <a:off x="8217624" y="3008021"/>
              <a:ext cx="611579" cy="532575"/>
              <a:chOff x="5133595" y="1523392"/>
              <a:chExt cx="473946" cy="412721"/>
            </a:xfrm>
          </p:grpSpPr>
          <p:sp>
            <p:nvSpPr>
              <p:cNvPr id="1177" name="Google Shape;1177;p20"/>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20"/>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20"/>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20"/>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20"/>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20"/>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20"/>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20"/>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20"/>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20"/>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20"/>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20"/>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20"/>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20"/>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3" name="Google Shape;1193;p20"/>
            <p:cNvGrpSpPr/>
            <p:nvPr/>
          </p:nvGrpSpPr>
          <p:grpSpPr>
            <a:xfrm>
              <a:off x="8451683" y="757178"/>
              <a:ext cx="246464" cy="231319"/>
              <a:chOff x="5946283" y="1650903"/>
              <a:chExt cx="246464" cy="231319"/>
            </a:xfrm>
          </p:grpSpPr>
          <p:sp>
            <p:nvSpPr>
              <p:cNvPr id="1194" name="Google Shape;1194;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6" name="Google Shape;1196;p20"/>
            <p:cNvGrpSpPr/>
            <p:nvPr/>
          </p:nvGrpSpPr>
          <p:grpSpPr>
            <a:xfrm>
              <a:off x="454883" y="2092303"/>
              <a:ext cx="246464" cy="231319"/>
              <a:chOff x="5946283" y="1650903"/>
              <a:chExt cx="246464" cy="231319"/>
            </a:xfrm>
          </p:grpSpPr>
          <p:sp>
            <p:nvSpPr>
              <p:cNvPr id="1197" name="Google Shape;1197;p2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2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9" name="Google Shape;1199;p20"/>
            <p:cNvSpPr/>
            <p:nvPr/>
          </p:nvSpPr>
          <p:spPr>
            <a:xfrm>
              <a:off x="454866" y="2611195"/>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20"/>
            <p:cNvSpPr/>
            <p:nvPr/>
          </p:nvSpPr>
          <p:spPr>
            <a:xfrm>
              <a:off x="7944516" y="1198870"/>
              <a:ext cx="884633" cy="4520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20"/>
          <p:cNvSpPr txBox="1">
            <a:spLocks noGrp="1"/>
          </p:cNvSpPr>
          <p:nvPr>
            <p:ph type="subTitle" idx="1"/>
          </p:nvPr>
        </p:nvSpPr>
        <p:spPr>
          <a:xfrm rot="237">
            <a:off x="3196567" y="4630217"/>
            <a:ext cx="5798800" cy="9096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02" name="Google Shape;1202;p20"/>
          <p:cNvSpPr txBox="1">
            <a:spLocks noGrp="1"/>
          </p:cNvSpPr>
          <p:nvPr>
            <p:ph type="title"/>
          </p:nvPr>
        </p:nvSpPr>
        <p:spPr>
          <a:xfrm>
            <a:off x="2066500" y="1317984"/>
            <a:ext cx="8059200" cy="35152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94673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3"/>
        <p:cNvGrpSpPr/>
        <p:nvPr/>
      </p:nvGrpSpPr>
      <p:grpSpPr>
        <a:xfrm>
          <a:off x="0" y="0"/>
          <a:ext cx="0" cy="0"/>
          <a:chOff x="0" y="0"/>
          <a:chExt cx="0" cy="0"/>
        </a:xfrm>
      </p:grpSpPr>
      <p:sp>
        <p:nvSpPr>
          <p:cNvPr id="1204" name="Google Shape;1204;p21"/>
          <p:cNvSpPr txBox="1">
            <a:spLocks noGrp="1"/>
          </p:cNvSpPr>
          <p:nvPr>
            <p:ph type="subTitle" idx="1"/>
          </p:nvPr>
        </p:nvSpPr>
        <p:spPr>
          <a:xfrm>
            <a:off x="960000" y="3312451"/>
            <a:ext cx="4751200" cy="109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05" name="Google Shape;1205;p21"/>
          <p:cNvSpPr txBox="1">
            <a:spLocks noGrp="1"/>
          </p:cNvSpPr>
          <p:nvPr>
            <p:ph type="title"/>
          </p:nvPr>
        </p:nvSpPr>
        <p:spPr>
          <a:xfrm>
            <a:off x="960000" y="2453951"/>
            <a:ext cx="4751200" cy="858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06" name="Google Shape;1206;p21"/>
          <p:cNvGrpSpPr/>
          <p:nvPr/>
        </p:nvGrpSpPr>
        <p:grpSpPr>
          <a:xfrm>
            <a:off x="3864693" y="4693244"/>
            <a:ext cx="8435745" cy="2870971"/>
            <a:chOff x="715728" y="1849983"/>
            <a:chExt cx="3985391" cy="1356364"/>
          </a:xfrm>
        </p:grpSpPr>
        <p:sp>
          <p:nvSpPr>
            <p:cNvPr id="1207" name="Google Shape;1207;p2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2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2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2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2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2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2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2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2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2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2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2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2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2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2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2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2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2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2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2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2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2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2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0" name="Google Shape;1230;p21"/>
          <p:cNvGrpSpPr/>
          <p:nvPr/>
        </p:nvGrpSpPr>
        <p:grpSpPr>
          <a:xfrm>
            <a:off x="-174748" y="4849957"/>
            <a:ext cx="9617147" cy="3026752"/>
            <a:chOff x="-1192669" y="1924020"/>
            <a:chExt cx="4543534" cy="1429961"/>
          </a:xfrm>
        </p:grpSpPr>
        <p:sp>
          <p:nvSpPr>
            <p:cNvPr id="1231" name="Google Shape;1231;p21"/>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21"/>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21"/>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21"/>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21"/>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21"/>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21"/>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21"/>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21"/>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21"/>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1"/>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1"/>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1"/>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1"/>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1"/>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1"/>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1"/>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1"/>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1"/>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1"/>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1"/>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1"/>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1"/>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1"/>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1"/>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1"/>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1"/>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1"/>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1"/>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1"/>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1"/>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21"/>
          <p:cNvGrpSpPr/>
          <p:nvPr/>
        </p:nvGrpSpPr>
        <p:grpSpPr>
          <a:xfrm>
            <a:off x="284778" y="430289"/>
            <a:ext cx="11705812" cy="5256763"/>
            <a:chOff x="213583" y="322717"/>
            <a:chExt cx="8779359" cy="3942572"/>
          </a:xfrm>
        </p:grpSpPr>
        <p:grpSp>
          <p:nvGrpSpPr>
            <p:cNvPr id="1263" name="Google Shape;1263;p21"/>
            <p:cNvGrpSpPr/>
            <p:nvPr/>
          </p:nvGrpSpPr>
          <p:grpSpPr>
            <a:xfrm>
              <a:off x="7561986" y="2461773"/>
              <a:ext cx="1283896" cy="640564"/>
              <a:chOff x="3928210" y="1337178"/>
              <a:chExt cx="913545" cy="455852"/>
            </a:xfrm>
          </p:grpSpPr>
          <p:sp>
            <p:nvSpPr>
              <p:cNvPr id="1264" name="Google Shape;1264;p21"/>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1"/>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1"/>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1"/>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21"/>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9" name="Google Shape;1269;p21"/>
            <p:cNvGrpSpPr/>
            <p:nvPr/>
          </p:nvGrpSpPr>
          <p:grpSpPr>
            <a:xfrm>
              <a:off x="8327142" y="540012"/>
              <a:ext cx="665800" cy="547990"/>
              <a:chOff x="6522431" y="1681510"/>
              <a:chExt cx="420647" cy="346216"/>
            </a:xfrm>
          </p:grpSpPr>
          <p:sp>
            <p:nvSpPr>
              <p:cNvPr id="1270" name="Google Shape;1270;p21"/>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21"/>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21"/>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1"/>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1"/>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21"/>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21"/>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21"/>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21"/>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21"/>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21"/>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21"/>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21"/>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21"/>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21"/>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21"/>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21"/>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21"/>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21"/>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1"/>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1"/>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2" name="Google Shape;1292;p21"/>
            <p:cNvGrpSpPr/>
            <p:nvPr/>
          </p:nvGrpSpPr>
          <p:grpSpPr>
            <a:xfrm>
              <a:off x="8488808" y="1894803"/>
              <a:ext cx="246464" cy="231319"/>
              <a:chOff x="5946283" y="1650903"/>
              <a:chExt cx="246464" cy="231319"/>
            </a:xfrm>
          </p:grpSpPr>
          <p:sp>
            <p:nvSpPr>
              <p:cNvPr id="1293" name="Google Shape;1293;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5" name="Google Shape;1295;p21"/>
            <p:cNvSpPr/>
            <p:nvPr/>
          </p:nvSpPr>
          <p:spPr>
            <a:xfrm>
              <a:off x="1064837" y="350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96" name="Google Shape;1296;p21"/>
            <p:cNvGrpSpPr/>
            <p:nvPr/>
          </p:nvGrpSpPr>
          <p:grpSpPr>
            <a:xfrm>
              <a:off x="3367467" y="3569545"/>
              <a:ext cx="634909" cy="695744"/>
              <a:chOff x="7969377" y="2856516"/>
              <a:chExt cx="402682" cy="441266"/>
            </a:xfrm>
          </p:grpSpPr>
          <p:sp>
            <p:nvSpPr>
              <p:cNvPr id="1297" name="Google Shape;1297;p21"/>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1"/>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1"/>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1"/>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1"/>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1"/>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1"/>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8" name="Google Shape;1308;p21"/>
            <p:cNvGrpSpPr/>
            <p:nvPr/>
          </p:nvGrpSpPr>
          <p:grpSpPr>
            <a:xfrm>
              <a:off x="494908" y="1060128"/>
              <a:ext cx="246464" cy="231319"/>
              <a:chOff x="5946283" y="1650903"/>
              <a:chExt cx="246464" cy="231319"/>
            </a:xfrm>
          </p:grpSpPr>
          <p:sp>
            <p:nvSpPr>
              <p:cNvPr id="1309" name="Google Shape;1309;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1" name="Google Shape;1311;p21"/>
            <p:cNvGrpSpPr/>
            <p:nvPr/>
          </p:nvGrpSpPr>
          <p:grpSpPr>
            <a:xfrm>
              <a:off x="213583" y="1596228"/>
              <a:ext cx="246464" cy="231319"/>
              <a:chOff x="5946283" y="1650903"/>
              <a:chExt cx="246464" cy="231319"/>
            </a:xfrm>
          </p:grpSpPr>
          <p:sp>
            <p:nvSpPr>
              <p:cNvPr id="1312" name="Google Shape;1312;p2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2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4" name="Google Shape;1314;p21"/>
            <p:cNvSpPr/>
            <p:nvPr/>
          </p:nvSpPr>
          <p:spPr>
            <a:xfrm>
              <a:off x="6530562" y="322717"/>
              <a:ext cx="1072399" cy="548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85859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0"/>
        <p:cNvGrpSpPr/>
        <p:nvPr/>
      </p:nvGrpSpPr>
      <p:grpSpPr>
        <a:xfrm>
          <a:off x="0" y="0"/>
          <a:ext cx="0" cy="0"/>
          <a:chOff x="0" y="0"/>
          <a:chExt cx="0" cy="0"/>
        </a:xfrm>
      </p:grpSpPr>
      <p:grpSp>
        <p:nvGrpSpPr>
          <p:cNvPr id="71" name="Google Shape;71;p3"/>
          <p:cNvGrpSpPr/>
          <p:nvPr/>
        </p:nvGrpSpPr>
        <p:grpSpPr>
          <a:xfrm>
            <a:off x="36" y="4"/>
            <a:ext cx="12191965" cy="6887888"/>
            <a:chOff x="27" y="3"/>
            <a:chExt cx="9143974" cy="5165916"/>
          </a:xfrm>
        </p:grpSpPr>
        <p:sp>
          <p:nvSpPr>
            <p:cNvPr id="72" name="Google Shape;72;p3"/>
            <p:cNvSpPr/>
            <p:nvPr/>
          </p:nvSpPr>
          <p:spPr>
            <a:xfrm flipH="1">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3"/>
            <p:cNvSpPr/>
            <p:nvPr/>
          </p:nvSpPr>
          <p:spPr>
            <a:xfrm flipH="1">
              <a:off x="27"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3"/>
          <p:cNvGrpSpPr/>
          <p:nvPr/>
        </p:nvGrpSpPr>
        <p:grpSpPr>
          <a:xfrm>
            <a:off x="7172471" y="4615676"/>
            <a:ext cx="5019515" cy="1567203"/>
            <a:chOff x="2132353" y="3387432"/>
            <a:chExt cx="3764636" cy="1175402"/>
          </a:xfrm>
        </p:grpSpPr>
        <p:sp>
          <p:nvSpPr>
            <p:cNvPr id="75" name="Google Shape;75;p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 name="Google Shape;91;p3"/>
          <p:cNvGrpSpPr/>
          <p:nvPr/>
        </p:nvGrpSpPr>
        <p:grpSpPr>
          <a:xfrm>
            <a:off x="70" y="4872286"/>
            <a:ext cx="12191841" cy="1985647"/>
            <a:chOff x="626075" y="3657856"/>
            <a:chExt cx="5447326" cy="1489235"/>
          </a:xfrm>
        </p:grpSpPr>
        <p:sp>
          <p:nvSpPr>
            <p:cNvPr id="92" name="Google Shape;92;p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3"/>
          <p:cNvSpPr txBox="1">
            <a:spLocks noGrp="1"/>
          </p:cNvSpPr>
          <p:nvPr>
            <p:ph type="title" hasCustomPrompt="1"/>
          </p:nvPr>
        </p:nvSpPr>
        <p:spPr>
          <a:xfrm>
            <a:off x="1822751" y="720000"/>
            <a:ext cx="2951200" cy="264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1" name="Google Shape;121;p3"/>
          <p:cNvSpPr txBox="1">
            <a:spLocks noGrp="1"/>
          </p:cNvSpPr>
          <p:nvPr>
            <p:ph type="subTitle" idx="1"/>
          </p:nvPr>
        </p:nvSpPr>
        <p:spPr>
          <a:xfrm rot="252">
            <a:off x="4908459" y="3451531"/>
            <a:ext cx="5460400" cy="6108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 name="Google Shape;122;p3"/>
          <p:cNvGrpSpPr/>
          <p:nvPr/>
        </p:nvGrpSpPr>
        <p:grpSpPr>
          <a:xfrm>
            <a:off x="302744" y="2076556"/>
            <a:ext cx="328619" cy="308425"/>
            <a:chOff x="5946283" y="1650903"/>
            <a:chExt cx="246464" cy="231319"/>
          </a:xfrm>
        </p:grpSpPr>
        <p:sp>
          <p:nvSpPr>
            <p:cNvPr id="123" name="Google Shape;123;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631377" y="2993805"/>
            <a:ext cx="328619" cy="308425"/>
            <a:chOff x="5946283" y="1650903"/>
            <a:chExt cx="246464" cy="231319"/>
          </a:xfrm>
        </p:grpSpPr>
        <p:sp>
          <p:nvSpPr>
            <p:cNvPr id="126" name="Google Shape;126;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3"/>
          <p:cNvGrpSpPr/>
          <p:nvPr/>
        </p:nvGrpSpPr>
        <p:grpSpPr>
          <a:xfrm>
            <a:off x="9276744" y="322238"/>
            <a:ext cx="328619" cy="308425"/>
            <a:chOff x="5946283" y="1650903"/>
            <a:chExt cx="246464" cy="231319"/>
          </a:xfrm>
        </p:grpSpPr>
        <p:sp>
          <p:nvSpPr>
            <p:cNvPr id="129" name="Google Shape;129;p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3"/>
          <p:cNvSpPr txBox="1">
            <a:spLocks noGrp="1"/>
          </p:cNvSpPr>
          <p:nvPr>
            <p:ph type="title" idx="2"/>
          </p:nvPr>
        </p:nvSpPr>
        <p:spPr>
          <a:xfrm>
            <a:off x="4908084" y="720000"/>
            <a:ext cx="5460400" cy="2642000"/>
          </a:xfrm>
          <a:prstGeom prst="rect">
            <a:avLst/>
          </a:prstGeom>
          <a:noFill/>
        </p:spPr>
        <p:txBody>
          <a:bodyPr spcFirstLastPara="1" wrap="square" lIns="91425" tIns="91425" rIns="91425" bIns="91425" anchor="b" anchorCtr="0">
            <a:noAutofit/>
          </a:bodyPr>
          <a:lstStyle>
            <a:lvl1pPr lvl="0" algn="l">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227783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315"/>
        <p:cNvGrpSpPr/>
        <p:nvPr/>
      </p:nvGrpSpPr>
      <p:grpSpPr>
        <a:xfrm>
          <a:off x="0" y="0"/>
          <a:ext cx="0" cy="0"/>
          <a:chOff x="0" y="0"/>
          <a:chExt cx="0" cy="0"/>
        </a:xfrm>
      </p:grpSpPr>
      <p:sp>
        <p:nvSpPr>
          <p:cNvPr id="1316" name="Google Shape;1316;p22"/>
          <p:cNvSpPr txBox="1">
            <a:spLocks noGrp="1"/>
          </p:cNvSpPr>
          <p:nvPr>
            <p:ph type="subTitle" idx="1"/>
          </p:nvPr>
        </p:nvSpPr>
        <p:spPr>
          <a:xfrm>
            <a:off x="6480800" y="3344200"/>
            <a:ext cx="4751200" cy="10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17" name="Google Shape;1317;p22"/>
          <p:cNvSpPr txBox="1">
            <a:spLocks noGrp="1"/>
          </p:cNvSpPr>
          <p:nvPr>
            <p:ph type="title"/>
          </p:nvPr>
        </p:nvSpPr>
        <p:spPr>
          <a:xfrm>
            <a:off x="6480800" y="2450633"/>
            <a:ext cx="4751200" cy="8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grpSp>
        <p:nvGrpSpPr>
          <p:cNvPr id="1318" name="Google Shape;1318;p22"/>
          <p:cNvGrpSpPr/>
          <p:nvPr/>
        </p:nvGrpSpPr>
        <p:grpSpPr>
          <a:xfrm>
            <a:off x="-35360" y="4797193"/>
            <a:ext cx="12307213" cy="2681616"/>
            <a:chOff x="-26520" y="3597895"/>
            <a:chExt cx="9230410" cy="2011212"/>
          </a:xfrm>
        </p:grpSpPr>
        <p:grpSp>
          <p:nvGrpSpPr>
            <p:cNvPr id="1319" name="Google Shape;1319;p22"/>
            <p:cNvGrpSpPr/>
            <p:nvPr/>
          </p:nvGrpSpPr>
          <p:grpSpPr>
            <a:xfrm>
              <a:off x="-26520" y="3597895"/>
              <a:ext cx="7357159" cy="2011212"/>
              <a:chOff x="626075" y="3657856"/>
              <a:chExt cx="5447326" cy="1489235"/>
            </a:xfrm>
          </p:grpSpPr>
          <p:sp>
            <p:nvSpPr>
              <p:cNvPr id="1320" name="Google Shape;1320;p22"/>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2"/>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2"/>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2"/>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2"/>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2"/>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2"/>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2"/>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2"/>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2"/>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2"/>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2"/>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2"/>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2"/>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2"/>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2"/>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2"/>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2"/>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2"/>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2"/>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2"/>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2"/>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2"/>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2"/>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2"/>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2"/>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2"/>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2"/>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8" name="Google Shape;1348;p22"/>
            <p:cNvGrpSpPr/>
            <p:nvPr/>
          </p:nvGrpSpPr>
          <p:grpSpPr>
            <a:xfrm>
              <a:off x="4929899" y="4191982"/>
              <a:ext cx="4273991" cy="1334434"/>
              <a:chOff x="2132353" y="3387432"/>
              <a:chExt cx="3764636" cy="1175402"/>
            </a:xfrm>
          </p:grpSpPr>
          <p:sp>
            <p:nvSpPr>
              <p:cNvPr id="1349" name="Google Shape;1349;p22"/>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2"/>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2"/>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2"/>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2"/>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2"/>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2"/>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2"/>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2"/>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2"/>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2"/>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2"/>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2"/>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2"/>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2"/>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2"/>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65" name="Google Shape;1365;p22"/>
          <p:cNvGrpSpPr/>
          <p:nvPr/>
        </p:nvGrpSpPr>
        <p:grpSpPr>
          <a:xfrm>
            <a:off x="103417" y="261638"/>
            <a:ext cx="11847945" cy="4551716"/>
            <a:chOff x="77562" y="196228"/>
            <a:chExt cx="8885959" cy="3413787"/>
          </a:xfrm>
        </p:grpSpPr>
        <p:grpSp>
          <p:nvGrpSpPr>
            <p:cNvPr id="1366" name="Google Shape;1366;p22"/>
            <p:cNvGrpSpPr/>
            <p:nvPr/>
          </p:nvGrpSpPr>
          <p:grpSpPr>
            <a:xfrm>
              <a:off x="5606558" y="196228"/>
              <a:ext cx="246464" cy="231319"/>
              <a:chOff x="5946283" y="1650903"/>
              <a:chExt cx="246464" cy="231319"/>
            </a:xfrm>
          </p:grpSpPr>
          <p:sp>
            <p:nvSpPr>
              <p:cNvPr id="1367" name="Google Shape;1367;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9" name="Google Shape;1369;p22"/>
            <p:cNvGrpSpPr/>
            <p:nvPr/>
          </p:nvGrpSpPr>
          <p:grpSpPr>
            <a:xfrm>
              <a:off x="234808" y="1463528"/>
              <a:ext cx="246464" cy="231319"/>
              <a:chOff x="5946283" y="1650903"/>
              <a:chExt cx="246464" cy="231319"/>
            </a:xfrm>
          </p:grpSpPr>
          <p:sp>
            <p:nvSpPr>
              <p:cNvPr id="1370" name="Google Shape;1370;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2" name="Google Shape;1372;p22"/>
            <p:cNvGrpSpPr/>
            <p:nvPr/>
          </p:nvGrpSpPr>
          <p:grpSpPr>
            <a:xfrm>
              <a:off x="2405808" y="196228"/>
              <a:ext cx="246464" cy="231319"/>
              <a:chOff x="5946283" y="1650903"/>
              <a:chExt cx="246464" cy="231319"/>
            </a:xfrm>
          </p:grpSpPr>
          <p:sp>
            <p:nvSpPr>
              <p:cNvPr id="1373" name="Google Shape;1373;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5" name="Google Shape;1375;p22"/>
            <p:cNvGrpSpPr/>
            <p:nvPr/>
          </p:nvGrpSpPr>
          <p:grpSpPr>
            <a:xfrm>
              <a:off x="8717058" y="3255003"/>
              <a:ext cx="246464" cy="231319"/>
              <a:chOff x="5946283" y="1650903"/>
              <a:chExt cx="246464" cy="231319"/>
            </a:xfrm>
          </p:grpSpPr>
          <p:sp>
            <p:nvSpPr>
              <p:cNvPr id="1376" name="Google Shape;1376;p2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8" name="Google Shape;1378;p22"/>
            <p:cNvSpPr/>
            <p:nvPr/>
          </p:nvSpPr>
          <p:spPr>
            <a:xfrm>
              <a:off x="1526637" y="483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2"/>
            <p:cNvSpPr/>
            <p:nvPr/>
          </p:nvSpPr>
          <p:spPr>
            <a:xfrm>
              <a:off x="3904609" y="3026088"/>
              <a:ext cx="1142695" cy="58392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2"/>
            <p:cNvSpPr/>
            <p:nvPr/>
          </p:nvSpPr>
          <p:spPr>
            <a:xfrm>
              <a:off x="77562" y="21418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03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381"/>
        <p:cNvGrpSpPr/>
        <p:nvPr/>
      </p:nvGrpSpPr>
      <p:grpSpPr>
        <a:xfrm>
          <a:off x="0" y="0"/>
          <a:ext cx="0" cy="0"/>
          <a:chOff x="0" y="0"/>
          <a:chExt cx="0" cy="0"/>
        </a:xfrm>
      </p:grpSpPr>
      <p:sp>
        <p:nvSpPr>
          <p:cNvPr id="1382" name="Google Shape;1382;p23"/>
          <p:cNvSpPr txBox="1">
            <a:spLocks noGrp="1"/>
          </p:cNvSpPr>
          <p:nvPr>
            <p:ph type="subTitle" idx="1"/>
          </p:nvPr>
        </p:nvSpPr>
        <p:spPr>
          <a:xfrm>
            <a:off x="960000" y="3580167"/>
            <a:ext cx="4624800" cy="1094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383" name="Google Shape;1383;p23"/>
          <p:cNvSpPr txBox="1">
            <a:spLocks noGrp="1"/>
          </p:cNvSpPr>
          <p:nvPr>
            <p:ph type="title"/>
          </p:nvPr>
        </p:nvSpPr>
        <p:spPr>
          <a:xfrm>
            <a:off x="960016" y="2183000"/>
            <a:ext cx="4624800" cy="1498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384" name="Google Shape;1384;p23"/>
          <p:cNvSpPr>
            <a:spLocks noGrp="1"/>
          </p:cNvSpPr>
          <p:nvPr>
            <p:ph type="pic" idx="2"/>
          </p:nvPr>
        </p:nvSpPr>
        <p:spPr>
          <a:xfrm>
            <a:off x="5872032" y="1305433"/>
            <a:ext cx="5359968" cy="4247136"/>
          </a:xfrm>
          <a:prstGeom prst="cloud">
            <a:avLst/>
          </a:prstGeom>
          <a:noFill/>
          <a:ln w="114300" cap="rnd" cmpd="sng">
            <a:solidFill>
              <a:schemeClr val="lt2"/>
            </a:solidFill>
            <a:prstDash val="solid"/>
            <a:round/>
            <a:headEnd type="none" w="sm" len="sm"/>
            <a:tailEnd type="none" w="sm" len="sm"/>
          </a:ln>
          <a:effectLst>
            <a:outerShdw blurRad="57150" dist="19050" dir="5400000" algn="bl" rotWithShape="0">
              <a:srgbClr val="000000">
                <a:alpha val="10000"/>
              </a:srgbClr>
            </a:outerShdw>
          </a:effectLst>
        </p:spPr>
      </p:sp>
      <p:grpSp>
        <p:nvGrpSpPr>
          <p:cNvPr id="1385" name="Google Shape;1385;p23"/>
          <p:cNvGrpSpPr/>
          <p:nvPr/>
        </p:nvGrpSpPr>
        <p:grpSpPr>
          <a:xfrm>
            <a:off x="-368952" y="411571"/>
            <a:ext cx="12965331" cy="7817019"/>
            <a:chOff x="-276714" y="308678"/>
            <a:chExt cx="9723998" cy="5862764"/>
          </a:xfrm>
        </p:grpSpPr>
        <p:grpSp>
          <p:nvGrpSpPr>
            <p:cNvPr id="1386" name="Google Shape;1386;p23"/>
            <p:cNvGrpSpPr/>
            <p:nvPr/>
          </p:nvGrpSpPr>
          <p:grpSpPr>
            <a:xfrm>
              <a:off x="314433" y="3158378"/>
              <a:ext cx="246464" cy="231319"/>
              <a:chOff x="5946283" y="1650903"/>
              <a:chExt cx="246464" cy="231319"/>
            </a:xfrm>
          </p:grpSpPr>
          <p:sp>
            <p:nvSpPr>
              <p:cNvPr id="1387" name="Google Shape;138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89" name="Google Shape;1389;p23"/>
            <p:cNvSpPr/>
            <p:nvPr/>
          </p:nvSpPr>
          <p:spPr>
            <a:xfrm>
              <a:off x="7974903" y="3752259"/>
              <a:ext cx="1472381" cy="189685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3"/>
            <p:cNvSpPr/>
            <p:nvPr/>
          </p:nvSpPr>
          <p:spPr>
            <a:xfrm>
              <a:off x="1961912" y="3862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3"/>
            <p:cNvGrpSpPr/>
            <p:nvPr/>
          </p:nvGrpSpPr>
          <p:grpSpPr>
            <a:xfrm>
              <a:off x="-276714" y="3966299"/>
              <a:ext cx="7006583" cy="2205143"/>
              <a:chOff x="-1192669" y="1924020"/>
              <a:chExt cx="4543534" cy="1429961"/>
            </a:xfrm>
          </p:grpSpPr>
          <p:sp>
            <p:nvSpPr>
              <p:cNvPr id="1392" name="Google Shape;1392;p23"/>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3"/>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3"/>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3"/>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3"/>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3"/>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3"/>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3"/>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3"/>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3"/>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3"/>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3"/>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3"/>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3"/>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3"/>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3"/>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3"/>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3"/>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3"/>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3"/>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3"/>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3"/>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3"/>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3"/>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3"/>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3"/>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3"/>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3"/>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3" name="Google Shape;1423;p23"/>
            <p:cNvGrpSpPr/>
            <p:nvPr/>
          </p:nvGrpSpPr>
          <p:grpSpPr>
            <a:xfrm>
              <a:off x="6577933" y="308678"/>
              <a:ext cx="246464" cy="231319"/>
              <a:chOff x="5946283" y="1650903"/>
              <a:chExt cx="246464" cy="231319"/>
            </a:xfrm>
          </p:grpSpPr>
          <p:sp>
            <p:nvSpPr>
              <p:cNvPr id="1424" name="Google Shape;1424;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23"/>
            <p:cNvGrpSpPr/>
            <p:nvPr/>
          </p:nvGrpSpPr>
          <p:grpSpPr>
            <a:xfrm>
              <a:off x="8639433" y="1650903"/>
              <a:ext cx="246464" cy="231319"/>
              <a:chOff x="5946283" y="1650903"/>
              <a:chExt cx="246464" cy="231319"/>
            </a:xfrm>
          </p:grpSpPr>
          <p:sp>
            <p:nvSpPr>
              <p:cNvPr id="1427" name="Google Shape;1427;p2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2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9" name="Google Shape;1429;p23"/>
            <p:cNvSpPr/>
            <p:nvPr/>
          </p:nvSpPr>
          <p:spPr>
            <a:xfrm>
              <a:off x="8342187" y="811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1409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430"/>
        <p:cNvGrpSpPr/>
        <p:nvPr/>
      </p:nvGrpSpPr>
      <p:grpSpPr>
        <a:xfrm>
          <a:off x="0" y="0"/>
          <a:ext cx="0" cy="0"/>
          <a:chOff x="0" y="0"/>
          <a:chExt cx="0" cy="0"/>
        </a:xfrm>
      </p:grpSpPr>
      <p:sp>
        <p:nvSpPr>
          <p:cNvPr id="1431" name="Google Shape;1431;p24"/>
          <p:cNvSpPr txBox="1">
            <a:spLocks noGrp="1"/>
          </p:cNvSpPr>
          <p:nvPr>
            <p:ph type="subTitle" idx="1"/>
          </p:nvPr>
        </p:nvSpPr>
        <p:spPr>
          <a:xfrm>
            <a:off x="15055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2" name="Google Shape;1432;p24"/>
          <p:cNvSpPr txBox="1">
            <a:spLocks noGrp="1"/>
          </p:cNvSpPr>
          <p:nvPr>
            <p:ph type="subTitle" idx="2"/>
          </p:nvPr>
        </p:nvSpPr>
        <p:spPr>
          <a:xfrm>
            <a:off x="6602433" y="2930000"/>
            <a:ext cx="4084000" cy="316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3" name="Google Shape;1433;p24"/>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4" name="Google Shape;1434;p24"/>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435" name="Google Shape;1435;p2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436" name="Google Shape;1436;p24"/>
          <p:cNvGrpSpPr/>
          <p:nvPr/>
        </p:nvGrpSpPr>
        <p:grpSpPr>
          <a:xfrm>
            <a:off x="-314503" y="33994"/>
            <a:ext cx="13251161" cy="8019969"/>
            <a:chOff x="-235878" y="25495"/>
            <a:chExt cx="9938371" cy="6014977"/>
          </a:xfrm>
        </p:grpSpPr>
        <p:sp>
          <p:nvSpPr>
            <p:cNvPr id="1437" name="Google Shape;1437;p24"/>
            <p:cNvSpPr/>
            <p:nvPr/>
          </p:nvSpPr>
          <p:spPr>
            <a:xfrm>
              <a:off x="8491422"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4"/>
            <p:cNvSpPr/>
            <p:nvPr/>
          </p:nvSpPr>
          <p:spPr>
            <a:xfrm flipH="1">
              <a:off x="-235878" y="364865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9" name="Google Shape;1439;p24"/>
            <p:cNvGrpSpPr/>
            <p:nvPr/>
          </p:nvGrpSpPr>
          <p:grpSpPr>
            <a:xfrm flipH="1">
              <a:off x="-194744" y="4684108"/>
              <a:ext cx="3985391" cy="1356364"/>
              <a:chOff x="715728" y="1849983"/>
              <a:chExt cx="3985391" cy="1356364"/>
            </a:xfrm>
          </p:grpSpPr>
          <p:sp>
            <p:nvSpPr>
              <p:cNvPr id="1440" name="Google Shape;1440;p2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3" name="Google Shape;1463;p24"/>
            <p:cNvGrpSpPr/>
            <p:nvPr/>
          </p:nvGrpSpPr>
          <p:grpSpPr>
            <a:xfrm flipH="1">
              <a:off x="4844586" y="4610508"/>
              <a:ext cx="4543534" cy="1429961"/>
              <a:chOff x="-1192669" y="1924020"/>
              <a:chExt cx="4543534" cy="1429961"/>
            </a:xfrm>
          </p:grpSpPr>
          <p:sp>
            <p:nvSpPr>
              <p:cNvPr id="1464" name="Google Shape;1464;p2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95" name="Google Shape;1495;p24"/>
            <p:cNvGrpSpPr/>
            <p:nvPr/>
          </p:nvGrpSpPr>
          <p:grpSpPr>
            <a:xfrm>
              <a:off x="8307485" y="4369389"/>
              <a:ext cx="697686" cy="574234"/>
              <a:chOff x="6522431" y="1681510"/>
              <a:chExt cx="420647" cy="346216"/>
            </a:xfrm>
          </p:grpSpPr>
          <p:sp>
            <p:nvSpPr>
              <p:cNvPr id="1496" name="Google Shape;1496;p24"/>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4"/>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4"/>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4"/>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4"/>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4"/>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4"/>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4"/>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4"/>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4"/>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4"/>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4"/>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4"/>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4"/>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4"/>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4"/>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4"/>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4"/>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4"/>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4"/>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4"/>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4"/>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8" name="Google Shape;1518;p24"/>
            <p:cNvGrpSpPr/>
            <p:nvPr/>
          </p:nvGrpSpPr>
          <p:grpSpPr>
            <a:xfrm>
              <a:off x="8462308" y="1991278"/>
              <a:ext cx="246464" cy="231319"/>
              <a:chOff x="5946283" y="1650903"/>
              <a:chExt cx="246464" cy="231319"/>
            </a:xfrm>
          </p:grpSpPr>
          <p:sp>
            <p:nvSpPr>
              <p:cNvPr id="1519" name="Google Shape;1519;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 name="Google Shape;1521;p24"/>
            <p:cNvSpPr/>
            <p:nvPr/>
          </p:nvSpPr>
          <p:spPr>
            <a:xfrm>
              <a:off x="8543300" y="13293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22" name="Google Shape;1522;p24"/>
            <p:cNvGrpSpPr/>
            <p:nvPr/>
          </p:nvGrpSpPr>
          <p:grpSpPr>
            <a:xfrm>
              <a:off x="-123129" y="1784113"/>
              <a:ext cx="1027610" cy="993820"/>
              <a:chOff x="-123129" y="1784113"/>
              <a:chExt cx="1027610" cy="993820"/>
            </a:xfrm>
          </p:grpSpPr>
          <p:sp>
            <p:nvSpPr>
              <p:cNvPr id="1523" name="Google Shape;1523;p24"/>
              <p:cNvSpPr/>
              <p:nvPr/>
            </p:nvSpPr>
            <p:spPr>
              <a:xfrm rot="-1883868" flipH="1">
                <a:off x="-2369" y="1938762"/>
                <a:ext cx="786090" cy="684523"/>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4"/>
              <p:cNvSpPr/>
              <p:nvPr/>
            </p:nvSpPr>
            <p:spPr>
              <a:xfrm rot="-1883868" flipH="1">
                <a:off x="213291" y="2369986"/>
                <a:ext cx="158705" cy="177625"/>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4"/>
              <p:cNvSpPr/>
              <p:nvPr/>
            </p:nvSpPr>
            <p:spPr>
              <a:xfrm rot="-1883868" flipH="1">
                <a:off x="301508" y="2399104"/>
                <a:ext cx="243041" cy="156358"/>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4"/>
              <p:cNvSpPr/>
              <p:nvPr/>
            </p:nvSpPr>
            <p:spPr>
              <a:xfrm rot="-1883868" flipH="1">
                <a:off x="452125" y="2399699"/>
                <a:ext cx="69858" cy="94786"/>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4"/>
              <p:cNvSpPr/>
              <p:nvPr/>
            </p:nvSpPr>
            <p:spPr>
              <a:xfrm rot="-1883868" flipH="1">
                <a:off x="99656" y="2290319"/>
                <a:ext cx="203476" cy="188036"/>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4"/>
              <p:cNvSpPr/>
              <p:nvPr/>
            </p:nvSpPr>
            <p:spPr>
              <a:xfrm rot="-1883868" flipH="1">
                <a:off x="134227" y="2002765"/>
                <a:ext cx="539777" cy="444286"/>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4"/>
              <p:cNvSpPr/>
              <p:nvPr/>
            </p:nvSpPr>
            <p:spPr>
              <a:xfrm rot="-1883868" flipH="1">
                <a:off x="253553" y="2094208"/>
                <a:ext cx="258460" cy="20880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4"/>
              <p:cNvSpPr/>
              <p:nvPr/>
            </p:nvSpPr>
            <p:spPr>
              <a:xfrm rot="-1883868" flipH="1">
                <a:off x="294049" y="2099258"/>
                <a:ext cx="219837" cy="169247"/>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4"/>
              <p:cNvSpPr/>
              <p:nvPr/>
            </p:nvSpPr>
            <p:spPr>
              <a:xfrm rot="-1883868" flipH="1">
                <a:off x="409572" y="2086043"/>
                <a:ext cx="50373" cy="16181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4"/>
              <p:cNvSpPr/>
              <p:nvPr/>
            </p:nvSpPr>
            <p:spPr>
              <a:xfrm rot="-1883868" flipH="1">
                <a:off x="374373" y="2103900"/>
                <a:ext cx="44324" cy="169098"/>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4"/>
              <p:cNvSpPr/>
              <p:nvPr/>
            </p:nvSpPr>
            <p:spPr>
              <a:xfrm rot="-1883868" flipH="1">
                <a:off x="374216" y="1936495"/>
                <a:ext cx="206253" cy="207766"/>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4"/>
              <p:cNvSpPr/>
              <p:nvPr/>
            </p:nvSpPr>
            <p:spPr>
              <a:xfrm rot="-1883868" flipH="1">
                <a:off x="188940" y="2326651"/>
                <a:ext cx="257122" cy="170932"/>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4"/>
              <p:cNvSpPr/>
              <p:nvPr/>
            </p:nvSpPr>
            <p:spPr>
              <a:xfrm rot="-1883868" flipH="1">
                <a:off x="225644" y="2368715"/>
                <a:ext cx="178289" cy="126068"/>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24"/>
              <p:cNvSpPr/>
              <p:nvPr/>
            </p:nvSpPr>
            <p:spPr>
              <a:xfrm rot="-1883868" flipH="1">
                <a:off x="480228" y="1938845"/>
                <a:ext cx="88550" cy="152838"/>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9" name="Google Shape;1539;p24"/>
            <p:cNvGrpSpPr/>
            <p:nvPr/>
          </p:nvGrpSpPr>
          <p:grpSpPr>
            <a:xfrm>
              <a:off x="340983" y="2906003"/>
              <a:ext cx="246464" cy="231319"/>
              <a:chOff x="5946283" y="1650903"/>
              <a:chExt cx="246464" cy="231319"/>
            </a:xfrm>
          </p:grpSpPr>
          <p:sp>
            <p:nvSpPr>
              <p:cNvPr id="1540" name="Google Shape;1540;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2" name="Google Shape;1542;p24"/>
            <p:cNvGrpSpPr/>
            <p:nvPr/>
          </p:nvGrpSpPr>
          <p:grpSpPr>
            <a:xfrm>
              <a:off x="165808" y="1424753"/>
              <a:ext cx="246464" cy="231319"/>
              <a:chOff x="5946283" y="1650903"/>
              <a:chExt cx="246464" cy="231319"/>
            </a:xfrm>
          </p:grpSpPr>
          <p:sp>
            <p:nvSpPr>
              <p:cNvPr id="1543" name="Google Shape;1543;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5" name="Google Shape;1545;p24"/>
            <p:cNvGrpSpPr/>
            <p:nvPr/>
          </p:nvGrpSpPr>
          <p:grpSpPr>
            <a:xfrm>
              <a:off x="8674608" y="610303"/>
              <a:ext cx="246464" cy="231319"/>
              <a:chOff x="5946283" y="1650903"/>
              <a:chExt cx="246464" cy="231319"/>
            </a:xfrm>
          </p:grpSpPr>
          <p:sp>
            <p:nvSpPr>
              <p:cNvPr id="1546" name="Google Shape;1546;p2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8" name="Google Shape;1548;p24"/>
            <p:cNvGrpSpPr/>
            <p:nvPr/>
          </p:nvGrpSpPr>
          <p:grpSpPr>
            <a:xfrm rot="-2905128">
              <a:off x="8332296" y="2467544"/>
              <a:ext cx="1345374" cy="671268"/>
              <a:chOff x="3928210" y="1337178"/>
              <a:chExt cx="913545" cy="455852"/>
            </a:xfrm>
          </p:grpSpPr>
          <p:sp>
            <p:nvSpPr>
              <p:cNvPr id="1549" name="Google Shape;1549;p2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4" name="Google Shape;1554;p24"/>
            <p:cNvSpPr/>
            <p:nvPr/>
          </p:nvSpPr>
          <p:spPr>
            <a:xfrm>
              <a:off x="34487" y="7613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4"/>
            <p:cNvSpPr/>
            <p:nvPr/>
          </p:nvSpPr>
          <p:spPr>
            <a:xfrm>
              <a:off x="3683062" y="1422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4"/>
            <p:cNvSpPr/>
            <p:nvPr/>
          </p:nvSpPr>
          <p:spPr>
            <a:xfrm>
              <a:off x="5418787" y="25495"/>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2318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557"/>
        <p:cNvGrpSpPr/>
        <p:nvPr/>
      </p:nvGrpSpPr>
      <p:grpSpPr>
        <a:xfrm>
          <a:off x="0" y="0"/>
          <a:ext cx="0" cy="0"/>
          <a:chOff x="0" y="0"/>
          <a:chExt cx="0" cy="0"/>
        </a:xfrm>
      </p:grpSpPr>
      <p:sp>
        <p:nvSpPr>
          <p:cNvPr id="1558" name="Google Shape;1558;p25"/>
          <p:cNvSpPr/>
          <p:nvPr/>
        </p:nvSpPr>
        <p:spPr>
          <a:xfrm>
            <a:off x="-1307344" y="4753654"/>
            <a:ext cx="2197816" cy="1347999"/>
          </a:xfrm>
          <a:custGeom>
            <a:avLst/>
            <a:gdLst/>
            <a:ahLst/>
            <a:cxnLst/>
            <a:rect l="l" t="t" r="r" b="b"/>
            <a:pathLst>
              <a:path w="55143" h="33824" extrusionOk="0">
                <a:moveTo>
                  <a:pt x="27167" y="1"/>
                </a:moveTo>
                <a:cubicBezTo>
                  <a:pt x="25932" y="1"/>
                  <a:pt x="24688" y="473"/>
                  <a:pt x="23706" y="1237"/>
                </a:cubicBezTo>
                <a:cubicBezTo>
                  <a:pt x="22860" y="1895"/>
                  <a:pt x="22154" y="2813"/>
                  <a:pt x="22013" y="3876"/>
                </a:cubicBezTo>
                <a:cubicBezTo>
                  <a:pt x="21750" y="3560"/>
                  <a:pt x="21345" y="3407"/>
                  <a:pt x="20938" y="3407"/>
                </a:cubicBezTo>
                <a:cubicBezTo>
                  <a:pt x="20442" y="3407"/>
                  <a:pt x="19942" y="3633"/>
                  <a:pt x="19690" y="4065"/>
                </a:cubicBezTo>
                <a:cubicBezTo>
                  <a:pt x="19409" y="3807"/>
                  <a:pt x="19038" y="3688"/>
                  <a:pt x="18663" y="3688"/>
                </a:cubicBezTo>
                <a:cubicBezTo>
                  <a:pt x="18126" y="3688"/>
                  <a:pt x="17579" y="3931"/>
                  <a:pt x="17270" y="4362"/>
                </a:cubicBezTo>
                <a:lnTo>
                  <a:pt x="17270" y="4362"/>
                </a:lnTo>
                <a:cubicBezTo>
                  <a:pt x="16648" y="3586"/>
                  <a:pt x="15645" y="3149"/>
                  <a:pt x="14651" y="3149"/>
                </a:cubicBezTo>
                <a:cubicBezTo>
                  <a:pt x="14159" y="3149"/>
                  <a:pt x="13670" y="3256"/>
                  <a:pt x="13231" y="3482"/>
                </a:cubicBezTo>
                <a:cubicBezTo>
                  <a:pt x="11828" y="4207"/>
                  <a:pt x="11124" y="6051"/>
                  <a:pt x="11688" y="7526"/>
                </a:cubicBezTo>
                <a:cubicBezTo>
                  <a:pt x="11315" y="7487"/>
                  <a:pt x="10936" y="7452"/>
                  <a:pt x="10560" y="7452"/>
                </a:cubicBezTo>
                <a:cubicBezTo>
                  <a:pt x="10122" y="7452"/>
                  <a:pt x="9688" y="7499"/>
                  <a:pt x="9274" y="7639"/>
                </a:cubicBezTo>
                <a:cubicBezTo>
                  <a:pt x="7818" y="8133"/>
                  <a:pt x="6923" y="9883"/>
                  <a:pt x="7376" y="11355"/>
                </a:cubicBezTo>
                <a:cubicBezTo>
                  <a:pt x="7413" y="11475"/>
                  <a:pt x="7458" y="11605"/>
                  <a:pt x="7408" y="11721"/>
                </a:cubicBezTo>
                <a:cubicBezTo>
                  <a:pt x="7345" y="11869"/>
                  <a:pt x="7176" y="11905"/>
                  <a:pt x="7004" y="11905"/>
                </a:cubicBezTo>
                <a:cubicBezTo>
                  <a:pt x="6936" y="11905"/>
                  <a:pt x="6868" y="11899"/>
                  <a:pt x="6806" y="11893"/>
                </a:cubicBezTo>
                <a:cubicBezTo>
                  <a:pt x="6661" y="11878"/>
                  <a:pt x="6498" y="11869"/>
                  <a:pt x="6325" y="11869"/>
                </a:cubicBezTo>
                <a:cubicBezTo>
                  <a:pt x="5674" y="11869"/>
                  <a:pt x="4899" y="11998"/>
                  <a:pt x="4553" y="12426"/>
                </a:cubicBezTo>
                <a:cubicBezTo>
                  <a:pt x="3863" y="13282"/>
                  <a:pt x="3619" y="15285"/>
                  <a:pt x="4240" y="15988"/>
                </a:cubicBezTo>
                <a:cubicBezTo>
                  <a:pt x="4539" y="16328"/>
                  <a:pt x="3240" y="16194"/>
                  <a:pt x="2098" y="17923"/>
                </a:cubicBezTo>
                <a:cubicBezTo>
                  <a:pt x="1" y="21098"/>
                  <a:pt x="2594" y="25001"/>
                  <a:pt x="5691" y="25001"/>
                </a:cubicBezTo>
                <a:cubicBezTo>
                  <a:pt x="6253" y="25001"/>
                  <a:pt x="6831" y="24872"/>
                  <a:pt x="7401" y="24588"/>
                </a:cubicBezTo>
                <a:lnTo>
                  <a:pt x="7401" y="24588"/>
                </a:lnTo>
                <a:cubicBezTo>
                  <a:pt x="6619" y="25295"/>
                  <a:pt x="6484" y="26476"/>
                  <a:pt x="6619" y="27521"/>
                </a:cubicBezTo>
                <a:cubicBezTo>
                  <a:pt x="6734" y="28403"/>
                  <a:pt x="7029" y="29302"/>
                  <a:pt x="7671" y="29916"/>
                </a:cubicBezTo>
                <a:cubicBezTo>
                  <a:pt x="8357" y="30575"/>
                  <a:pt x="9332" y="30817"/>
                  <a:pt x="10264" y="31010"/>
                </a:cubicBezTo>
                <a:cubicBezTo>
                  <a:pt x="10885" y="31137"/>
                  <a:pt x="11516" y="31252"/>
                  <a:pt x="12147" y="31252"/>
                </a:cubicBezTo>
                <a:cubicBezTo>
                  <a:pt x="12304" y="31252"/>
                  <a:pt x="12462" y="31245"/>
                  <a:pt x="12620" y="31229"/>
                </a:cubicBezTo>
                <a:cubicBezTo>
                  <a:pt x="13407" y="31147"/>
                  <a:pt x="14201" y="30814"/>
                  <a:pt x="14678" y="30180"/>
                </a:cubicBezTo>
                <a:cubicBezTo>
                  <a:pt x="14678" y="30180"/>
                  <a:pt x="15554" y="33213"/>
                  <a:pt x="19451" y="33213"/>
                </a:cubicBezTo>
                <a:cubicBezTo>
                  <a:pt x="23348" y="33213"/>
                  <a:pt x="25529" y="30256"/>
                  <a:pt x="25529" y="30256"/>
                </a:cubicBezTo>
                <a:cubicBezTo>
                  <a:pt x="25529" y="30256"/>
                  <a:pt x="28173" y="33823"/>
                  <a:pt x="31806" y="33823"/>
                </a:cubicBezTo>
                <a:cubicBezTo>
                  <a:pt x="35438" y="33823"/>
                  <a:pt x="38099" y="30454"/>
                  <a:pt x="38099" y="30454"/>
                </a:cubicBezTo>
                <a:cubicBezTo>
                  <a:pt x="38099" y="30454"/>
                  <a:pt x="39543" y="33212"/>
                  <a:pt x="42974" y="33212"/>
                </a:cubicBezTo>
                <a:cubicBezTo>
                  <a:pt x="46405" y="33212"/>
                  <a:pt x="49708" y="31378"/>
                  <a:pt x="48849" y="28141"/>
                </a:cubicBezTo>
                <a:cubicBezTo>
                  <a:pt x="48849" y="28141"/>
                  <a:pt x="54458" y="25286"/>
                  <a:pt x="49389" y="20424"/>
                </a:cubicBezTo>
                <a:cubicBezTo>
                  <a:pt x="49389" y="20424"/>
                  <a:pt x="55142" y="17957"/>
                  <a:pt x="50302" y="13646"/>
                </a:cubicBezTo>
                <a:cubicBezTo>
                  <a:pt x="50302" y="13646"/>
                  <a:pt x="51741" y="11917"/>
                  <a:pt x="50956" y="9359"/>
                </a:cubicBezTo>
                <a:cubicBezTo>
                  <a:pt x="50335" y="7334"/>
                  <a:pt x="48614" y="5638"/>
                  <a:pt x="46545" y="5180"/>
                </a:cubicBezTo>
                <a:cubicBezTo>
                  <a:pt x="46195" y="5102"/>
                  <a:pt x="45836" y="5064"/>
                  <a:pt x="45477" y="5064"/>
                </a:cubicBezTo>
                <a:cubicBezTo>
                  <a:pt x="43715" y="5064"/>
                  <a:pt x="41942" y="5972"/>
                  <a:pt x="41104" y="7520"/>
                </a:cubicBezTo>
                <a:cubicBezTo>
                  <a:pt x="41012" y="6821"/>
                  <a:pt x="40814" y="6092"/>
                  <a:pt x="40292" y="5619"/>
                </a:cubicBezTo>
                <a:cubicBezTo>
                  <a:pt x="40024" y="5376"/>
                  <a:pt x="39648" y="5239"/>
                  <a:pt x="39288" y="5239"/>
                </a:cubicBezTo>
                <a:cubicBezTo>
                  <a:pt x="38947" y="5239"/>
                  <a:pt x="38620" y="5361"/>
                  <a:pt x="38411" y="5633"/>
                </a:cubicBezTo>
                <a:cubicBezTo>
                  <a:pt x="38402" y="5020"/>
                  <a:pt x="38008" y="4432"/>
                  <a:pt x="37448" y="4187"/>
                </a:cubicBezTo>
                <a:cubicBezTo>
                  <a:pt x="37250" y="4101"/>
                  <a:pt x="37036" y="4059"/>
                  <a:pt x="36821" y="4059"/>
                </a:cubicBezTo>
                <a:cubicBezTo>
                  <a:pt x="36425" y="4059"/>
                  <a:pt x="36028" y="4201"/>
                  <a:pt x="35733" y="4467"/>
                </a:cubicBezTo>
                <a:cubicBezTo>
                  <a:pt x="35431" y="3603"/>
                  <a:pt x="34625" y="2937"/>
                  <a:pt x="33720" y="2803"/>
                </a:cubicBezTo>
                <a:cubicBezTo>
                  <a:pt x="33604" y="2786"/>
                  <a:pt x="33488" y="2777"/>
                  <a:pt x="33371" y="2777"/>
                </a:cubicBezTo>
                <a:cubicBezTo>
                  <a:pt x="32575" y="2777"/>
                  <a:pt x="31781" y="3167"/>
                  <a:pt x="31311" y="3813"/>
                </a:cubicBezTo>
                <a:cubicBezTo>
                  <a:pt x="31330" y="2145"/>
                  <a:pt x="30015" y="628"/>
                  <a:pt x="28409" y="170"/>
                </a:cubicBezTo>
                <a:cubicBezTo>
                  <a:pt x="28003" y="55"/>
                  <a:pt x="27585" y="1"/>
                  <a:pt x="27167"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59" name="Google Shape;1559;p25"/>
          <p:cNvGrpSpPr/>
          <p:nvPr/>
        </p:nvGrpSpPr>
        <p:grpSpPr>
          <a:xfrm>
            <a:off x="3830366" y="6143338"/>
            <a:ext cx="8695061" cy="2959225"/>
            <a:chOff x="715728" y="1849983"/>
            <a:chExt cx="3985391" cy="1356364"/>
          </a:xfrm>
        </p:grpSpPr>
        <p:sp>
          <p:nvSpPr>
            <p:cNvPr id="1560" name="Google Shape;1560;p2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3" name="Google Shape;1583;p25"/>
          <p:cNvGrpSpPr/>
          <p:nvPr/>
        </p:nvGrpSpPr>
        <p:grpSpPr>
          <a:xfrm>
            <a:off x="-333248" y="6101668"/>
            <a:ext cx="9912779" cy="3119795"/>
            <a:chOff x="-1192669" y="1924020"/>
            <a:chExt cx="4543534" cy="1429961"/>
          </a:xfrm>
        </p:grpSpPr>
        <p:sp>
          <p:nvSpPr>
            <p:cNvPr id="1584" name="Google Shape;1584;p2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5" name="Google Shape;1615;p25"/>
          <p:cNvSpPr/>
          <p:nvPr/>
        </p:nvSpPr>
        <p:spPr>
          <a:xfrm>
            <a:off x="11384758" y="2532947"/>
            <a:ext cx="1079823" cy="55179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16" name="Google Shape;1616;p25"/>
          <p:cNvGrpSpPr/>
          <p:nvPr/>
        </p:nvGrpSpPr>
        <p:grpSpPr>
          <a:xfrm>
            <a:off x="185711" y="534172"/>
            <a:ext cx="328619" cy="308425"/>
            <a:chOff x="5946283" y="1650903"/>
            <a:chExt cx="246464" cy="231319"/>
          </a:xfrm>
        </p:grpSpPr>
        <p:sp>
          <p:nvSpPr>
            <p:cNvPr id="1617" name="Google Shape;1617;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9" name="Google Shape;1619;p25"/>
          <p:cNvGrpSpPr/>
          <p:nvPr/>
        </p:nvGrpSpPr>
        <p:grpSpPr>
          <a:xfrm>
            <a:off x="1226077" y="182038"/>
            <a:ext cx="328619" cy="308425"/>
            <a:chOff x="5946283" y="1650903"/>
            <a:chExt cx="246464" cy="231319"/>
          </a:xfrm>
        </p:grpSpPr>
        <p:sp>
          <p:nvSpPr>
            <p:cNvPr id="1620" name="Google Shape;1620;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25"/>
          <p:cNvGrpSpPr/>
          <p:nvPr/>
        </p:nvGrpSpPr>
        <p:grpSpPr>
          <a:xfrm>
            <a:off x="348477" y="1287872"/>
            <a:ext cx="328619" cy="308425"/>
            <a:chOff x="5946283" y="1650903"/>
            <a:chExt cx="246464" cy="231319"/>
          </a:xfrm>
        </p:grpSpPr>
        <p:sp>
          <p:nvSpPr>
            <p:cNvPr id="1623" name="Google Shape;1623;p2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5"/>
          <p:cNvSpPr txBox="1">
            <a:spLocks noGrp="1"/>
          </p:cNvSpPr>
          <p:nvPr>
            <p:ph type="subTitle" idx="1"/>
          </p:nvPr>
        </p:nvSpPr>
        <p:spPr>
          <a:xfrm>
            <a:off x="15055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6" name="Google Shape;1626;p25"/>
          <p:cNvSpPr txBox="1">
            <a:spLocks noGrp="1"/>
          </p:cNvSpPr>
          <p:nvPr>
            <p:ph type="subTitle" idx="2"/>
          </p:nvPr>
        </p:nvSpPr>
        <p:spPr>
          <a:xfrm>
            <a:off x="6602433" y="2930000"/>
            <a:ext cx="4084000" cy="3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7" name="Google Shape;1627;p25"/>
          <p:cNvSpPr txBox="1">
            <a:spLocks noGrp="1"/>
          </p:cNvSpPr>
          <p:nvPr>
            <p:ph type="subTitle" idx="3"/>
          </p:nvPr>
        </p:nvSpPr>
        <p:spPr>
          <a:xfrm>
            <a:off x="66023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8" name="Google Shape;1628;p25"/>
          <p:cNvSpPr txBox="1">
            <a:spLocks noGrp="1"/>
          </p:cNvSpPr>
          <p:nvPr>
            <p:ph type="subTitle" idx="4"/>
          </p:nvPr>
        </p:nvSpPr>
        <p:spPr>
          <a:xfrm>
            <a:off x="1505533" y="2307200"/>
            <a:ext cx="40840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29" name="Google Shape;1629;p2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62283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630"/>
        <p:cNvGrpSpPr/>
        <p:nvPr/>
      </p:nvGrpSpPr>
      <p:grpSpPr>
        <a:xfrm>
          <a:off x="0" y="0"/>
          <a:ext cx="0" cy="0"/>
          <a:chOff x="0" y="0"/>
          <a:chExt cx="0" cy="0"/>
        </a:xfrm>
      </p:grpSpPr>
      <p:sp>
        <p:nvSpPr>
          <p:cNvPr id="1631" name="Google Shape;1631;p26"/>
          <p:cNvSpPr txBox="1">
            <a:spLocks noGrp="1"/>
          </p:cNvSpPr>
          <p:nvPr>
            <p:ph type="subTitle" idx="1"/>
          </p:nvPr>
        </p:nvSpPr>
        <p:spPr>
          <a:xfrm>
            <a:off x="960000"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2" name="Google Shape;1632;p26"/>
          <p:cNvSpPr txBox="1">
            <a:spLocks noGrp="1"/>
          </p:cNvSpPr>
          <p:nvPr>
            <p:ph type="subTitle" idx="2"/>
          </p:nvPr>
        </p:nvSpPr>
        <p:spPr>
          <a:xfrm>
            <a:off x="4571804" y="5291989"/>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3" name="Google Shape;1633;p26"/>
          <p:cNvSpPr txBox="1">
            <a:spLocks noGrp="1"/>
          </p:cNvSpPr>
          <p:nvPr>
            <p:ph type="subTitle" idx="3"/>
          </p:nvPr>
        </p:nvSpPr>
        <p:spPr>
          <a:xfrm>
            <a:off x="8183592" y="5292005"/>
            <a:ext cx="304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4" name="Google Shape;1634;p26"/>
          <p:cNvSpPr txBox="1">
            <a:spLocks noGrp="1"/>
          </p:cNvSpPr>
          <p:nvPr>
            <p:ph type="subTitle" idx="4"/>
          </p:nvPr>
        </p:nvSpPr>
        <p:spPr>
          <a:xfrm>
            <a:off x="9600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5" name="Google Shape;1635;p26"/>
          <p:cNvSpPr txBox="1">
            <a:spLocks noGrp="1"/>
          </p:cNvSpPr>
          <p:nvPr>
            <p:ph type="subTitle" idx="5"/>
          </p:nvPr>
        </p:nvSpPr>
        <p:spPr>
          <a:xfrm>
            <a:off x="45718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6" name="Google Shape;1636;p26"/>
          <p:cNvSpPr txBox="1">
            <a:spLocks noGrp="1"/>
          </p:cNvSpPr>
          <p:nvPr>
            <p:ph type="subTitle" idx="6"/>
          </p:nvPr>
        </p:nvSpPr>
        <p:spPr>
          <a:xfrm>
            <a:off x="8183600" y="2615333"/>
            <a:ext cx="304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algn="ctr"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637" name="Google Shape;1637;p26"/>
          <p:cNvSpPr txBox="1">
            <a:spLocks noGrp="1"/>
          </p:cNvSpPr>
          <p:nvPr>
            <p:ph type="subTitle" idx="7"/>
          </p:nvPr>
        </p:nvSpPr>
        <p:spPr>
          <a:xfrm>
            <a:off x="960000" y="1801167"/>
            <a:ext cx="10272000" cy="52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38" name="Google Shape;1638;p2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639" name="Google Shape;1639;p26"/>
          <p:cNvGrpSpPr/>
          <p:nvPr/>
        </p:nvGrpSpPr>
        <p:grpSpPr>
          <a:xfrm>
            <a:off x="-18" y="137976"/>
            <a:ext cx="12618575" cy="8019923"/>
            <a:chOff x="-14" y="103482"/>
            <a:chExt cx="9463931" cy="6014942"/>
          </a:xfrm>
        </p:grpSpPr>
        <p:sp>
          <p:nvSpPr>
            <p:cNvPr id="1640" name="Google Shape;1640;p26"/>
            <p:cNvSpPr/>
            <p:nvPr/>
          </p:nvSpPr>
          <p:spPr>
            <a:xfrm>
              <a:off x="96812" y="1743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6"/>
            <p:cNvSpPr/>
            <p:nvPr/>
          </p:nvSpPr>
          <p:spPr>
            <a:xfrm>
              <a:off x="8176551" y="3968998"/>
              <a:ext cx="1156048" cy="1489205"/>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2" name="Google Shape;1642;p26"/>
            <p:cNvGrpSpPr/>
            <p:nvPr/>
          </p:nvGrpSpPr>
          <p:grpSpPr>
            <a:xfrm>
              <a:off x="96808" y="2510803"/>
              <a:ext cx="246464" cy="231319"/>
              <a:chOff x="5946283" y="1650903"/>
              <a:chExt cx="246464" cy="231319"/>
            </a:xfrm>
          </p:grpSpPr>
          <p:sp>
            <p:nvSpPr>
              <p:cNvPr id="1643" name="Google Shape;164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5" name="Google Shape;1645;p26"/>
            <p:cNvGrpSpPr/>
            <p:nvPr/>
          </p:nvGrpSpPr>
          <p:grpSpPr>
            <a:xfrm>
              <a:off x="-14" y="4629189"/>
              <a:ext cx="9143881" cy="1489235"/>
              <a:chOff x="626075" y="3657856"/>
              <a:chExt cx="5447326" cy="1489235"/>
            </a:xfrm>
          </p:grpSpPr>
          <p:sp>
            <p:nvSpPr>
              <p:cNvPr id="1646" name="Google Shape;1646;p26"/>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6"/>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6"/>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6"/>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6"/>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6"/>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6"/>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6"/>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6"/>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6"/>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6"/>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6"/>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6"/>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6"/>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6"/>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6"/>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6"/>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6"/>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6"/>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6"/>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6"/>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6"/>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6"/>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6"/>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6"/>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6"/>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6"/>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6"/>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4" name="Google Shape;1674;p26"/>
            <p:cNvGrpSpPr/>
            <p:nvPr/>
          </p:nvGrpSpPr>
          <p:grpSpPr>
            <a:xfrm>
              <a:off x="187149" y="4333098"/>
              <a:ext cx="578573" cy="634011"/>
              <a:chOff x="7969377" y="2856516"/>
              <a:chExt cx="402682" cy="441266"/>
            </a:xfrm>
          </p:grpSpPr>
          <p:sp>
            <p:nvSpPr>
              <p:cNvPr id="1675" name="Google Shape;1675;p26"/>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6"/>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6"/>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6"/>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6"/>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6"/>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6"/>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6"/>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6"/>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6"/>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6"/>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6" name="Google Shape;1686;p26"/>
            <p:cNvGrpSpPr/>
            <p:nvPr/>
          </p:nvGrpSpPr>
          <p:grpSpPr>
            <a:xfrm>
              <a:off x="218883" y="3346578"/>
              <a:ext cx="246464" cy="231319"/>
              <a:chOff x="5946283" y="1650903"/>
              <a:chExt cx="246464" cy="231319"/>
            </a:xfrm>
          </p:grpSpPr>
          <p:sp>
            <p:nvSpPr>
              <p:cNvPr id="1687" name="Google Shape;1687;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9" name="Google Shape;1689;p26"/>
            <p:cNvGrpSpPr/>
            <p:nvPr/>
          </p:nvGrpSpPr>
          <p:grpSpPr>
            <a:xfrm>
              <a:off x="8584383" y="1012378"/>
              <a:ext cx="246464" cy="231319"/>
              <a:chOff x="5946283" y="1650903"/>
              <a:chExt cx="246464" cy="231319"/>
            </a:xfrm>
          </p:grpSpPr>
          <p:sp>
            <p:nvSpPr>
              <p:cNvPr id="1690" name="Google Shape;1690;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2" name="Google Shape;1692;p26"/>
            <p:cNvGrpSpPr/>
            <p:nvPr/>
          </p:nvGrpSpPr>
          <p:grpSpPr>
            <a:xfrm>
              <a:off x="8764858" y="1470203"/>
              <a:ext cx="246464" cy="231319"/>
              <a:chOff x="5946283" y="1650903"/>
              <a:chExt cx="246464" cy="231319"/>
            </a:xfrm>
          </p:grpSpPr>
          <p:sp>
            <p:nvSpPr>
              <p:cNvPr id="1693" name="Google Shape;1693;p2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5" name="Google Shape;1695;p26"/>
            <p:cNvGrpSpPr/>
            <p:nvPr/>
          </p:nvGrpSpPr>
          <p:grpSpPr>
            <a:xfrm>
              <a:off x="8176879" y="1973636"/>
              <a:ext cx="1287038" cy="1788135"/>
              <a:chOff x="8176879" y="1973636"/>
              <a:chExt cx="1287038" cy="1788135"/>
            </a:xfrm>
          </p:grpSpPr>
          <p:sp>
            <p:nvSpPr>
              <p:cNvPr id="1696" name="Google Shape;1696;p26"/>
              <p:cNvSpPr/>
              <p:nvPr/>
            </p:nvSpPr>
            <p:spPr>
              <a:xfrm rot="4267454">
                <a:off x="8013774" y="2463392"/>
                <a:ext cx="1613249" cy="808624"/>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rot="4267454">
                <a:off x="8774835" y="2223246"/>
                <a:ext cx="284993" cy="73744"/>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rot="4267454">
                <a:off x="8757288" y="2129690"/>
                <a:ext cx="171677" cy="19184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rot="4267454">
                <a:off x="8743669" y="2170848"/>
                <a:ext cx="242867" cy="169738"/>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rot="4267454">
                <a:off x="8787334" y="2316297"/>
                <a:ext cx="95215" cy="55507"/>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rot="4267454">
                <a:off x="8200487" y="2792411"/>
                <a:ext cx="1168895" cy="483514"/>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2" name="Google Shape;1702;p26"/>
            <p:cNvSpPr/>
            <p:nvPr/>
          </p:nvSpPr>
          <p:spPr>
            <a:xfrm>
              <a:off x="1503437" y="103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7358212" y="1609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8929412" y="27376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33296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705"/>
        <p:cNvGrpSpPr/>
        <p:nvPr/>
      </p:nvGrpSpPr>
      <p:grpSpPr>
        <a:xfrm>
          <a:off x="0" y="0"/>
          <a:ext cx="0" cy="0"/>
          <a:chOff x="0" y="0"/>
          <a:chExt cx="0" cy="0"/>
        </a:xfrm>
      </p:grpSpPr>
      <p:sp>
        <p:nvSpPr>
          <p:cNvPr id="1706" name="Google Shape;1706;p27"/>
          <p:cNvSpPr txBox="1">
            <a:spLocks noGrp="1"/>
          </p:cNvSpPr>
          <p:nvPr>
            <p:ph type="subTitle" idx="1"/>
          </p:nvPr>
        </p:nvSpPr>
        <p:spPr>
          <a:xfrm>
            <a:off x="2025767"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7" name="Google Shape;1707;p27"/>
          <p:cNvSpPr txBox="1">
            <a:spLocks noGrp="1"/>
          </p:cNvSpPr>
          <p:nvPr>
            <p:ph type="subTitle" idx="2"/>
          </p:nvPr>
        </p:nvSpPr>
        <p:spPr>
          <a:xfrm>
            <a:off x="7409201" y="3122767"/>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8" name="Google Shape;1708;p27"/>
          <p:cNvSpPr txBox="1">
            <a:spLocks noGrp="1"/>
          </p:cNvSpPr>
          <p:nvPr>
            <p:ph type="subTitle" idx="3"/>
          </p:nvPr>
        </p:nvSpPr>
        <p:spPr>
          <a:xfrm>
            <a:off x="2025767"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09" name="Google Shape;1709;p27"/>
          <p:cNvSpPr txBox="1">
            <a:spLocks noGrp="1"/>
          </p:cNvSpPr>
          <p:nvPr>
            <p:ph type="subTitle" idx="4"/>
          </p:nvPr>
        </p:nvSpPr>
        <p:spPr>
          <a:xfrm>
            <a:off x="7409201" y="5104000"/>
            <a:ext cx="3822800" cy="83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10" name="Google Shape;1710;p27"/>
          <p:cNvSpPr txBox="1">
            <a:spLocks noGrp="1"/>
          </p:cNvSpPr>
          <p:nvPr>
            <p:ph type="subTitle" idx="5"/>
          </p:nvPr>
        </p:nvSpPr>
        <p:spPr>
          <a:xfrm>
            <a:off x="2025733"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1" name="Google Shape;1711;p27"/>
          <p:cNvSpPr txBox="1">
            <a:spLocks noGrp="1"/>
          </p:cNvSpPr>
          <p:nvPr>
            <p:ph type="subTitle" idx="6"/>
          </p:nvPr>
        </p:nvSpPr>
        <p:spPr>
          <a:xfrm>
            <a:off x="2025733"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2" name="Google Shape;1712;p27"/>
          <p:cNvSpPr txBox="1">
            <a:spLocks noGrp="1"/>
          </p:cNvSpPr>
          <p:nvPr>
            <p:ph type="subTitle" idx="7"/>
          </p:nvPr>
        </p:nvSpPr>
        <p:spPr>
          <a:xfrm>
            <a:off x="7409200" y="24791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3" name="Google Shape;1713;p27"/>
          <p:cNvSpPr txBox="1">
            <a:spLocks noGrp="1"/>
          </p:cNvSpPr>
          <p:nvPr>
            <p:ph type="subTitle" idx="8"/>
          </p:nvPr>
        </p:nvSpPr>
        <p:spPr>
          <a:xfrm>
            <a:off x="7409200" y="4460467"/>
            <a:ext cx="3822800" cy="622800"/>
          </a:xfrm>
          <a:prstGeom prst="rect">
            <a:avLst/>
          </a:prstGeom>
          <a:solidFill>
            <a:schemeClr val="lt2"/>
          </a:solidFill>
        </p:spPr>
        <p:txBody>
          <a:bodyPr spcFirstLastPara="1" wrap="square" lIns="91425" tIns="91425" rIns="91425" bIns="91425" anchor="b" anchorCtr="0">
            <a:noAutofit/>
          </a:bodyPr>
          <a:lstStyle>
            <a:lvl1pPr lvl="0" rtl="0">
              <a:spcBef>
                <a:spcPts val="0"/>
              </a:spcBef>
              <a:spcAft>
                <a:spcPts val="0"/>
              </a:spcAft>
              <a:buSzPts val="2000"/>
              <a:buFont typeface="Chau Philomene One"/>
              <a:buNone/>
              <a:defRPr sz="2667" b="1">
                <a:latin typeface="Chau Philomene One"/>
                <a:ea typeface="Chau Philomene One"/>
                <a:cs typeface="Chau Philomene One"/>
                <a:sym typeface="Chau Philomene One"/>
              </a:defRPr>
            </a:lvl1pPr>
            <a:lvl2pPr lvl="1" rtl="0">
              <a:spcBef>
                <a:spcPts val="0"/>
              </a:spcBef>
              <a:spcAft>
                <a:spcPts val="0"/>
              </a:spcAft>
              <a:buSzPts val="1400"/>
              <a:buFont typeface="Chau Philomene One"/>
              <a:buNone/>
              <a:defRPr b="1">
                <a:latin typeface="Chau Philomene One"/>
                <a:ea typeface="Chau Philomene One"/>
                <a:cs typeface="Chau Philomene One"/>
                <a:sym typeface="Chau Philomene One"/>
              </a:defRPr>
            </a:lvl2pPr>
            <a:lvl3pPr lvl="2" rtl="0">
              <a:spcBef>
                <a:spcPts val="0"/>
              </a:spcBef>
              <a:spcAft>
                <a:spcPts val="0"/>
              </a:spcAft>
              <a:buSzPts val="1400"/>
              <a:buFont typeface="Chau Philomene One"/>
              <a:buNone/>
              <a:defRPr b="1">
                <a:latin typeface="Chau Philomene One"/>
                <a:ea typeface="Chau Philomene One"/>
                <a:cs typeface="Chau Philomene One"/>
                <a:sym typeface="Chau Philomene One"/>
              </a:defRPr>
            </a:lvl3pPr>
            <a:lvl4pPr lvl="3" rtl="0">
              <a:spcBef>
                <a:spcPts val="0"/>
              </a:spcBef>
              <a:spcAft>
                <a:spcPts val="0"/>
              </a:spcAft>
              <a:buSzPts val="1400"/>
              <a:buFont typeface="Chau Philomene One"/>
              <a:buNone/>
              <a:defRPr b="1">
                <a:latin typeface="Chau Philomene One"/>
                <a:ea typeface="Chau Philomene One"/>
                <a:cs typeface="Chau Philomene One"/>
                <a:sym typeface="Chau Philomene One"/>
              </a:defRPr>
            </a:lvl4pPr>
            <a:lvl5pPr lvl="4" rtl="0">
              <a:spcBef>
                <a:spcPts val="0"/>
              </a:spcBef>
              <a:spcAft>
                <a:spcPts val="0"/>
              </a:spcAft>
              <a:buSzPts val="1400"/>
              <a:buFont typeface="Chau Philomene One"/>
              <a:buNone/>
              <a:defRPr b="1">
                <a:latin typeface="Chau Philomene One"/>
                <a:ea typeface="Chau Philomene One"/>
                <a:cs typeface="Chau Philomene One"/>
                <a:sym typeface="Chau Philomene One"/>
              </a:defRPr>
            </a:lvl5pPr>
            <a:lvl6pPr lvl="5" rtl="0">
              <a:spcBef>
                <a:spcPts val="0"/>
              </a:spcBef>
              <a:spcAft>
                <a:spcPts val="0"/>
              </a:spcAft>
              <a:buSzPts val="1400"/>
              <a:buFont typeface="Chau Philomene One"/>
              <a:buNone/>
              <a:defRPr b="1">
                <a:latin typeface="Chau Philomene One"/>
                <a:ea typeface="Chau Philomene One"/>
                <a:cs typeface="Chau Philomene One"/>
                <a:sym typeface="Chau Philomene One"/>
              </a:defRPr>
            </a:lvl6pPr>
            <a:lvl7pPr lvl="6" rtl="0">
              <a:spcBef>
                <a:spcPts val="0"/>
              </a:spcBef>
              <a:spcAft>
                <a:spcPts val="0"/>
              </a:spcAft>
              <a:buSzPts val="1400"/>
              <a:buFont typeface="Chau Philomene One"/>
              <a:buNone/>
              <a:defRPr b="1">
                <a:latin typeface="Chau Philomene One"/>
                <a:ea typeface="Chau Philomene One"/>
                <a:cs typeface="Chau Philomene One"/>
                <a:sym typeface="Chau Philomene One"/>
              </a:defRPr>
            </a:lvl7pPr>
            <a:lvl8pPr lvl="7" rtl="0">
              <a:spcBef>
                <a:spcPts val="0"/>
              </a:spcBef>
              <a:spcAft>
                <a:spcPts val="0"/>
              </a:spcAft>
              <a:buSzPts val="1400"/>
              <a:buFont typeface="Chau Philomene One"/>
              <a:buNone/>
              <a:defRPr b="1">
                <a:latin typeface="Chau Philomene One"/>
                <a:ea typeface="Chau Philomene One"/>
                <a:cs typeface="Chau Philomene One"/>
                <a:sym typeface="Chau Philomene One"/>
              </a:defRPr>
            </a:lvl8pPr>
            <a:lvl9pPr lvl="8" rtl="0">
              <a:spcBef>
                <a:spcPts val="0"/>
              </a:spcBef>
              <a:spcAft>
                <a:spcPts val="0"/>
              </a:spcAft>
              <a:buSzPts val="1400"/>
              <a:buFont typeface="Chau Philomene One"/>
              <a:buNone/>
              <a:defRPr b="1">
                <a:latin typeface="Chau Philomene One"/>
                <a:ea typeface="Chau Philomene One"/>
                <a:cs typeface="Chau Philomene One"/>
                <a:sym typeface="Chau Philomene One"/>
              </a:defRPr>
            </a:lvl9pPr>
          </a:lstStyle>
          <a:p>
            <a:endParaRPr/>
          </a:p>
        </p:txBody>
      </p:sp>
      <p:sp>
        <p:nvSpPr>
          <p:cNvPr id="1714" name="Google Shape;1714;p2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15" name="Google Shape;1715;p27"/>
          <p:cNvGrpSpPr/>
          <p:nvPr/>
        </p:nvGrpSpPr>
        <p:grpSpPr>
          <a:xfrm>
            <a:off x="-341542" y="71934"/>
            <a:ext cx="13164540" cy="8110735"/>
            <a:chOff x="-256157" y="53950"/>
            <a:chExt cx="9873405" cy="6083051"/>
          </a:xfrm>
        </p:grpSpPr>
        <p:grpSp>
          <p:nvGrpSpPr>
            <p:cNvPr id="1716" name="Google Shape;1716;p27"/>
            <p:cNvGrpSpPr/>
            <p:nvPr/>
          </p:nvGrpSpPr>
          <p:grpSpPr>
            <a:xfrm>
              <a:off x="4737514" y="4603496"/>
              <a:ext cx="4505884" cy="1533506"/>
              <a:chOff x="715728" y="1849983"/>
              <a:chExt cx="3985391" cy="1356364"/>
            </a:xfrm>
          </p:grpSpPr>
          <p:sp>
            <p:nvSpPr>
              <p:cNvPr id="1717" name="Google Shape;1717;p27"/>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0" name="Google Shape;1740;p27"/>
            <p:cNvGrpSpPr/>
            <p:nvPr/>
          </p:nvGrpSpPr>
          <p:grpSpPr>
            <a:xfrm>
              <a:off x="8041354" y="1265261"/>
              <a:ext cx="1575895" cy="789903"/>
              <a:chOff x="6554834" y="4413128"/>
              <a:chExt cx="1033713" cy="518173"/>
            </a:xfrm>
          </p:grpSpPr>
          <p:sp>
            <p:nvSpPr>
              <p:cNvPr id="1741" name="Google Shape;1741;p27"/>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7" name="Google Shape;1747;p27"/>
            <p:cNvGrpSpPr/>
            <p:nvPr/>
          </p:nvGrpSpPr>
          <p:grpSpPr>
            <a:xfrm>
              <a:off x="-256157" y="2326482"/>
              <a:ext cx="1348673" cy="789947"/>
              <a:chOff x="6479176" y="2546587"/>
              <a:chExt cx="992401" cy="581271"/>
            </a:xfrm>
          </p:grpSpPr>
          <p:sp>
            <p:nvSpPr>
              <p:cNvPr id="1748" name="Google Shape;1748;p2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a:off x="171133" y="1358953"/>
              <a:ext cx="246464" cy="231319"/>
              <a:chOff x="5946283" y="1650903"/>
              <a:chExt cx="246464" cy="231319"/>
            </a:xfrm>
          </p:grpSpPr>
          <p:sp>
            <p:nvSpPr>
              <p:cNvPr id="1755" name="Google Shape;1755;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7" name="Google Shape;1757;p27"/>
            <p:cNvGrpSpPr/>
            <p:nvPr/>
          </p:nvGrpSpPr>
          <p:grpSpPr>
            <a:xfrm>
              <a:off x="2244247" y="4658976"/>
              <a:ext cx="699987" cy="699866"/>
              <a:chOff x="6714640" y="951029"/>
              <a:chExt cx="404804" cy="404711"/>
            </a:xfrm>
          </p:grpSpPr>
          <p:sp>
            <p:nvSpPr>
              <p:cNvPr id="1758" name="Google Shape;1758;p27"/>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3" name="Google Shape;1763;p27"/>
            <p:cNvSpPr/>
            <p:nvPr/>
          </p:nvSpPr>
          <p:spPr>
            <a:xfrm flipH="1">
              <a:off x="-144753" y="4083902"/>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8634912" y="2523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65" name="Google Shape;1765;p27"/>
            <p:cNvGrpSpPr/>
            <p:nvPr/>
          </p:nvGrpSpPr>
          <p:grpSpPr>
            <a:xfrm>
              <a:off x="8817958" y="910178"/>
              <a:ext cx="246464" cy="231319"/>
              <a:chOff x="5946283" y="1650903"/>
              <a:chExt cx="246464" cy="231319"/>
            </a:xfrm>
          </p:grpSpPr>
          <p:sp>
            <p:nvSpPr>
              <p:cNvPr id="1766" name="Google Shape;1766;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8" name="Google Shape;1768;p27"/>
            <p:cNvGrpSpPr/>
            <p:nvPr/>
          </p:nvGrpSpPr>
          <p:grpSpPr>
            <a:xfrm>
              <a:off x="3234620" y="4786378"/>
              <a:ext cx="246464" cy="231319"/>
              <a:chOff x="5946283" y="1650903"/>
              <a:chExt cx="246464" cy="231319"/>
            </a:xfrm>
          </p:grpSpPr>
          <p:sp>
            <p:nvSpPr>
              <p:cNvPr id="1769" name="Google Shape;1769;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71" name="Google Shape;1771;p27"/>
            <p:cNvGrpSpPr/>
            <p:nvPr/>
          </p:nvGrpSpPr>
          <p:grpSpPr>
            <a:xfrm>
              <a:off x="1731708" y="4633778"/>
              <a:ext cx="246464" cy="231319"/>
              <a:chOff x="5946283" y="1650903"/>
              <a:chExt cx="246464" cy="231319"/>
            </a:xfrm>
          </p:grpSpPr>
          <p:sp>
            <p:nvSpPr>
              <p:cNvPr id="1772" name="Google Shape;1772;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4" name="Google Shape;1774;p27"/>
            <p:cNvSpPr/>
            <p:nvPr/>
          </p:nvSpPr>
          <p:spPr>
            <a:xfrm>
              <a:off x="8597751" y="33502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921576" y="53950"/>
              <a:ext cx="804672" cy="41119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2339700" y="977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0032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77"/>
        <p:cNvGrpSpPr/>
        <p:nvPr/>
      </p:nvGrpSpPr>
      <p:grpSpPr>
        <a:xfrm>
          <a:off x="0" y="0"/>
          <a:ext cx="0" cy="0"/>
          <a:chOff x="0" y="0"/>
          <a:chExt cx="0" cy="0"/>
        </a:xfrm>
      </p:grpSpPr>
      <p:sp>
        <p:nvSpPr>
          <p:cNvPr id="1778" name="Google Shape;1778;p28"/>
          <p:cNvSpPr txBox="1">
            <a:spLocks noGrp="1"/>
          </p:cNvSpPr>
          <p:nvPr>
            <p:ph type="subTitle" idx="1"/>
          </p:nvPr>
        </p:nvSpPr>
        <p:spPr>
          <a:xfrm>
            <a:off x="960000"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9" name="Google Shape;1779;p28"/>
          <p:cNvSpPr txBox="1">
            <a:spLocks noGrp="1"/>
          </p:cNvSpPr>
          <p:nvPr>
            <p:ph type="subTitle" idx="2"/>
          </p:nvPr>
        </p:nvSpPr>
        <p:spPr>
          <a:xfrm>
            <a:off x="4491839"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0" name="Google Shape;1780;p28"/>
          <p:cNvSpPr txBox="1">
            <a:spLocks noGrp="1"/>
          </p:cNvSpPr>
          <p:nvPr>
            <p:ph type="subTitle" idx="3"/>
          </p:nvPr>
        </p:nvSpPr>
        <p:spPr>
          <a:xfrm>
            <a:off x="960000"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 name="Google Shape;1781;p28"/>
          <p:cNvSpPr txBox="1">
            <a:spLocks noGrp="1"/>
          </p:cNvSpPr>
          <p:nvPr>
            <p:ph type="subTitle" idx="4"/>
          </p:nvPr>
        </p:nvSpPr>
        <p:spPr>
          <a:xfrm>
            <a:off x="4491833"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2" name="Google Shape;1782;p28"/>
          <p:cNvSpPr txBox="1">
            <a:spLocks noGrp="1"/>
          </p:cNvSpPr>
          <p:nvPr>
            <p:ph type="subTitle" idx="5"/>
          </p:nvPr>
        </p:nvSpPr>
        <p:spPr>
          <a:xfrm>
            <a:off x="8023667" y="3065103"/>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3" name="Google Shape;1783;p28"/>
          <p:cNvSpPr txBox="1">
            <a:spLocks noGrp="1"/>
          </p:cNvSpPr>
          <p:nvPr>
            <p:ph type="subTitle" idx="6"/>
          </p:nvPr>
        </p:nvSpPr>
        <p:spPr>
          <a:xfrm>
            <a:off x="8023667" y="4885600"/>
            <a:ext cx="320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4" name="Google Shape;1784;p28"/>
          <p:cNvSpPr txBox="1">
            <a:spLocks noGrp="1"/>
          </p:cNvSpPr>
          <p:nvPr>
            <p:ph type="subTitle" idx="7"/>
          </p:nvPr>
        </p:nvSpPr>
        <p:spPr>
          <a:xfrm>
            <a:off x="960000"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5" name="Google Shape;1785;p28"/>
          <p:cNvSpPr txBox="1">
            <a:spLocks noGrp="1"/>
          </p:cNvSpPr>
          <p:nvPr>
            <p:ph type="subTitle" idx="8"/>
          </p:nvPr>
        </p:nvSpPr>
        <p:spPr>
          <a:xfrm>
            <a:off x="4491839"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6" name="Google Shape;1786;p28"/>
          <p:cNvSpPr txBox="1">
            <a:spLocks noGrp="1"/>
          </p:cNvSpPr>
          <p:nvPr>
            <p:ph type="subTitle" idx="9"/>
          </p:nvPr>
        </p:nvSpPr>
        <p:spPr>
          <a:xfrm>
            <a:off x="8023667" y="2442503"/>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7" name="Google Shape;1787;p28"/>
          <p:cNvSpPr txBox="1">
            <a:spLocks noGrp="1"/>
          </p:cNvSpPr>
          <p:nvPr>
            <p:ph type="subTitle" idx="13"/>
          </p:nvPr>
        </p:nvSpPr>
        <p:spPr>
          <a:xfrm>
            <a:off x="8023667"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8" name="Google Shape;1788;p28"/>
          <p:cNvSpPr txBox="1">
            <a:spLocks noGrp="1"/>
          </p:cNvSpPr>
          <p:nvPr>
            <p:ph type="subTitle" idx="14"/>
          </p:nvPr>
        </p:nvSpPr>
        <p:spPr>
          <a:xfrm>
            <a:off x="960000"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89" name="Google Shape;1789;p28"/>
          <p:cNvSpPr txBox="1">
            <a:spLocks noGrp="1"/>
          </p:cNvSpPr>
          <p:nvPr>
            <p:ph type="subTitle" idx="15"/>
          </p:nvPr>
        </p:nvSpPr>
        <p:spPr>
          <a:xfrm>
            <a:off x="4491839" y="4262800"/>
            <a:ext cx="320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90" name="Google Shape;1790;p28"/>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791" name="Google Shape;1791;p28"/>
          <p:cNvGrpSpPr/>
          <p:nvPr/>
        </p:nvGrpSpPr>
        <p:grpSpPr>
          <a:xfrm>
            <a:off x="-696349" y="286471"/>
            <a:ext cx="13492460" cy="7810589"/>
            <a:chOff x="-522262" y="214853"/>
            <a:chExt cx="10119345" cy="5857942"/>
          </a:xfrm>
        </p:grpSpPr>
        <p:grpSp>
          <p:nvGrpSpPr>
            <p:cNvPr id="1792" name="Google Shape;1792;p28"/>
            <p:cNvGrpSpPr/>
            <p:nvPr/>
          </p:nvGrpSpPr>
          <p:grpSpPr>
            <a:xfrm>
              <a:off x="155208" y="1040478"/>
              <a:ext cx="246464" cy="231319"/>
              <a:chOff x="5946283" y="1650903"/>
              <a:chExt cx="246464" cy="231319"/>
            </a:xfrm>
          </p:grpSpPr>
          <p:sp>
            <p:nvSpPr>
              <p:cNvPr id="1793" name="Google Shape;1793;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5" name="Google Shape;1795;p28"/>
            <p:cNvSpPr/>
            <p:nvPr/>
          </p:nvSpPr>
          <p:spPr>
            <a:xfrm>
              <a:off x="8310972" y="4248477"/>
              <a:ext cx="955872" cy="1231408"/>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178412" y="14748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8"/>
            <p:cNvGrpSpPr/>
            <p:nvPr/>
          </p:nvGrpSpPr>
          <p:grpSpPr>
            <a:xfrm rot="-173684">
              <a:off x="-47718" y="4529056"/>
              <a:ext cx="4543424" cy="1429927"/>
              <a:chOff x="-1192669" y="1924020"/>
              <a:chExt cx="4543534" cy="1429961"/>
            </a:xfrm>
          </p:grpSpPr>
          <p:sp>
            <p:nvSpPr>
              <p:cNvPr id="1798" name="Google Shape;1798;p28"/>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9" name="Google Shape;1829;p28"/>
            <p:cNvGrpSpPr/>
            <p:nvPr/>
          </p:nvGrpSpPr>
          <p:grpSpPr>
            <a:xfrm>
              <a:off x="177538" y="4193067"/>
              <a:ext cx="655526" cy="718337"/>
              <a:chOff x="7969377" y="2856516"/>
              <a:chExt cx="402682" cy="441266"/>
            </a:xfrm>
          </p:grpSpPr>
          <p:sp>
            <p:nvSpPr>
              <p:cNvPr id="1830" name="Google Shape;1830;p2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1" name="Google Shape;1841;p28"/>
            <p:cNvGrpSpPr/>
            <p:nvPr/>
          </p:nvGrpSpPr>
          <p:grpSpPr>
            <a:xfrm>
              <a:off x="833083" y="214853"/>
              <a:ext cx="246464" cy="231319"/>
              <a:chOff x="5946283" y="1650903"/>
              <a:chExt cx="246464" cy="231319"/>
            </a:xfrm>
          </p:grpSpPr>
          <p:sp>
            <p:nvSpPr>
              <p:cNvPr id="1842" name="Google Shape;1842;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4" name="Google Shape;1844;p28"/>
            <p:cNvGrpSpPr/>
            <p:nvPr/>
          </p:nvGrpSpPr>
          <p:grpSpPr>
            <a:xfrm>
              <a:off x="8554508" y="1585528"/>
              <a:ext cx="246464" cy="231319"/>
              <a:chOff x="5946283" y="1650903"/>
              <a:chExt cx="246464" cy="231319"/>
            </a:xfrm>
          </p:grpSpPr>
          <p:sp>
            <p:nvSpPr>
              <p:cNvPr id="1845" name="Google Shape;1845;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7" name="Google Shape;1847;p28"/>
            <p:cNvGrpSpPr/>
            <p:nvPr/>
          </p:nvGrpSpPr>
          <p:grpSpPr>
            <a:xfrm>
              <a:off x="8721583" y="2961753"/>
              <a:ext cx="246464" cy="231319"/>
              <a:chOff x="5946283" y="1650903"/>
              <a:chExt cx="246464" cy="231319"/>
            </a:xfrm>
          </p:grpSpPr>
          <p:sp>
            <p:nvSpPr>
              <p:cNvPr id="1848" name="Google Shape;1848;p2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0" name="Google Shape;1850;p28"/>
            <p:cNvSpPr/>
            <p:nvPr/>
          </p:nvSpPr>
          <p:spPr>
            <a:xfrm>
              <a:off x="5321888" y="47929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8554488" y="2038968"/>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522262" y="2715343"/>
              <a:ext cx="1042595" cy="53277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458962" y="11032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4" name="Google Shape;1854;p28"/>
            <p:cNvGrpSpPr/>
            <p:nvPr/>
          </p:nvGrpSpPr>
          <p:grpSpPr>
            <a:xfrm>
              <a:off x="2706194" y="4415254"/>
              <a:ext cx="918609" cy="756066"/>
              <a:chOff x="6522431" y="1681510"/>
              <a:chExt cx="420647" cy="346216"/>
            </a:xfrm>
          </p:grpSpPr>
          <p:sp>
            <p:nvSpPr>
              <p:cNvPr id="1855" name="Google Shape;1855;p28"/>
              <p:cNvSpPr/>
              <p:nvPr/>
            </p:nvSpPr>
            <p:spPr>
              <a:xfrm>
                <a:off x="6522431" y="1681510"/>
                <a:ext cx="420647" cy="346216"/>
              </a:xfrm>
              <a:custGeom>
                <a:avLst/>
                <a:gdLst/>
                <a:ahLst/>
                <a:cxnLst/>
                <a:rect l="l" t="t" r="r" b="b"/>
                <a:pathLst>
                  <a:path w="14072" h="11583" extrusionOk="0">
                    <a:moveTo>
                      <a:pt x="6987" y="0"/>
                    </a:moveTo>
                    <a:cubicBezTo>
                      <a:pt x="6834" y="0"/>
                      <a:pt x="6683" y="13"/>
                      <a:pt x="6531" y="35"/>
                    </a:cubicBezTo>
                    <a:cubicBezTo>
                      <a:pt x="4887" y="296"/>
                      <a:pt x="2027" y="1588"/>
                      <a:pt x="1286" y="3014"/>
                    </a:cubicBezTo>
                    <a:cubicBezTo>
                      <a:pt x="889" y="3777"/>
                      <a:pt x="984" y="4681"/>
                      <a:pt x="1215" y="5454"/>
                    </a:cubicBezTo>
                    <a:cubicBezTo>
                      <a:pt x="754" y="5851"/>
                      <a:pt x="359" y="6386"/>
                      <a:pt x="277" y="7079"/>
                    </a:cubicBezTo>
                    <a:cubicBezTo>
                      <a:pt x="261" y="7217"/>
                      <a:pt x="257" y="7362"/>
                      <a:pt x="264" y="7518"/>
                    </a:cubicBezTo>
                    <a:cubicBezTo>
                      <a:pt x="93" y="7797"/>
                      <a:pt x="0" y="8129"/>
                      <a:pt x="1" y="8477"/>
                    </a:cubicBezTo>
                    <a:cubicBezTo>
                      <a:pt x="7" y="9310"/>
                      <a:pt x="594" y="10260"/>
                      <a:pt x="1311" y="10593"/>
                    </a:cubicBezTo>
                    <a:cubicBezTo>
                      <a:pt x="1390" y="10630"/>
                      <a:pt x="1469" y="10661"/>
                      <a:pt x="1553" y="10685"/>
                    </a:cubicBezTo>
                    <a:cubicBezTo>
                      <a:pt x="1852" y="10962"/>
                      <a:pt x="2254" y="11178"/>
                      <a:pt x="2783" y="11178"/>
                    </a:cubicBezTo>
                    <a:cubicBezTo>
                      <a:pt x="2867" y="11178"/>
                      <a:pt x="2949" y="11172"/>
                      <a:pt x="3030" y="11159"/>
                    </a:cubicBezTo>
                    <a:cubicBezTo>
                      <a:pt x="3255" y="11306"/>
                      <a:pt x="3499" y="11416"/>
                      <a:pt x="3755" y="11481"/>
                    </a:cubicBezTo>
                    <a:cubicBezTo>
                      <a:pt x="4017" y="11547"/>
                      <a:pt x="4287" y="11583"/>
                      <a:pt x="4561" y="11583"/>
                    </a:cubicBezTo>
                    <a:cubicBezTo>
                      <a:pt x="5505" y="11583"/>
                      <a:pt x="6408" y="11172"/>
                      <a:pt x="6978" y="10485"/>
                    </a:cubicBezTo>
                    <a:cubicBezTo>
                      <a:pt x="7155" y="10270"/>
                      <a:pt x="7293" y="10034"/>
                      <a:pt x="7395" y="9785"/>
                    </a:cubicBezTo>
                    <a:cubicBezTo>
                      <a:pt x="7705" y="9663"/>
                      <a:pt x="8006" y="9545"/>
                      <a:pt x="8298" y="9429"/>
                    </a:cubicBezTo>
                    <a:cubicBezTo>
                      <a:pt x="8363" y="9451"/>
                      <a:pt x="8429" y="9473"/>
                      <a:pt x="8497" y="9491"/>
                    </a:cubicBezTo>
                    <a:cubicBezTo>
                      <a:pt x="8760" y="9557"/>
                      <a:pt x="9029" y="9593"/>
                      <a:pt x="9303" y="9593"/>
                    </a:cubicBezTo>
                    <a:cubicBezTo>
                      <a:pt x="10239" y="9593"/>
                      <a:pt x="11137" y="9189"/>
                      <a:pt x="11707" y="8510"/>
                    </a:cubicBezTo>
                    <a:cubicBezTo>
                      <a:pt x="11900" y="8278"/>
                      <a:pt x="12050" y="8024"/>
                      <a:pt x="12154" y="7756"/>
                    </a:cubicBezTo>
                    <a:cubicBezTo>
                      <a:pt x="13030" y="7305"/>
                      <a:pt x="13723" y="6775"/>
                      <a:pt x="13730" y="5824"/>
                    </a:cubicBezTo>
                    <a:cubicBezTo>
                      <a:pt x="13730" y="5773"/>
                      <a:pt x="13732" y="5676"/>
                      <a:pt x="13714" y="5516"/>
                    </a:cubicBezTo>
                    <a:cubicBezTo>
                      <a:pt x="13735" y="5470"/>
                      <a:pt x="13754" y="5424"/>
                      <a:pt x="13769" y="5379"/>
                    </a:cubicBezTo>
                    <a:cubicBezTo>
                      <a:pt x="14071" y="4535"/>
                      <a:pt x="13693" y="3541"/>
                      <a:pt x="13368" y="3078"/>
                    </a:cubicBezTo>
                    <a:cubicBezTo>
                      <a:pt x="13192" y="2829"/>
                      <a:pt x="12972" y="2630"/>
                      <a:pt x="12725" y="2490"/>
                    </a:cubicBezTo>
                    <a:cubicBezTo>
                      <a:pt x="12547" y="2237"/>
                      <a:pt x="12324" y="2018"/>
                      <a:pt x="12025" y="1870"/>
                    </a:cubicBezTo>
                    <a:cubicBezTo>
                      <a:pt x="11770" y="1743"/>
                      <a:pt x="11483" y="1678"/>
                      <a:pt x="11171" y="1678"/>
                    </a:cubicBezTo>
                    <a:cubicBezTo>
                      <a:pt x="10847" y="1678"/>
                      <a:pt x="10420" y="1762"/>
                      <a:pt x="9972" y="1879"/>
                    </a:cubicBezTo>
                    <a:cubicBezTo>
                      <a:pt x="9378" y="980"/>
                      <a:pt x="8404" y="0"/>
                      <a:pt x="6987"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6576476" y="1729544"/>
                <a:ext cx="308461" cy="237924"/>
              </a:xfrm>
              <a:custGeom>
                <a:avLst/>
                <a:gdLst/>
                <a:ahLst/>
                <a:cxnLst/>
                <a:rect l="l" t="t" r="r" b="b"/>
                <a:pathLst>
                  <a:path w="10319" h="7960" extrusionOk="0">
                    <a:moveTo>
                      <a:pt x="5180" y="0"/>
                    </a:moveTo>
                    <a:cubicBezTo>
                      <a:pt x="5115" y="0"/>
                      <a:pt x="5048" y="5"/>
                      <a:pt x="4980" y="16"/>
                    </a:cubicBezTo>
                    <a:cubicBezTo>
                      <a:pt x="3501" y="251"/>
                      <a:pt x="1292" y="1408"/>
                      <a:pt x="909" y="2146"/>
                    </a:cubicBezTo>
                    <a:cubicBezTo>
                      <a:pt x="527" y="2883"/>
                      <a:pt x="1437" y="4503"/>
                      <a:pt x="1437" y="4503"/>
                    </a:cubicBezTo>
                    <a:cubicBezTo>
                      <a:pt x="1437" y="4503"/>
                      <a:pt x="147" y="5006"/>
                      <a:pt x="72" y="5654"/>
                    </a:cubicBezTo>
                    <a:cubicBezTo>
                      <a:pt x="0" y="6287"/>
                      <a:pt x="621" y="7959"/>
                      <a:pt x="979" y="7959"/>
                    </a:cubicBezTo>
                    <a:cubicBezTo>
                      <a:pt x="986" y="7959"/>
                      <a:pt x="994" y="7959"/>
                      <a:pt x="1001" y="7957"/>
                    </a:cubicBezTo>
                    <a:cubicBezTo>
                      <a:pt x="1355" y="7885"/>
                      <a:pt x="2616" y="7589"/>
                      <a:pt x="2616" y="7589"/>
                    </a:cubicBezTo>
                    <a:cubicBezTo>
                      <a:pt x="2616" y="7589"/>
                      <a:pt x="10311" y="4746"/>
                      <a:pt x="10315" y="4204"/>
                    </a:cubicBezTo>
                    <a:cubicBezTo>
                      <a:pt x="10318" y="3665"/>
                      <a:pt x="9787" y="1847"/>
                      <a:pt x="9497" y="1702"/>
                    </a:cubicBezTo>
                    <a:cubicBezTo>
                      <a:pt x="9467" y="1687"/>
                      <a:pt x="9422" y="1680"/>
                      <a:pt x="9364" y="1680"/>
                    </a:cubicBezTo>
                    <a:cubicBezTo>
                      <a:pt x="8850" y="1680"/>
                      <a:pt x="7361" y="2211"/>
                      <a:pt x="7361" y="2211"/>
                    </a:cubicBezTo>
                    <a:cubicBezTo>
                      <a:pt x="7361" y="2211"/>
                      <a:pt x="6539" y="0"/>
                      <a:pt x="5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617997" y="1770882"/>
                <a:ext cx="80979" cy="89521"/>
              </a:xfrm>
              <a:custGeom>
                <a:avLst/>
                <a:gdLst/>
                <a:ahLst/>
                <a:cxnLst/>
                <a:rect l="l" t="t" r="r" b="b"/>
                <a:pathLst>
                  <a:path w="2709" h="2995" extrusionOk="0">
                    <a:moveTo>
                      <a:pt x="1663" y="1"/>
                    </a:moveTo>
                    <a:cubicBezTo>
                      <a:pt x="1663" y="1"/>
                      <a:pt x="1662" y="1"/>
                      <a:pt x="1661" y="1"/>
                    </a:cubicBezTo>
                    <a:cubicBezTo>
                      <a:pt x="1498" y="15"/>
                      <a:pt x="45" y="750"/>
                      <a:pt x="23" y="868"/>
                    </a:cubicBezTo>
                    <a:cubicBezTo>
                      <a:pt x="0" y="983"/>
                      <a:pt x="700" y="2907"/>
                      <a:pt x="824" y="2989"/>
                    </a:cubicBezTo>
                    <a:cubicBezTo>
                      <a:pt x="830" y="2993"/>
                      <a:pt x="839" y="2995"/>
                      <a:pt x="850" y="2995"/>
                    </a:cubicBezTo>
                    <a:cubicBezTo>
                      <a:pt x="1101" y="2995"/>
                      <a:pt x="2709" y="2178"/>
                      <a:pt x="2680" y="2131"/>
                    </a:cubicBezTo>
                    <a:cubicBezTo>
                      <a:pt x="2680" y="2131"/>
                      <a:pt x="1830" y="1"/>
                      <a:pt x="1663" y="1"/>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6680233" y="1741828"/>
                <a:ext cx="93833" cy="89341"/>
              </a:xfrm>
              <a:custGeom>
                <a:avLst/>
                <a:gdLst/>
                <a:ahLst/>
                <a:cxnLst/>
                <a:rect l="l" t="t" r="r" b="b"/>
                <a:pathLst>
                  <a:path w="3139" h="2989" extrusionOk="0">
                    <a:moveTo>
                      <a:pt x="1941" y="0"/>
                    </a:moveTo>
                    <a:cubicBezTo>
                      <a:pt x="1794" y="0"/>
                      <a:pt x="35" y="694"/>
                      <a:pt x="17" y="799"/>
                    </a:cubicBezTo>
                    <a:cubicBezTo>
                      <a:pt x="0" y="905"/>
                      <a:pt x="730" y="2924"/>
                      <a:pt x="879" y="2986"/>
                    </a:cubicBezTo>
                    <a:cubicBezTo>
                      <a:pt x="884" y="2988"/>
                      <a:pt x="891" y="2989"/>
                      <a:pt x="899" y="2989"/>
                    </a:cubicBezTo>
                    <a:cubicBezTo>
                      <a:pt x="1160" y="2989"/>
                      <a:pt x="3139" y="2106"/>
                      <a:pt x="3083" y="2053"/>
                    </a:cubicBezTo>
                    <a:cubicBezTo>
                      <a:pt x="3083" y="2053"/>
                      <a:pt x="2072" y="8"/>
                      <a:pt x="1944" y="0"/>
                    </a:cubicBezTo>
                    <a:cubicBezTo>
                      <a:pt x="1943" y="0"/>
                      <a:pt x="1942" y="0"/>
                      <a:pt x="1941" y="0"/>
                    </a:cubicBez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6850082" y="1797065"/>
                <a:ext cx="40983" cy="32939"/>
              </a:xfrm>
              <a:custGeom>
                <a:avLst/>
                <a:gdLst/>
                <a:ahLst/>
                <a:cxnLst/>
                <a:rect l="l" t="t" r="r" b="b"/>
                <a:pathLst>
                  <a:path w="1371" h="1102" extrusionOk="0">
                    <a:moveTo>
                      <a:pt x="888" y="1"/>
                    </a:moveTo>
                    <a:cubicBezTo>
                      <a:pt x="870" y="1"/>
                      <a:pt x="853" y="4"/>
                      <a:pt x="835" y="10"/>
                    </a:cubicBezTo>
                    <a:cubicBezTo>
                      <a:pt x="537" y="119"/>
                      <a:pt x="1" y="776"/>
                      <a:pt x="334" y="926"/>
                    </a:cubicBezTo>
                    <a:cubicBezTo>
                      <a:pt x="537" y="1017"/>
                      <a:pt x="818" y="1102"/>
                      <a:pt x="1025" y="1102"/>
                    </a:cubicBezTo>
                    <a:cubicBezTo>
                      <a:pt x="1159" y="1102"/>
                      <a:pt x="1262" y="1067"/>
                      <a:pt x="1294" y="975"/>
                    </a:cubicBezTo>
                    <a:cubicBezTo>
                      <a:pt x="1371" y="755"/>
                      <a:pt x="1162" y="1"/>
                      <a:pt x="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6870051" y="1798978"/>
                <a:ext cx="21433" cy="27319"/>
              </a:xfrm>
              <a:custGeom>
                <a:avLst/>
                <a:gdLst/>
                <a:ahLst/>
                <a:cxnLst/>
                <a:rect l="l" t="t" r="r" b="b"/>
                <a:pathLst>
                  <a:path w="717" h="914" extrusionOk="0">
                    <a:moveTo>
                      <a:pt x="230" y="0"/>
                    </a:moveTo>
                    <a:cubicBezTo>
                      <a:pt x="224" y="0"/>
                      <a:pt x="218" y="1"/>
                      <a:pt x="212" y="2"/>
                    </a:cubicBezTo>
                    <a:cubicBezTo>
                      <a:pt x="1" y="55"/>
                      <a:pt x="162" y="913"/>
                      <a:pt x="434" y="913"/>
                    </a:cubicBezTo>
                    <a:cubicBezTo>
                      <a:pt x="438" y="913"/>
                      <a:pt x="442" y="913"/>
                      <a:pt x="446" y="913"/>
                    </a:cubicBezTo>
                    <a:cubicBezTo>
                      <a:pt x="717" y="888"/>
                      <a:pt x="44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5954" y="1928432"/>
                <a:ext cx="33808" cy="26453"/>
              </a:xfrm>
              <a:custGeom>
                <a:avLst/>
                <a:gdLst/>
                <a:ahLst/>
                <a:cxnLst/>
                <a:rect l="l" t="t" r="r" b="b"/>
                <a:pathLst>
                  <a:path w="1131" h="885" extrusionOk="0">
                    <a:moveTo>
                      <a:pt x="545" y="0"/>
                    </a:moveTo>
                    <a:cubicBezTo>
                      <a:pt x="423" y="0"/>
                      <a:pt x="308" y="18"/>
                      <a:pt x="236" y="53"/>
                    </a:cubicBezTo>
                    <a:cubicBezTo>
                      <a:pt x="1" y="166"/>
                      <a:pt x="352" y="787"/>
                      <a:pt x="536" y="873"/>
                    </a:cubicBezTo>
                    <a:cubicBezTo>
                      <a:pt x="553" y="881"/>
                      <a:pt x="571" y="885"/>
                      <a:pt x="589" y="885"/>
                    </a:cubicBezTo>
                    <a:cubicBezTo>
                      <a:pt x="762" y="885"/>
                      <a:pt x="963" y="539"/>
                      <a:pt x="1058" y="284"/>
                    </a:cubicBezTo>
                    <a:cubicBezTo>
                      <a:pt x="1130" y="91"/>
                      <a:pt x="820" y="0"/>
                      <a:pt x="5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6569093" y="1931421"/>
                <a:ext cx="20865" cy="20624"/>
              </a:xfrm>
              <a:custGeom>
                <a:avLst/>
                <a:gdLst/>
                <a:ahLst/>
                <a:cxnLst/>
                <a:rect l="l" t="t" r="r" b="b"/>
                <a:pathLst>
                  <a:path w="698" h="690" extrusionOk="0">
                    <a:moveTo>
                      <a:pt x="175" y="1"/>
                    </a:moveTo>
                    <a:cubicBezTo>
                      <a:pt x="161" y="1"/>
                      <a:pt x="149" y="4"/>
                      <a:pt x="138" y="11"/>
                    </a:cubicBezTo>
                    <a:cubicBezTo>
                      <a:pt x="0" y="96"/>
                      <a:pt x="295" y="690"/>
                      <a:pt x="481" y="690"/>
                    </a:cubicBezTo>
                    <a:cubicBezTo>
                      <a:pt x="501" y="690"/>
                      <a:pt x="519" y="684"/>
                      <a:pt x="535" y="670"/>
                    </a:cubicBezTo>
                    <a:cubicBezTo>
                      <a:pt x="698" y="533"/>
                      <a:pt x="347" y="1"/>
                      <a:pt x="1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746535" y="1842887"/>
                <a:ext cx="99961" cy="77266"/>
              </a:xfrm>
              <a:custGeom>
                <a:avLst/>
                <a:gdLst/>
                <a:ahLst/>
                <a:cxnLst/>
                <a:rect l="l" t="t" r="r" b="b"/>
                <a:pathLst>
                  <a:path w="3344" h="2585" extrusionOk="0">
                    <a:moveTo>
                      <a:pt x="1843" y="0"/>
                    </a:moveTo>
                    <a:cubicBezTo>
                      <a:pt x="1760" y="0"/>
                      <a:pt x="1672" y="6"/>
                      <a:pt x="1579" y="18"/>
                    </a:cubicBezTo>
                    <a:cubicBezTo>
                      <a:pt x="1" y="227"/>
                      <a:pt x="471" y="2292"/>
                      <a:pt x="1404" y="2534"/>
                    </a:cubicBezTo>
                    <a:cubicBezTo>
                      <a:pt x="1538" y="2568"/>
                      <a:pt x="1673" y="2584"/>
                      <a:pt x="1807" y="2584"/>
                    </a:cubicBezTo>
                    <a:cubicBezTo>
                      <a:pt x="2607" y="2584"/>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6766114" y="1857921"/>
                <a:ext cx="62386" cy="41697"/>
              </a:xfrm>
              <a:custGeom>
                <a:avLst/>
                <a:gdLst/>
                <a:ahLst/>
                <a:cxnLst/>
                <a:rect l="l" t="t" r="r" b="b"/>
                <a:pathLst>
                  <a:path w="2087" h="1395" extrusionOk="0">
                    <a:moveTo>
                      <a:pt x="1133" y="1"/>
                    </a:moveTo>
                    <a:cubicBezTo>
                      <a:pt x="1054" y="1"/>
                      <a:pt x="968" y="12"/>
                      <a:pt x="876" y="35"/>
                    </a:cubicBezTo>
                    <a:cubicBezTo>
                      <a:pt x="0" y="256"/>
                      <a:pt x="353" y="1395"/>
                      <a:pt x="1097" y="1395"/>
                    </a:cubicBezTo>
                    <a:cubicBezTo>
                      <a:pt x="1168" y="1395"/>
                      <a:pt x="1243" y="1384"/>
                      <a:pt x="1321" y="1362"/>
                    </a:cubicBezTo>
                    <a:cubicBezTo>
                      <a:pt x="2086" y="1136"/>
                      <a:pt x="1953" y="1"/>
                      <a:pt x="1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8"/>
              <p:cNvSpPr/>
              <p:nvPr/>
            </p:nvSpPr>
            <p:spPr>
              <a:xfrm>
                <a:off x="6787727" y="1872866"/>
                <a:ext cx="19101" cy="12733"/>
              </a:xfrm>
              <a:custGeom>
                <a:avLst/>
                <a:gdLst/>
                <a:ahLst/>
                <a:cxnLst/>
                <a:rect l="l" t="t" r="r" b="b"/>
                <a:pathLst>
                  <a:path w="639" h="426" extrusionOk="0">
                    <a:moveTo>
                      <a:pt x="347" y="0"/>
                    </a:moveTo>
                    <a:cubicBezTo>
                      <a:pt x="322" y="0"/>
                      <a:pt x="296" y="3"/>
                      <a:pt x="267" y="10"/>
                    </a:cubicBezTo>
                    <a:cubicBezTo>
                      <a:pt x="1" y="77"/>
                      <a:pt x="108" y="426"/>
                      <a:pt x="336" y="426"/>
                    </a:cubicBezTo>
                    <a:cubicBezTo>
                      <a:pt x="358" y="426"/>
                      <a:pt x="380" y="422"/>
                      <a:pt x="404" y="416"/>
                    </a:cubicBezTo>
                    <a:cubicBezTo>
                      <a:pt x="638" y="346"/>
                      <a:pt x="598" y="0"/>
                      <a:pt x="3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6604725" y="1902368"/>
                <a:ext cx="99961" cy="77266"/>
              </a:xfrm>
              <a:custGeom>
                <a:avLst/>
                <a:gdLst/>
                <a:ahLst/>
                <a:cxnLst/>
                <a:rect l="l" t="t" r="r" b="b"/>
                <a:pathLst>
                  <a:path w="3344" h="2585" extrusionOk="0">
                    <a:moveTo>
                      <a:pt x="1843" y="0"/>
                    </a:moveTo>
                    <a:cubicBezTo>
                      <a:pt x="1760" y="0"/>
                      <a:pt x="1672" y="6"/>
                      <a:pt x="1579" y="19"/>
                    </a:cubicBezTo>
                    <a:cubicBezTo>
                      <a:pt x="1" y="226"/>
                      <a:pt x="471" y="2292"/>
                      <a:pt x="1404" y="2534"/>
                    </a:cubicBezTo>
                    <a:cubicBezTo>
                      <a:pt x="1537" y="2568"/>
                      <a:pt x="1673" y="2585"/>
                      <a:pt x="1807" y="2585"/>
                    </a:cubicBezTo>
                    <a:cubicBezTo>
                      <a:pt x="2607" y="2585"/>
                      <a:pt x="3344" y="2001"/>
                      <a:pt x="3202" y="1255"/>
                    </a:cubicBezTo>
                    <a:cubicBezTo>
                      <a:pt x="3202" y="1255"/>
                      <a:pt x="3060" y="0"/>
                      <a:pt x="18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6628818" y="1923261"/>
                <a:ext cx="57752" cy="38588"/>
              </a:xfrm>
              <a:custGeom>
                <a:avLst/>
                <a:gdLst/>
                <a:ahLst/>
                <a:cxnLst/>
                <a:rect l="l" t="t" r="r" b="b"/>
                <a:pathLst>
                  <a:path w="1932" h="1291" extrusionOk="0">
                    <a:moveTo>
                      <a:pt x="1051" y="1"/>
                    </a:moveTo>
                    <a:cubicBezTo>
                      <a:pt x="978" y="1"/>
                      <a:pt x="898" y="11"/>
                      <a:pt x="812" y="32"/>
                    </a:cubicBezTo>
                    <a:cubicBezTo>
                      <a:pt x="1" y="236"/>
                      <a:pt x="329" y="1291"/>
                      <a:pt x="1018" y="1291"/>
                    </a:cubicBezTo>
                    <a:cubicBezTo>
                      <a:pt x="1084" y="1291"/>
                      <a:pt x="1153" y="1281"/>
                      <a:pt x="1225" y="1260"/>
                    </a:cubicBezTo>
                    <a:cubicBezTo>
                      <a:pt x="1932" y="1051"/>
                      <a:pt x="1808" y="1"/>
                      <a:pt x="10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6649384" y="1935546"/>
                <a:ext cx="19101" cy="12763"/>
              </a:xfrm>
              <a:custGeom>
                <a:avLst/>
                <a:gdLst/>
                <a:ahLst/>
                <a:cxnLst/>
                <a:rect l="l" t="t" r="r" b="b"/>
                <a:pathLst>
                  <a:path w="639" h="427" extrusionOk="0">
                    <a:moveTo>
                      <a:pt x="346" y="1"/>
                    </a:moveTo>
                    <a:cubicBezTo>
                      <a:pt x="322" y="1"/>
                      <a:pt x="296" y="4"/>
                      <a:pt x="268" y="11"/>
                    </a:cubicBezTo>
                    <a:cubicBezTo>
                      <a:pt x="1" y="78"/>
                      <a:pt x="107" y="426"/>
                      <a:pt x="335" y="426"/>
                    </a:cubicBezTo>
                    <a:cubicBezTo>
                      <a:pt x="357" y="426"/>
                      <a:pt x="380" y="423"/>
                      <a:pt x="404" y="416"/>
                    </a:cubicBezTo>
                    <a:cubicBezTo>
                      <a:pt x="638" y="348"/>
                      <a:pt x="598" y="1"/>
                      <a:pt x="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6718645" y="1837148"/>
                <a:ext cx="21044" cy="14556"/>
              </a:xfrm>
              <a:custGeom>
                <a:avLst/>
                <a:gdLst/>
                <a:ahLst/>
                <a:cxnLst/>
                <a:rect l="l" t="t" r="r" b="b"/>
                <a:pathLst>
                  <a:path w="704" h="487" extrusionOk="0">
                    <a:moveTo>
                      <a:pt x="592" y="0"/>
                    </a:moveTo>
                    <a:cubicBezTo>
                      <a:pt x="592" y="0"/>
                      <a:pt x="1" y="157"/>
                      <a:pt x="2" y="247"/>
                    </a:cubicBezTo>
                    <a:cubicBezTo>
                      <a:pt x="5" y="337"/>
                      <a:pt x="86" y="487"/>
                      <a:pt x="86" y="487"/>
                    </a:cubicBezTo>
                    <a:cubicBezTo>
                      <a:pt x="86" y="487"/>
                      <a:pt x="633" y="312"/>
                      <a:pt x="670" y="224"/>
                    </a:cubicBezTo>
                    <a:cubicBezTo>
                      <a:pt x="704" y="136"/>
                      <a:pt x="592" y="0"/>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653898" y="1863242"/>
                <a:ext cx="21074" cy="14586"/>
              </a:xfrm>
              <a:custGeom>
                <a:avLst/>
                <a:gdLst/>
                <a:ahLst/>
                <a:cxnLst/>
                <a:rect l="l" t="t" r="r" b="b"/>
                <a:pathLst>
                  <a:path w="705" h="488" extrusionOk="0">
                    <a:moveTo>
                      <a:pt x="592" y="1"/>
                    </a:moveTo>
                    <a:cubicBezTo>
                      <a:pt x="592" y="1"/>
                      <a:pt x="0" y="157"/>
                      <a:pt x="2" y="248"/>
                    </a:cubicBezTo>
                    <a:cubicBezTo>
                      <a:pt x="4" y="337"/>
                      <a:pt x="85" y="488"/>
                      <a:pt x="85" y="488"/>
                    </a:cubicBezTo>
                    <a:cubicBezTo>
                      <a:pt x="85" y="488"/>
                      <a:pt x="633" y="313"/>
                      <a:pt x="669" y="224"/>
                    </a:cubicBezTo>
                    <a:cubicBezTo>
                      <a:pt x="705" y="136"/>
                      <a:pt x="59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8"/>
              <p:cNvSpPr/>
              <p:nvPr/>
            </p:nvSpPr>
            <p:spPr>
              <a:xfrm>
                <a:off x="6683850" y="1744578"/>
                <a:ext cx="85522" cy="84469"/>
              </a:xfrm>
              <a:custGeom>
                <a:avLst/>
                <a:gdLst/>
                <a:ahLst/>
                <a:cxnLst/>
                <a:rect l="l" t="t" r="r" b="b"/>
                <a:pathLst>
                  <a:path w="2861" h="2826" extrusionOk="0">
                    <a:moveTo>
                      <a:pt x="1772" y="1"/>
                    </a:moveTo>
                    <a:cubicBezTo>
                      <a:pt x="1546" y="1"/>
                      <a:pt x="30" y="607"/>
                      <a:pt x="16" y="727"/>
                    </a:cubicBezTo>
                    <a:cubicBezTo>
                      <a:pt x="1" y="851"/>
                      <a:pt x="683" y="2826"/>
                      <a:pt x="839" y="2826"/>
                    </a:cubicBezTo>
                    <a:cubicBezTo>
                      <a:pt x="842" y="2826"/>
                      <a:pt x="844" y="2826"/>
                      <a:pt x="846" y="2825"/>
                    </a:cubicBezTo>
                    <a:cubicBezTo>
                      <a:pt x="988" y="2765"/>
                      <a:pt x="2860" y="1962"/>
                      <a:pt x="2860" y="1962"/>
                    </a:cubicBezTo>
                    <a:cubicBezTo>
                      <a:pt x="2860" y="1962"/>
                      <a:pt x="1950" y="34"/>
                      <a:pt x="1786" y="2"/>
                    </a:cubicBezTo>
                    <a:cubicBezTo>
                      <a:pt x="1782" y="1"/>
                      <a:pt x="1777" y="1"/>
                      <a:pt x="1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8"/>
              <p:cNvSpPr/>
              <p:nvPr/>
            </p:nvSpPr>
            <p:spPr>
              <a:xfrm>
                <a:off x="6621584" y="1774259"/>
                <a:ext cx="72160" cy="82168"/>
              </a:xfrm>
              <a:custGeom>
                <a:avLst/>
                <a:gdLst/>
                <a:ahLst/>
                <a:cxnLst/>
                <a:rect l="l" t="t" r="r" b="b"/>
                <a:pathLst>
                  <a:path w="2414" h="2749" extrusionOk="0">
                    <a:moveTo>
                      <a:pt x="1504" y="1"/>
                    </a:moveTo>
                    <a:cubicBezTo>
                      <a:pt x="1503" y="1"/>
                      <a:pt x="1503" y="1"/>
                      <a:pt x="1502" y="1"/>
                    </a:cubicBezTo>
                    <a:cubicBezTo>
                      <a:pt x="1396" y="29"/>
                      <a:pt x="127" y="544"/>
                      <a:pt x="64" y="756"/>
                    </a:cubicBezTo>
                    <a:cubicBezTo>
                      <a:pt x="1" y="965"/>
                      <a:pt x="599" y="2749"/>
                      <a:pt x="775" y="2749"/>
                    </a:cubicBezTo>
                    <a:cubicBezTo>
                      <a:pt x="777" y="2749"/>
                      <a:pt x="780" y="2748"/>
                      <a:pt x="782" y="2748"/>
                    </a:cubicBezTo>
                    <a:cubicBezTo>
                      <a:pt x="946" y="2695"/>
                      <a:pt x="2414" y="2014"/>
                      <a:pt x="2414" y="2014"/>
                    </a:cubicBezTo>
                    <a:cubicBezTo>
                      <a:pt x="2414" y="2014"/>
                      <a:pt x="1620" y="1"/>
                      <a:pt x="1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6691443" y="1754651"/>
                <a:ext cx="65853" cy="23912"/>
              </a:xfrm>
              <a:custGeom>
                <a:avLst/>
                <a:gdLst/>
                <a:ahLst/>
                <a:cxnLst/>
                <a:rect l="l" t="t" r="r" b="b"/>
                <a:pathLst>
                  <a:path w="2203" h="800" extrusionOk="0">
                    <a:moveTo>
                      <a:pt x="514" y="1"/>
                    </a:moveTo>
                    <a:cubicBezTo>
                      <a:pt x="322" y="80"/>
                      <a:pt x="139" y="161"/>
                      <a:pt x="0" y="229"/>
                    </a:cubicBezTo>
                    <a:lnTo>
                      <a:pt x="2202" y="799"/>
                    </a:lnTo>
                    <a:cubicBezTo>
                      <a:pt x="2130" y="655"/>
                      <a:pt x="2054" y="507"/>
                      <a:pt x="1981" y="366"/>
                    </a:cubicBezTo>
                    <a:lnTo>
                      <a:pt x="514"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6685016" y="1770045"/>
                <a:ext cx="84147" cy="32730"/>
              </a:xfrm>
              <a:custGeom>
                <a:avLst/>
                <a:gdLst/>
                <a:ahLst/>
                <a:cxnLst/>
                <a:rect l="l" t="t" r="r" b="b"/>
                <a:pathLst>
                  <a:path w="2815" h="1095" extrusionOk="0">
                    <a:moveTo>
                      <a:pt x="1" y="1"/>
                    </a:moveTo>
                    <a:cubicBezTo>
                      <a:pt x="29" y="108"/>
                      <a:pt x="81" y="276"/>
                      <a:pt x="146" y="468"/>
                    </a:cubicBezTo>
                    <a:lnTo>
                      <a:pt x="2814" y="1095"/>
                    </a:lnTo>
                    <a:cubicBezTo>
                      <a:pt x="2793" y="1048"/>
                      <a:pt x="2725" y="904"/>
                      <a:pt x="2631" y="714"/>
                    </a:cubicBezTo>
                    <a:lnTo>
                      <a:pt x="1"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8"/>
              <p:cNvSpPr/>
              <p:nvPr/>
            </p:nvSpPr>
            <p:spPr>
              <a:xfrm>
                <a:off x="6623258" y="1791237"/>
                <a:ext cx="63522" cy="25915"/>
              </a:xfrm>
              <a:custGeom>
                <a:avLst/>
                <a:gdLst/>
                <a:ahLst/>
                <a:cxnLst/>
                <a:rect l="l" t="t" r="r" b="b"/>
                <a:pathLst>
                  <a:path w="2125" h="867" extrusionOk="0">
                    <a:moveTo>
                      <a:pt x="218" y="0"/>
                    </a:moveTo>
                    <a:cubicBezTo>
                      <a:pt x="102" y="74"/>
                      <a:pt x="23" y="139"/>
                      <a:pt x="9" y="188"/>
                    </a:cubicBezTo>
                    <a:cubicBezTo>
                      <a:pt x="0" y="219"/>
                      <a:pt x="6" y="285"/>
                      <a:pt x="22" y="373"/>
                    </a:cubicBezTo>
                    <a:lnTo>
                      <a:pt x="2125" y="867"/>
                    </a:lnTo>
                    <a:cubicBezTo>
                      <a:pt x="2073" y="744"/>
                      <a:pt x="2018" y="610"/>
                      <a:pt x="1961" y="473"/>
                    </a:cubicBezTo>
                    <a:lnTo>
                      <a:pt x="218"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6642748" y="1777308"/>
                <a:ext cx="33779" cy="15782"/>
              </a:xfrm>
              <a:custGeom>
                <a:avLst/>
                <a:gdLst/>
                <a:ahLst/>
                <a:cxnLst/>
                <a:rect l="l" t="t" r="r" b="b"/>
                <a:pathLst>
                  <a:path w="1130" h="528" extrusionOk="0">
                    <a:moveTo>
                      <a:pt x="527" y="1"/>
                    </a:moveTo>
                    <a:cubicBezTo>
                      <a:pt x="377" y="63"/>
                      <a:pt x="187" y="146"/>
                      <a:pt x="1" y="233"/>
                    </a:cubicBezTo>
                    <a:lnTo>
                      <a:pt x="1130" y="527"/>
                    </a:lnTo>
                    <a:cubicBezTo>
                      <a:pt x="1058" y="363"/>
                      <a:pt x="989" y="215"/>
                      <a:pt x="932" y="102"/>
                    </a:cubicBezTo>
                    <a:lnTo>
                      <a:pt x="527" y="1"/>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09905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77"/>
        <p:cNvGrpSpPr/>
        <p:nvPr/>
      </p:nvGrpSpPr>
      <p:grpSpPr>
        <a:xfrm>
          <a:off x="0" y="0"/>
          <a:ext cx="0" cy="0"/>
          <a:chOff x="0" y="0"/>
          <a:chExt cx="0" cy="0"/>
        </a:xfrm>
      </p:grpSpPr>
      <p:sp>
        <p:nvSpPr>
          <p:cNvPr id="1878" name="Google Shape;1878;p29"/>
          <p:cNvSpPr txBox="1">
            <a:spLocks noGrp="1"/>
          </p:cNvSpPr>
          <p:nvPr>
            <p:ph type="title" hasCustomPrompt="1"/>
          </p:nvPr>
        </p:nvSpPr>
        <p:spPr>
          <a:xfrm rot="-396">
            <a:off x="636422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79" name="Google Shape;1879;p29"/>
          <p:cNvSpPr txBox="1">
            <a:spLocks noGrp="1"/>
          </p:cNvSpPr>
          <p:nvPr>
            <p:ph type="subTitle" idx="1"/>
          </p:nvPr>
        </p:nvSpPr>
        <p:spPr>
          <a:xfrm>
            <a:off x="6364200" y="2306655"/>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0" name="Google Shape;1880;p29"/>
          <p:cNvSpPr txBox="1">
            <a:spLocks noGrp="1"/>
          </p:cNvSpPr>
          <p:nvPr>
            <p:ph type="title" idx="2" hasCustomPrompt="1"/>
          </p:nvPr>
        </p:nvSpPr>
        <p:spPr>
          <a:xfrm>
            <a:off x="6364227" y="3504609"/>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rtl="0">
              <a:spcBef>
                <a:spcPts val="0"/>
              </a:spcBef>
              <a:spcAft>
                <a:spcPts val="0"/>
              </a:spcAft>
              <a:buSzPts val="6200"/>
              <a:buNone/>
              <a:defRPr sz="8266"/>
            </a:lvl2pPr>
            <a:lvl3pPr lvl="2" rtl="0">
              <a:spcBef>
                <a:spcPts val="0"/>
              </a:spcBef>
              <a:spcAft>
                <a:spcPts val="0"/>
              </a:spcAft>
              <a:buSzPts val="6200"/>
              <a:buNone/>
              <a:defRPr sz="8266"/>
            </a:lvl3pPr>
            <a:lvl4pPr lvl="3" rtl="0">
              <a:spcBef>
                <a:spcPts val="0"/>
              </a:spcBef>
              <a:spcAft>
                <a:spcPts val="0"/>
              </a:spcAft>
              <a:buSzPts val="6200"/>
              <a:buNone/>
              <a:defRPr sz="8266"/>
            </a:lvl4pPr>
            <a:lvl5pPr lvl="4" rtl="0">
              <a:spcBef>
                <a:spcPts val="0"/>
              </a:spcBef>
              <a:spcAft>
                <a:spcPts val="0"/>
              </a:spcAft>
              <a:buSzPts val="6200"/>
              <a:buNone/>
              <a:defRPr sz="8266"/>
            </a:lvl5pPr>
            <a:lvl6pPr lvl="5" rtl="0">
              <a:spcBef>
                <a:spcPts val="0"/>
              </a:spcBef>
              <a:spcAft>
                <a:spcPts val="0"/>
              </a:spcAft>
              <a:buSzPts val="6200"/>
              <a:buNone/>
              <a:defRPr sz="8266"/>
            </a:lvl6pPr>
            <a:lvl7pPr lvl="6" rtl="0">
              <a:spcBef>
                <a:spcPts val="0"/>
              </a:spcBef>
              <a:spcAft>
                <a:spcPts val="0"/>
              </a:spcAft>
              <a:buSzPts val="6200"/>
              <a:buNone/>
              <a:defRPr sz="8266"/>
            </a:lvl7pPr>
            <a:lvl8pPr lvl="7" rtl="0">
              <a:spcBef>
                <a:spcPts val="0"/>
              </a:spcBef>
              <a:spcAft>
                <a:spcPts val="0"/>
              </a:spcAft>
              <a:buSzPts val="6200"/>
              <a:buNone/>
              <a:defRPr sz="8266"/>
            </a:lvl8pPr>
            <a:lvl9pPr lvl="8" rtl="0">
              <a:spcBef>
                <a:spcPts val="0"/>
              </a:spcBef>
              <a:spcAft>
                <a:spcPts val="0"/>
              </a:spcAft>
              <a:buSzPts val="6200"/>
              <a:buNone/>
              <a:defRPr sz="8266"/>
            </a:lvl9pPr>
          </a:lstStyle>
          <a:p>
            <a:r>
              <a:t>xx%</a:t>
            </a:r>
          </a:p>
        </p:txBody>
      </p:sp>
      <p:sp>
        <p:nvSpPr>
          <p:cNvPr id="1881" name="Google Shape;1881;p29"/>
          <p:cNvSpPr txBox="1">
            <a:spLocks noGrp="1"/>
          </p:cNvSpPr>
          <p:nvPr>
            <p:ph type="subTitle" idx="3"/>
          </p:nvPr>
        </p:nvSpPr>
        <p:spPr>
          <a:xfrm>
            <a:off x="6364200" y="5090999"/>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82" name="Google Shape;1882;p29"/>
          <p:cNvSpPr txBox="1">
            <a:spLocks noGrp="1"/>
          </p:cNvSpPr>
          <p:nvPr>
            <p:ph type="title" idx="4" hasCustomPrompt="1"/>
          </p:nvPr>
        </p:nvSpPr>
        <p:spPr>
          <a:xfrm rot="-396">
            <a:off x="2358177" y="720200"/>
            <a:ext cx="3469600" cy="15864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3" name="Google Shape;1883;p29"/>
          <p:cNvSpPr txBox="1">
            <a:spLocks noGrp="1"/>
          </p:cNvSpPr>
          <p:nvPr>
            <p:ph type="subTitle" idx="5"/>
          </p:nvPr>
        </p:nvSpPr>
        <p:spPr>
          <a:xfrm>
            <a:off x="2358151" y="2306656"/>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84" name="Google Shape;1884;p29"/>
          <p:cNvSpPr txBox="1">
            <a:spLocks noGrp="1"/>
          </p:cNvSpPr>
          <p:nvPr>
            <p:ph type="title" idx="6" hasCustomPrompt="1"/>
          </p:nvPr>
        </p:nvSpPr>
        <p:spPr>
          <a:xfrm>
            <a:off x="2358177" y="3504611"/>
            <a:ext cx="3469600" cy="15868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6200"/>
              <a:buNone/>
              <a:defRPr sz="8266"/>
            </a:lvl1pPr>
            <a:lvl2pPr lvl="1" algn="r" rtl="0">
              <a:spcBef>
                <a:spcPts val="0"/>
              </a:spcBef>
              <a:spcAft>
                <a:spcPts val="0"/>
              </a:spcAft>
              <a:buSzPts val="6200"/>
              <a:buNone/>
              <a:defRPr sz="8266"/>
            </a:lvl2pPr>
            <a:lvl3pPr lvl="2" algn="r" rtl="0">
              <a:spcBef>
                <a:spcPts val="0"/>
              </a:spcBef>
              <a:spcAft>
                <a:spcPts val="0"/>
              </a:spcAft>
              <a:buSzPts val="6200"/>
              <a:buNone/>
              <a:defRPr sz="8266"/>
            </a:lvl3pPr>
            <a:lvl4pPr lvl="3" algn="r" rtl="0">
              <a:spcBef>
                <a:spcPts val="0"/>
              </a:spcBef>
              <a:spcAft>
                <a:spcPts val="0"/>
              </a:spcAft>
              <a:buSzPts val="6200"/>
              <a:buNone/>
              <a:defRPr sz="8266"/>
            </a:lvl4pPr>
            <a:lvl5pPr lvl="4" algn="r" rtl="0">
              <a:spcBef>
                <a:spcPts val="0"/>
              </a:spcBef>
              <a:spcAft>
                <a:spcPts val="0"/>
              </a:spcAft>
              <a:buSzPts val="6200"/>
              <a:buNone/>
              <a:defRPr sz="8266"/>
            </a:lvl5pPr>
            <a:lvl6pPr lvl="5" algn="r" rtl="0">
              <a:spcBef>
                <a:spcPts val="0"/>
              </a:spcBef>
              <a:spcAft>
                <a:spcPts val="0"/>
              </a:spcAft>
              <a:buSzPts val="6200"/>
              <a:buNone/>
              <a:defRPr sz="8266"/>
            </a:lvl6pPr>
            <a:lvl7pPr lvl="6" algn="r" rtl="0">
              <a:spcBef>
                <a:spcPts val="0"/>
              </a:spcBef>
              <a:spcAft>
                <a:spcPts val="0"/>
              </a:spcAft>
              <a:buSzPts val="6200"/>
              <a:buNone/>
              <a:defRPr sz="8266"/>
            </a:lvl7pPr>
            <a:lvl8pPr lvl="7" algn="r" rtl="0">
              <a:spcBef>
                <a:spcPts val="0"/>
              </a:spcBef>
              <a:spcAft>
                <a:spcPts val="0"/>
              </a:spcAft>
              <a:buSzPts val="6200"/>
              <a:buNone/>
              <a:defRPr sz="8266"/>
            </a:lvl8pPr>
            <a:lvl9pPr lvl="8" algn="r" rtl="0">
              <a:spcBef>
                <a:spcPts val="0"/>
              </a:spcBef>
              <a:spcAft>
                <a:spcPts val="0"/>
              </a:spcAft>
              <a:buSzPts val="6200"/>
              <a:buNone/>
              <a:defRPr sz="8266"/>
            </a:lvl9pPr>
          </a:lstStyle>
          <a:p>
            <a:r>
              <a:t>xx%</a:t>
            </a:r>
          </a:p>
        </p:txBody>
      </p:sp>
      <p:sp>
        <p:nvSpPr>
          <p:cNvPr id="1885" name="Google Shape;1885;p29"/>
          <p:cNvSpPr txBox="1">
            <a:spLocks noGrp="1"/>
          </p:cNvSpPr>
          <p:nvPr>
            <p:ph type="subTitle" idx="7"/>
          </p:nvPr>
        </p:nvSpPr>
        <p:spPr>
          <a:xfrm>
            <a:off x="2358151" y="5091000"/>
            <a:ext cx="3469600" cy="521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886" name="Google Shape;1886;p29"/>
          <p:cNvGrpSpPr/>
          <p:nvPr/>
        </p:nvGrpSpPr>
        <p:grpSpPr>
          <a:xfrm>
            <a:off x="-274639" y="0"/>
            <a:ext cx="12631733" cy="8137507"/>
            <a:chOff x="-205979" y="0"/>
            <a:chExt cx="9473800" cy="6103130"/>
          </a:xfrm>
        </p:grpSpPr>
        <p:sp>
          <p:nvSpPr>
            <p:cNvPr id="1887" name="Google Shape;1887;p29"/>
            <p:cNvSpPr/>
            <p:nvPr/>
          </p:nvSpPr>
          <p:spPr>
            <a:xfrm rot="5400000">
              <a:off x="-1757202"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9"/>
            <p:cNvSpPr/>
            <p:nvPr/>
          </p:nvSpPr>
          <p:spPr>
            <a:xfrm rot="-5400000" flipH="1">
              <a:off x="5720073" y="1757197"/>
              <a:ext cx="5181124" cy="166673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9"/>
            <p:cNvSpPr/>
            <p:nvPr/>
          </p:nvSpPr>
          <p:spPr>
            <a:xfrm>
              <a:off x="3756012" y="5400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90" name="Google Shape;1890;p29"/>
            <p:cNvGrpSpPr/>
            <p:nvPr/>
          </p:nvGrpSpPr>
          <p:grpSpPr>
            <a:xfrm>
              <a:off x="-205979" y="4451245"/>
              <a:ext cx="9473800" cy="1651885"/>
              <a:chOff x="2200235" y="3803690"/>
              <a:chExt cx="4618888" cy="1651885"/>
            </a:xfrm>
          </p:grpSpPr>
          <p:sp>
            <p:nvSpPr>
              <p:cNvPr id="1891" name="Google Shape;1891;p29"/>
              <p:cNvSpPr/>
              <p:nvPr/>
            </p:nvSpPr>
            <p:spPr>
              <a:xfrm rot="-209802">
                <a:off x="4171744" y="4416006"/>
                <a:ext cx="85665" cy="100475"/>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9"/>
              <p:cNvSpPr/>
              <p:nvPr/>
            </p:nvSpPr>
            <p:spPr>
              <a:xfrm rot="-209802">
                <a:off x="2238013" y="3940959"/>
                <a:ext cx="4543332" cy="1377347"/>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9"/>
              <p:cNvSpPr/>
              <p:nvPr/>
            </p:nvSpPr>
            <p:spPr>
              <a:xfrm rot="-209802">
                <a:off x="5211917" y="4103498"/>
                <a:ext cx="92386" cy="102348"/>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9"/>
              <p:cNvSpPr/>
              <p:nvPr/>
            </p:nvSpPr>
            <p:spPr>
              <a:xfrm rot="-209802">
                <a:off x="5005904" y="4085099"/>
                <a:ext cx="62031" cy="83013"/>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9"/>
              <p:cNvSpPr/>
              <p:nvPr/>
            </p:nvSpPr>
            <p:spPr>
              <a:xfrm rot="-209802">
                <a:off x="3711400" y="3933056"/>
                <a:ext cx="92496" cy="102348"/>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9"/>
              <p:cNvSpPr/>
              <p:nvPr/>
            </p:nvSpPr>
            <p:spPr>
              <a:xfrm rot="-209802">
                <a:off x="2334408" y="4056491"/>
                <a:ext cx="98501" cy="105157"/>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9"/>
              <p:cNvSpPr/>
              <p:nvPr/>
            </p:nvSpPr>
            <p:spPr>
              <a:xfrm rot="-209802">
                <a:off x="3832075" y="3957321"/>
                <a:ext cx="62527" cy="86208"/>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9"/>
              <p:cNvSpPr/>
              <p:nvPr/>
            </p:nvSpPr>
            <p:spPr>
              <a:xfrm rot="-209802">
                <a:off x="4987528" y="4385863"/>
                <a:ext cx="231984" cy="113971"/>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9"/>
              <p:cNvSpPr/>
              <p:nvPr/>
            </p:nvSpPr>
            <p:spPr>
              <a:xfrm rot="-209802">
                <a:off x="5220215" y="4236904"/>
                <a:ext cx="170449" cy="84831"/>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9"/>
              <p:cNvSpPr/>
              <p:nvPr/>
            </p:nvSpPr>
            <p:spPr>
              <a:xfrm rot="-209802">
                <a:off x="3215560" y="4549547"/>
                <a:ext cx="170338" cy="8483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9"/>
              <p:cNvSpPr/>
              <p:nvPr/>
            </p:nvSpPr>
            <p:spPr>
              <a:xfrm rot="-209802">
                <a:off x="4001143" y="4096842"/>
                <a:ext cx="239256" cy="94746"/>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9"/>
              <p:cNvSpPr/>
              <p:nvPr/>
            </p:nvSpPr>
            <p:spPr>
              <a:xfrm rot="-209802">
                <a:off x="3590640" y="4337620"/>
                <a:ext cx="239972" cy="74475"/>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9"/>
              <p:cNvSpPr/>
              <p:nvPr/>
            </p:nvSpPr>
            <p:spPr>
              <a:xfrm rot="-209802">
                <a:off x="3810117" y="4406111"/>
                <a:ext cx="275726" cy="127026"/>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29"/>
              <p:cNvSpPr/>
              <p:nvPr/>
            </p:nvSpPr>
            <p:spPr>
              <a:xfrm rot="-209802">
                <a:off x="4951263" y="4539821"/>
                <a:ext cx="34266" cy="59437"/>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29"/>
              <p:cNvSpPr/>
              <p:nvPr/>
            </p:nvSpPr>
            <p:spPr>
              <a:xfrm rot="-209802">
                <a:off x="4993547" y="4515580"/>
                <a:ext cx="24625" cy="74089"/>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29"/>
              <p:cNvSpPr/>
              <p:nvPr/>
            </p:nvSpPr>
            <p:spPr>
              <a:xfrm rot="-209802">
                <a:off x="3139663" y="4316759"/>
                <a:ext cx="34321" cy="59437"/>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29"/>
              <p:cNvSpPr/>
              <p:nvPr/>
            </p:nvSpPr>
            <p:spPr>
              <a:xfrm rot="-209802">
                <a:off x="3181945" y="4292465"/>
                <a:ext cx="24625" cy="74145"/>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29"/>
              <p:cNvSpPr/>
              <p:nvPr/>
            </p:nvSpPr>
            <p:spPr>
              <a:xfrm rot="-209802">
                <a:off x="3697819" y="4666041"/>
                <a:ext cx="34266" cy="59492"/>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29"/>
              <p:cNvSpPr/>
              <p:nvPr/>
            </p:nvSpPr>
            <p:spPr>
              <a:xfrm rot="-209802">
                <a:off x="3740049" y="4641857"/>
                <a:ext cx="24680" cy="74089"/>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9"/>
              <p:cNvSpPr/>
              <p:nvPr/>
            </p:nvSpPr>
            <p:spPr>
              <a:xfrm rot="-209802">
                <a:off x="3519233" y="4386390"/>
                <a:ext cx="34266" cy="59492"/>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9"/>
              <p:cNvSpPr/>
              <p:nvPr/>
            </p:nvSpPr>
            <p:spPr>
              <a:xfrm rot="-209802">
                <a:off x="3561573" y="4362200"/>
                <a:ext cx="24625" cy="74089"/>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9"/>
              <p:cNvSpPr/>
              <p:nvPr/>
            </p:nvSpPr>
            <p:spPr>
              <a:xfrm rot="-209802">
                <a:off x="3147273" y="4835948"/>
                <a:ext cx="34266" cy="59382"/>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29"/>
              <p:cNvSpPr/>
              <p:nvPr/>
            </p:nvSpPr>
            <p:spPr>
              <a:xfrm rot="-209802">
                <a:off x="3189553" y="4811597"/>
                <a:ext cx="24625" cy="74145"/>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29"/>
              <p:cNvSpPr/>
              <p:nvPr/>
            </p:nvSpPr>
            <p:spPr>
              <a:xfrm rot="-209802">
                <a:off x="5506975" y="4331692"/>
                <a:ext cx="35919" cy="62962"/>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29"/>
              <p:cNvSpPr/>
              <p:nvPr/>
            </p:nvSpPr>
            <p:spPr>
              <a:xfrm rot="-209802">
                <a:off x="5551230" y="4305803"/>
                <a:ext cx="25727" cy="78606"/>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29"/>
              <p:cNvSpPr/>
              <p:nvPr/>
            </p:nvSpPr>
            <p:spPr>
              <a:xfrm rot="-209802">
                <a:off x="3945042" y="4319736"/>
                <a:ext cx="39995" cy="57013"/>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9"/>
              <p:cNvSpPr/>
              <p:nvPr/>
            </p:nvSpPr>
            <p:spPr>
              <a:xfrm rot="-209802">
                <a:off x="3918625" y="4293551"/>
                <a:ext cx="18345" cy="74585"/>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9"/>
              <p:cNvSpPr/>
              <p:nvPr/>
            </p:nvSpPr>
            <p:spPr>
              <a:xfrm rot="-209802">
                <a:off x="5263009" y="4335323"/>
                <a:ext cx="40050" cy="56958"/>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29"/>
              <p:cNvSpPr/>
              <p:nvPr/>
            </p:nvSpPr>
            <p:spPr>
              <a:xfrm rot="-209802">
                <a:off x="5236642" y="4309085"/>
                <a:ext cx="18235" cy="74475"/>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9"/>
              <p:cNvSpPr/>
              <p:nvPr/>
            </p:nvSpPr>
            <p:spPr>
              <a:xfrm rot="-209802">
                <a:off x="5326552" y="4591155"/>
                <a:ext cx="40050" cy="56958"/>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9"/>
              <p:cNvSpPr/>
              <p:nvPr/>
            </p:nvSpPr>
            <p:spPr>
              <a:xfrm rot="-209802">
                <a:off x="5300188" y="4564970"/>
                <a:ext cx="18290" cy="74475"/>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2" name="Google Shape;1922;p29"/>
            <p:cNvSpPr/>
            <p:nvPr/>
          </p:nvSpPr>
          <p:spPr>
            <a:xfrm>
              <a:off x="4825974" y="128042"/>
              <a:ext cx="1060691" cy="54202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7067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923"/>
        <p:cNvGrpSpPr/>
        <p:nvPr/>
      </p:nvGrpSpPr>
      <p:grpSpPr>
        <a:xfrm>
          <a:off x="0" y="0"/>
          <a:ext cx="0" cy="0"/>
          <a:chOff x="0" y="0"/>
          <a:chExt cx="0" cy="0"/>
        </a:xfrm>
      </p:grpSpPr>
      <p:sp>
        <p:nvSpPr>
          <p:cNvPr id="1924" name="Google Shape;1924;p30"/>
          <p:cNvSpPr txBox="1">
            <a:spLocks noGrp="1"/>
          </p:cNvSpPr>
          <p:nvPr>
            <p:ph type="subTitle" idx="1"/>
          </p:nvPr>
        </p:nvSpPr>
        <p:spPr>
          <a:xfrm>
            <a:off x="11243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5" name="Google Shape;1925;p30"/>
          <p:cNvSpPr txBox="1">
            <a:spLocks noGrp="1"/>
          </p:cNvSpPr>
          <p:nvPr>
            <p:ph type="subTitle" idx="2"/>
          </p:nvPr>
        </p:nvSpPr>
        <p:spPr>
          <a:xfrm>
            <a:off x="7848100" y="4291833"/>
            <a:ext cx="32196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6" name="Google Shape;1926;p30"/>
          <p:cNvSpPr txBox="1">
            <a:spLocks noGrp="1"/>
          </p:cNvSpPr>
          <p:nvPr>
            <p:ph type="title" hasCustomPrompt="1"/>
          </p:nvPr>
        </p:nvSpPr>
        <p:spPr>
          <a:xfrm>
            <a:off x="1772067"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lt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7" name="Google Shape;1927;p30"/>
          <p:cNvSpPr txBox="1">
            <a:spLocks noGrp="1"/>
          </p:cNvSpPr>
          <p:nvPr>
            <p:ph type="title" idx="3" hasCustomPrompt="1"/>
          </p:nvPr>
        </p:nvSpPr>
        <p:spPr>
          <a:xfrm>
            <a:off x="8495800" y="2692033"/>
            <a:ext cx="1924000" cy="101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4000"/>
              <a:buNone/>
              <a:defRPr sz="5333">
                <a:solidFill>
                  <a:schemeClr val="accent4"/>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r>
              <a:t>xx%</a:t>
            </a:r>
          </a:p>
        </p:txBody>
      </p:sp>
      <p:sp>
        <p:nvSpPr>
          <p:cNvPr id="1928" name="Google Shape;1928;p30"/>
          <p:cNvSpPr txBox="1">
            <a:spLocks noGrp="1"/>
          </p:cNvSpPr>
          <p:nvPr>
            <p:ph type="subTitle" idx="4"/>
          </p:nvPr>
        </p:nvSpPr>
        <p:spPr>
          <a:xfrm>
            <a:off x="11243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29" name="Google Shape;1929;p30"/>
          <p:cNvSpPr txBox="1">
            <a:spLocks noGrp="1"/>
          </p:cNvSpPr>
          <p:nvPr>
            <p:ph type="subTitle" idx="5"/>
          </p:nvPr>
        </p:nvSpPr>
        <p:spPr>
          <a:xfrm>
            <a:off x="7848100" y="3669033"/>
            <a:ext cx="32196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930" name="Google Shape;1930;p30"/>
          <p:cNvSpPr txBox="1">
            <a:spLocks noGrp="1"/>
          </p:cNvSpPr>
          <p:nvPr>
            <p:ph type="title" idx="6"/>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31" name="Google Shape;1931;p30"/>
          <p:cNvGrpSpPr/>
          <p:nvPr/>
        </p:nvGrpSpPr>
        <p:grpSpPr>
          <a:xfrm>
            <a:off x="-379778" y="176544"/>
            <a:ext cx="13080495" cy="7792945"/>
            <a:chOff x="-284834" y="132407"/>
            <a:chExt cx="9810371" cy="5844709"/>
          </a:xfrm>
        </p:grpSpPr>
        <p:grpSp>
          <p:nvGrpSpPr>
            <p:cNvPr id="1932" name="Google Shape;1932;p30"/>
            <p:cNvGrpSpPr/>
            <p:nvPr/>
          </p:nvGrpSpPr>
          <p:grpSpPr>
            <a:xfrm>
              <a:off x="5389970" y="4252632"/>
              <a:ext cx="3764636" cy="1175402"/>
              <a:chOff x="2132353" y="3387432"/>
              <a:chExt cx="3764636" cy="1175402"/>
            </a:xfrm>
          </p:grpSpPr>
          <p:sp>
            <p:nvSpPr>
              <p:cNvPr id="1933" name="Google Shape;1933;p30"/>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0"/>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0"/>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0"/>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0"/>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0"/>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0"/>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0"/>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0"/>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0"/>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0"/>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0"/>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0"/>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0"/>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0"/>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0"/>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9" name="Google Shape;1949;p30"/>
            <p:cNvGrpSpPr/>
            <p:nvPr/>
          </p:nvGrpSpPr>
          <p:grpSpPr>
            <a:xfrm>
              <a:off x="-10616" y="4487881"/>
              <a:ext cx="5447326" cy="1489235"/>
              <a:chOff x="626075" y="3657856"/>
              <a:chExt cx="5447326" cy="1489235"/>
            </a:xfrm>
          </p:grpSpPr>
          <p:sp>
            <p:nvSpPr>
              <p:cNvPr id="1950" name="Google Shape;1950;p30"/>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0"/>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0"/>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0"/>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0"/>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0"/>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0"/>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0"/>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0"/>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0"/>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0"/>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0"/>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0"/>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0"/>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0"/>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0"/>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0"/>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0"/>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0"/>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0"/>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0"/>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0"/>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0"/>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0"/>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0"/>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0"/>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0"/>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0"/>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8" name="Google Shape;1978;p30"/>
            <p:cNvGrpSpPr/>
            <p:nvPr/>
          </p:nvGrpSpPr>
          <p:grpSpPr>
            <a:xfrm>
              <a:off x="8727708" y="1417328"/>
              <a:ext cx="246464" cy="231319"/>
              <a:chOff x="5946283" y="1650903"/>
              <a:chExt cx="246464" cy="231319"/>
            </a:xfrm>
          </p:grpSpPr>
          <p:sp>
            <p:nvSpPr>
              <p:cNvPr id="1979" name="Google Shape;1979;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1" name="Google Shape;1981;p30"/>
            <p:cNvSpPr/>
            <p:nvPr/>
          </p:nvSpPr>
          <p:spPr>
            <a:xfrm>
              <a:off x="120162" y="13267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2" name="Google Shape;1982;p30"/>
            <p:cNvGrpSpPr/>
            <p:nvPr/>
          </p:nvGrpSpPr>
          <p:grpSpPr>
            <a:xfrm>
              <a:off x="398284" y="1882229"/>
              <a:ext cx="497474" cy="403112"/>
              <a:chOff x="7109370" y="3456528"/>
              <a:chExt cx="364958" cy="295732"/>
            </a:xfrm>
          </p:grpSpPr>
          <p:sp>
            <p:nvSpPr>
              <p:cNvPr id="1983" name="Google Shape;1983;p30"/>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0"/>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0"/>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0"/>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0"/>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8" name="Google Shape;1988;p30"/>
            <p:cNvGrpSpPr/>
            <p:nvPr/>
          </p:nvGrpSpPr>
          <p:grpSpPr>
            <a:xfrm>
              <a:off x="8104784" y="3975202"/>
              <a:ext cx="548896" cy="601490"/>
              <a:chOff x="7969377" y="2856516"/>
              <a:chExt cx="402682" cy="441266"/>
            </a:xfrm>
          </p:grpSpPr>
          <p:sp>
            <p:nvSpPr>
              <p:cNvPr id="1989" name="Google Shape;1989;p3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0" name="Google Shape;2000;p30"/>
            <p:cNvGrpSpPr/>
            <p:nvPr/>
          </p:nvGrpSpPr>
          <p:grpSpPr>
            <a:xfrm>
              <a:off x="2104377" y="4214441"/>
              <a:ext cx="365496" cy="565595"/>
              <a:chOff x="7706772" y="521151"/>
              <a:chExt cx="268136" cy="414933"/>
            </a:xfrm>
          </p:grpSpPr>
          <p:sp>
            <p:nvSpPr>
              <p:cNvPr id="2001" name="Google Shape;2001;p30"/>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0"/>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0"/>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0"/>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0"/>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0"/>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7" name="Google Shape;2007;p30"/>
            <p:cNvGrpSpPr/>
            <p:nvPr/>
          </p:nvGrpSpPr>
          <p:grpSpPr>
            <a:xfrm>
              <a:off x="8589683" y="3245728"/>
              <a:ext cx="246464" cy="231319"/>
              <a:chOff x="5946283" y="1650903"/>
              <a:chExt cx="246464" cy="231319"/>
            </a:xfrm>
          </p:grpSpPr>
          <p:sp>
            <p:nvSpPr>
              <p:cNvPr id="2008" name="Google Shape;2008;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0" name="Google Shape;2010;p30"/>
            <p:cNvGrpSpPr/>
            <p:nvPr/>
          </p:nvGrpSpPr>
          <p:grpSpPr>
            <a:xfrm>
              <a:off x="86208" y="800053"/>
              <a:ext cx="246464" cy="231319"/>
              <a:chOff x="5946283" y="1650903"/>
              <a:chExt cx="246464" cy="231319"/>
            </a:xfrm>
          </p:grpSpPr>
          <p:sp>
            <p:nvSpPr>
              <p:cNvPr id="2011" name="Google Shape;2011;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3" name="Google Shape;2013;p30"/>
            <p:cNvGrpSpPr/>
            <p:nvPr/>
          </p:nvGrpSpPr>
          <p:grpSpPr>
            <a:xfrm>
              <a:off x="182858" y="2484028"/>
              <a:ext cx="246464" cy="231319"/>
              <a:chOff x="5946283" y="1650903"/>
              <a:chExt cx="246464" cy="231319"/>
            </a:xfrm>
          </p:grpSpPr>
          <p:sp>
            <p:nvSpPr>
              <p:cNvPr id="2014" name="Google Shape;2014;p3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6" name="Google Shape;2016;p30"/>
            <p:cNvSpPr/>
            <p:nvPr/>
          </p:nvSpPr>
          <p:spPr>
            <a:xfrm>
              <a:off x="-284834" y="3785532"/>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0"/>
            <p:cNvSpPr/>
            <p:nvPr/>
          </p:nvSpPr>
          <p:spPr>
            <a:xfrm>
              <a:off x="8611441" y="1922407"/>
              <a:ext cx="914096" cy="46709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0"/>
            <p:cNvSpPr/>
            <p:nvPr/>
          </p:nvSpPr>
          <p:spPr>
            <a:xfrm>
              <a:off x="7567337" y="1324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9618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19"/>
        <p:cNvGrpSpPr/>
        <p:nvPr/>
      </p:nvGrpSpPr>
      <p:grpSpPr>
        <a:xfrm>
          <a:off x="0" y="0"/>
          <a:ext cx="0" cy="0"/>
          <a:chOff x="0" y="0"/>
          <a:chExt cx="0" cy="0"/>
        </a:xfrm>
      </p:grpSpPr>
      <p:sp>
        <p:nvSpPr>
          <p:cNvPr id="2020" name="Google Shape;2020;p31"/>
          <p:cNvSpPr txBox="1">
            <a:spLocks noGrp="1"/>
          </p:cNvSpPr>
          <p:nvPr>
            <p:ph type="ctrTitle"/>
          </p:nvPr>
        </p:nvSpPr>
        <p:spPr>
          <a:xfrm>
            <a:off x="960000" y="720000"/>
            <a:ext cx="4288800" cy="15176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021" name="Google Shape;2021;p31"/>
          <p:cNvSpPr txBox="1">
            <a:spLocks noGrp="1"/>
          </p:cNvSpPr>
          <p:nvPr>
            <p:ph type="subTitle" idx="1"/>
          </p:nvPr>
        </p:nvSpPr>
        <p:spPr>
          <a:xfrm>
            <a:off x="960000" y="2987967"/>
            <a:ext cx="4288800" cy="15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3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2" name="Google Shape;2022;p31"/>
          <p:cNvSpPr txBox="1">
            <a:spLocks noGrp="1"/>
          </p:cNvSpPr>
          <p:nvPr>
            <p:ph type="subTitle" idx="2"/>
          </p:nvPr>
        </p:nvSpPr>
        <p:spPr>
          <a:xfrm rot="-1283">
            <a:off x="960000" y="5578929"/>
            <a:ext cx="4288800" cy="558400"/>
          </a:xfrm>
          <a:prstGeom prst="rect">
            <a:avLst/>
          </a:prstGeom>
          <a:solidFill>
            <a:schemeClr val="lt2"/>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3" name="Google Shape;2023;p31"/>
          <p:cNvSpPr txBox="1"/>
          <p:nvPr/>
        </p:nvSpPr>
        <p:spPr>
          <a:xfrm>
            <a:off x="960000" y="4467757"/>
            <a:ext cx="4288800" cy="10016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467" b="1">
                <a:solidFill>
                  <a:schemeClr val="dk1"/>
                </a:solidFill>
                <a:latin typeface="Bellota Text"/>
                <a:ea typeface="Bellota Text"/>
                <a:cs typeface="Bellota Text"/>
                <a:sym typeface="Bellota Text"/>
              </a:rPr>
              <a:t>CREDITS:</a:t>
            </a:r>
            <a:r>
              <a:rPr lang="en" sz="1467">
                <a:solidFill>
                  <a:schemeClr val="dk1"/>
                </a:solidFill>
                <a:latin typeface="Bellota Text"/>
                <a:ea typeface="Bellota Text"/>
                <a:cs typeface="Bellota Text"/>
                <a:sym typeface="Bellota Text"/>
              </a:rPr>
              <a:t> This presentation template was created by </a:t>
            </a:r>
            <a:r>
              <a:rPr lang="en" sz="1467" b="1">
                <a:solidFill>
                  <a:schemeClr val="dk1"/>
                </a:solidFill>
                <a:uFill>
                  <a:noFill/>
                </a:uFill>
                <a:latin typeface="Bellota Text"/>
                <a:ea typeface="Bellota Text"/>
                <a:cs typeface="Bellota Text"/>
                <a:sym typeface="Bellota Text"/>
                <a:hlinkClick r:id="rId2">
                  <a:extLst>
                    <a:ext uri="{A12FA001-AC4F-418D-AE19-62706E023703}">
                      <ahyp:hlinkClr xmlns="" xmlns:ahyp="http://schemas.microsoft.com/office/drawing/2018/hyperlinkcolor" val="tx"/>
                    </a:ext>
                  </a:extLst>
                </a:hlinkClick>
              </a:rPr>
              <a:t>Slidesgo</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includes icons by </a:t>
            </a:r>
            <a:r>
              <a:rPr lang="en" sz="1467" b="1">
                <a:solidFill>
                  <a:schemeClr val="dk1"/>
                </a:solidFill>
                <a:uFill>
                  <a:noFill/>
                </a:uFill>
                <a:latin typeface="Bellota Text"/>
                <a:ea typeface="Bellota Text"/>
                <a:cs typeface="Bellota Text"/>
                <a:sym typeface="Bellota Text"/>
                <a:hlinkClick r:id="rId3">
                  <a:extLst>
                    <a:ext uri="{A12FA001-AC4F-418D-AE19-62706E023703}">
                      <ahyp:hlinkClr xmlns="" xmlns:ahyp="http://schemas.microsoft.com/office/drawing/2018/hyperlinkcolor" val="tx"/>
                    </a:ext>
                  </a:extLst>
                </a:hlinkClick>
              </a:rPr>
              <a:t>Flaticon</a:t>
            </a:r>
            <a:r>
              <a:rPr lang="en" sz="1467" b="1">
                <a:solidFill>
                  <a:schemeClr val="dk1"/>
                </a:solidFill>
                <a:latin typeface="Bellota Text"/>
                <a:ea typeface="Bellota Text"/>
                <a:cs typeface="Bellota Text"/>
                <a:sym typeface="Bellota Text"/>
              </a:rPr>
              <a:t>,</a:t>
            </a:r>
            <a:r>
              <a:rPr lang="en" sz="1467">
                <a:solidFill>
                  <a:schemeClr val="dk1"/>
                </a:solidFill>
                <a:latin typeface="Bellota Text"/>
                <a:ea typeface="Bellota Text"/>
                <a:cs typeface="Bellota Text"/>
                <a:sym typeface="Bellota Text"/>
              </a:rPr>
              <a:t> and infographics &amp; images by </a:t>
            </a:r>
            <a:r>
              <a:rPr lang="en" sz="1467" b="1">
                <a:solidFill>
                  <a:schemeClr val="dk1"/>
                </a:solidFill>
                <a:uFill>
                  <a:noFill/>
                </a:uFill>
                <a:latin typeface="Bellota Text"/>
                <a:ea typeface="Bellota Text"/>
                <a:cs typeface="Bellota Text"/>
                <a:sym typeface="Bellota Text"/>
                <a:hlinkClick r:id="rId4">
                  <a:extLst>
                    <a:ext uri="{A12FA001-AC4F-418D-AE19-62706E023703}">
                      <ahyp:hlinkClr xmlns="" xmlns:ahyp="http://schemas.microsoft.com/office/drawing/2018/hyperlinkcolor" val="tx"/>
                    </a:ext>
                  </a:extLst>
                </a:hlinkClick>
              </a:rPr>
              <a:t>Freepik</a:t>
            </a:r>
            <a:endParaRPr sz="1467" b="1">
              <a:solidFill>
                <a:schemeClr val="dk1"/>
              </a:solidFill>
              <a:latin typeface="Bellota Text"/>
              <a:ea typeface="Bellota Text"/>
              <a:cs typeface="Bellota Text"/>
              <a:sym typeface="Bellota Text"/>
            </a:endParaRPr>
          </a:p>
        </p:txBody>
      </p:sp>
      <p:grpSp>
        <p:nvGrpSpPr>
          <p:cNvPr id="2024" name="Google Shape;2024;p31"/>
          <p:cNvGrpSpPr/>
          <p:nvPr/>
        </p:nvGrpSpPr>
        <p:grpSpPr>
          <a:xfrm>
            <a:off x="4078507" y="3317094"/>
            <a:ext cx="8503231" cy="4994540"/>
            <a:chOff x="3058880" y="2487820"/>
            <a:chExt cx="6377423" cy="3745905"/>
          </a:xfrm>
        </p:grpSpPr>
        <p:sp>
          <p:nvSpPr>
            <p:cNvPr id="2025" name="Google Shape;2025;p31"/>
            <p:cNvSpPr/>
            <p:nvPr/>
          </p:nvSpPr>
          <p:spPr>
            <a:xfrm>
              <a:off x="7884729" y="2487820"/>
              <a:ext cx="1479976" cy="1906643"/>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26" name="Google Shape;2026;p31"/>
            <p:cNvGrpSpPr/>
            <p:nvPr/>
          </p:nvGrpSpPr>
          <p:grpSpPr>
            <a:xfrm>
              <a:off x="3058880" y="4063270"/>
              <a:ext cx="6377423" cy="2170454"/>
              <a:chOff x="715728" y="1849983"/>
              <a:chExt cx="3985391" cy="1356364"/>
            </a:xfrm>
          </p:grpSpPr>
          <p:sp>
            <p:nvSpPr>
              <p:cNvPr id="2027" name="Google Shape;2027;p31"/>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050" name="Google Shape;2050;p31"/>
          <p:cNvGrpSpPr/>
          <p:nvPr/>
        </p:nvGrpSpPr>
        <p:grpSpPr>
          <a:xfrm>
            <a:off x="7077311" y="411589"/>
            <a:ext cx="328619" cy="308425"/>
            <a:chOff x="5946283" y="1650903"/>
            <a:chExt cx="246464" cy="231319"/>
          </a:xfrm>
        </p:grpSpPr>
        <p:sp>
          <p:nvSpPr>
            <p:cNvPr id="2051" name="Google Shape;2051;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53" name="Google Shape;2053;p31"/>
          <p:cNvGrpSpPr/>
          <p:nvPr/>
        </p:nvGrpSpPr>
        <p:grpSpPr>
          <a:xfrm>
            <a:off x="11261844" y="2577956"/>
            <a:ext cx="328619" cy="308425"/>
            <a:chOff x="5946283" y="1650903"/>
            <a:chExt cx="246464" cy="231319"/>
          </a:xfrm>
        </p:grpSpPr>
        <p:sp>
          <p:nvSpPr>
            <p:cNvPr id="2054" name="Google Shape;2054;p3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7420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2"/>
        <p:cNvGrpSpPr/>
        <p:nvPr/>
      </p:nvGrpSpPr>
      <p:grpSpPr>
        <a:xfrm>
          <a:off x="0" y="0"/>
          <a:ext cx="0" cy="0"/>
          <a:chOff x="0" y="0"/>
          <a:chExt cx="0" cy="0"/>
        </a:xfrm>
      </p:grpSpPr>
      <p:grpSp>
        <p:nvGrpSpPr>
          <p:cNvPr id="133" name="Google Shape;133;p4"/>
          <p:cNvGrpSpPr/>
          <p:nvPr/>
        </p:nvGrpSpPr>
        <p:grpSpPr>
          <a:xfrm>
            <a:off x="0" y="319458"/>
            <a:ext cx="12801189" cy="7804199"/>
            <a:chOff x="0" y="239593"/>
            <a:chExt cx="9600892" cy="5853149"/>
          </a:xfrm>
        </p:grpSpPr>
        <p:grpSp>
          <p:nvGrpSpPr>
            <p:cNvPr id="134" name="Google Shape;134;p4"/>
            <p:cNvGrpSpPr/>
            <p:nvPr/>
          </p:nvGrpSpPr>
          <p:grpSpPr>
            <a:xfrm>
              <a:off x="5373478" y="4654157"/>
              <a:ext cx="3764636" cy="1175402"/>
              <a:chOff x="2132353" y="3387432"/>
              <a:chExt cx="3764636" cy="1175402"/>
            </a:xfrm>
          </p:grpSpPr>
          <p:sp>
            <p:nvSpPr>
              <p:cNvPr id="135" name="Google Shape;135;p4"/>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4"/>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4"/>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4"/>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4"/>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4"/>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4"/>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4"/>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4"/>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4"/>
            <p:cNvGrpSpPr/>
            <p:nvPr/>
          </p:nvGrpSpPr>
          <p:grpSpPr>
            <a:xfrm>
              <a:off x="0" y="4603506"/>
              <a:ext cx="5447326" cy="1489235"/>
              <a:chOff x="626075" y="3657856"/>
              <a:chExt cx="5447326" cy="1489235"/>
            </a:xfrm>
          </p:grpSpPr>
          <p:sp>
            <p:nvSpPr>
              <p:cNvPr id="152" name="Google Shape;152;p4"/>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4"/>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4"/>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4"/>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4"/>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4"/>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4"/>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4"/>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4"/>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4"/>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4"/>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4"/>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4"/>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4"/>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4"/>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4"/>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4"/>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4"/>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4"/>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4"/>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4"/>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4"/>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4"/>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4"/>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4"/>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4"/>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4"/>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4"/>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3" name="Google Shape;183;p4"/>
          <p:cNvSpPr txBox="1">
            <a:spLocks noGrp="1"/>
          </p:cNvSpPr>
          <p:nvPr>
            <p:ph type="body" idx="1"/>
          </p:nvPr>
        </p:nvSpPr>
        <p:spPr>
          <a:xfrm>
            <a:off x="960000" y="1566000"/>
            <a:ext cx="10272000" cy="109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53162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56"/>
        <p:cNvGrpSpPr/>
        <p:nvPr/>
      </p:nvGrpSpPr>
      <p:grpSpPr>
        <a:xfrm>
          <a:off x="0" y="0"/>
          <a:ext cx="0" cy="0"/>
          <a:chOff x="0" y="0"/>
          <a:chExt cx="0" cy="0"/>
        </a:xfrm>
      </p:grpSpPr>
      <p:grpSp>
        <p:nvGrpSpPr>
          <p:cNvPr id="2057" name="Google Shape;2057;p32"/>
          <p:cNvGrpSpPr/>
          <p:nvPr/>
        </p:nvGrpSpPr>
        <p:grpSpPr>
          <a:xfrm>
            <a:off x="36" y="4"/>
            <a:ext cx="12191965" cy="6887888"/>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0" name="Google Shape;2060;p32"/>
          <p:cNvGrpSpPr/>
          <p:nvPr/>
        </p:nvGrpSpPr>
        <p:grpSpPr>
          <a:xfrm>
            <a:off x="1584706" y="1759115"/>
            <a:ext cx="2495293" cy="1461548"/>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7" name="Google Shape;2067;p32"/>
          <p:cNvGrpSpPr/>
          <p:nvPr/>
        </p:nvGrpSpPr>
        <p:grpSpPr>
          <a:xfrm>
            <a:off x="554011" y="1932138"/>
            <a:ext cx="328619" cy="308425"/>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70" name="Google Shape;2070;p32"/>
          <p:cNvSpPr/>
          <p:nvPr/>
        </p:nvSpPr>
        <p:spPr>
          <a:xfrm>
            <a:off x="2144417" y="10744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1" name="Google Shape;2071;p32"/>
          <p:cNvGrpSpPr/>
          <p:nvPr/>
        </p:nvGrpSpPr>
        <p:grpSpPr>
          <a:xfrm>
            <a:off x="778945" y="3271892"/>
            <a:ext cx="2771460" cy="2895235"/>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9" name="Google Shape;2119;p32"/>
          <p:cNvGrpSpPr/>
          <p:nvPr/>
        </p:nvGrpSpPr>
        <p:grpSpPr>
          <a:xfrm>
            <a:off x="4233944" y="5685305"/>
            <a:ext cx="328619" cy="308425"/>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2" name="Google Shape;2122;p32"/>
          <p:cNvGrpSpPr/>
          <p:nvPr/>
        </p:nvGrpSpPr>
        <p:grpSpPr>
          <a:xfrm>
            <a:off x="1135844" y="465505"/>
            <a:ext cx="328619" cy="308425"/>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5" name="Google Shape;2125;p32"/>
          <p:cNvGrpSpPr/>
          <p:nvPr/>
        </p:nvGrpSpPr>
        <p:grpSpPr>
          <a:xfrm>
            <a:off x="3084877" y="4264738"/>
            <a:ext cx="328619" cy="308425"/>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8" name="Google Shape;2128;p32"/>
          <p:cNvSpPr/>
          <p:nvPr/>
        </p:nvSpPr>
        <p:spPr>
          <a:xfrm>
            <a:off x="11111483" y="28738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291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29"/>
        <p:cNvGrpSpPr/>
        <p:nvPr/>
      </p:nvGrpSpPr>
      <p:grpSpPr>
        <a:xfrm>
          <a:off x="0" y="0"/>
          <a:ext cx="0" cy="0"/>
          <a:chOff x="0" y="0"/>
          <a:chExt cx="0" cy="0"/>
        </a:xfrm>
      </p:grpSpPr>
      <p:grpSp>
        <p:nvGrpSpPr>
          <p:cNvPr id="2130" name="Google Shape;2130;p33"/>
          <p:cNvGrpSpPr/>
          <p:nvPr/>
        </p:nvGrpSpPr>
        <p:grpSpPr>
          <a:xfrm>
            <a:off x="-887569" y="402878"/>
            <a:ext cx="13117220" cy="7215937"/>
            <a:chOff x="-665677" y="302158"/>
            <a:chExt cx="9837915" cy="5411953"/>
          </a:xfrm>
        </p:grpSpPr>
        <p:sp>
          <p:nvSpPr>
            <p:cNvPr id="2131" name="Google Shape;2131;p33"/>
            <p:cNvSpPr/>
            <p:nvPr/>
          </p:nvSpPr>
          <p:spPr>
            <a:xfrm>
              <a:off x="3543550" y="3122615"/>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32" name="Google Shape;2132;p33"/>
            <p:cNvGrpSpPr/>
            <p:nvPr/>
          </p:nvGrpSpPr>
          <p:grpSpPr>
            <a:xfrm>
              <a:off x="-14" y="4224876"/>
              <a:ext cx="9143881" cy="1489235"/>
              <a:chOff x="626075" y="3657856"/>
              <a:chExt cx="5447326" cy="1489235"/>
            </a:xfrm>
          </p:grpSpPr>
          <p:sp>
            <p:nvSpPr>
              <p:cNvPr id="2133" name="Google Shape;2133;p3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1" name="Google Shape;2161;p33"/>
            <p:cNvGrpSpPr/>
            <p:nvPr/>
          </p:nvGrpSpPr>
          <p:grpSpPr>
            <a:xfrm>
              <a:off x="6981358" y="347553"/>
              <a:ext cx="246464" cy="231319"/>
              <a:chOff x="5946283" y="1650903"/>
              <a:chExt cx="246464" cy="231319"/>
            </a:xfrm>
          </p:grpSpPr>
          <p:sp>
            <p:nvSpPr>
              <p:cNvPr id="2162" name="Google Shape;2162;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4" name="Google Shape;2164;p33"/>
            <p:cNvGrpSpPr/>
            <p:nvPr/>
          </p:nvGrpSpPr>
          <p:grpSpPr>
            <a:xfrm>
              <a:off x="8695833" y="3074453"/>
              <a:ext cx="246464" cy="231319"/>
              <a:chOff x="5946283" y="1650903"/>
              <a:chExt cx="246464" cy="231319"/>
            </a:xfrm>
          </p:grpSpPr>
          <p:sp>
            <p:nvSpPr>
              <p:cNvPr id="2165" name="Google Shape;2165;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7" name="Google Shape;2167;p33"/>
            <p:cNvGrpSpPr/>
            <p:nvPr/>
          </p:nvGrpSpPr>
          <p:grpSpPr>
            <a:xfrm>
              <a:off x="409983" y="3359853"/>
              <a:ext cx="246464" cy="231319"/>
              <a:chOff x="5946283" y="1650903"/>
              <a:chExt cx="246464" cy="231319"/>
            </a:xfrm>
          </p:grpSpPr>
          <p:sp>
            <p:nvSpPr>
              <p:cNvPr id="2168" name="Google Shape;2168;p3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0" name="Google Shape;2170;p33"/>
            <p:cNvGrpSpPr/>
            <p:nvPr/>
          </p:nvGrpSpPr>
          <p:grpSpPr>
            <a:xfrm>
              <a:off x="-665677" y="1754695"/>
              <a:ext cx="1992543" cy="1167134"/>
              <a:chOff x="6479176" y="2546587"/>
              <a:chExt cx="992401" cy="581271"/>
            </a:xfrm>
          </p:grpSpPr>
          <p:sp>
            <p:nvSpPr>
              <p:cNvPr id="2171" name="Google Shape;2171;p33"/>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7" name="Google Shape;2177;p33"/>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0" name="Google Shape;2180;p33"/>
          <p:cNvGrpSpPr/>
          <p:nvPr/>
        </p:nvGrpSpPr>
        <p:grpSpPr>
          <a:xfrm>
            <a:off x="8734930" y="3781925"/>
            <a:ext cx="2063172" cy="2657771"/>
            <a:chOff x="5794997" y="120146"/>
            <a:chExt cx="901946" cy="1161884"/>
          </a:xfrm>
        </p:grpSpPr>
        <p:sp>
          <p:nvSpPr>
            <p:cNvPr id="2181" name="Google Shape;2181;p33"/>
            <p:cNvSpPr/>
            <p:nvPr/>
          </p:nvSpPr>
          <p:spPr>
            <a:xfrm>
              <a:off x="5794997" y="120146"/>
              <a:ext cx="901946" cy="1161884"/>
            </a:xfrm>
            <a:custGeom>
              <a:avLst/>
              <a:gdLst/>
              <a:ahLst/>
              <a:cxnLst/>
              <a:rect l="l" t="t" r="r" b="b"/>
              <a:pathLst>
                <a:path w="30173" h="38872" extrusionOk="0">
                  <a:moveTo>
                    <a:pt x="17712" y="0"/>
                  </a:moveTo>
                  <a:cubicBezTo>
                    <a:pt x="17198" y="0"/>
                    <a:pt x="16697" y="334"/>
                    <a:pt x="16559" y="905"/>
                  </a:cubicBezTo>
                  <a:lnTo>
                    <a:pt x="16476" y="1245"/>
                  </a:lnTo>
                  <a:cubicBezTo>
                    <a:pt x="16290" y="1227"/>
                    <a:pt x="16103" y="1219"/>
                    <a:pt x="15920" y="1219"/>
                  </a:cubicBezTo>
                  <a:cubicBezTo>
                    <a:pt x="14287" y="1219"/>
                    <a:pt x="13052" y="1916"/>
                    <a:pt x="12215" y="2723"/>
                  </a:cubicBezTo>
                  <a:cubicBezTo>
                    <a:pt x="12200" y="2106"/>
                    <a:pt x="11989" y="1512"/>
                    <a:pt x="11389" y="1106"/>
                  </a:cubicBezTo>
                  <a:cubicBezTo>
                    <a:pt x="11135" y="935"/>
                    <a:pt x="10844" y="836"/>
                    <a:pt x="10542" y="816"/>
                  </a:cubicBezTo>
                  <a:cubicBezTo>
                    <a:pt x="10277" y="589"/>
                    <a:pt x="9974" y="475"/>
                    <a:pt x="9688" y="421"/>
                  </a:cubicBezTo>
                  <a:cubicBezTo>
                    <a:pt x="9586" y="406"/>
                    <a:pt x="9483" y="394"/>
                    <a:pt x="9382" y="394"/>
                  </a:cubicBezTo>
                  <a:cubicBezTo>
                    <a:pt x="9161" y="394"/>
                    <a:pt x="8926" y="428"/>
                    <a:pt x="8697" y="524"/>
                  </a:cubicBezTo>
                  <a:cubicBezTo>
                    <a:pt x="8559" y="486"/>
                    <a:pt x="8408" y="468"/>
                    <a:pt x="8247" y="468"/>
                  </a:cubicBezTo>
                  <a:lnTo>
                    <a:pt x="8075" y="469"/>
                  </a:lnTo>
                  <a:lnTo>
                    <a:pt x="7921" y="499"/>
                  </a:lnTo>
                  <a:cubicBezTo>
                    <a:pt x="7521" y="576"/>
                    <a:pt x="7166" y="774"/>
                    <a:pt x="6890" y="1069"/>
                  </a:cubicBezTo>
                  <a:cubicBezTo>
                    <a:pt x="6086" y="1281"/>
                    <a:pt x="5253" y="1981"/>
                    <a:pt x="5640" y="4077"/>
                  </a:cubicBezTo>
                  <a:cubicBezTo>
                    <a:pt x="5472" y="4716"/>
                    <a:pt x="5480" y="5480"/>
                    <a:pt x="5891" y="6163"/>
                  </a:cubicBezTo>
                  <a:cubicBezTo>
                    <a:pt x="5840" y="7963"/>
                    <a:pt x="5973" y="12800"/>
                    <a:pt x="8545" y="16440"/>
                  </a:cubicBezTo>
                  <a:cubicBezTo>
                    <a:pt x="7993" y="17335"/>
                    <a:pt x="7266" y="18676"/>
                    <a:pt x="6745" y="20207"/>
                  </a:cubicBezTo>
                  <a:cubicBezTo>
                    <a:pt x="6705" y="20329"/>
                    <a:pt x="6666" y="20450"/>
                    <a:pt x="6629" y="20570"/>
                  </a:cubicBezTo>
                  <a:lnTo>
                    <a:pt x="907" y="24371"/>
                  </a:lnTo>
                  <a:cubicBezTo>
                    <a:pt x="639" y="24549"/>
                    <a:pt x="567" y="24909"/>
                    <a:pt x="742" y="25177"/>
                  </a:cubicBezTo>
                  <a:cubicBezTo>
                    <a:pt x="252" y="25820"/>
                    <a:pt x="1" y="26520"/>
                    <a:pt x="1" y="27231"/>
                  </a:cubicBezTo>
                  <a:cubicBezTo>
                    <a:pt x="1" y="27820"/>
                    <a:pt x="174" y="28418"/>
                    <a:pt x="527" y="28991"/>
                  </a:cubicBezTo>
                  <a:cubicBezTo>
                    <a:pt x="1299" y="30243"/>
                    <a:pt x="2869" y="31537"/>
                    <a:pt x="4010" y="32374"/>
                  </a:cubicBezTo>
                  <a:cubicBezTo>
                    <a:pt x="3988" y="32434"/>
                    <a:pt x="3970" y="32496"/>
                    <a:pt x="3957" y="32558"/>
                  </a:cubicBezTo>
                  <a:cubicBezTo>
                    <a:pt x="3947" y="32602"/>
                    <a:pt x="3940" y="32644"/>
                    <a:pt x="3935" y="32688"/>
                  </a:cubicBezTo>
                  <a:cubicBezTo>
                    <a:pt x="3611" y="33444"/>
                    <a:pt x="3388" y="34334"/>
                    <a:pt x="3778" y="35131"/>
                  </a:cubicBezTo>
                  <a:cubicBezTo>
                    <a:pt x="3971" y="35538"/>
                    <a:pt x="4307" y="35864"/>
                    <a:pt x="4725" y="36053"/>
                  </a:cubicBezTo>
                  <a:cubicBezTo>
                    <a:pt x="4972" y="36164"/>
                    <a:pt x="5242" y="36221"/>
                    <a:pt x="5524" y="36221"/>
                  </a:cubicBezTo>
                  <a:cubicBezTo>
                    <a:pt x="6480" y="36221"/>
                    <a:pt x="7682" y="35391"/>
                    <a:pt x="8684" y="34486"/>
                  </a:cubicBezTo>
                  <a:cubicBezTo>
                    <a:pt x="9688" y="33583"/>
                    <a:pt x="10492" y="32605"/>
                    <a:pt x="10652" y="32307"/>
                  </a:cubicBezTo>
                  <a:cubicBezTo>
                    <a:pt x="10764" y="32099"/>
                    <a:pt x="10835" y="31878"/>
                    <a:pt x="10867" y="31657"/>
                  </a:cubicBezTo>
                  <a:lnTo>
                    <a:pt x="11370" y="32489"/>
                  </a:lnTo>
                  <a:cubicBezTo>
                    <a:pt x="11511" y="32723"/>
                    <a:pt x="11761" y="32863"/>
                    <a:pt x="12028" y="32863"/>
                  </a:cubicBezTo>
                  <a:cubicBezTo>
                    <a:pt x="12062" y="32863"/>
                    <a:pt x="12097" y="32860"/>
                    <a:pt x="12131" y="32856"/>
                  </a:cubicBezTo>
                  <a:lnTo>
                    <a:pt x="12514" y="32805"/>
                  </a:lnTo>
                  <a:cubicBezTo>
                    <a:pt x="12881" y="33336"/>
                    <a:pt x="13258" y="33738"/>
                    <a:pt x="13658" y="34027"/>
                  </a:cubicBezTo>
                  <a:cubicBezTo>
                    <a:pt x="14432" y="34583"/>
                    <a:pt x="16680" y="35435"/>
                    <a:pt x="18222" y="35981"/>
                  </a:cubicBezTo>
                  <a:cubicBezTo>
                    <a:pt x="18246" y="36034"/>
                    <a:pt x="18274" y="36084"/>
                    <a:pt x="18304" y="36138"/>
                  </a:cubicBezTo>
                  <a:cubicBezTo>
                    <a:pt x="18328" y="36176"/>
                    <a:pt x="18352" y="36211"/>
                    <a:pt x="18379" y="36249"/>
                  </a:cubicBezTo>
                  <a:cubicBezTo>
                    <a:pt x="18410" y="36327"/>
                    <a:pt x="18445" y="36406"/>
                    <a:pt x="18487" y="36479"/>
                  </a:cubicBezTo>
                  <a:cubicBezTo>
                    <a:pt x="18506" y="36506"/>
                    <a:pt x="18522" y="36534"/>
                    <a:pt x="18539" y="36561"/>
                  </a:cubicBezTo>
                  <a:cubicBezTo>
                    <a:pt x="18586" y="36708"/>
                    <a:pt x="18655" y="36849"/>
                    <a:pt x="18744" y="36979"/>
                  </a:cubicBezTo>
                  <a:cubicBezTo>
                    <a:pt x="18810" y="37079"/>
                    <a:pt x="18887" y="37169"/>
                    <a:pt x="18970" y="37253"/>
                  </a:cubicBezTo>
                  <a:cubicBezTo>
                    <a:pt x="19383" y="37960"/>
                    <a:pt x="19961" y="38671"/>
                    <a:pt x="20830" y="38833"/>
                  </a:cubicBezTo>
                  <a:cubicBezTo>
                    <a:pt x="20954" y="38857"/>
                    <a:pt x="21080" y="38872"/>
                    <a:pt x="21203" y="38872"/>
                  </a:cubicBezTo>
                  <a:cubicBezTo>
                    <a:pt x="21525" y="38872"/>
                    <a:pt x="21847" y="38787"/>
                    <a:pt x="22136" y="38627"/>
                  </a:cubicBezTo>
                  <a:cubicBezTo>
                    <a:pt x="23334" y="37960"/>
                    <a:pt x="23389" y="36372"/>
                    <a:pt x="23272" y="34756"/>
                  </a:cubicBezTo>
                  <a:cubicBezTo>
                    <a:pt x="23213" y="33933"/>
                    <a:pt x="23022" y="32356"/>
                    <a:pt x="22682" y="31636"/>
                  </a:cubicBezTo>
                  <a:cubicBezTo>
                    <a:pt x="22350" y="30938"/>
                    <a:pt x="21663" y="30504"/>
                    <a:pt x="20891" y="30504"/>
                  </a:cubicBezTo>
                  <a:cubicBezTo>
                    <a:pt x="20859" y="30504"/>
                    <a:pt x="20827" y="30506"/>
                    <a:pt x="20813" y="30506"/>
                  </a:cubicBezTo>
                  <a:cubicBezTo>
                    <a:pt x="20441" y="30517"/>
                    <a:pt x="20053" y="30628"/>
                    <a:pt x="19650" y="30835"/>
                  </a:cubicBezTo>
                  <a:cubicBezTo>
                    <a:pt x="19398" y="30713"/>
                    <a:pt x="19153" y="30586"/>
                    <a:pt x="18937" y="30462"/>
                  </a:cubicBezTo>
                  <a:cubicBezTo>
                    <a:pt x="19183" y="30328"/>
                    <a:pt x="19327" y="30070"/>
                    <a:pt x="19327" y="29801"/>
                  </a:cubicBezTo>
                  <a:cubicBezTo>
                    <a:pt x="19327" y="29710"/>
                    <a:pt x="19309" y="29616"/>
                    <a:pt x="19275" y="29528"/>
                  </a:cubicBezTo>
                  <a:lnTo>
                    <a:pt x="17074" y="23880"/>
                  </a:lnTo>
                  <a:cubicBezTo>
                    <a:pt x="17153" y="23365"/>
                    <a:pt x="17302" y="22435"/>
                    <a:pt x="17485" y="21461"/>
                  </a:cubicBezTo>
                  <a:cubicBezTo>
                    <a:pt x="17523" y="21256"/>
                    <a:pt x="17560" y="21061"/>
                    <a:pt x="17598" y="20872"/>
                  </a:cubicBezTo>
                  <a:cubicBezTo>
                    <a:pt x="17742" y="20879"/>
                    <a:pt x="17883" y="20881"/>
                    <a:pt x="18026" y="20881"/>
                  </a:cubicBezTo>
                  <a:cubicBezTo>
                    <a:pt x="22262" y="20881"/>
                    <a:pt x="25768" y="18693"/>
                    <a:pt x="26846" y="17939"/>
                  </a:cubicBezTo>
                  <a:cubicBezTo>
                    <a:pt x="27521" y="17746"/>
                    <a:pt x="28027" y="17283"/>
                    <a:pt x="28354" y="16782"/>
                  </a:cubicBezTo>
                  <a:cubicBezTo>
                    <a:pt x="30173" y="15669"/>
                    <a:pt x="30136" y="14580"/>
                    <a:pt x="29758" y="13839"/>
                  </a:cubicBezTo>
                  <a:cubicBezTo>
                    <a:pt x="29792" y="13436"/>
                    <a:pt x="29702" y="13038"/>
                    <a:pt x="29493" y="12691"/>
                  </a:cubicBezTo>
                  <a:cubicBezTo>
                    <a:pt x="29353" y="12461"/>
                    <a:pt x="29168" y="12272"/>
                    <a:pt x="28946" y="12131"/>
                  </a:cubicBezTo>
                  <a:cubicBezTo>
                    <a:pt x="28838" y="11813"/>
                    <a:pt x="28640" y="11537"/>
                    <a:pt x="28369" y="11325"/>
                  </a:cubicBezTo>
                  <a:cubicBezTo>
                    <a:pt x="28121" y="11131"/>
                    <a:pt x="27831" y="11007"/>
                    <a:pt x="27519" y="10965"/>
                  </a:cubicBezTo>
                  <a:cubicBezTo>
                    <a:pt x="27302" y="10750"/>
                    <a:pt x="27031" y="10592"/>
                    <a:pt x="26725" y="10519"/>
                  </a:cubicBezTo>
                  <a:cubicBezTo>
                    <a:pt x="26644" y="10498"/>
                    <a:pt x="26561" y="10484"/>
                    <a:pt x="26476" y="10475"/>
                  </a:cubicBezTo>
                  <a:cubicBezTo>
                    <a:pt x="26970" y="8564"/>
                    <a:pt x="26194" y="7191"/>
                    <a:pt x="25176" y="6385"/>
                  </a:cubicBezTo>
                  <a:cubicBezTo>
                    <a:pt x="25172" y="6018"/>
                    <a:pt x="25100" y="5648"/>
                    <a:pt x="24956" y="5291"/>
                  </a:cubicBezTo>
                  <a:cubicBezTo>
                    <a:pt x="24279" y="3618"/>
                    <a:pt x="22297" y="2754"/>
                    <a:pt x="21477" y="2458"/>
                  </a:cubicBezTo>
                  <a:cubicBezTo>
                    <a:pt x="20144" y="1981"/>
                    <a:pt x="19105" y="929"/>
                    <a:pt x="19100" y="924"/>
                  </a:cubicBezTo>
                  <a:lnTo>
                    <a:pt x="18558" y="362"/>
                  </a:lnTo>
                  <a:cubicBezTo>
                    <a:pt x="18318" y="114"/>
                    <a:pt x="18013" y="0"/>
                    <a:pt x="177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5942427" y="1034482"/>
              <a:ext cx="130959" cy="120277"/>
            </a:xfrm>
            <a:custGeom>
              <a:avLst/>
              <a:gdLst/>
              <a:ahLst/>
              <a:cxnLst/>
              <a:rect l="l" t="t" r="r" b="b"/>
              <a:pathLst>
                <a:path w="4381" h="4024" extrusionOk="0">
                  <a:moveTo>
                    <a:pt x="3096" y="0"/>
                  </a:moveTo>
                  <a:lnTo>
                    <a:pt x="1238" y="1324"/>
                  </a:lnTo>
                  <a:cubicBezTo>
                    <a:pt x="1238" y="1324"/>
                    <a:pt x="1" y="3237"/>
                    <a:pt x="300" y="3848"/>
                  </a:cubicBezTo>
                  <a:cubicBezTo>
                    <a:pt x="332" y="3914"/>
                    <a:pt x="382" y="3964"/>
                    <a:pt x="452" y="3996"/>
                  </a:cubicBezTo>
                  <a:cubicBezTo>
                    <a:pt x="493" y="4015"/>
                    <a:pt x="541" y="4023"/>
                    <a:pt x="594" y="4023"/>
                  </a:cubicBezTo>
                  <a:cubicBezTo>
                    <a:pt x="1486" y="4023"/>
                    <a:pt x="3980" y="1565"/>
                    <a:pt x="4299" y="967"/>
                  </a:cubicBezTo>
                  <a:cubicBezTo>
                    <a:pt x="4380" y="808"/>
                    <a:pt x="4349" y="667"/>
                    <a:pt x="4253" y="548"/>
                  </a:cubicBezTo>
                  <a:cubicBezTo>
                    <a:pt x="3963" y="187"/>
                    <a:pt x="3096" y="0"/>
                    <a:pt x="30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5951364" y="1050861"/>
              <a:ext cx="122021" cy="103898"/>
            </a:xfrm>
            <a:custGeom>
              <a:avLst/>
              <a:gdLst/>
              <a:ahLst/>
              <a:cxnLst/>
              <a:rect l="l" t="t" r="r" b="b"/>
              <a:pathLst>
                <a:path w="4082" h="3476" extrusionOk="0">
                  <a:moveTo>
                    <a:pt x="3954" y="0"/>
                  </a:moveTo>
                  <a:cubicBezTo>
                    <a:pt x="2405" y="2058"/>
                    <a:pt x="708" y="2981"/>
                    <a:pt x="1" y="3300"/>
                  </a:cubicBezTo>
                  <a:cubicBezTo>
                    <a:pt x="33" y="3366"/>
                    <a:pt x="83" y="3416"/>
                    <a:pt x="153" y="3448"/>
                  </a:cubicBezTo>
                  <a:cubicBezTo>
                    <a:pt x="194" y="3467"/>
                    <a:pt x="242" y="3475"/>
                    <a:pt x="295" y="3475"/>
                  </a:cubicBezTo>
                  <a:cubicBezTo>
                    <a:pt x="1187" y="3475"/>
                    <a:pt x="3681" y="1017"/>
                    <a:pt x="4000" y="419"/>
                  </a:cubicBezTo>
                  <a:cubicBezTo>
                    <a:pt x="4081" y="260"/>
                    <a:pt x="4050" y="119"/>
                    <a:pt x="3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5970376" y="1076776"/>
              <a:ext cx="30819" cy="10372"/>
            </a:xfrm>
            <a:custGeom>
              <a:avLst/>
              <a:gdLst/>
              <a:ahLst/>
              <a:cxnLst/>
              <a:rect l="l" t="t" r="r" b="b"/>
              <a:pathLst>
                <a:path w="1031" h="347" extrusionOk="0">
                  <a:moveTo>
                    <a:pt x="439" y="0"/>
                  </a:moveTo>
                  <a:cubicBezTo>
                    <a:pt x="343" y="0"/>
                    <a:pt x="246" y="10"/>
                    <a:pt x="150" y="25"/>
                  </a:cubicBezTo>
                  <a:cubicBezTo>
                    <a:pt x="8" y="46"/>
                    <a:pt x="0" y="259"/>
                    <a:pt x="149" y="259"/>
                  </a:cubicBezTo>
                  <a:cubicBezTo>
                    <a:pt x="151" y="259"/>
                    <a:pt x="153" y="259"/>
                    <a:pt x="155" y="259"/>
                  </a:cubicBezTo>
                  <a:cubicBezTo>
                    <a:pt x="220" y="257"/>
                    <a:pt x="285" y="254"/>
                    <a:pt x="349" y="254"/>
                  </a:cubicBezTo>
                  <a:cubicBezTo>
                    <a:pt x="492" y="254"/>
                    <a:pt x="633" y="268"/>
                    <a:pt x="768" y="331"/>
                  </a:cubicBezTo>
                  <a:cubicBezTo>
                    <a:pt x="789" y="342"/>
                    <a:pt x="810" y="346"/>
                    <a:pt x="830" y="346"/>
                  </a:cubicBezTo>
                  <a:cubicBezTo>
                    <a:pt x="952" y="346"/>
                    <a:pt x="1030" y="169"/>
                    <a:pt x="898" y="101"/>
                  </a:cubicBezTo>
                  <a:cubicBezTo>
                    <a:pt x="752" y="27"/>
                    <a:pt x="597" y="0"/>
                    <a:pt x="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5965085" y="1088463"/>
              <a:ext cx="30580" cy="9684"/>
            </a:xfrm>
            <a:custGeom>
              <a:avLst/>
              <a:gdLst/>
              <a:ahLst/>
              <a:cxnLst/>
              <a:rect l="l" t="t" r="r" b="b"/>
              <a:pathLst>
                <a:path w="1023" h="324" extrusionOk="0">
                  <a:moveTo>
                    <a:pt x="385" y="1"/>
                  </a:moveTo>
                  <a:cubicBezTo>
                    <a:pt x="310" y="1"/>
                    <a:pt x="234" y="5"/>
                    <a:pt x="157" y="14"/>
                  </a:cubicBezTo>
                  <a:cubicBezTo>
                    <a:pt x="4" y="30"/>
                    <a:pt x="1" y="264"/>
                    <a:pt x="152" y="264"/>
                  </a:cubicBezTo>
                  <a:cubicBezTo>
                    <a:pt x="156" y="264"/>
                    <a:pt x="159" y="264"/>
                    <a:pt x="163" y="264"/>
                  </a:cubicBezTo>
                  <a:cubicBezTo>
                    <a:pt x="210" y="261"/>
                    <a:pt x="257" y="259"/>
                    <a:pt x="303" y="259"/>
                  </a:cubicBezTo>
                  <a:cubicBezTo>
                    <a:pt x="471" y="259"/>
                    <a:pt x="636" y="278"/>
                    <a:pt x="799" y="319"/>
                  </a:cubicBezTo>
                  <a:cubicBezTo>
                    <a:pt x="812" y="322"/>
                    <a:pt x="824" y="323"/>
                    <a:pt x="835" y="323"/>
                  </a:cubicBezTo>
                  <a:cubicBezTo>
                    <a:pt x="976" y="323"/>
                    <a:pt x="1023" y="95"/>
                    <a:pt x="866" y="58"/>
                  </a:cubicBezTo>
                  <a:cubicBezTo>
                    <a:pt x="706" y="20"/>
                    <a:pt x="546" y="1"/>
                    <a:pt x="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5959465" y="1100538"/>
              <a:ext cx="30132" cy="9834"/>
            </a:xfrm>
            <a:custGeom>
              <a:avLst/>
              <a:gdLst/>
              <a:ahLst/>
              <a:cxnLst/>
              <a:rect l="l" t="t" r="r" b="b"/>
              <a:pathLst>
                <a:path w="1008" h="329" extrusionOk="0">
                  <a:moveTo>
                    <a:pt x="331" y="0"/>
                  </a:moveTo>
                  <a:cubicBezTo>
                    <a:pt x="250" y="0"/>
                    <a:pt x="170" y="8"/>
                    <a:pt x="94" y="28"/>
                  </a:cubicBezTo>
                  <a:cubicBezTo>
                    <a:pt x="1" y="50"/>
                    <a:pt x="5" y="190"/>
                    <a:pt x="97" y="211"/>
                  </a:cubicBezTo>
                  <a:cubicBezTo>
                    <a:pt x="328" y="263"/>
                    <a:pt x="567" y="263"/>
                    <a:pt x="800" y="324"/>
                  </a:cubicBezTo>
                  <a:cubicBezTo>
                    <a:pt x="812" y="327"/>
                    <a:pt x="823" y="329"/>
                    <a:pt x="834" y="329"/>
                  </a:cubicBezTo>
                  <a:cubicBezTo>
                    <a:pt x="966" y="329"/>
                    <a:pt x="1008" y="115"/>
                    <a:pt x="860" y="78"/>
                  </a:cubicBezTo>
                  <a:cubicBezTo>
                    <a:pt x="698" y="39"/>
                    <a:pt x="511" y="0"/>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6383341" y="1080064"/>
              <a:ext cx="70785" cy="153933"/>
            </a:xfrm>
            <a:custGeom>
              <a:avLst/>
              <a:gdLst/>
              <a:ahLst/>
              <a:cxnLst/>
              <a:rect l="l" t="t" r="r" b="b"/>
              <a:pathLst>
                <a:path w="2368" h="5150" extrusionOk="0">
                  <a:moveTo>
                    <a:pt x="1207" y="1"/>
                  </a:moveTo>
                  <a:cubicBezTo>
                    <a:pt x="1199" y="1"/>
                    <a:pt x="1190" y="1"/>
                    <a:pt x="1182" y="1"/>
                  </a:cubicBezTo>
                  <a:cubicBezTo>
                    <a:pt x="719" y="17"/>
                    <a:pt x="52" y="600"/>
                    <a:pt x="52" y="600"/>
                  </a:cubicBezTo>
                  <a:lnTo>
                    <a:pt x="1" y="2881"/>
                  </a:lnTo>
                  <a:cubicBezTo>
                    <a:pt x="1" y="2881"/>
                    <a:pt x="791" y="5018"/>
                    <a:pt x="1459" y="5143"/>
                  </a:cubicBezTo>
                  <a:cubicBezTo>
                    <a:pt x="1479" y="5147"/>
                    <a:pt x="1499" y="5149"/>
                    <a:pt x="1519" y="5149"/>
                  </a:cubicBezTo>
                  <a:cubicBezTo>
                    <a:pt x="1571" y="5149"/>
                    <a:pt x="1621" y="5136"/>
                    <a:pt x="1669" y="5109"/>
                  </a:cubicBezTo>
                  <a:cubicBezTo>
                    <a:pt x="2368" y="4720"/>
                    <a:pt x="1851" y="864"/>
                    <a:pt x="1546" y="214"/>
                  </a:cubicBezTo>
                  <a:cubicBezTo>
                    <a:pt x="1473" y="61"/>
                    <a:pt x="1351" y="1"/>
                    <a:pt x="1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6418704" y="1080064"/>
              <a:ext cx="35423" cy="153933"/>
            </a:xfrm>
            <a:custGeom>
              <a:avLst/>
              <a:gdLst/>
              <a:ahLst/>
              <a:cxnLst/>
              <a:rect l="l" t="t" r="r" b="b"/>
              <a:pathLst>
                <a:path w="1185" h="5150" extrusionOk="0">
                  <a:moveTo>
                    <a:pt x="25" y="1"/>
                  </a:moveTo>
                  <a:cubicBezTo>
                    <a:pt x="17" y="1"/>
                    <a:pt x="9" y="1"/>
                    <a:pt x="1" y="1"/>
                  </a:cubicBezTo>
                  <a:cubicBezTo>
                    <a:pt x="719" y="2473"/>
                    <a:pt x="444" y="4384"/>
                    <a:pt x="276" y="5143"/>
                  </a:cubicBezTo>
                  <a:cubicBezTo>
                    <a:pt x="296" y="5147"/>
                    <a:pt x="316" y="5149"/>
                    <a:pt x="336" y="5149"/>
                  </a:cubicBezTo>
                  <a:cubicBezTo>
                    <a:pt x="388" y="5149"/>
                    <a:pt x="438" y="5136"/>
                    <a:pt x="486" y="5109"/>
                  </a:cubicBezTo>
                  <a:cubicBezTo>
                    <a:pt x="1185" y="4720"/>
                    <a:pt x="668" y="864"/>
                    <a:pt x="363" y="214"/>
                  </a:cubicBezTo>
                  <a:cubicBezTo>
                    <a:pt x="290" y="61"/>
                    <a:pt x="168" y="1"/>
                    <a:pt x="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6381906" y="1154879"/>
              <a:ext cx="23794" cy="22627"/>
            </a:xfrm>
            <a:custGeom>
              <a:avLst/>
              <a:gdLst/>
              <a:ahLst/>
              <a:cxnLst/>
              <a:rect l="l" t="t" r="r" b="b"/>
              <a:pathLst>
                <a:path w="796" h="757" extrusionOk="0">
                  <a:moveTo>
                    <a:pt x="617" y="0"/>
                  </a:moveTo>
                  <a:cubicBezTo>
                    <a:pt x="599" y="0"/>
                    <a:pt x="579" y="5"/>
                    <a:pt x="558" y="15"/>
                  </a:cubicBezTo>
                  <a:cubicBezTo>
                    <a:pt x="321" y="131"/>
                    <a:pt x="170" y="341"/>
                    <a:pt x="50" y="568"/>
                  </a:cubicBezTo>
                  <a:cubicBezTo>
                    <a:pt x="1" y="660"/>
                    <a:pt x="74" y="756"/>
                    <a:pt x="153" y="756"/>
                  </a:cubicBezTo>
                  <a:cubicBezTo>
                    <a:pt x="184" y="756"/>
                    <a:pt x="216" y="741"/>
                    <a:pt x="242" y="704"/>
                  </a:cubicBezTo>
                  <a:cubicBezTo>
                    <a:pt x="362" y="533"/>
                    <a:pt x="476" y="356"/>
                    <a:pt x="666" y="258"/>
                  </a:cubicBezTo>
                  <a:cubicBezTo>
                    <a:pt x="795" y="189"/>
                    <a:pt x="736" y="0"/>
                    <a:pt x="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6387735" y="1165609"/>
              <a:ext cx="23765" cy="23165"/>
            </a:xfrm>
            <a:custGeom>
              <a:avLst/>
              <a:gdLst/>
              <a:ahLst/>
              <a:cxnLst/>
              <a:rect l="l" t="t" r="r" b="b"/>
              <a:pathLst>
                <a:path w="795" h="775" extrusionOk="0">
                  <a:moveTo>
                    <a:pt x="598" y="1"/>
                  </a:moveTo>
                  <a:cubicBezTo>
                    <a:pt x="571" y="1"/>
                    <a:pt x="543" y="10"/>
                    <a:pt x="517" y="33"/>
                  </a:cubicBezTo>
                  <a:cubicBezTo>
                    <a:pt x="334" y="188"/>
                    <a:pt x="180" y="366"/>
                    <a:pt x="58" y="575"/>
                  </a:cubicBezTo>
                  <a:cubicBezTo>
                    <a:pt x="1" y="673"/>
                    <a:pt x="84" y="775"/>
                    <a:pt x="169" y="775"/>
                  </a:cubicBezTo>
                  <a:cubicBezTo>
                    <a:pt x="203" y="775"/>
                    <a:pt x="237" y="758"/>
                    <a:pt x="263" y="719"/>
                  </a:cubicBezTo>
                  <a:cubicBezTo>
                    <a:pt x="380" y="539"/>
                    <a:pt x="521" y="379"/>
                    <a:pt x="688" y="243"/>
                  </a:cubicBezTo>
                  <a:cubicBezTo>
                    <a:pt x="794" y="154"/>
                    <a:pt x="705" y="1"/>
                    <a:pt x="5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6394162" y="1177894"/>
              <a:ext cx="23585" cy="22178"/>
            </a:xfrm>
            <a:custGeom>
              <a:avLst/>
              <a:gdLst/>
              <a:ahLst/>
              <a:cxnLst/>
              <a:rect l="l" t="t" r="r" b="b"/>
              <a:pathLst>
                <a:path w="789" h="742" extrusionOk="0">
                  <a:moveTo>
                    <a:pt x="602" y="1"/>
                  </a:moveTo>
                  <a:cubicBezTo>
                    <a:pt x="577" y="1"/>
                    <a:pt x="550" y="9"/>
                    <a:pt x="525" y="30"/>
                  </a:cubicBezTo>
                  <a:cubicBezTo>
                    <a:pt x="337" y="185"/>
                    <a:pt x="120" y="384"/>
                    <a:pt x="27" y="614"/>
                  </a:cubicBezTo>
                  <a:cubicBezTo>
                    <a:pt x="0" y="679"/>
                    <a:pt x="59" y="742"/>
                    <a:pt x="120" y="742"/>
                  </a:cubicBezTo>
                  <a:cubicBezTo>
                    <a:pt x="140" y="742"/>
                    <a:pt x="159" y="736"/>
                    <a:pt x="177" y="721"/>
                  </a:cubicBezTo>
                  <a:cubicBezTo>
                    <a:pt x="356" y="566"/>
                    <a:pt x="500" y="375"/>
                    <a:pt x="686" y="226"/>
                  </a:cubicBezTo>
                  <a:cubicBezTo>
                    <a:pt x="788" y="144"/>
                    <a:pt x="704" y="1"/>
                    <a:pt x="6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5831167" y="870057"/>
              <a:ext cx="203837" cy="204119"/>
            </a:xfrm>
            <a:custGeom>
              <a:avLst/>
              <a:gdLst/>
              <a:ahLst/>
              <a:cxnLst/>
              <a:rect l="l" t="t" r="r" b="b"/>
              <a:pathLst>
                <a:path w="6819" h="6829" extrusionOk="0">
                  <a:moveTo>
                    <a:pt x="2010" y="1"/>
                  </a:moveTo>
                  <a:cubicBezTo>
                    <a:pt x="1944" y="81"/>
                    <a:pt x="1636" y="268"/>
                    <a:pt x="1306" y="550"/>
                  </a:cubicBezTo>
                  <a:cubicBezTo>
                    <a:pt x="689" y="1079"/>
                    <a:pt x="1" y="1944"/>
                    <a:pt x="689" y="3062"/>
                  </a:cubicBezTo>
                  <a:cubicBezTo>
                    <a:pt x="1744" y="4776"/>
                    <a:pt x="4960" y="6828"/>
                    <a:pt x="4960" y="6828"/>
                  </a:cubicBezTo>
                  <a:cubicBezTo>
                    <a:pt x="5762" y="6616"/>
                    <a:pt x="6379" y="6173"/>
                    <a:pt x="6818" y="5503"/>
                  </a:cubicBezTo>
                  <a:lnTo>
                    <a:pt x="5646" y="4160"/>
                  </a:lnTo>
                  <a:lnTo>
                    <a:pt x="5645" y="4160"/>
                  </a:lnTo>
                  <a:lnTo>
                    <a:pt x="2010" y="1"/>
                  </a:ln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5870146" y="870116"/>
              <a:ext cx="129733" cy="124313"/>
            </a:xfrm>
            <a:custGeom>
              <a:avLst/>
              <a:gdLst/>
              <a:ahLst/>
              <a:cxnLst/>
              <a:rect l="l" t="t" r="r" b="b"/>
              <a:pathLst>
                <a:path w="4340" h="4159" extrusionOk="0">
                  <a:moveTo>
                    <a:pt x="705" y="0"/>
                  </a:moveTo>
                  <a:cubicBezTo>
                    <a:pt x="637" y="79"/>
                    <a:pt x="331" y="266"/>
                    <a:pt x="1" y="548"/>
                  </a:cubicBezTo>
                  <a:cubicBezTo>
                    <a:pt x="416" y="1434"/>
                    <a:pt x="1793" y="3900"/>
                    <a:pt x="4340" y="4158"/>
                  </a:cubicBezTo>
                  <a:lnTo>
                    <a:pt x="705"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6186349" y="992277"/>
              <a:ext cx="210025" cy="167743"/>
            </a:xfrm>
            <a:custGeom>
              <a:avLst/>
              <a:gdLst/>
              <a:ahLst/>
              <a:cxnLst/>
              <a:rect l="l" t="t" r="r" b="b"/>
              <a:pathLst>
                <a:path w="7026" h="5612" extrusionOk="0">
                  <a:moveTo>
                    <a:pt x="2874" y="1"/>
                  </a:moveTo>
                  <a:lnTo>
                    <a:pt x="0" y="1339"/>
                  </a:lnTo>
                  <a:cubicBezTo>
                    <a:pt x="0" y="1339"/>
                    <a:pt x="222" y="1880"/>
                    <a:pt x="579" y="2457"/>
                  </a:cubicBezTo>
                  <a:cubicBezTo>
                    <a:pt x="833" y="2861"/>
                    <a:pt x="1154" y="3285"/>
                    <a:pt x="1512" y="3545"/>
                  </a:cubicBezTo>
                  <a:cubicBezTo>
                    <a:pt x="2375" y="4169"/>
                    <a:pt x="6595" y="5612"/>
                    <a:pt x="6595" y="5612"/>
                  </a:cubicBezTo>
                  <a:cubicBezTo>
                    <a:pt x="7025" y="4913"/>
                    <a:pt x="6958" y="4169"/>
                    <a:pt x="6708" y="3482"/>
                  </a:cubicBezTo>
                  <a:cubicBezTo>
                    <a:pt x="6708" y="3482"/>
                    <a:pt x="4135" y="2475"/>
                    <a:pt x="3662" y="1514"/>
                  </a:cubicBezTo>
                  <a:cubicBezTo>
                    <a:pt x="3572" y="1330"/>
                    <a:pt x="3487" y="1163"/>
                    <a:pt x="3408" y="1010"/>
                  </a:cubicBezTo>
                  <a:cubicBezTo>
                    <a:pt x="3079" y="364"/>
                    <a:pt x="2874" y="1"/>
                    <a:pt x="2874"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6186349" y="992277"/>
              <a:ext cx="101874" cy="73440"/>
            </a:xfrm>
            <a:custGeom>
              <a:avLst/>
              <a:gdLst/>
              <a:ahLst/>
              <a:cxnLst/>
              <a:rect l="l" t="t" r="r" b="b"/>
              <a:pathLst>
                <a:path w="3408" h="2457" extrusionOk="0">
                  <a:moveTo>
                    <a:pt x="2874" y="1"/>
                  </a:moveTo>
                  <a:lnTo>
                    <a:pt x="0" y="1339"/>
                  </a:lnTo>
                  <a:cubicBezTo>
                    <a:pt x="0" y="1339"/>
                    <a:pt x="222" y="1880"/>
                    <a:pt x="579" y="2457"/>
                  </a:cubicBezTo>
                  <a:cubicBezTo>
                    <a:pt x="672" y="2415"/>
                    <a:pt x="768" y="2372"/>
                    <a:pt x="861" y="2327"/>
                  </a:cubicBezTo>
                  <a:cubicBezTo>
                    <a:pt x="1371" y="2091"/>
                    <a:pt x="1879" y="1856"/>
                    <a:pt x="2389" y="1618"/>
                  </a:cubicBezTo>
                  <a:cubicBezTo>
                    <a:pt x="2698" y="1473"/>
                    <a:pt x="3010" y="1329"/>
                    <a:pt x="3278" y="1119"/>
                  </a:cubicBezTo>
                  <a:cubicBezTo>
                    <a:pt x="3323" y="1083"/>
                    <a:pt x="3367" y="1048"/>
                    <a:pt x="3408" y="1010"/>
                  </a:cubicBezTo>
                  <a:cubicBezTo>
                    <a:pt x="3078" y="364"/>
                    <a:pt x="2874" y="1"/>
                    <a:pt x="2874"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5874122" y="765262"/>
              <a:ext cx="444053" cy="287123"/>
            </a:xfrm>
            <a:custGeom>
              <a:avLst/>
              <a:gdLst/>
              <a:ahLst/>
              <a:cxnLst/>
              <a:rect l="l" t="t" r="r" b="b"/>
              <a:pathLst>
                <a:path w="14855" h="9606" extrusionOk="0">
                  <a:moveTo>
                    <a:pt x="5363" y="1"/>
                  </a:moveTo>
                  <a:lnTo>
                    <a:pt x="0" y="3565"/>
                  </a:lnTo>
                  <a:cubicBezTo>
                    <a:pt x="1072" y="5192"/>
                    <a:pt x="2233" y="6501"/>
                    <a:pt x="3542" y="7294"/>
                  </a:cubicBezTo>
                  <a:lnTo>
                    <a:pt x="7227" y="5326"/>
                  </a:lnTo>
                  <a:lnTo>
                    <a:pt x="9817" y="9606"/>
                  </a:lnTo>
                  <a:cubicBezTo>
                    <a:pt x="11405" y="9396"/>
                    <a:pt x="13084" y="8808"/>
                    <a:pt x="14855" y="7832"/>
                  </a:cubicBezTo>
                  <a:lnTo>
                    <a:pt x="12770" y="2485"/>
                  </a:lnTo>
                  <a:lnTo>
                    <a:pt x="5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6092337" y="784422"/>
              <a:ext cx="43464" cy="131815"/>
            </a:xfrm>
            <a:custGeom>
              <a:avLst/>
              <a:gdLst/>
              <a:ahLst/>
              <a:cxnLst/>
              <a:rect l="l" t="t" r="r" b="b"/>
              <a:pathLst>
                <a:path w="1454" h="4410" extrusionOk="0">
                  <a:moveTo>
                    <a:pt x="1371" y="1"/>
                  </a:moveTo>
                  <a:cubicBezTo>
                    <a:pt x="1342" y="1"/>
                    <a:pt x="1314" y="20"/>
                    <a:pt x="1303" y="48"/>
                  </a:cubicBezTo>
                  <a:cubicBezTo>
                    <a:pt x="1292" y="75"/>
                    <a:pt x="276" y="2806"/>
                    <a:pt x="8" y="4324"/>
                  </a:cubicBezTo>
                  <a:cubicBezTo>
                    <a:pt x="1" y="4363"/>
                    <a:pt x="27" y="4401"/>
                    <a:pt x="68" y="4409"/>
                  </a:cubicBezTo>
                  <a:cubicBezTo>
                    <a:pt x="71" y="4410"/>
                    <a:pt x="77" y="4410"/>
                    <a:pt x="81" y="4410"/>
                  </a:cubicBezTo>
                  <a:cubicBezTo>
                    <a:pt x="114" y="4410"/>
                    <a:pt x="146" y="4386"/>
                    <a:pt x="150" y="4351"/>
                  </a:cubicBezTo>
                  <a:cubicBezTo>
                    <a:pt x="416" y="2845"/>
                    <a:pt x="1428" y="126"/>
                    <a:pt x="1439" y="99"/>
                  </a:cubicBezTo>
                  <a:cubicBezTo>
                    <a:pt x="1453" y="63"/>
                    <a:pt x="1433" y="20"/>
                    <a:pt x="1397" y="6"/>
                  </a:cubicBezTo>
                  <a:cubicBezTo>
                    <a:pt x="1388" y="3"/>
                    <a:pt x="1380"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6099063" y="798351"/>
              <a:ext cx="53807" cy="89222"/>
            </a:xfrm>
            <a:custGeom>
              <a:avLst/>
              <a:gdLst/>
              <a:ahLst/>
              <a:cxnLst/>
              <a:rect l="l" t="t" r="r" b="b"/>
              <a:pathLst>
                <a:path w="1800" h="2985" extrusionOk="0">
                  <a:moveTo>
                    <a:pt x="1721" y="0"/>
                  </a:moveTo>
                  <a:cubicBezTo>
                    <a:pt x="1686" y="0"/>
                    <a:pt x="1656" y="23"/>
                    <a:pt x="1649" y="58"/>
                  </a:cubicBezTo>
                  <a:cubicBezTo>
                    <a:pt x="1184" y="2201"/>
                    <a:pt x="668" y="2700"/>
                    <a:pt x="401" y="2808"/>
                  </a:cubicBezTo>
                  <a:cubicBezTo>
                    <a:pt x="346" y="2830"/>
                    <a:pt x="298" y="2838"/>
                    <a:pt x="258" y="2838"/>
                  </a:cubicBezTo>
                  <a:cubicBezTo>
                    <a:pt x="177" y="2838"/>
                    <a:pt x="130" y="2807"/>
                    <a:pt x="126" y="2805"/>
                  </a:cubicBezTo>
                  <a:cubicBezTo>
                    <a:pt x="112" y="2796"/>
                    <a:pt x="97" y="2792"/>
                    <a:pt x="83" y="2792"/>
                  </a:cubicBezTo>
                  <a:cubicBezTo>
                    <a:pt x="60" y="2792"/>
                    <a:pt x="37" y="2802"/>
                    <a:pt x="23" y="2822"/>
                  </a:cubicBezTo>
                  <a:cubicBezTo>
                    <a:pt x="0" y="2856"/>
                    <a:pt x="7" y="2902"/>
                    <a:pt x="41" y="2925"/>
                  </a:cubicBezTo>
                  <a:cubicBezTo>
                    <a:pt x="47" y="2928"/>
                    <a:pt x="127" y="2984"/>
                    <a:pt x="260" y="2984"/>
                  </a:cubicBezTo>
                  <a:cubicBezTo>
                    <a:pt x="315" y="2984"/>
                    <a:pt x="376" y="2976"/>
                    <a:pt x="449" y="2946"/>
                  </a:cubicBezTo>
                  <a:cubicBezTo>
                    <a:pt x="809" y="2806"/>
                    <a:pt x="1334" y="2198"/>
                    <a:pt x="1791" y="88"/>
                  </a:cubicBezTo>
                  <a:cubicBezTo>
                    <a:pt x="1800" y="48"/>
                    <a:pt x="1773" y="10"/>
                    <a:pt x="1735" y="2"/>
                  </a:cubicBezTo>
                  <a:cubicBezTo>
                    <a:pt x="1730" y="1"/>
                    <a:pt x="1725" y="0"/>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6212894" y="821485"/>
              <a:ext cx="39488" cy="46449"/>
            </a:xfrm>
            <a:custGeom>
              <a:avLst/>
              <a:gdLst/>
              <a:ahLst/>
              <a:cxnLst/>
              <a:rect l="l" t="t" r="r" b="b"/>
              <a:pathLst>
                <a:path w="1321" h="1554" extrusionOk="0">
                  <a:moveTo>
                    <a:pt x="116" y="1"/>
                  </a:moveTo>
                  <a:cubicBezTo>
                    <a:pt x="76" y="1"/>
                    <a:pt x="45" y="30"/>
                    <a:pt x="43" y="69"/>
                  </a:cubicBezTo>
                  <a:cubicBezTo>
                    <a:pt x="40" y="76"/>
                    <a:pt x="0" y="852"/>
                    <a:pt x="432" y="1283"/>
                  </a:cubicBezTo>
                  <a:cubicBezTo>
                    <a:pt x="614" y="1462"/>
                    <a:pt x="849" y="1554"/>
                    <a:pt x="1132" y="1554"/>
                  </a:cubicBezTo>
                  <a:cubicBezTo>
                    <a:pt x="1169" y="1554"/>
                    <a:pt x="1209" y="1552"/>
                    <a:pt x="1249" y="1551"/>
                  </a:cubicBezTo>
                  <a:cubicBezTo>
                    <a:pt x="1289" y="1547"/>
                    <a:pt x="1320" y="1511"/>
                    <a:pt x="1316" y="1472"/>
                  </a:cubicBezTo>
                  <a:cubicBezTo>
                    <a:pt x="1313" y="1433"/>
                    <a:pt x="1281" y="1404"/>
                    <a:pt x="1242" y="1404"/>
                  </a:cubicBezTo>
                  <a:cubicBezTo>
                    <a:pt x="1240" y="1404"/>
                    <a:pt x="1239" y="1404"/>
                    <a:pt x="1237" y="1404"/>
                  </a:cubicBezTo>
                  <a:cubicBezTo>
                    <a:pt x="1201" y="1407"/>
                    <a:pt x="1166" y="1409"/>
                    <a:pt x="1132" y="1409"/>
                  </a:cubicBezTo>
                  <a:cubicBezTo>
                    <a:pt x="887" y="1409"/>
                    <a:pt x="688" y="1332"/>
                    <a:pt x="537" y="1180"/>
                  </a:cubicBezTo>
                  <a:cubicBezTo>
                    <a:pt x="157" y="803"/>
                    <a:pt x="188" y="89"/>
                    <a:pt x="188" y="82"/>
                  </a:cubicBezTo>
                  <a:cubicBezTo>
                    <a:pt x="192" y="41"/>
                    <a:pt x="163" y="5"/>
                    <a:pt x="122" y="1"/>
                  </a:cubicBezTo>
                  <a:cubicBezTo>
                    <a:pt x="120" y="1"/>
                    <a:pt x="118" y="1"/>
                    <a:pt x="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6236389" y="823488"/>
              <a:ext cx="70756" cy="176411"/>
            </a:xfrm>
            <a:custGeom>
              <a:avLst/>
              <a:gdLst/>
              <a:ahLst/>
              <a:cxnLst/>
              <a:rect l="l" t="t" r="r" b="b"/>
              <a:pathLst>
                <a:path w="2367" h="5902" extrusionOk="0">
                  <a:moveTo>
                    <a:pt x="81" y="0"/>
                  </a:moveTo>
                  <a:cubicBezTo>
                    <a:pt x="75" y="0"/>
                    <a:pt x="70" y="1"/>
                    <a:pt x="64" y="2"/>
                  </a:cubicBezTo>
                  <a:cubicBezTo>
                    <a:pt x="23" y="10"/>
                    <a:pt x="0" y="51"/>
                    <a:pt x="9" y="89"/>
                  </a:cubicBezTo>
                  <a:cubicBezTo>
                    <a:pt x="16" y="123"/>
                    <a:pt x="799" y="3346"/>
                    <a:pt x="2218" y="5865"/>
                  </a:cubicBezTo>
                  <a:cubicBezTo>
                    <a:pt x="2231" y="5888"/>
                    <a:pt x="2257" y="5902"/>
                    <a:pt x="2281" y="5902"/>
                  </a:cubicBezTo>
                  <a:cubicBezTo>
                    <a:pt x="2293" y="5902"/>
                    <a:pt x="2307" y="5898"/>
                    <a:pt x="2318" y="5893"/>
                  </a:cubicBezTo>
                  <a:cubicBezTo>
                    <a:pt x="2353" y="5872"/>
                    <a:pt x="2366" y="5827"/>
                    <a:pt x="2346" y="5792"/>
                  </a:cubicBezTo>
                  <a:cubicBezTo>
                    <a:pt x="939" y="3291"/>
                    <a:pt x="159" y="88"/>
                    <a:pt x="153" y="57"/>
                  </a:cubicBezTo>
                  <a:cubicBezTo>
                    <a:pt x="144" y="22"/>
                    <a:pt x="114" y="0"/>
                    <a:pt x="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6008937" y="759673"/>
              <a:ext cx="47350" cy="28306"/>
            </a:xfrm>
            <a:custGeom>
              <a:avLst/>
              <a:gdLst/>
              <a:ahLst/>
              <a:cxnLst/>
              <a:rect l="l" t="t" r="r" b="b"/>
              <a:pathLst>
                <a:path w="1584" h="947" extrusionOk="0">
                  <a:moveTo>
                    <a:pt x="1500" y="0"/>
                  </a:moveTo>
                  <a:cubicBezTo>
                    <a:pt x="1490" y="0"/>
                    <a:pt x="1479" y="2"/>
                    <a:pt x="1469" y="7"/>
                  </a:cubicBezTo>
                  <a:cubicBezTo>
                    <a:pt x="1441" y="21"/>
                    <a:pt x="1400" y="58"/>
                    <a:pt x="1306" y="147"/>
                  </a:cubicBezTo>
                  <a:cubicBezTo>
                    <a:pt x="1080" y="355"/>
                    <a:pt x="602" y="802"/>
                    <a:pt x="286" y="802"/>
                  </a:cubicBezTo>
                  <a:cubicBezTo>
                    <a:pt x="226" y="802"/>
                    <a:pt x="172" y="786"/>
                    <a:pt x="127" y="749"/>
                  </a:cubicBezTo>
                  <a:cubicBezTo>
                    <a:pt x="114" y="739"/>
                    <a:pt x="98" y="734"/>
                    <a:pt x="82" y="734"/>
                  </a:cubicBezTo>
                  <a:cubicBezTo>
                    <a:pt x="61" y="734"/>
                    <a:pt x="39" y="742"/>
                    <a:pt x="24" y="761"/>
                  </a:cubicBezTo>
                  <a:cubicBezTo>
                    <a:pt x="0" y="790"/>
                    <a:pt x="3" y="837"/>
                    <a:pt x="35" y="862"/>
                  </a:cubicBezTo>
                  <a:cubicBezTo>
                    <a:pt x="109" y="923"/>
                    <a:pt x="192" y="947"/>
                    <a:pt x="282" y="947"/>
                  </a:cubicBezTo>
                  <a:cubicBezTo>
                    <a:pt x="659" y="947"/>
                    <a:pt x="1146" y="494"/>
                    <a:pt x="1405" y="253"/>
                  </a:cubicBezTo>
                  <a:cubicBezTo>
                    <a:pt x="1458" y="202"/>
                    <a:pt x="1517" y="148"/>
                    <a:pt x="1533" y="138"/>
                  </a:cubicBezTo>
                  <a:cubicBezTo>
                    <a:pt x="1570" y="120"/>
                    <a:pt x="1584" y="76"/>
                    <a:pt x="1567" y="41"/>
                  </a:cubicBezTo>
                  <a:cubicBezTo>
                    <a:pt x="1554" y="15"/>
                    <a:pt x="1527"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6512955" y="481038"/>
              <a:ext cx="133739" cy="129992"/>
            </a:xfrm>
            <a:custGeom>
              <a:avLst/>
              <a:gdLst/>
              <a:ahLst/>
              <a:cxnLst/>
              <a:rect l="l" t="t" r="r" b="b"/>
              <a:pathLst>
                <a:path w="4474" h="4349" extrusionOk="0">
                  <a:moveTo>
                    <a:pt x="2264" y="0"/>
                  </a:moveTo>
                  <a:cubicBezTo>
                    <a:pt x="1772" y="0"/>
                    <a:pt x="1033" y="1686"/>
                    <a:pt x="1033" y="1686"/>
                  </a:cubicBezTo>
                  <a:cubicBezTo>
                    <a:pt x="1033" y="1686"/>
                    <a:pt x="794" y="765"/>
                    <a:pt x="429" y="765"/>
                  </a:cubicBezTo>
                  <a:cubicBezTo>
                    <a:pt x="416" y="765"/>
                    <a:pt x="402" y="766"/>
                    <a:pt x="389" y="768"/>
                  </a:cubicBezTo>
                  <a:cubicBezTo>
                    <a:pt x="1" y="840"/>
                    <a:pt x="453" y="2593"/>
                    <a:pt x="453" y="2593"/>
                  </a:cubicBezTo>
                  <a:cubicBezTo>
                    <a:pt x="471" y="3256"/>
                    <a:pt x="1481" y="4348"/>
                    <a:pt x="2150" y="4348"/>
                  </a:cubicBezTo>
                  <a:cubicBezTo>
                    <a:pt x="2158" y="4348"/>
                    <a:pt x="2166" y="4348"/>
                    <a:pt x="2173" y="4348"/>
                  </a:cubicBezTo>
                  <a:cubicBezTo>
                    <a:pt x="2844" y="4325"/>
                    <a:pt x="3133" y="3540"/>
                    <a:pt x="3133" y="3540"/>
                  </a:cubicBezTo>
                  <a:cubicBezTo>
                    <a:pt x="3133" y="3540"/>
                    <a:pt x="4474" y="2830"/>
                    <a:pt x="4304" y="2503"/>
                  </a:cubicBezTo>
                  <a:cubicBezTo>
                    <a:pt x="4256" y="2409"/>
                    <a:pt x="4144" y="2376"/>
                    <a:pt x="4008" y="2376"/>
                  </a:cubicBezTo>
                  <a:cubicBezTo>
                    <a:pt x="3666" y="2376"/>
                    <a:pt x="3175" y="2588"/>
                    <a:pt x="3175" y="2588"/>
                  </a:cubicBezTo>
                  <a:cubicBezTo>
                    <a:pt x="3175" y="2588"/>
                    <a:pt x="4374" y="1917"/>
                    <a:pt x="4091" y="1447"/>
                  </a:cubicBezTo>
                  <a:cubicBezTo>
                    <a:pt x="4066" y="1405"/>
                    <a:pt x="4011" y="1387"/>
                    <a:pt x="3939" y="1387"/>
                  </a:cubicBezTo>
                  <a:cubicBezTo>
                    <a:pt x="3562" y="1387"/>
                    <a:pt x="2687" y="1861"/>
                    <a:pt x="2687" y="1861"/>
                  </a:cubicBezTo>
                  <a:cubicBezTo>
                    <a:pt x="2687" y="1861"/>
                    <a:pt x="3671" y="767"/>
                    <a:pt x="3355" y="520"/>
                  </a:cubicBezTo>
                  <a:cubicBezTo>
                    <a:pt x="3322" y="494"/>
                    <a:pt x="3282" y="483"/>
                    <a:pt x="3236" y="483"/>
                  </a:cubicBezTo>
                  <a:cubicBezTo>
                    <a:pt x="2838" y="483"/>
                    <a:pt x="2009" y="1348"/>
                    <a:pt x="2009" y="1348"/>
                  </a:cubicBezTo>
                  <a:cubicBezTo>
                    <a:pt x="2009" y="1348"/>
                    <a:pt x="2645" y="89"/>
                    <a:pt x="2313" y="6"/>
                  </a:cubicBezTo>
                  <a:cubicBezTo>
                    <a:pt x="2297" y="2"/>
                    <a:pt x="2281" y="0"/>
                    <a:pt x="2264"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6545059" y="532898"/>
              <a:ext cx="27979" cy="27349"/>
            </a:xfrm>
            <a:custGeom>
              <a:avLst/>
              <a:gdLst/>
              <a:ahLst/>
              <a:cxnLst/>
              <a:rect l="l" t="t" r="r" b="b"/>
              <a:pathLst>
                <a:path w="936" h="915" extrusionOk="0">
                  <a:moveTo>
                    <a:pt x="79" y="0"/>
                  </a:moveTo>
                  <a:cubicBezTo>
                    <a:pt x="36" y="0"/>
                    <a:pt x="5" y="30"/>
                    <a:pt x="4" y="71"/>
                  </a:cubicBezTo>
                  <a:cubicBezTo>
                    <a:pt x="1" y="112"/>
                    <a:pt x="33" y="144"/>
                    <a:pt x="74" y="147"/>
                  </a:cubicBezTo>
                  <a:cubicBezTo>
                    <a:pt x="255" y="153"/>
                    <a:pt x="436" y="229"/>
                    <a:pt x="566" y="356"/>
                  </a:cubicBezTo>
                  <a:cubicBezTo>
                    <a:pt x="695" y="486"/>
                    <a:pt x="776" y="664"/>
                    <a:pt x="784" y="846"/>
                  </a:cubicBezTo>
                  <a:cubicBezTo>
                    <a:pt x="787" y="884"/>
                    <a:pt x="818" y="915"/>
                    <a:pt x="858" y="915"/>
                  </a:cubicBezTo>
                  <a:lnTo>
                    <a:pt x="865" y="915"/>
                  </a:lnTo>
                  <a:cubicBezTo>
                    <a:pt x="904" y="911"/>
                    <a:pt x="935" y="877"/>
                    <a:pt x="933" y="836"/>
                  </a:cubicBezTo>
                  <a:cubicBezTo>
                    <a:pt x="923" y="617"/>
                    <a:pt x="827" y="404"/>
                    <a:pt x="670" y="250"/>
                  </a:cubicBezTo>
                  <a:cubicBezTo>
                    <a:pt x="513" y="99"/>
                    <a:pt x="297" y="7"/>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6001763" y="180076"/>
              <a:ext cx="134367" cy="115136"/>
            </a:xfrm>
            <a:custGeom>
              <a:avLst/>
              <a:gdLst/>
              <a:ahLst/>
              <a:cxnLst/>
              <a:rect l="l" t="t" r="r" b="b"/>
              <a:pathLst>
                <a:path w="4495" h="3852" extrusionOk="0">
                  <a:moveTo>
                    <a:pt x="2460" y="0"/>
                  </a:moveTo>
                  <a:cubicBezTo>
                    <a:pt x="2086" y="0"/>
                    <a:pt x="1937" y="1396"/>
                    <a:pt x="1937" y="1396"/>
                  </a:cubicBezTo>
                  <a:cubicBezTo>
                    <a:pt x="1937" y="1396"/>
                    <a:pt x="1618" y="73"/>
                    <a:pt x="1325" y="73"/>
                  </a:cubicBezTo>
                  <a:cubicBezTo>
                    <a:pt x="1319" y="73"/>
                    <a:pt x="1313" y="73"/>
                    <a:pt x="1307" y="75"/>
                  </a:cubicBezTo>
                  <a:cubicBezTo>
                    <a:pt x="771" y="179"/>
                    <a:pt x="1070" y="1519"/>
                    <a:pt x="1070" y="1519"/>
                  </a:cubicBezTo>
                  <a:cubicBezTo>
                    <a:pt x="1070" y="1519"/>
                    <a:pt x="767" y="616"/>
                    <a:pt x="427" y="616"/>
                  </a:cubicBezTo>
                  <a:cubicBezTo>
                    <a:pt x="411" y="616"/>
                    <a:pt x="395" y="618"/>
                    <a:pt x="378" y="622"/>
                  </a:cubicBezTo>
                  <a:cubicBezTo>
                    <a:pt x="21" y="715"/>
                    <a:pt x="390" y="2186"/>
                    <a:pt x="390" y="2186"/>
                  </a:cubicBezTo>
                  <a:cubicBezTo>
                    <a:pt x="390" y="2186"/>
                    <a:pt x="0" y="2927"/>
                    <a:pt x="431" y="3441"/>
                  </a:cubicBezTo>
                  <a:cubicBezTo>
                    <a:pt x="662" y="3716"/>
                    <a:pt x="1204" y="3852"/>
                    <a:pt x="1736" y="3852"/>
                  </a:cubicBezTo>
                  <a:cubicBezTo>
                    <a:pt x="2198" y="3852"/>
                    <a:pt x="2652" y="3750"/>
                    <a:pt x="2888" y="3547"/>
                  </a:cubicBezTo>
                  <a:cubicBezTo>
                    <a:pt x="2888" y="3547"/>
                    <a:pt x="4494" y="2711"/>
                    <a:pt x="4287" y="2375"/>
                  </a:cubicBezTo>
                  <a:cubicBezTo>
                    <a:pt x="4233" y="2287"/>
                    <a:pt x="4130" y="2255"/>
                    <a:pt x="4008" y="2255"/>
                  </a:cubicBezTo>
                  <a:cubicBezTo>
                    <a:pt x="3666" y="2255"/>
                    <a:pt x="3173" y="2509"/>
                    <a:pt x="3173" y="2509"/>
                  </a:cubicBezTo>
                  <a:cubicBezTo>
                    <a:pt x="3173" y="2509"/>
                    <a:pt x="3985" y="717"/>
                    <a:pt x="3567" y="435"/>
                  </a:cubicBezTo>
                  <a:cubicBezTo>
                    <a:pt x="3548" y="421"/>
                    <a:pt x="3527" y="415"/>
                    <a:pt x="3506" y="415"/>
                  </a:cubicBezTo>
                  <a:cubicBezTo>
                    <a:pt x="3216" y="415"/>
                    <a:pt x="2770" y="1558"/>
                    <a:pt x="2770" y="1558"/>
                  </a:cubicBezTo>
                  <a:cubicBezTo>
                    <a:pt x="2770" y="1558"/>
                    <a:pt x="2881" y="73"/>
                    <a:pt x="2487" y="3"/>
                  </a:cubicBezTo>
                  <a:cubicBezTo>
                    <a:pt x="2478" y="1"/>
                    <a:pt x="2469" y="0"/>
                    <a:pt x="2460"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6056466" y="245326"/>
              <a:ext cx="37665" cy="11866"/>
            </a:xfrm>
            <a:custGeom>
              <a:avLst/>
              <a:gdLst/>
              <a:ahLst/>
              <a:cxnLst/>
              <a:rect l="l" t="t" r="r" b="b"/>
              <a:pathLst>
                <a:path w="1260" h="397" extrusionOk="0">
                  <a:moveTo>
                    <a:pt x="594" y="0"/>
                  </a:moveTo>
                  <a:cubicBezTo>
                    <a:pt x="391" y="0"/>
                    <a:pt x="192" y="71"/>
                    <a:pt x="36" y="198"/>
                  </a:cubicBezTo>
                  <a:cubicBezTo>
                    <a:pt x="5" y="222"/>
                    <a:pt x="1" y="269"/>
                    <a:pt x="26" y="300"/>
                  </a:cubicBezTo>
                  <a:cubicBezTo>
                    <a:pt x="40" y="318"/>
                    <a:pt x="60" y="327"/>
                    <a:pt x="81" y="327"/>
                  </a:cubicBezTo>
                  <a:cubicBezTo>
                    <a:pt x="98" y="327"/>
                    <a:pt x="114" y="321"/>
                    <a:pt x="128" y="311"/>
                  </a:cubicBezTo>
                  <a:cubicBezTo>
                    <a:pt x="259" y="207"/>
                    <a:pt x="426" y="147"/>
                    <a:pt x="591" y="147"/>
                  </a:cubicBezTo>
                  <a:cubicBezTo>
                    <a:pt x="607" y="147"/>
                    <a:pt x="623" y="147"/>
                    <a:pt x="639" y="149"/>
                  </a:cubicBezTo>
                  <a:cubicBezTo>
                    <a:pt x="820" y="158"/>
                    <a:pt x="999" y="242"/>
                    <a:pt x="1123" y="374"/>
                  </a:cubicBezTo>
                  <a:cubicBezTo>
                    <a:pt x="1137" y="390"/>
                    <a:pt x="1157" y="397"/>
                    <a:pt x="1177" y="397"/>
                  </a:cubicBezTo>
                  <a:cubicBezTo>
                    <a:pt x="1196" y="397"/>
                    <a:pt x="1213" y="390"/>
                    <a:pt x="1229" y="377"/>
                  </a:cubicBezTo>
                  <a:cubicBezTo>
                    <a:pt x="1257" y="349"/>
                    <a:pt x="1260" y="304"/>
                    <a:pt x="1232" y="274"/>
                  </a:cubicBezTo>
                  <a:cubicBezTo>
                    <a:pt x="1079" y="115"/>
                    <a:pt x="868" y="16"/>
                    <a:pt x="649" y="2"/>
                  </a:cubicBezTo>
                  <a:cubicBezTo>
                    <a:pt x="630" y="1"/>
                    <a:pt x="612"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6002212" y="286066"/>
              <a:ext cx="575759" cy="553473"/>
            </a:xfrm>
            <a:custGeom>
              <a:avLst/>
              <a:gdLst/>
              <a:ahLst/>
              <a:cxnLst/>
              <a:rect l="l" t="t" r="r" b="b"/>
              <a:pathLst>
                <a:path w="19261" h="18517" extrusionOk="0">
                  <a:moveTo>
                    <a:pt x="2872" y="1"/>
                  </a:moveTo>
                  <a:cubicBezTo>
                    <a:pt x="2412" y="149"/>
                    <a:pt x="1970" y="236"/>
                    <a:pt x="1555" y="236"/>
                  </a:cubicBezTo>
                  <a:cubicBezTo>
                    <a:pt x="1216" y="236"/>
                    <a:pt x="894" y="178"/>
                    <a:pt x="594" y="47"/>
                  </a:cubicBezTo>
                  <a:lnTo>
                    <a:pt x="594" y="47"/>
                  </a:lnTo>
                  <a:cubicBezTo>
                    <a:pt x="594" y="48"/>
                    <a:pt x="1" y="6818"/>
                    <a:pt x="3594" y="10799"/>
                  </a:cubicBezTo>
                  <a:cubicBezTo>
                    <a:pt x="2944" y="11708"/>
                    <a:pt x="1956" y="13344"/>
                    <a:pt x="1335" y="15176"/>
                  </a:cubicBezTo>
                  <a:cubicBezTo>
                    <a:pt x="1240" y="15457"/>
                    <a:pt x="1152" y="15743"/>
                    <a:pt x="1078" y="16033"/>
                  </a:cubicBezTo>
                  <a:cubicBezTo>
                    <a:pt x="2842" y="17194"/>
                    <a:pt x="5441" y="17962"/>
                    <a:pt x="8485" y="18517"/>
                  </a:cubicBezTo>
                  <a:cubicBezTo>
                    <a:pt x="8485" y="18517"/>
                    <a:pt x="8686" y="17124"/>
                    <a:pt x="8969" y="15616"/>
                  </a:cubicBezTo>
                  <a:cubicBezTo>
                    <a:pt x="9098" y="14922"/>
                    <a:pt x="9246" y="14200"/>
                    <a:pt x="9401" y="13581"/>
                  </a:cubicBezTo>
                  <a:cubicBezTo>
                    <a:pt x="9974" y="13677"/>
                    <a:pt x="10540" y="13720"/>
                    <a:pt x="11092" y="13720"/>
                  </a:cubicBezTo>
                  <a:cubicBezTo>
                    <a:pt x="15603" y="13720"/>
                    <a:pt x="19261" y="10871"/>
                    <a:pt x="19261" y="10869"/>
                  </a:cubicBezTo>
                  <a:cubicBezTo>
                    <a:pt x="18418" y="10494"/>
                    <a:pt x="17883" y="9878"/>
                    <a:pt x="17539" y="9113"/>
                  </a:cubicBezTo>
                  <a:cubicBezTo>
                    <a:pt x="16580" y="9925"/>
                    <a:pt x="15060" y="10381"/>
                    <a:pt x="13318" y="10397"/>
                  </a:cubicBezTo>
                  <a:cubicBezTo>
                    <a:pt x="13291" y="10397"/>
                    <a:pt x="13264" y="10397"/>
                    <a:pt x="13236" y="10397"/>
                  </a:cubicBezTo>
                  <a:cubicBezTo>
                    <a:pt x="11277" y="10397"/>
                    <a:pt x="9047" y="9847"/>
                    <a:pt x="7023" y="8624"/>
                  </a:cubicBezTo>
                  <a:cubicBezTo>
                    <a:pt x="6986" y="8601"/>
                    <a:pt x="6947" y="8577"/>
                    <a:pt x="6910" y="8553"/>
                  </a:cubicBezTo>
                  <a:cubicBezTo>
                    <a:pt x="5916" y="7921"/>
                    <a:pt x="5161" y="7017"/>
                    <a:pt x="4588" y="6032"/>
                  </a:cubicBezTo>
                  <a:cubicBezTo>
                    <a:pt x="4176" y="5324"/>
                    <a:pt x="3858" y="4573"/>
                    <a:pt x="3614" y="3847"/>
                  </a:cubicBezTo>
                  <a:cubicBezTo>
                    <a:pt x="2915" y="1779"/>
                    <a:pt x="2872" y="1"/>
                    <a:pt x="2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6129853" y="466303"/>
              <a:ext cx="270527" cy="160330"/>
            </a:xfrm>
            <a:custGeom>
              <a:avLst/>
              <a:gdLst/>
              <a:ahLst/>
              <a:cxnLst/>
              <a:rect l="l" t="t" r="r" b="b"/>
              <a:pathLst>
                <a:path w="9050" h="5364" extrusionOk="0">
                  <a:moveTo>
                    <a:pt x="319" y="1"/>
                  </a:moveTo>
                  <a:cubicBezTo>
                    <a:pt x="0" y="1789"/>
                    <a:pt x="20" y="3714"/>
                    <a:pt x="2317" y="4853"/>
                  </a:cubicBezTo>
                  <a:cubicBezTo>
                    <a:pt x="3036" y="5210"/>
                    <a:pt x="3840" y="5363"/>
                    <a:pt x="4692" y="5363"/>
                  </a:cubicBezTo>
                  <a:cubicBezTo>
                    <a:pt x="6076" y="5363"/>
                    <a:pt x="7583" y="4959"/>
                    <a:pt x="9050" y="4367"/>
                  </a:cubicBezTo>
                  <a:lnTo>
                    <a:pt x="9050" y="4367"/>
                  </a:lnTo>
                  <a:cubicBezTo>
                    <a:pt x="9018" y="4367"/>
                    <a:pt x="8986" y="4367"/>
                    <a:pt x="8954" y="4367"/>
                  </a:cubicBezTo>
                  <a:cubicBezTo>
                    <a:pt x="6998" y="4367"/>
                    <a:pt x="4772" y="3816"/>
                    <a:pt x="2754" y="2594"/>
                  </a:cubicBezTo>
                  <a:cubicBezTo>
                    <a:pt x="2718" y="2571"/>
                    <a:pt x="2679" y="2546"/>
                    <a:pt x="2641" y="2523"/>
                  </a:cubicBezTo>
                  <a:cubicBezTo>
                    <a:pt x="1648" y="1891"/>
                    <a:pt x="894" y="987"/>
                    <a:pt x="319"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6141780" y="513559"/>
              <a:ext cx="174094" cy="123386"/>
            </a:xfrm>
            <a:custGeom>
              <a:avLst/>
              <a:gdLst/>
              <a:ahLst/>
              <a:cxnLst/>
              <a:rect l="l" t="t" r="r" b="b"/>
              <a:pathLst>
                <a:path w="5824" h="4128" extrusionOk="0">
                  <a:moveTo>
                    <a:pt x="2112" y="1"/>
                  </a:moveTo>
                  <a:cubicBezTo>
                    <a:pt x="1962" y="1"/>
                    <a:pt x="1832" y="25"/>
                    <a:pt x="1730" y="77"/>
                  </a:cubicBezTo>
                  <a:cubicBezTo>
                    <a:pt x="573" y="668"/>
                    <a:pt x="1" y="1754"/>
                    <a:pt x="38" y="2001"/>
                  </a:cubicBezTo>
                  <a:cubicBezTo>
                    <a:pt x="42" y="2033"/>
                    <a:pt x="60" y="2045"/>
                    <a:pt x="89" y="2045"/>
                  </a:cubicBezTo>
                  <a:cubicBezTo>
                    <a:pt x="176" y="2045"/>
                    <a:pt x="366" y="1944"/>
                    <a:pt x="653" y="1944"/>
                  </a:cubicBezTo>
                  <a:cubicBezTo>
                    <a:pt x="1030" y="1944"/>
                    <a:pt x="1573" y="2119"/>
                    <a:pt x="2264" y="2932"/>
                  </a:cubicBezTo>
                  <a:cubicBezTo>
                    <a:pt x="2264" y="2932"/>
                    <a:pt x="2277" y="2932"/>
                    <a:pt x="2302" y="2932"/>
                  </a:cubicBezTo>
                  <a:cubicBezTo>
                    <a:pt x="2584" y="2932"/>
                    <a:pt x="4307" y="2974"/>
                    <a:pt x="4367" y="3992"/>
                  </a:cubicBezTo>
                  <a:cubicBezTo>
                    <a:pt x="4372" y="4086"/>
                    <a:pt x="4405" y="4127"/>
                    <a:pt x="4456" y="4127"/>
                  </a:cubicBezTo>
                  <a:cubicBezTo>
                    <a:pt x="4777" y="4127"/>
                    <a:pt x="5823" y="2458"/>
                    <a:pt x="5287" y="1690"/>
                  </a:cubicBezTo>
                  <a:cubicBezTo>
                    <a:pt x="4753" y="924"/>
                    <a:pt x="3045" y="1"/>
                    <a:pt x="2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6183480" y="531164"/>
              <a:ext cx="104654" cy="74217"/>
            </a:xfrm>
            <a:custGeom>
              <a:avLst/>
              <a:gdLst/>
              <a:ahLst/>
              <a:cxnLst/>
              <a:rect l="l" t="t" r="r" b="b"/>
              <a:pathLst>
                <a:path w="3501" h="2483" extrusionOk="0">
                  <a:moveTo>
                    <a:pt x="399" y="0"/>
                  </a:moveTo>
                  <a:cubicBezTo>
                    <a:pt x="398" y="0"/>
                    <a:pt x="1" y="1499"/>
                    <a:pt x="725" y="2280"/>
                  </a:cubicBezTo>
                  <a:cubicBezTo>
                    <a:pt x="859" y="2424"/>
                    <a:pt x="1034" y="2483"/>
                    <a:pt x="1233" y="2483"/>
                  </a:cubicBezTo>
                  <a:cubicBezTo>
                    <a:pt x="2108" y="2483"/>
                    <a:pt x="3419" y="1335"/>
                    <a:pt x="3501" y="1283"/>
                  </a:cubicBezTo>
                  <a:lnTo>
                    <a:pt x="399" y="0"/>
                  </a:ln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6087017" y="373225"/>
              <a:ext cx="96911" cy="86741"/>
            </a:xfrm>
            <a:custGeom>
              <a:avLst/>
              <a:gdLst/>
              <a:ahLst/>
              <a:cxnLst/>
              <a:rect l="l" t="t" r="r" b="b"/>
              <a:pathLst>
                <a:path w="3242" h="2902" extrusionOk="0">
                  <a:moveTo>
                    <a:pt x="1339" y="1"/>
                  </a:moveTo>
                  <a:cubicBezTo>
                    <a:pt x="1027" y="1"/>
                    <a:pt x="733" y="106"/>
                    <a:pt x="513" y="321"/>
                  </a:cubicBezTo>
                  <a:cubicBezTo>
                    <a:pt x="1" y="824"/>
                    <a:pt x="83" y="1736"/>
                    <a:pt x="694" y="2361"/>
                  </a:cubicBezTo>
                  <a:cubicBezTo>
                    <a:pt x="1043" y="2717"/>
                    <a:pt x="1490" y="2902"/>
                    <a:pt x="1905" y="2902"/>
                  </a:cubicBezTo>
                  <a:cubicBezTo>
                    <a:pt x="2217" y="2902"/>
                    <a:pt x="2511" y="2797"/>
                    <a:pt x="2731" y="2581"/>
                  </a:cubicBezTo>
                  <a:cubicBezTo>
                    <a:pt x="3242" y="2079"/>
                    <a:pt x="3161" y="1165"/>
                    <a:pt x="2549" y="542"/>
                  </a:cubicBezTo>
                  <a:cubicBezTo>
                    <a:pt x="2199" y="185"/>
                    <a:pt x="1753" y="1"/>
                    <a:pt x="1339" y="1"/>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6110064" y="395194"/>
              <a:ext cx="37336" cy="39813"/>
            </a:xfrm>
            <a:custGeom>
              <a:avLst/>
              <a:gdLst/>
              <a:ahLst/>
              <a:cxnLst/>
              <a:rect l="l" t="t" r="r" b="b"/>
              <a:pathLst>
                <a:path w="1249" h="1332" extrusionOk="0">
                  <a:moveTo>
                    <a:pt x="88" y="1"/>
                  </a:moveTo>
                  <a:cubicBezTo>
                    <a:pt x="78" y="1"/>
                    <a:pt x="72" y="1"/>
                    <a:pt x="71" y="1"/>
                  </a:cubicBezTo>
                  <a:cubicBezTo>
                    <a:pt x="32" y="6"/>
                    <a:pt x="0" y="40"/>
                    <a:pt x="3" y="79"/>
                  </a:cubicBezTo>
                  <a:cubicBezTo>
                    <a:pt x="6" y="120"/>
                    <a:pt x="36" y="148"/>
                    <a:pt x="80" y="148"/>
                  </a:cubicBezTo>
                  <a:cubicBezTo>
                    <a:pt x="82" y="148"/>
                    <a:pt x="89" y="148"/>
                    <a:pt x="100" y="148"/>
                  </a:cubicBezTo>
                  <a:cubicBezTo>
                    <a:pt x="234" y="148"/>
                    <a:pt x="957" y="202"/>
                    <a:pt x="1099" y="1268"/>
                  </a:cubicBezTo>
                  <a:cubicBezTo>
                    <a:pt x="1104" y="1304"/>
                    <a:pt x="1134" y="1331"/>
                    <a:pt x="1171" y="1331"/>
                  </a:cubicBezTo>
                  <a:lnTo>
                    <a:pt x="1179" y="1331"/>
                  </a:lnTo>
                  <a:cubicBezTo>
                    <a:pt x="1220" y="1325"/>
                    <a:pt x="1248" y="1289"/>
                    <a:pt x="1243" y="1248"/>
                  </a:cubicBezTo>
                  <a:cubicBezTo>
                    <a:pt x="1084" y="52"/>
                    <a:pt x="22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6113980" y="410050"/>
              <a:ext cx="28338" cy="17097"/>
            </a:xfrm>
            <a:custGeom>
              <a:avLst/>
              <a:gdLst/>
              <a:ahLst/>
              <a:cxnLst/>
              <a:rect l="l" t="t" r="r" b="b"/>
              <a:pathLst>
                <a:path w="948" h="572" extrusionOk="0">
                  <a:moveTo>
                    <a:pt x="521" y="1"/>
                  </a:moveTo>
                  <a:cubicBezTo>
                    <a:pt x="434" y="1"/>
                    <a:pt x="356" y="20"/>
                    <a:pt x="286" y="58"/>
                  </a:cubicBezTo>
                  <a:cubicBezTo>
                    <a:pt x="52" y="185"/>
                    <a:pt x="9" y="476"/>
                    <a:pt x="8" y="488"/>
                  </a:cubicBezTo>
                  <a:cubicBezTo>
                    <a:pt x="1" y="529"/>
                    <a:pt x="29" y="566"/>
                    <a:pt x="70" y="571"/>
                  </a:cubicBezTo>
                  <a:lnTo>
                    <a:pt x="80" y="571"/>
                  </a:lnTo>
                  <a:cubicBezTo>
                    <a:pt x="116" y="571"/>
                    <a:pt x="149" y="545"/>
                    <a:pt x="155" y="505"/>
                  </a:cubicBezTo>
                  <a:cubicBezTo>
                    <a:pt x="155" y="504"/>
                    <a:pt x="187" y="276"/>
                    <a:pt x="356" y="185"/>
                  </a:cubicBezTo>
                  <a:cubicBezTo>
                    <a:pt x="404" y="159"/>
                    <a:pt x="458" y="146"/>
                    <a:pt x="519" y="146"/>
                  </a:cubicBezTo>
                  <a:cubicBezTo>
                    <a:pt x="610" y="146"/>
                    <a:pt x="715" y="174"/>
                    <a:pt x="834" y="230"/>
                  </a:cubicBezTo>
                  <a:cubicBezTo>
                    <a:pt x="844" y="235"/>
                    <a:pt x="854" y="237"/>
                    <a:pt x="865" y="237"/>
                  </a:cubicBezTo>
                  <a:cubicBezTo>
                    <a:pt x="892" y="237"/>
                    <a:pt x="918" y="221"/>
                    <a:pt x="931" y="195"/>
                  </a:cubicBezTo>
                  <a:cubicBezTo>
                    <a:pt x="948" y="159"/>
                    <a:pt x="932" y="116"/>
                    <a:pt x="896" y="97"/>
                  </a:cubicBezTo>
                  <a:cubicBezTo>
                    <a:pt x="758" y="33"/>
                    <a:pt x="632" y="1"/>
                    <a:pt x="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6154574" y="255817"/>
              <a:ext cx="118464" cy="134654"/>
            </a:xfrm>
            <a:custGeom>
              <a:avLst/>
              <a:gdLst/>
              <a:ahLst/>
              <a:cxnLst/>
              <a:rect l="l" t="t" r="r" b="b"/>
              <a:pathLst>
                <a:path w="3963" h="4505" extrusionOk="0">
                  <a:moveTo>
                    <a:pt x="2145" y="1"/>
                  </a:moveTo>
                  <a:cubicBezTo>
                    <a:pt x="2109" y="87"/>
                    <a:pt x="646" y="876"/>
                    <a:pt x="1" y="4505"/>
                  </a:cubicBezTo>
                  <a:lnTo>
                    <a:pt x="3963" y="880"/>
                  </a:lnTo>
                  <a:lnTo>
                    <a:pt x="21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6105550" y="255578"/>
              <a:ext cx="418674" cy="333423"/>
            </a:xfrm>
            <a:custGeom>
              <a:avLst/>
              <a:gdLst/>
              <a:ahLst/>
              <a:cxnLst/>
              <a:rect l="l" t="t" r="r" b="b"/>
              <a:pathLst>
                <a:path w="14006" h="11155" extrusionOk="0">
                  <a:moveTo>
                    <a:pt x="6869" y="0"/>
                  </a:moveTo>
                  <a:cubicBezTo>
                    <a:pt x="6413" y="0"/>
                    <a:pt x="5958" y="58"/>
                    <a:pt x="5514" y="189"/>
                  </a:cubicBezTo>
                  <a:cubicBezTo>
                    <a:pt x="4389" y="520"/>
                    <a:pt x="3327" y="1322"/>
                    <a:pt x="2493" y="2835"/>
                  </a:cubicBezTo>
                  <a:cubicBezTo>
                    <a:pt x="2489" y="2837"/>
                    <a:pt x="2489" y="2840"/>
                    <a:pt x="2489" y="2840"/>
                  </a:cubicBezTo>
                  <a:cubicBezTo>
                    <a:pt x="2320" y="3152"/>
                    <a:pt x="2156" y="3492"/>
                    <a:pt x="2006" y="3866"/>
                  </a:cubicBezTo>
                  <a:cubicBezTo>
                    <a:pt x="1804" y="4360"/>
                    <a:pt x="1470" y="4784"/>
                    <a:pt x="1068" y="5148"/>
                  </a:cubicBezTo>
                  <a:cubicBezTo>
                    <a:pt x="894" y="5303"/>
                    <a:pt x="756" y="5485"/>
                    <a:pt x="660" y="5693"/>
                  </a:cubicBezTo>
                  <a:cubicBezTo>
                    <a:pt x="0" y="7117"/>
                    <a:pt x="1514" y="9220"/>
                    <a:pt x="4042" y="10393"/>
                  </a:cubicBezTo>
                  <a:cubicBezTo>
                    <a:pt x="5147" y="10906"/>
                    <a:pt x="6262" y="11155"/>
                    <a:pt x="7222" y="11155"/>
                  </a:cubicBezTo>
                  <a:cubicBezTo>
                    <a:pt x="7632" y="11155"/>
                    <a:pt x="8013" y="11109"/>
                    <a:pt x="8354" y="11020"/>
                  </a:cubicBezTo>
                  <a:cubicBezTo>
                    <a:pt x="8548" y="10966"/>
                    <a:pt x="8745" y="10918"/>
                    <a:pt x="8947" y="10890"/>
                  </a:cubicBezTo>
                  <a:cubicBezTo>
                    <a:pt x="10708" y="10642"/>
                    <a:pt x="11976" y="9439"/>
                    <a:pt x="12718" y="7837"/>
                  </a:cubicBezTo>
                  <a:cubicBezTo>
                    <a:pt x="14005" y="5058"/>
                    <a:pt x="12667" y="1792"/>
                    <a:pt x="9395" y="520"/>
                  </a:cubicBezTo>
                  <a:cubicBezTo>
                    <a:pt x="8593" y="207"/>
                    <a:pt x="7729" y="0"/>
                    <a:pt x="6869" y="0"/>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6180072" y="261108"/>
              <a:ext cx="304814" cy="271013"/>
            </a:xfrm>
            <a:custGeom>
              <a:avLst/>
              <a:gdLst/>
              <a:ahLst/>
              <a:cxnLst/>
              <a:rect l="l" t="t" r="r" b="b"/>
              <a:pathLst>
                <a:path w="10197" h="9067" extrusionOk="0">
                  <a:moveTo>
                    <a:pt x="3230" y="0"/>
                  </a:moveTo>
                  <a:cubicBezTo>
                    <a:pt x="3160" y="0"/>
                    <a:pt x="3090" y="1"/>
                    <a:pt x="3021" y="3"/>
                  </a:cubicBezTo>
                  <a:cubicBezTo>
                    <a:pt x="1896" y="333"/>
                    <a:pt x="834" y="1134"/>
                    <a:pt x="0" y="2648"/>
                  </a:cubicBezTo>
                  <a:cubicBezTo>
                    <a:pt x="64" y="2560"/>
                    <a:pt x="829" y="1523"/>
                    <a:pt x="1842" y="1523"/>
                  </a:cubicBezTo>
                  <a:cubicBezTo>
                    <a:pt x="2042" y="1523"/>
                    <a:pt x="2253" y="1564"/>
                    <a:pt x="2469" y="1660"/>
                  </a:cubicBezTo>
                  <a:cubicBezTo>
                    <a:pt x="3808" y="2259"/>
                    <a:pt x="5452" y="2263"/>
                    <a:pt x="5497" y="2263"/>
                  </a:cubicBezTo>
                  <a:cubicBezTo>
                    <a:pt x="5498" y="2263"/>
                    <a:pt x="5498" y="2263"/>
                    <a:pt x="5498" y="2263"/>
                  </a:cubicBezTo>
                  <a:lnTo>
                    <a:pt x="5498" y="2263"/>
                  </a:lnTo>
                  <a:cubicBezTo>
                    <a:pt x="5405" y="2395"/>
                    <a:pt x="5038" y="2422"/>
                    <a:pt x="4757" y="2422"/>
                  </a:cubicBezTo>
                  <a:cubicBezTo>
                    <a:pt x="4567" y="2422"/>
                    <a:pt x="4417" y="2410"/>
                    <a:pt x="4417" y="2410"/>
                  </a:cubicBezTo>
                  <a:lnTo>
                    <a:pt x="4417" y="2410"/>
                  </a:lnTo>
                  <a:cubicBezTo>
                    <a:pt x="5612" y="3588"/>
                    <a:pt x="7996" y="3744"/>
                    <a:pt x="7996" y="3744"/>
                  </a:cubicBezTo>
                  <a:cubicBezTo>
                    <a:pt x="7154" y="4655"/>
                    <a:pt x="7624" y="6150"/>
                    <a:pt x="7624" y="6150"/>
                  </a:cubicBezTo>
                  <a:cubicBezTo>
                    <a:pt x="7466" y="7068"/>
                    <a:pt x="7192" y="9066"/>
                    <a:pt x="7192" y="9066"/>
                  </a:cubicBezTo>
                  <a:cubicBezTo>
                    <a:pt x="7192" y="9066"/>
                    <a:pt x="8986" y="7851"/>
                    <a:pt x="9591" y="6389"/>
                  </a:cubicBezTo>
                  <a:cubicBezTo>
                    <a:pt x="10197" y="4928"/>
                    <a:pt x="9684" y="2949"/>
                    <a:pt x="8678" y="1749"/>
                  </a:cubicBezTo>
                  <a:cubicBezTo>
                    <a:pt x="7845" y="758"/>
                    <a:pt x="5178" y="0"/>
                    <a:pt x="323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6200907" y="331050"/>
              <a:ext cx="38830" cy="46688"/>
            </a:xfrm>
            <a:custGeom>
              <a:avLst/>
              <a:gdLst/>
              <a:ahLst/>
              <a:cxnLst/>
              <a:rect l="l" t="t" r="r" b="b"/>
              <a:pathLst>
                <a:path w="1299" h="1562" extrusionOk="0">
                  <a:moveTo>
                    <a:pt x="160" y="1"/>
                  </a:moveTo>
                  <a:cubicBezTo>
                    <a:pt x="91" y="1"/>
                    <a:pt x="28" y="49"/>
                    <a:pt x="16" y="119"/>
                  </a:cubicBezTo>
                  <a:cubicBezTo>
                    <a:pt x="0" y="198"/>
                    <a:pt x="53" y="276"/>
                    <a:pt x="133" y="290"/>
                  </a:cubicBezTo>
                  <a:cubicBezTo>
                    <a:pt x="935" y="441"/>
                    <a:pt x="998" y="1384"/>
                    <a:pt x="1001" y="1425"/>
                  </a:cubicBezTo>
                  <a:cubicBezTo>
                    <a:pt x="1005" y="1502"/>
                    <a:pt x="1069" y="1562"/>
                    <a:pt x="1147" y="1562"/>
                  </a:cubicBezTo>
                  <a:lnTo>
                    <a:pt x="1158" y="1562"/>
                  </a:lnTo>
                  <a:cubicBezTo>
                    <a:pt x="1237" y="1559"/>
                    <a:pt x="1299" y="1490"/>
                    <a:pt x="1295" y="1409"/>
                  </a:cubicBezTo>
                  <a:cubicBezTo>
                    <a:pt x="1272" y="990"/>
                    <a:pt x="1012" y="157"/>
                    <a:pt x="187" y="3"/>
                  </a:cubicBezTo>
                  <a:cubicBezTo>
                    <a:pt x="178" y="2"/>
                    <a:pt x="169"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6290136" y="397466"/>
              <a:ext cx="63312" cy="23195"/>
            </a:xfrm>
            <a:custGeom>
              <a:avLst/>
              <a:gdLst/>
              <a:ahLst/>
              <a:cxnLst/>
              <a:rect l="l" t="t" r="r" b="b"/>
              <a:pathLst>
                <a:path w="2118" h="776" extrusionOk="0">
                  <a:moveTo>
                    <a:pt x="698" y="1"/>
                  </a:moveTo>
                  <a:cubicBezTo>
                    <a:pt x="515" y="1"/>
                    <a:pt x="321" y="29"/>
                    <a:pt x="119" y="98"/>
                  </a:cubicBezTo>
                  <a:cubicBezTo>
                    <a:pt x="42" y="122"/>
                    <a:pt x="1" y="206"/>
                    <a:pt x="28" y="283"/>
                  </a:cubicBezTo>
                  <a:cubicBezTo>
                    <a:pt x="47" y="344"/>
                    <a:pt x="104" y="382"/>
                    <a:pt x="164" y="382"/>
                  </a:cubicBezTo>
                  <a:cubicBezTo>
                    <a:pt x="180" y="382"/>
                    <a:pt x="197" y="380"/>
                    <a:pt x="212" y="374"/>
                  </a:cubicBezTo>
                  <a:cubicBezTo>
                    <a:pt x="377" y="318"/>
                    <a:pt x="537" y="295"/>
                    <a:pt x="689" y="295"/>
                  </a:cubicBezTo>
                  <a:cubicBezTo>
                    <a:pt x="1352" y="295"/>
                    <a:pt x="1851" y="733"/>
                    <a:pt x="1857" y="738"/>
                  </a:cubicBezTo>
                  <a:cubicBezTo>
                    <a:pt x="1885" y="762"/>
                    <a:pt x="1919" y="775"/>
                    <a:pt x="1954" y="775"/>
                  </a:cubicBezTo>
                  <a:cubicBezTo>
                    <a:pt x="1994" y="775"/>
                    <a:pt x="2033" y="757"/>
                    <a:pt x="2063" y="727"/>
                  </a:cubicBezTo>
                  <a:cubicBezTo>
                    <a:pt x="2118" y="668"/>
                    <a:pt x="2112" y="576"/>
                    <a:pt x="2053" y="521"/>
                  </a:cubicBezTo>
                  <a:cubicBezTo>
                    <a:pt x="2025" y="494"/>
                    <a:pt x="1464"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6276505" y="469202"/>
              <a:ext cx="70845" cy="60228"/>
            </a:xfrm>
            <a:custGeom>
              <a:avLst/>
              <a:gdLst/>
              <a:ahLst/>
              <a:cxnLst/>
              <a:rect l="l" t="t" r="r" b="b"/>
              <a:pathLst>
                <a:path w="2370" h="2015" extrusionOk="0">
                  <a:moveTo>
                    <a:pt x="1011" y="1"/>
                  </a:moveTo>
                  <a:cubicBezTo>
                    <a:pt x="744" y="1"/>
                    <a:pt x="494" y="102"/>
                    <a:pt x="328" y="305"/>
                  </a:cubicBezTo>
                  <a:cubicBezTo>
                    <a:pt x="1" y="704"/>
                    <a:pt x="121" y="1341"/>
                    <a:pt x="594" y="1729"/>
                  </a:cubicBezTo>
                  <a:cubicBezTo>
                    <a:pt x="827" y="1919"/>
                    <a:pt x="1102" y="2014"/>
                    <a:pt x="1360" y="2014"/>
                  </a:cubicBezTo>
                  <a:cubicBezTo>
                    <a:pt x="1627" y="2014"/>
                    <a:pt x="1877" y="1912"/>
                    <a:pt x="2043" y="1709"/>
                  </a:cubicBezTo>
                  <a:cubicBezTo>
                    <a:pt x="2369" y="1311"/>
                    <a:pt x="2249" y="674"/>
                    <a:pt x="1776" y="286"/>
                  </a:cubicBezTo>
                  <a:cubicBezTo>
                    <a:pt x="1544" y="96"/>
                    <a:pt x="1269" y="1"/>
                    <a:pt x="1011" y="1"/>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6135771" y="394088"/>
              <a:ext cx="54165" cy="51381"/>
            </a:xfrm>
            <a:custGeom>
              <a:avLst/>
              <a:gdLst/>
              <a:ahLst/>
              <a:cxnLst/>
              <a:rect l="l" t="t" r="r" b="b"/>
              <a:pathLst>
                <a:path w="1812" h="1719" extrusionOk="0">
                  <a:moveTo>
                    <a:pt x="1094" y="0"/>
                  </a:moveTo>
                  <a:cubicBezTo>
                    <a:pt x="832" y="0"/>
                    <a:pt x="545" y="139"/>
                    <a:pt x="337" y="394"/>
                  </a:cubicBezTo>
                  <a:cubicBezTo>
                    <a:pt x="11" y="792"/>
                    <a:pt x="0" y="1324"/>
                    <a:pt x="315" y="1581"/>
                  </a:cubicBezTo>
                  <a:cubicBezTo>
                    <a:pt x="428" y="1674"/>
                    <a:pt x="568" y="1719"/>
                    <a:pt x="716" y="1719"/>
                  </a:cubicBezTo>
                  <a:cubicBezTo>
                    <a:pt x="978" y="1719"/>
                    <a:pt x="1265" y="1580"/>
                    <a:pt x="1474" y="1326"/>
                  </a:cubicBezTo>
                  <a:cubicBezTo>
                    <a:pt x="1800" y="926"/>
                    <a:pt x="1811" y="396"/>
                    <a:pt x="1496" y="139"/>
                  </a:cubicBezTo>
                  <a:cubicBezTo>
                    <a:pt x="1383" y="45"/>
                    <a:pt x="1242" y="0"/>
                    <a:pt x="1094" y="0"/>
                  </a:cubicBezTo>
                  <a:close/>
                </a:path>
              </a:pathLst>
            </a:custGeom>
            <a:solidFill>
              <a:srgbClr val="E6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6278149" y="428940"/>
              <a:ext cx="50010" cy="32461"/>
            </a:xfrm>
            <a:custGeom>
              <a:avLst/>
              <a:gdLst/>
              <a:ahLst/>
              <a:cxnLst/>
              <a:rect l="l" t="t" r="r" b="b"/>
              <a:pathLst>
                <a:path w="1673" h="1086" extrusionOk="0">
                  <a:moveTo>
                    <a:pt x="1077" y="1"/>
                  </a:moveTo>
                  <a:cubicBezTo>
                    <a:pt x="716" y="1"/>
                    <a:pt x="350" y="116"/>
                    <a:pt x="38" y="335"/>
                  </a:cubicBezTo>
                  <a:cubicBezTo>
                    <a:pt x="12" y="352"/>
                    <a:pt x="1" y="386"/>
                    <a:pt x="9" y="415"/>
                  </a:cubicBezTo>
                  <a:cubicBezTo>
                    <a:pt x="19" y="445"/>
                    <a:pt x="47" y="466"/>
                    <a:pt x="79" y="466"/>
                  </a:cubicBezTo>
                  <a:cubicBezTo>
                    <a:pt x="622" y="476"/>
                    <a:pt x="1141" y="689"/>
                    <a:pt x="1538" y="1066"/>
                  </a:cubicBezTo>
                  <a:cubicBezTo>
                    <a:pt x="1552" y="1079"/>
                    <a:pt x="1572" y="1086"/>
                    <a:pt x="1589" y="1086"/>
                  </a:cubicBezTo>
                  <a:cubicBezTo>
                    <a:pt x="1609" y="1086"/>
                    <a:pt x="1628" y="1079"/>
                    <a:pt x="1644" y="1063"/>
                  </a:cubicBezTo>
                  <a:cubicBezTo>
                    <a:pt x="1672" y="1033"/>
                    <a:pt x="1672" y="987"/>
                    <a:pt x="1642" y="959"/>
                  </a:cubicBezTo>
                  <a:cubicBezTo>
                    <a:pt x="1274" y="610"/>
                    <a:pt x="811" y="393"/>
                    <a:pt x="317" y="335"/>
                  </a:cubicBezTo>
                  <a:cubicBezTo>
                    <a:pt x="557" y="210"/>
                    <a:pt x="818" y="145"/>
                    <a:pt x="1078" y="145"/>
                  </a:cubicBezTo>
                  <a:cubicBezTo>
                    <a:pt x="1237" y="145"/>
                    <a:pt x="1395" y="170"/>
                    <a:pt x="1546" y="219"/>
                  </a:cubicBezTo>
                  <a:cubicBezTo>
                    <a:pt x="1554" y="222"/>
                    <a:pt x="1562" y="223"/>
                    <a:pt x="1570" y="223"/>
                  </a:cubicBezTo>
                  <a:cubicBezTo>
                    <a:pt x="1600" y="223"/>
                    <a:pt x="1628" y="204"/>
                    <a:pt x="1638" y="174"/>
                  </a:cubicBezTo>
                  <a:cubicBezTo>
                    <a:pt x="1651" y="137"/>
                    <a:pt x="1630" y="95"/>
                    <a:pt x="1590" y="82"/>
                  </a:cubicBezTo>
                  <a:cubicBezTo>
                    <a:pt x="1424" y="27"/>
                    <a:pt x="1251" y="1"/>
                    <a:pt x="10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6176096" y="369250"/>
              <a:ext cx="37545" cy="42205"/>
            </a:xfrm>
            <a:custGeom>
              <a:avLst/>
              <a:gdLst/>
              <a:ahLst/>
              <a:cxnLst/>
              <a:rect l="l" t="t" r="r" b="b"/>
              <a:pathLst>
                <a:path w="1256" h="1412" extrusionOk="0">
                  <a:moveTo>
                    <a:pt x="536" y="1"/>
                  </a:moveTo>
                  <a:cubicBezTo>
                    <a:pt x="519" y="1"/>
                    <a:pt x="502" y="7"/>
                    <a:pt x="487" y="20"/>
                  </a:cubicBezTo>
                  <a:cubicBezTo>
                    <a:pt x="458" y="48"/>
                    <a:pt x="456" y="94"/>
                    <a:pt x="483" y="124"/>
                  </a:cubicBezTo>
                  <a:cubicBezTo>
                    <a:pt x="732" y="395"/>
                    <a:pt x="922" y="723"/>
                    <a:pt x="1034" y="1068"/>
                  </a:cubicBezTo>
                  <a:lnTo>
                    <a:pt x="1041" y="1087"/>
                  </a:lnTo>
                  <a:cubicBezTo>
                    <a:pt x="1028" y="1077"/>
                    <a:pt x="1015" y="1064"/>
                    <a:pt x="1003" y="1054"/>
                  </a:cubicBezTo>
                  <a:cubicBezTo>
                    <a:pt x="746" y="826"/>
                    <a:pt x="437" y="648"/>
                    <a:pt x="109" y="539"/>
                  </a:cubicBezTo>
                  <a:cubicBezTo>
                    <a:pt x="100" y="536"/>
                    <a:pt x="91" y="534"/>
                    <a:pt x="83" y="534"/>
                  </a:cubicBezTo>
                  <a:cubicBezTo>
                    <a:pt x="52" y="534"/>
                    <a:pt x="24" y="554"/>
                    <a:pt x="15" y="584"/>
                  </a:cubicBezTo>
                  <a:cubicBezTo>
                    <a:pt x="0" y="621"/>
                    <a:pt x="22" y="663"/>
                    <a:pt x="61" y="676"/>
                  </a:cubicBezTo>
                  <a:cubicBezTo>
                    <a:pt x="370" y="778"/>
                    <a:pt x="662" y="946"/>
                    <a:pt x="904" y="1162"/>
                  </a:cubicBezTo>
                  <a:cubicBezTo>
                    <a:pt x="970" y="1219"/>
                    <a:pt x="1034" y="1283"/>
                    <a:pt x="1055" y="1359"/>
                  </a:cubicBezTo>
                  <a:cubicBezTo>
                    <a:pt x="1062" y="1387"/>
                    <a:pt x="1086" y="1409"/>
                    <a:pt x="1114" y="1411"/>
                  </a:cubicBezTo>
                  <a:lnTo>
                    <a:pt x="1125" y="1411"/>
                  </a:lnTo>
                  <a:cubicBezTo>
                    <a:pt x="1149" y="1411"/>
                    <a:pt x="1175" y="1397"/>
                    <a:pt x="1189" y="1379"/>
                  </a:cubicBezTo>
                  <a:cubicBezTo>
                    <a:pt x="1255" y="1267"/>
                    <a:pt x="1219" y="1155"/>
                    <a:pt x="1185" y="1056"/>
                  </a:cubicBezTo>
                  <a:lnTo>
                    <a:pt x="1175" y="1022"/>
                  </a:lnTo>
                  <a:cubicBezTo>
                    <a:pt x="1056" y="656"/>
                    <a:pt x="854" y="313"/>
                    <a:pt x="592" y="25"/>
                  </a:cubicBezTo>
                  <a:cubicBezTo>
                    <a:pt x="577" y="9"/>
                    <a:pt x="556" y="1"/>
                    <a:pt x="5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6202043" y="414443"/>
              <a:ext cx="27621" cy="26034"/>
            </a:xfrm>
            <a:custGeom>
              <a:avLst/>
              <a:gdLst/>
              <a:ahLst/>
              <a:cxnLst/>
              <a:rect l="l" t="t" r="r" b="b"/>
              <a:pathLst>
                <a:path w="924" h="871" extrusionOk="0">
                  <a:moveTo>
                    <a:pt x="842" y="0"/>
                  </a:moveTo>
                  <a:cubicBezTo>
                    <a:pt x="821" y="0"/>
                    <a:pt x="801" y="9"/>
                    <a:pt x="787" y="25"/>
                  </a:cubicBezTo>
                  <a:cubicBezTo>
                    <a:pt x="725" y="94"/>
                    <a:pt x="613" y="103"/>
                    <a:pt x="495" y="111"/>
                  </a:cubicBezTo>
                  <a:cubicBezTo>
                    <a:pt x="363" y="120"/>
                    <a:pt x="212" y="132"/>
                    <a:pt x="111" y="238"/>
                  </a:cubicBezTo>
                  <a:cubicBezTo>
                    <a:pt x="34" y="317"/>
                    <a:pt x="1" y="437"/>
                    <a:pt x="20" y="560"/>
                  </a:cubicBezTo>
                  <a:cubicBezTo>
                    <a:pt x="34" y="650"/>
                    <a:pt x="77" y="742"/>
                    <a:pt x="149" y="841"/>
                  </a:cubicBezTo>
                  <a:cubicBezTo>
                    <a:pt x="166" y="859"/>
                    <a:pt x="187" y="871"/>
                    <a:pt x="209" y="871"/>
                  </a:cubicBezTo>
                  <a:cubicBezTo>
                    <a:pt x="224" y="871"/>
                    <a:pt x="239" y="866"/>
                    <a:pt x="252" y="858"/>
                  </a:cubicBezTo>
                  <a:cubicBezTo>
                    <a:pt x="283" y="832"/>
                    <a:pt x="290" y="787"/>
                    <a:pt x="267" y="755"/>
                  </a:cubicBezTo>
                  <a:cubicBezTo>
                    <a:pt x="209" y="676"/>
                    <a:pt x="176" y="604"/>
                    <a:pt x="166" y="536"/>
                  </a:cubicBezTo>
                  <a:cubicBezTo>
                    <a:pt x="153" y="461"/>
                    <a:pt x="173" y="386"/>
                    <a:pt x="217" y="341"/>
                  </a:cubicBezTo>
                  <a:cubicBezTo>
                    <a:pt x="281" y="273"/>
                    <a:pt x="390" y="266"/>
                    <a:pt x="507" y="258"/>
                  </a:cubicBezTo>
                  <a:cubicBezTo>
                    <a:pt x="643" y="249"/>
                    <a:pt x="797" y="237"/>
                    <a:pt x="897" y="122"/>
                  </a:cubicBezTo>
                  <a:cubicBezTo>
                    <a:pt x="924" y="90"/>
                    <a:pt x="921" y="45"/>
                    <a:pt x="890" y="18"/>
                  </a:cubicBezTo>
                  <a:cubicBezTo>
                    <a:pt x="876" y="6"/>
                    <a:pt x="859"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6182583" y="454586"/>
              <a:ext cx="89947" cy="57538"/>
            </a:xfrm>
            <a:custGeom>
              <a:avLst/>
              <a:gdLst/>
              <a:ahLst/>
              <a:cxnLst/>
              <a:rect l="l" t="t" r="r" b="b"/>
              <a:pathLst>
                <a:path w="3009" h="1925" extrusionOk="0">
                  <a:moveTo>
                    <a:pt x="444" y="0"/>
                  </a:moveTo>
                  <a:cubicBezTo>
                    <a:pt x="444" y="0"/>
                    <a:pt x="1" y="842"/>
                    <a:pt x="501" y="1425"/>
                  </a:cubicBezTo>
                  <a:cubicBezTo>
                    <a:pt x="652" y="1598"/>
                    <a:pt x="889" y="1749"/>
                    <a:pt x="1247" y="1845"/>
                  </a:cubicBezTo>
                  <a:cubicBezTo>
                    <a:pt x="1378" y="1880"/>
                    <a:pt x="1503" y="1906"/>
                    <a:pt x="1617" y="1916"/>
                  </a:cubicBezTo>
                  <a:lnTo>
                    <a:pt x="1642" y="1919"/>
                  </a:lnTo>
                  <a:lnTo>
                    <a:pt x="1729" y="1923"/>
                  </a:lnTo>
                  <a:cubicBezTo>
                    <a:pt x="1754" y="1924"/>
                    <a:pt x="1780" y="1925"/>
                    <a:pt x="1805" y="1925"/>
                  </a:cubicBezTo>
                  <a:cubicBezTo>
                    <a:pt x="2302" y="1925"/>
                    <a:pt x="2597" y="1688"/>
                    <a:pt x="2766" y="1405"/>
                  </a:cubicBezTo>
                  <a:cubicBezTo>
                    <a:pt x="2993" y="1027"/>
                    <a:pt x="3009" y="564"/>
                    <a:pt x="3007" y="453"/>
                  </a:cubicBezTo>
                  <a:lnTo>
                    <a:pt x="3007" y="429"/>
                  </a:lnTo>
                  <a:cubicBezTo>
                    <a:pt x="2590" y="425"/>
                    <a:pt x="1081" y="129"/>
                    <a:pt x="595" y="30"/>
                  </a:cubicBezTo>
                  <a:lnTo>
                    <a:pt x="594" y="30"/>
                  </a:lnTo>
                  <a:cubicBezTo>
                    <a:pt x="499" y="10"/>
                    <a:pt x="444" y="0"/>
                    <a:pt x="4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6169311" y="181182"/>
              <a:ext cx="388333" cy="386866"/>
            </a:xfrm>
            <a:custGeom>
              <a:avLst/>
              <a:gdLst/>
              <a:ahLst/>
              <a:cxnLst/>
              <a:rect l="l" t="t" r="r" b="b"/>
              <a:pathLst>
                <a:path w="12991" h="12943" extrusionOk="0">
                  <a:moveTo>
                    <a:pt x="5418" y="1"/>
                  </a:moveTo>
                  <a:cubicBezTo>
                    <a:pt x="5264" y="635"/>
                    <a:pt x="5629" y="1319"/>
                    <a:pt x="5629" y="1319"/>
                  </a:cubicBezTo>
                  <a:cubicBezTo>
                    <a:pt x="4777" y="937"/>
                    <a:pt x="4036" y="786"/>
                    <a:pt x="3395" y="786"/>
                  </a:cubicBezTo>
                  <a:cubicBezTo>
                    <a:pt x="976" y="786"/>
                    <a:pt x="0" y="2940"/>
                    <a:pt x="0" y="2940"/>
                  </a:cubicBezTo>
                  <a:cubicBezTo>
                    <a:pt x="152" y="2798"/>
                    <a:pt x="378" y="2752"/>
                    <a:pt x="608" y="2752"/>
                  </a:cubicBezTo>
                  <a:cubicBezTo>
                    <a:pt x="1049" y="2752"/>
                    <a:pt x="1509" y="2921"/>
                    <a:pt x="1509" y="2921"/>
                  </a:cubicBezTo>
                  <a:cubicBezTo>
                    <a:pt x="700" y="3270"/>
                    <a:pt x="703" y="4758"/>
                    <a:pt x="703" y="4758"/>
                  </a:cubicBezTo>
                  <a:cubicBezTo>
                    <a:pt x="703" y="4758"/>
                    <a:pt x="1097" y="3831"/>
                    <a:pt x="2236" y="3831"/>
                  </a:cubicBezTo>
                  <a:cubicBezTo>
                    <a:pt x="2555" y="3831"/>
                    <a:pt x="2931" y="3903"/>
                    <a:pt x="3374" y="4089"/>
                  </a:cubicBezTo>
                  <a:cubicBezTo>
                    <a:pt x="4734" y="4658"/>
                    <a:pt x="6100" y="4752"/>
                    <a:pt x="6851" y="4752"/>
                  </a:cubicBezTo>
                  <a:cubicBezTo>
                    <a:pt x="7219" y="4752"/>
                    <a:pt x="7439" y="4729"/>
                    <a:pt x="7439" y="4729"/>
                  </a:cubicBezTo>
                  <a:lnTo>
                    <a:pt x="7439" y="4729"/>
                  </a:lnTo>
                  <a:cubicBezTo>
                    <a:pt x="7011" y="5170"/>
                    <a:pt x="5727" y="5321"/>
                    <a:pt x="5727" y="5321"/>
                  </a:cubicBezTo>
                  <a:cubicBezTo>
                    <a:pt x="7416" y="5964"/>
                    <a:pt x="9099" y="6041"/>
                    <a:pt x="9099" y="6041"/>
                  </a:cubicBezTo>
                  <a:cubicBezTo>
                    <a:pt x="7772" y="6993"/>
                    <a:pt x="8209" y="8652"/>
                    <a:pt x="8209" y="8652"/>
                  </a:cubicBezTo>
                  <a:cubicBezTo>
                    <a:pt x="8427" y="8109"/>
                    <a:pt x="9099" y="7301"/>
                    <a:pt x="9182" y="7202"/>
                  </a:cubicBezTo>
                  <a:lnTo>
                    <a:pt x="9182" y="7202"/>
                  </a:lnTo>
                  <a:cubicBezTo>
                    <a:pt x="7655" y="9273"/>
                    <a:pt x="7404" y="12943"/>
                    <a:pt x="7404" y="12943"/>
                  </a:cubicBezTo>
                  <a:cubicBezTo>
                    <a:pt x="9713" y="12718"/>
                    <a:pt x="11700" y="10622"/>
                    <a:pt x="12387" y="8048"/>
                  </a:cubicBezTo>
                  <a:cubicBezTo>
                    <a:pt x="12990" y="5789"/>
                    <a:pt x="10798" y="5154"/>
                    <a:pt x="10798" y="5154"/>
                  </a:cubicBezTo>
                  <a:cubicBezTo>
                    <a:pt x="10835" y="5095"/>
                    <a:pt x="10869" y="5036"/>
                    <a:pt x="10898" y="4978"/>
                  </a:cubicBezTo>
                  <a:cubicBezTo>
                    <a:pt x="11519" y="3712"/>
                    <a:pt x="10057" y="2526"/>
                    <a:pt x="8410" y="1933"/>
                  </a:cubicBezTo>
                  <a:cubicBezTo>
                    <a:pt x="6682" y="1314"/>
                    <a:pt x="5418" y="1"/>
                    <a:pt x="54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6349712" y="532061"/>
              <a:ext cx="99602" cy="77774"/>
            </a:xfrm>
            <a:custGeom>
              <a:avLst/>
              <a:gdLst/>
              <a:ahLst/>
              <a:cxnLst/>
              <a:rect l="l" t="t" r="r" b="b"/>
              <a:pathLst>
                <a:path w="3332" h="2602" extrusionOk="0">
                  <a:moveTo>
                    <a:pt x="1479" y="1"/>
                  </a:moveTo>
                  <a:cubicBezTo>
                    <a:pt x="932" y="1"/>
                    <a:pt x="447" y="271"/>
                    <a:pt x="260" y="735"/>
                  </a:cubicBezTo>
                  <a:cubicBezTo>
                    <a:pt x="1" y="1382"/>
                    <a:pt x="420" y="2159"/>
                    <a:pt x="1196" y="2471"/>
                  </a:cubicBezTo>
                  <a:cubicBezTo>
                    <a:pt x="1416" y="2560"/>
                    <a:pt x="1640" y="2602"/>
                    <a:pt x="1855" y="2602"/>
                  </a:cubicBezTo>
                  <a:cubicBezTo>
                    <a:pt x="2401" y="2602"/>
                    <a:pt x="2886" y="2331"/>
                    <a:pt x="3074" y="1867"/>
                  </a:cubicBezTo>
                  <a:cubicBezTo>
                    <a:pt x="3332" y="1221"/>
                    <a:pt x="2914" y="443"/>
                    <a:pt x="2138" y="131"/>
                  </a:cubicBezTo>
                  <a:cubicBezTo>
                    <a:pt x="1918" y="43"/>
                    <a:pt x="1694" y="1"/>
                    <a:pt x="1479" y="1"/>
                  </a:cubicBezTo>
                  <a:close/>
                </a:path>
              </a:pathLst>
            </a:custGeom>
            <a:solidFill>
              <a:srgbClr val="F0CD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6376227" y="559500"/>
              <a:ext cx="48157" cy="26154"/>
            </a:xfrm>
            <a:custGeom>
              <a:avLst/>
              <a:gdLst/>
              <a:ahLst/>
              <a:cxnLst/>
              <a:rect l="l" t="t" r="r" b="b"/>
              <a:pathLst>
                <a:path w="1611" h="875" extrusionOk="0">
                  <a:moveTo>
                    <a:pt x="424" y="0"/>
                  </a:moveTo>
                  <a:cubicBezTo>
                    <a:pt x="315" y="0"/>
                    <a:pt x="196" y="10"/>
                    <a:pt x="67" y="32"/>
                  </a:cubicBezTo>
                  <a:cubicBezTo>
                    <a:pt x="27" y="39"/>
                    <a:pt x="0" y="76"/>
                    <a:pt x="7" y="116"/>
                  </a:cubicBezTo>
                  <a:cubicBezTo>
                    <a:pt x="14" y="151"/>
                    <a:pt x="44" y="177"/>
                    <a:pt x="79" y="177"/>
                  </a:cubicBezTo>
                  <a:cubicBezTo>
                    <a:pt x="83" y="177"/>
                    <a:pt x="88" y="177"/>
                    <a:pt x="92" y="176"/>
                  </a:cubicBezTo>
                  <a:cubicBezTo>
                    <a:pt x="214" y="155"/>
                    <a:pt x="325" y="146"/>
                    <a:pt x="427" y="146"/>
                  </a:cubicBezTo>
                  <a:cubicBezTo>
                    <a:pt x="1279" y="146"/>
                    <a:pt x="1454" y="790"/>
                    <a:pt x="1461" y="819"/>
                  </a:cubicBezTo>
                  <a:cubicBezTo>
                    <a:pt x="1468" y="852"/>
                    <a:pt x="1498" y="874"/>
                    <a:pt x="1532" y="874"/>
                  </a:cubicBezTo>
                  <a:cubicBezTo>
                    <a:pt x="1537" y="874"/>
                    <a:pt x="1544" y="874"/>
                    <a:pt x="1549" y="873"/>
                  </a:cubicBezTo>
                  <a:cubicBezTo>
                    <a:pt x="1588" y="865"/>
                    <a:pt x="1611" y="824"/>
                    <a:pt x="1602" y="784"/>
                  </a:cubicBezTo>
                  <a:cubicBezTo>
                    <a:pt x="1601" y="775"/>
                    <a:pt x="1396" y="0"/>
                    <a:pt x="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6392010" y="560157"/>
              <a:ext cx="14408" cy="29770"/>
            </a:xfrm>
            <a:custGeom>
              <a:avLst/>
              <a:gdLst/>
              <a:ahLst/>
              <a:cxnLst/>
              <a:rect l="l" t="t" r="r" b="b"/>
              <a:pathLst>
                <a:path w="482" h="996" extrusionOk="0">
                  <a:moveTo>
                    <a:pt x="172" y="1"/>
                  </a:moveTo>
                  <a:cubicBezTo>
                    <a:pt x="154" y="1"/>
                    <a:pt x="137" y="7"/>
                    <a:pt x="123" y="20"/>
                  </a:cubicBezTo>
                  <a:cubicBezTo>
                    <a:pt x="93" y="48"/>
                    <a:pt x="92" y="94"/>
                    <a:pt x="117" y="124"/>
                  </a:cubicBezTo>
                  <a:cubicBezTo>
                    <a:pt x="265" y="286"/>
                    <a:pt x="328" y="436"/>
                    <a:pt x="301" y="567"/>
                  </a:cubicBezTo>
                  <a:cubicBezTo>
                    <a:pt x="264" y="754"/>
                    <a:pt x="54" y="854"/>
                    <a:pt x="52" y="857"/>
                  </a:cubicBezTo>
                  <a:cubicBezTo>
                    <a:pt x="16" y="874"/>
                    <a:pt x="0" y="916"/>
                    <a:pt x="17" y="953"/>
                  </a:cubicBezTo>
                  <a:cubicBezTo>
                    <a:pt x="30" y="980"/>
                    <a:pt x="57" y="995"/>
                    <a:pt x="85" y="995"/>
                  </a:cubicBezTo>
                  <a:cubicBezTo>
                    <a:pt x="93" y="995"/>
                    <a:pt x="103" y="994"/>
                    <a:pt x="116" y="988"/>
                  </a:cubicBezTo>
                  <a:cubicBezTo>
                    <a:pt x="129" y="982"/>
                    <a:pt x="392" y="855"/>
                    <a:pt x="446" y="594"/>
                  </a:cubicBezTo>
                  <a:cubicBezTo>
                    <a:pt x="481" y="416"/>
                    <a:pt x="409" y="224"/>
                    <a:pt x="227" y="25"/>
                  </a:cubicBezTo>
                  <a:cubicBezTo>
                    <a:pt x="212" y="9"/>
                    <a:pt x="192"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6169251" y="181242"/>
              <a:ext cx="344391" cy="148792"/>
            </a:xfrm>
            <a:custGeom>
              <a:avLst/>
              <a:gdLst/>
              <a:ahLst/>
              <a:cxnLst/>
              <a:rect l="l" t="t" r="r" b="b"/>
              <a:pathLst>
                <a:path w="11521" h="4978" extrusionOk="0">
                  <a:moveTo>
                    <a:pt x="5417" y="0"/>
                  </a:moveTo>
                  <a:lnTo>
                    <a:pt x="5417" y="0"/>
                  </a:lnTo>
                  <a:cubicBezTo>
                    <a:pt x="5263" y="634"/>
                    <a:pt x="5628" y="1319"/>
                    <a:pt x="5628" y="1319"/>
                  </a:cubicBezTo>
                  <a:cubicBezTo>
                    <a:pt x="4777" y="937"/>
                    <a:pt x="4036" y="786"/>
                    <a:pt x="3395" y="786"/>
                  </a:cubicBezTo>
                  <a:cubicBezTo>
                    <a:pt x="977" y="786"/>
                    <a:pt x="1" y="2940"/>
                    <a:pt x="1" y="2940"/>
                  </a:cubicBezTo>
                  <a:cubicBezTo>
                    <a:pt x="534" y="2331"/>
                    <a:pt x="1688" y="1657"/>
                    <a:pt x="3102" y="1441"/>
                  </a:cubicBezTo>
                  <a:cubicBezTo>
                    <a:pt x="3196" y="1427"/>
                    <a:pt x="3293" y="1421"/>
                    <a:pt x="3394" y="1421"/>
                  </a:cubicBezTo>
                  <a:cubicBezTo>
                    <a:pt x="4808" y="1421"/>
                    <a:pt x="6783" y="2739"/>
                    <a:pt x="6783" y="2739"/>
                  </a:cubicBezTo>
                  <a:cubicBezTo>
                    <a:pt x="6497" y="2514"/>
                    <a:pt x="6664" y="1919"/>
                    <a:pt x="6574" y="1698"/>
                  </a:cubicBezTo>
                  <a:lnTo>
                    <a:pt x="6574" y="1698"/>
                  </a:lnTo>
                  <a:cubicBezTo>
                    <a:pt x="7051" y="2238"/>
                    <a:pt x="7398" y="2125"/>
                    <a:pt x="9221" y="3019"/>
                  </a:cubicBezTo>
                  <a:cubicBezTo>
                    <a:pt x="11046" y="3914"/>
                    <a:pt x="10893" y="4977"/>
                    <a:pt x="10893" y="4977"/>
                  </a:cubicBezTo>
                  <a:lnTo>
                    <a:pt x="10898" y="4976"/>
                  </a:lnTo>
                  <a:cubicBezTo>
                    <a:pt x="11520" y="3710"/>
                    <a:pt x="10058" y="2521"/>
                    <a:pt x="8409" y="1933"/>
                  </a:cubicBezTo>
                  <a:cubicBezTo>
                    <a:pt x="6683" y="1313"/>
                    <a:pt x="5417" y="0"/>
                    <a:pt x="5417"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6200489" y="455482"/>
              <a:ext cx="72131" cy="20146"/>
            </a:xfrm>
            <a:custGeom>
              <a:avLst/>
              <a:gdLst/>
              <a:ahLst/>
              <a:cxnLst/>
              <a:rect l="l" t="t" r="r" b="b"/>
              <a:pathLst>
                <a:path w="2413" h="674" extrusionOk="0">
                  <a:moveTo>
                    <a:pt x="0" y="0"/>
                  </a:moveTo>
                  <a:cubicBezTo>
                    <a:pt x="55" y="140"/>
                    <a:pt x="130" y="272"/>
                    <a:pt x="249" y="366"/>
                  </a:cubicBezTo>
                  <a:cubicBezTo>
                    <a:pt x="380" y="470"/>
                    <a:pt x="547" y="514"/>
                    <a:pt x="709" y="550"/>
                  </a:cubicBezTo>
                  <a:cubicBezTo>
                    <a:pt x="985" y="616"/>
                    <a:pt x="1268" y="674"/>
                    <a:pt x="1551" y="674"/>
                  </a:cubicBezTo>
                  <a:cubicBezTo>
                    <a:pt x="1623" y="674"/>
                    <a:pt x="1695" y="670"/>
                    <a:pt x="1766" y="662"/>
                  </a:cubicBezTo>
                  <a:cubicBezTo>
                    <a:pt x="1996" y="635"/>
                    <a:pt x="2225" y="558"/>
                    <a:pt x="2410" y="422"/>
                  </a:cubicBezTo>
                  <a:cubicBezTo>
                    <a:pt x="2409" y="408"/>
                    <a:pt x="2408" y="399"/>
                    <a:pt x="2411" y="398"/>
                  </a:cubicBezTo>
                  <a:lnTo>
                    <a:pt x="2411" y="398"/>
                  </a:lnTo>
                  <a:cubicBezTo>
                    <a:pt x="2412" y="398"/>
                    <a:pt x="2412" y="398"/>
                    <a:pt x="2413" y="398"/>
                  </a:cubicBezTo>
                  <a:cubicBezTo>
                    <a:pt x="2412" y="398"/>
                    <a:pt x="2412" y="398"/>
                    <a:pt x="2412" y="398"/>
                  </a:cubicBezTo>
                  <a:cubicBezTo>
                    <a:pt x="2412" y="398"/>
                    <a:pt x="2411" y="398"/>
                    <a:pt x="2411" y="398"/>
                  </a:cubicBezTo>
                  <a:lnTo>
                    <a:pt x="2411" y="398"/>
                  </a:lnTo>
                  <a:cubicBezTo>
                    <a:pt x="1990" y="395"/>
                    <a:pt x="485" y="9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6197529" y="487620"/>
              <a:ext cx="67736" cy="25167"/>
            </a:xfrm>
            <a:custGeom>
              <a:avLst/>
              <a:gdLst/>
              <a:ahLst/>
              <a:cxnLst/>
              <a:rect l="l" t="t" r="r" b="b"/>
              <a:pathLst>
                <a:path w="2266" h="842" extrusionOk="0">
                  <a:moveTo>
                    <a:pt x="1318" y="1"/>
                  </a:moveTo>
                  <a:cubicBezTo>
                    <a:pt x="1041" y="1"/>
                    <a:pt x="761" y="58"/>
                    <a:pt x="493" y="138"/>
                  </a:cubicBezTo>
                  <a:cubicBezTo>
                    <a:pt x="321" y="188"/>
                    <a:pt x="152" y="247"/>
                    <a:pt x="2" y="342"/>
                  </a:cubicBezTo>
                  <a:lnTo>
                    <a:pt x="1" y="342"/>
                  </a:lnTo>
                  <a:cubicBezTo>
                    <a:pt x="152" y="515"/>
                    <a:pt x="389" y="666"/>
                    <a:pt x="747" y="762"/>
                  </a:cubicBezTo>
                  <a:cubicBezTo>
                    <a:pt x="878" y="797"/>
                    <a:pt x="1003" y="823"/>
                    <a:pt x="1117" y="833"/>
                  </a:cubicBezTo>
                  <a:lnTo>
                    <a:pt x="1142" y="836"/>
                  </a:lnTo>
                  <a:lnTo>
                    <a:pt x="1229" y="840"/>
                  </a:lnTo>
                  <a:cubicBezTo>
                    <a:pt x="1254" y="841"/>
                    <a:pt x="1280" y="842"/>
                    <a:pt x="1305" y="842"/>
                  </a:cubicBezTo>
                  <a:cubicBezTo>
                    <a:pt x="1802" y="842"/>
                    <a:pt x="2097" y="605"/>
                    <a:pt x="2266" y="322"/>
                  </a:cubicBezTo>
                  <a:cubicBezTo>
                    <a:pt x="2125" y="198"/>
                    <a:pt x="1951" y="106"/>
                    <a:pt x="1772" y="59"/>
                  </a:cubicBezTo>
                  <a:cubicBezTo>
                    <a:pt x="1623" y="18"/>
                    <a:pt x="1471" y="1"/>
                    <a:pt x="13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5866619" y="878426"/>
              <a:ext cx="867" cy="2122"/>
            </a:xfrm>
            <a:custGeom>
              <a:avLst/>
              <a:gdLst/>
              <a:ahLst/>
              <a:cxnLst/>
              <a:rect l="l" t="t" r="r" b="b"/>
              <a:pathLst>
                <a:path w="29" h="71" extrusionOk="0">
                  <a:moveTo>
                    <a:pt x="0" y="0"/>
                  </a:moveTo>
                  <a:lnTo>
                    <a:pt x="26" y="71"/>
                  </a:lnTo>
                  <a:lnTo>
                    <a:pt x="28" y="65"/>
                  </a:lnTo>
                  <a:cubicBezTo>
                    <a:pt x="17" y="40"/>
                    <a:pt x="7" y="19"/>
                    <a:pt x="0" y="0"/>
                  </a:cubicBezTo>
                  <a:close/>
                </a:path>
              </a:pathLst>
            </a:custGeom>
            <a:solidFill>
              <a:srgbClr val="DDA8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6201714" y="676310"/>
              <a:ext cx="64986" cy="27349"/>
            </a:xfrm>
            <a:custGeom>
              <a:avLst/>
              <a:gdLst/>
              <a:ahLst/>
              <a:cxnLst/>
              <a:rect l="l" t="t" r="r" b="b"/>
              <a:pathLst>
                <a:path w="2174" h="915" extrusionOk="0">
                  <a:moveTo>
                    <a:pt x="165" y="0"/>
                  </a:moveTo>
                  <a:cubicBezTo>
                    <a:pt x="106" y="0"/>
                    <a:pt x="50" y="42"/>
                    <a:pt x="36" y="104"/>
                  </a:cubicBezTo>
                  <a:lnTo>
                    <a:pt x="17" y="175"/>
                  </a:lnTo>
                  <a:cubicBezTo>
                    <a:pt x="0" y="245"/>
                    <a:pt x="40" y="316"/>
                    <a:pt x="109" y="337"/>
                  </a:cubicBezTo>
                  <a:lnTo>
                    <a:pt x="1986" y="909"/>
                  </a:lnTo>
                  <a:cubicBezTo>
                    <a:pt x="1998" y="912"/>
                    <a:pt x="2011" y="914"/>
                    <a:pt x="2023" y="914"/>
                  </a:cubicBezTo>
                  <a:cubicBezTo>
                    <a:pt x="2083" y="914"/>
                    <a:pt x="2139" y="872"/>
                    <a:pt x="2156" y="811"/>
                  </a:cubicBezTo>
                  <a:cubicBezTo>
                    <a:pt x="2174" y="742"/>
                    <a:pt x="2134" y="673"/>
                    <a:pt x="2070" y="650"/>
                  </a:cubicBezTo>
                  <a:lnTo>
                    <a:pt x="209" y="8"/>
                  </a:lnTo>
                  <a:cubicBezTo>
                    <a:pt x="195" y="3"/>
                    <a:pt x="180" y="0"/>
                    <a:pt x="1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6034406" y="739647"/>
              <a:ext cx="235942" cy="99892"/>
            </a:xfrm>
            <a:custGeom>
              <a:avLst/>
              <a:gdLst/>
              <a:ahLst/>
              <a:cxnLst/>
              <a:rect l="l" t="t" r="r" b="b"/>
              <a:pathLst>
                <a:path w="7893" h="3342" extrusionOk="0">
                  <a:moveTo>
                    <a:pt x="258" y="1"/>
                  </a:moveTo>
                  <a:cubicBezTo>
                    <a:pt x="163" y="282"/>
                    <a:pt x="75" y="568"/>
                    <a:pt x="1" y="858"/>
                  </a:cubicBezTo>
                  <a:cubicBezTo>
                    <a:pt x="1765" y="2019"/>
                    <a:pt x="4364" y="2787"/>
                    <a:pt x="7408" y="3342"/>
                  </a:cubicBezTo>
                  <a:cubicBezTo>
                    <a:pt x="7408" y="3342"/>
                    <a:pt x="7609" y="1952"/>
                    <a:pt x="7892" y="441"/>
                  </a:cubicBezTo>
                  <a:lnTo>
                    <a:pt x="7892" y="441"/>
                  </a:lnTo>
                  <a:cubicBezTo>
                    <a:pt x="7193" y="966"/>
                    <a:pt x="6076" y="1558"/>
                    <a:pt x="4596" y="1558"/>
                  </a:cubicBezTo>
                  <a:cubicBezTo>
                    <a:pt x="3383" y="1558"/>
                    <a:pt x="1927" y="1160"/>
                    <a:pt x="258"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7240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34"/>
        <p:cNvGrpSpPr/>
        <p:nvPr/>
      </p:nvGrpSpPr>
      <p:grpSpPr>
        <a:xfrm>
          <a:off x="0" y="0"/>
          <a:ext cx="0" cy="0"/>
          <a:chOff x="0" y="0"/>
          <a:chExt cx="0" cy="0"/>
        </a:xfrm>
      </p:grpSpPr>
      <p:grpSp>
        <p:nvGrpSpPr>
          <p:cNvPr id="2235" name="Google Shape;2235;p34"/>
          <p:cNvGrpSpPr/>
          <p:nvPr/>
        </p:nvGrpSpPr>
        <p:grpSpPr>
          <a:xfrm>
            <a:off x="36" y="4"/>
            <a:ext cx="12191965" cy="6887888"/>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8" name="Google Shape;2238;p34"/>
          <p:cNvGrpSpPr/>
          <p:nvPr/>
        </p:nvGrpSpPr>
        <p:grpSpPr>
          <a:xfrm>
            <a:off x="-264218" y="411571"/>
            <a:ext cx="12649340" cy="7614675"/>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66" name="Google Shape;2366;p34"/>
          <p:cNvGrpSpPr/>
          <p:nvPr/>
        </p:nvGrpSpPr>
        <p:grpSpPr>
          <a:xfrm>
            <a:off x="2633326" y="3574703"/>
            <a:ext cx="930249" cy="1019384"/>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8" name="Google Shape;2378;p34"/>
          <p:cNvGrpSpPr/>
          <p:nvPr/>
        </p:nvGrpSpPr>
        <p:grpSpPr>
          <a:xfrm>
            <a:off x="220395" y="5036575"/>
            <a:ext cx="619429" cy="958551"/>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4520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81"/>
            </a:lvl1pPr>
            <a:lvl2pPr marL="453554" indent="0" algn="ctr">
              <a:buNone/>
              <a:defRPr sz="1984"/>
            </a:lvl2pPr>
            <a:lvl3pPr marL="907108" indent="0" algn="ctr">
              <a:buNone/>
              <a:defRPr sz="1786"/>
            </a:lvl3pPr>
            <a:lvl4pPr marL="1360661" indent="0" algn="ctr">
              <a:buNone/>
              <a:defRPr sz="1587"/>
            </a:lvl4pPr>
            <a:lvl5pPr marL="1814215" indent="0" algn="ctr">
              <a:buNone/>
              <a:defRPr sz="1587"/>
            </a:lvl5pPr>
            <a:lvl6pPr marL="2267769" indent="0" algn="ctr">
              <a:buNone/>
              <a:defRPr sz="1587"/>
            </a:lvl6pPr>
            <a:lvl7pPr marL="2721323" indent="0" algn="ctr">
              <a:buNone/>
              <a:defRPr sz="1587"/>
            </a:lvl7pPr>
            <a:lvl8pPr marL="3174877" indent="0" algn="ctr">
              <a:buNone/>
              <a:defRPr sz="1587"/>
            </a:lvl8pPr>
            <a:lvl9pPr marL="3628431"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27303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83206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54" indent="0">
              <a:buNone/>
              <a:defRPr sz="1984">
                <a:solidFill>
                  <a:schemeClr val="tx1">
                    <a:tint val="75000"/>
                  </a:schemeClr>
                </a:solidFill>
              </a:defRPr>
            </a:lvl2pPr>
            <a:lvl3pPr marL="907108" indent="0">
              <a:buNone/>
              <a:defRPr sz="1786">
                <a:solidFill>
                  <a:schemeClr val="tx1">
                    <a:tint val="75000"/>
                  </a:schemeClr>
                </a:solidFill>
              </a:defRPr>
            </a:lvl3pPr>
            <a:lvl4pPr marL="1360661" indent="0">
              <a:buNone/>
              <a:defRPr sz="1587">
                <a:solidFill>
                  <a:schemeClr val="tx1">
                    <a:tint val="75000"/>
                  </a:schemeClr>
                </a:solidFill>
              </a:defRPr>
            </a:lvl4pPr>
            <a:lvl5pPr marL="1814215" indent="0">
              <a:buNone/>
              <a:defRPr sz="1587">
                <a:solidFill>
                  <a:schemeClr val="tx1">
                    <a:tint val="75000"/>
                  </a:schemeClr>
                </a:solidFill>
              </a:defRPr>
            </a:lvl5pPr>
            <a:lvl6pPr marL="2267769" indent="0">
              <a:buNone/>
              <a:defRPr sz="1587">
                <a:solidFill>
                  <a:schemeClr val="tx1">
                    <a:tint val="75000"/>
                  </a:schemeClr>
                </a:solidFill>
              </a:defRPr>
            </a:lvl6pPr>
            <a:lvl7pPr marL="2721323" indent="0">
              <a:buNone/>
              <a:defRPr sz="1587">
                <a:solidFill>
                  <a:schemeClr val="tx1">
                    <a:tint val="75000"/>
                  </a:schemeClr>
                </a:solidFill>
              </a:defRPr>
            </a:lvl7pPr>
            <a:lvl8pPr marL="3174877" indent="0">
              <a:buNone/>
              <a:defRPr sz="1587">
                <a:solidFill>
                  <a:schemeClr val="tx1">
                    <a:tint val="75000"/>
                  </a:schemeClr>
                </a:solidFill>
              </a:defRPr>
            </a:lvl8pPr>
            <a:lvl9pPr marL="3628431"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183029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528888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81" b="1"/>
            </a:lvl1pPr>
            <a:lvl2pPr marL="453554" indent="0">
              <a:buNone/>
              <a:defRPr sz="1984" b="1"/>
            </a:lvl2pPr>
            <a:lvl3pPr marL="907108" indent="0">
              <a:buNone/>
              <a:defRPr sz="1786" b="1"/>
            </a:lvl3pPr>
            <a:lvl4pPr marL="1360661" indent="0">
              <a:buNone/>
              <a:defRPr sz="1587" b="1"/>
            </a:lvl4pPr>
            <a:lvl5pPr marL="1814215" indent="0">
              <a:buNone/>
              <a:defRPr sz="1587" b="1"/>
            </a:lvl5pPr>
            <a:lvl6pPr marL="2267769" indent="0">
              <a:buNone/>
              <a:defRPr sz="1587" b="1"/>
            </a:lvl6pPr>
            <a:lvl7pPr marL="2721323" indent="0">
              <a:buNone/>
              <a:defRPr sz="1587" b="1"/>
            </a:lvl7pPr>
            <a:lvl8pPr marL="3174877" indent="0">
              <a:buNone/>
              <a:defRPr sz="1587" b="1"/>
            </a:lvl8pPr>
            <a:lvl9pPr marL="3628431"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1"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9/12/2023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89086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9/12/2023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0941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9/12/2023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48782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4"/>
        <p:cNvGrpSpPr/>
        <p:nvPr/>
      </p:nvGrpSpPr>
      <p:grpSpPr>
        <a:xfrm>
          <a:off x="0" y="0"/>
          <a:ext cx="0" cy="0"/>
          <a:chOff x="0" y="0"/>
          <a:chExt cx="0" cy="0"/>
        </a:xfrm>
      </p:grpSpPr>
      <p:sp>
        <p:nvSpPr>
          <p:cNvPr id="185" name="Google Shape;185;p5"/>
          <p:cNvSpPr txBox="1">
            <a:spLocks noGrp="1"/>
          </p:cNvSpPr>
          <p:nvPr>
            <p:ph type="subTitle" idx="1"/>
          </p:nvPr>
        </p:nvSpPr>
        <p:spPr>
          <a:xfrm>
            <a:off x="6270564"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5"/>
          <p:cNvSpPr txBox="1">
            <a:spLocks noGrp="1"/>
          </p:cNvSpPr>
          <p:nvPr>
            <p:ph type="subTitle" idx="2"/>
          </p:nvPr>
        </p:nvSpPr>
        <p:spPr>
          <a:xfrm>
            <a:off x="1753017" y="4348767"/>
            <a:ext cx="4168400" cy="8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5"/>
          <p:cNvSpPr txBox="1">
            <a:spLocks noGrp="1"/>
          </p:cNvSpPr>
          <p:nvPr>
            <p:ph type="subTitle" idx="3"/>
          </p:nvPr>
        </p:nvSpPr>
        <p:spPr>
          <a:xfrm>
            <a:off x="6270581" y="3726033"/>
            <a:ext cx="4168400" cy="622800"/>
          </a:xfrm>
          <a:prstGeom prst="rect">
            <a:avLst/>
          </a:prstGeom>
          <a:solidFill>
            <a:schemeClr val="lt2"/>
          </a:solidFill>
        </p:spPr>
        <p:txBody>
          <a:bodyPr spcFirstLastPara="1" wrap="square" lIns="91425" tIns="91425" rIns="91425" bIns="91425" anchor="b" anchorCtr="0">
            <a:noAutofit/>
          </a:bodyPr>
          <a:lstStyle>
            <a:lvl1pPr lvl="0" algn="ctr">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88" name="Google Shape;188;p5"/>
          <p:cNvSpPr txBox="1">
            <a:spLocks noGrp="1"/>
          </p:cNvSpPr>
          <p:nvPr>
            <p:ph type="subTitle" idx="4"/>
          </p:nvPr>
        </p:nvSpPr>
        <p:spPr>
          <a:xfrm>
            <a:off x="1753035" y="3726033"/>
            <a:ext cx="4168400" cy="6228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9" name="Google Shape;189;p5"/>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90" name="Google Shape;190;p5"/>
          <p:cNvGrpSpPr/>
          <p:nvPr/>
        </p:nvGrpSpPr>
        <p:grpSpPr>
          <a:xfrm>
            <a:off x="-575015" y="188893"/>
            <a:ext cx="13294185" cy="7247096"/>
            <a:chOff x="-431262" y="141670"/>
            <a:chExt cx="9970639" cy="5435322"/>
          </a:xfrm>
        </p:grpSpPr>
        <p:grpSp>
          <p:nvGrpSpPr>
            <p:cNvPr id="191" name="Google Shape;191;p5"/>
            <p:cNvGrpSpPr/>
            <p:nvPr/>
          </p:nvGrpSpPr>
          <p:grpSpPr>
            <a:xfrm flipH="1">
              <a:off x="-55165" y="4295505"/>
              <a:ext cx="9253917" cy="1281487"/>
              <a:chOff x="626075" y="3657856"/>
              <a:chExt cx="5447326" cy="1489235"/>
            </a:xfrm>
          </p:grpSpPr>
          <p:sp>
            <p:nvSpPr>
              <p:cNvPr id="192" name="Google Shape;192;p5"/>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5"/>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5"/>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5"/>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5"/>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5"/>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5"/>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5"/>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5"/>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5"/>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5"/>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5"/>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5"/>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5"/>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5"/>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5"/>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5"/>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5"/>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5"/>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5"/>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5"/>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5"/>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5"/>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 name="Google Shape;220;p5"/>
            <p:cNvGrpSpPr/>
            <p:nvPr/>
          </p:nvGrpSpPr>
          <p:grpSpPr>
            <a:xfrm>
              <a:off x="409983" y="3439728"/>
              <a:ext cx="246464" cy="231319"/>
              <a:chOff x="5946283" y="1650903"/>
              <a:chExt cx="246464" cy="231319"/>
            </a:xfrm>
          </p:grpSpPr>
          <p:sp>
            <p:nvSpPr>
              <p:cNvPr id="221" name="Google Shape;221;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5"/>
            <p:cNvGrpSpPr/>
            <p:nvPr/>
          </p:nvGrpSpPr>
          <p:grpSpPr>
            <a:xfrm>
              <a:off x="8424012" y="1952469"/>
              <a:ext cx="564443" cy="457379"/>
              <a:chOff x="7109370" y="3456528"/>
              <a:chExt cx="364958" cy="295732"/>
            </a:xfrm>
          </p:grpSpPr>
          <p:sp>
            <p:nvSpPr>
              <p:cNvPr id="224" name="Google Shape;224;p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 name="Google Shape;229;p5"/>
            <p:cNvGrpSpPr/>
            <p:nvPr/>
          </p:nvGrpSpPr>
          <p:grpSpPr>
            <a:xfrm>
              <a:off x="8349788" y="4039497"/>
              <a:ext cx="414699" cy="641735"/>
              <a:chOff x="7706772" y="521151"/>
              <a:chExt cx="268136" cy="414933"/>
            </a:xfrm>
          </p:grpSpPr>
          <p:sp>
            <p:nvSpPr>
              <p:cNvPr id="230" name="Google Shape;230;p5"/>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5"/>
            <p:cNvGrpSpPr/>
            <p:nvPr/>
          </p:nvGrpSpPr>
          <p:grpSpPr>
            <a:xfrm>
              <a:off x="8494158" y="267928"/>
              <a:ext cx="246464" cy="231319"/>
              <a:chOff x="5946283" y="1650903"/>
              <a:chExt cx="246464" cy="231319"/>
            </a:xfrm>
          </p:grpSpPr>
          <p:sp>
            <p:nvSpPr>
              <p:cNvPr id="237" name="Google Shape;237;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5"/>
            <p:cNvGrpSpPr/>
            <p:nvPr/>
          </p:nvGrpSpPr>
          <p:grpSpPr>
            <a:xfrm>
              <a:off x="256058" y="2794528"/>
              <a:ext cx="246464" cy="231319"/>
              <a:chOff x="5946283" y="1650903"/>
              <a:chExt cx="246464" cy="231319"/>
            </a:xfrm>
          </p:grpSpPr>
          <p:sp>
            <p:nvSpPr>
              <p:cNvPr id="240" name="Google Shape;240;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5"/>
            <p:cNvGrpSpPr/>
            <p:nvPr/>
          </p:nvGrpSpPr>
          <p:grpSpPr>
            <a:xfrm>
              <a:off x="8711783" y="1364053"/>
              <a:ext cx="246464" cy="231319"/>
              <a:chOff x="5946283" y="1650903"/>
              <a:chExt cx="246464" cy="231319"/>
            </a:xfrm>
          </p:grpSpPr>
          <p:sp>
            <p:nvSpPr>
              <p:cNvPr id="243" name="Google Shape;243;p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5" name="Google Shape;245;p5"/>
            <p:cNvSpPr/>
            <p:nvPr/>
          </p:nvSpPr>
          <p:spPr>
            <a:xfrm>
              <a:off x="8518113" y="291790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431262" y="895555"/>
              <a:ext cx="1021264" cy="52183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751662" y="406432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2784662" y="141670"/>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0803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74"/>
            </a:lvl1pPr>
            <a:lvl2pPr>
              <a:defRPr sz="2778"/>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639902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4"/>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74"/>
            </a:lvl1pPr>
            <a:lvl2pPr marL="453554" indent="0">
              <a:buNone/>
              <a:defRPr sz="2778"/>
            </a:lvl2pPr>
            <a:lvl3pPr marL="907108" indent="0">
              <a:buNone/>
              <a:defRPr sz="2381"/>
            </a:lvl3pPr>
            <a:lvl4pPr marL="1360661" indent="0">
              <a:buNone/>
              <a:defRPr sz="1984"/>
            </a:lvl4pPr>
            <a:lvl5pPr marL="1814215" indent="0">
              <a:buNone/>
              <a:defRPr sz="1984"/>
            </a:lvl5pPr>
            <a:lvl6pPr marL="2267769" indent="0">
              <a:buNone/>
              <a:defRPr sz="1984"/>
            </a:lvl6pPr>
            <a:lvl7pPr marL="2721323" indent="0">
              <a:buNone/>
              <a:defRPr sz="1984"/>
            </a:lvl7pPr>
            <a:lvl8pPr marL="3174877" indent="0">
              <a:buNone/>
              <a:defRPr sz="1984"/>
            </a:lvl8pPr>
            <a:lvl9pPr marL="3628431"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587"/>
            </a:lvl1pPr>
            <a:lvl2pPr marL="453554" indent="0">
              <a:buNone/>
              <a:defRPr sz="1389"/>
            </a:lvl2pPr>
            <a:lvl3pPr marL="907108" indent="0">
              <a:buNone/>
              <a:defRPr sz="1190"/>
            </a:lvl3pPr>
            <a:lvl4pPr marL="1360661" indent="0">
              <a:buNone/>
              <a:defRPr sz="992"/>
            </a:lvl4pPr>
            <a:lvl5pPr marL="1814215" indent="0">
              <a:buNone/>
              <a:defRPr sz="992"/>
            </a:lvl5pPr>
            <a:lvl6pPr marL="2267769" indent="0">
              <a:buNone/>
              <a:defRPr sz="992"/>
            </a:lvl6pPr>
            <a:lvl7pPr marL="2721323" indent="0">
              <a:buNone/>
              <a:defRPr sz="992"/>
            </a:lvl7pPr>
            <a:lvl8pPr marL="3174877" indent="0">
              <a:buNone/>
              <a:defRPr sz="992"/>
            </a:lvl8pPr>
            <a:lvl9pPr marL="3628431"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9/12/2023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783295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30551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9/12/2023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44502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5626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971472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88394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1631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0658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244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9"/>
        <p:cNvGrpSpPr/>
        <p:nvPr/>
      </p:nvGrpSpPr>
      <p:grpSpPr>
        <a:xfrm>
          <a:off x="0" y="0"/>
          <a:ext cx="0" cy="0"/>
          <a:chOff x="0" y="0"/>
          <a:chExt cx="0" cy="0"/>
        </a:xfrm>
      </p:grpSpPr>
      <p:sp>
        <p:nvSpPr>
          <p:cNvPr id="250" name="Google Shape;250;p6"/>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89603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541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6000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162952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29247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9/12/2023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95769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2"/>
        <p:cNvGrpSpPr/>
        <p:nvPr/>
      </p:nvGrpSpPr>
      <p:grpSpPr>
        <a:xfrm>
          <a:off x="0" y="0"/>
          <a:ext cx="0" cy="0"/>
          <a:chOff x="0" y="0"/>
          <a:chExt cx="0" cy="0"/>
        </a:xfrm>
      </p:grpSpPr>
      <p:sp>
        <p:nvSpPr>
          <p:cNvPr id="303" name="Google Shape;303;p7"/>
          <p:cNvSpPr txBox="1">
            <a:spLocks noGrp="1"/>
          </p:cNvSpPr>
          <p:nvPr>
            <p:ph type="title"/>
          </p:nvPr>
        </p:nvSpPr>
        <p:spPr>
          <a:xfrm>
            <a:off x="960000" y="720000"/>
            <a:ext cx="10272000" cy="84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subTitle" idx="1"/>
          </p:nvPr>
        </p:nvSpPr>
        <p:spPr>
          <a:xfrm rot="-458">
            <a:off x="3093600" y="2513267"/>
            <a:ext cx="6004800" cy="2831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305" name="Google Shape;305;p7"/>
          <p:cNvGrpSpPr/>
          <p:nvPr/>
        </p:nvGrpSpPr>
        <p:grpSpPr>
          <a:xfrm>
            <a:off x="-561912" y="137838"/>
            <a:ext cx="13072384" cy="9416577"/>
            <a:chOff x="-421434" y="103378"/>
            <a:chExt cx="9804288" cy="7062433"/>
          </a:xfrm>
        </p:grpSpPr>
        <p:grpSp>
          <p:nvGrpSpPr>
            <p:cNvPr id="306" name="Google Shape;306;p7"/>
            <p:cNvGrpSpPr/>
            <p:nvPr/>
          </p:nvGrpSpPr>
          <p:grpSpPr>
            <a:xfrm>
              <a:off x="7601016" y="1465920"/>
              <a:ext cx="1390453" cy="814419"/>
              <a:chOff x="6479176" y="2546587"/>
              <a:chExt cx="992401" cy="581271"/>
            </a:xfrm>
          </p:grpSpPr>
          <p:sp>
            <p:nvSpPr>
              <p:cNvPr id="307" name="Google Shape;307;p7"/>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7"/>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7"/>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7"/>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7"/>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7"/>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 name="Google Shape;313;p7"/>
            <p:cNvGrpSpPr/>
            <p:nvPr/>
          </p:nvGrpSpPr>
          <p:grpSpPr>
            <a:xfrm>
              <a:off x="4783783" y="249578"/>
              <a:ext cx="246464" cy="231319"/>
              <a:chOff x="5946283" y="1650903"/>
              <a:chExt cx="246464" cy="231319"/>
            </a:xfrm>
          </p:grpSpPr>
          <p:sp>
            <p:nvSpPr>
              <p:cNvPr id="314" name="Google Shape;314;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7"/>
            <p:cNvGrpSpPr/>
            <p:nvPr/>
          </p:nvGrpSpPr>
          <p:grpSpPr>
            <a:xfrm>
              <a:off x="-158350" y="4218232"/>
              <a:ext cx="9366040" cy="2947579"/>
              <a:chOff x="-1192669" y="1924020"/>
              <a:chExt cx="4543534" cy="1429961"/>
            </a:xfrm>
          </p:grpSpPr>
          <p:sp>
            <p:nvSpPr>
              <p:cNvPr id="317" name="Google Shape;317;p7"/>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7"/>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7"/>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7"/>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7"/>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7"/>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7"/>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7"/>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7"/>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7"/>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7"/>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 name="Google Shape;348;p7"/>
            <p:cNvGrpSpPr/>
            <p:nvPr/>
          </p:nvGrpSpPr>
          <p:grpSpPr>
            <a:xfrm>
              <a:off x="3992945" y="103378"/>
              <a:ext cx="246464" cy="231319"/>
              <a:chOff x="5946283" y="1650903"/>
              <a:chExt cx="246464" cy="231319"/>
            </a:xfrm>
          </p:grpSpPr>
          <p:sp>
            <p:nvSpPr>
              <p:cNvPr id="349" name="Google Shape;349;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7"/>
            <p:cNvGrpSpPr/>
            <p:nvPr/>
          </p:nvGrpSpPr>
          <p:grpSpPr>
            <a:xfrm>
              <a:off x="317233" y="2212003"/>
              <a:ext cx="246464" cy="231319"/>
              <a:chOff x="5946283" y="1650903"/>
              <a:chExt cx="246464" cy="231319"/>
            </a:xfrm>
          </p:grpSpPr>
          <p:sp>
            <p:nvSpPr>
              <p:cNvPr id="352" name="Google Shape;352;p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4" name="Google Shape;354;p7"/>
            <p:cNvSpPr/>
            <p:nvPr/>
          </p:nvSpPr>
          <p:spPr>
            <a:xfrm>
              <a:off x="82862" y="28655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8512016" y="120189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421434" y="3484345"/>
              <a:ext cx="870838" cy="44500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8482387" y="3929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02543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8"/>
        <p:cNvGrpSpPr/>
        <p:nvPr/>
      </p:nvGrpSpPr>
      <p:grpSpPr>
        <a:xfrm>
          <a:off x="0" y="0"/>
          <a:ext cx="0" cy="0"/>
          <a:chOff x="0" y="0"/>
          <a:chExt cx="0" cy="0"/>
        </a:xfrm>
      </p:grpSpPr>
      <p:grpSp>
        <p:nvGrpSpPr>
          <p:cNvPr id="359" name="Google Shape;359;p8"/>
          <p:cNvGrpSpPr/>
          <p:nvPr/>
        </p:nvGrpSpPr>
        <p:grpSpPr>
          <a:xfrm>
            <a:off x="-887569" y="402878"/>
            <a:ext cx="13079393" cy="7215937"/>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9" name="Google Shape;409;p8"/>
          <p:cNvSpPr txBox="1">
            <a:spLocks noGrp="1"/>
          </p:cNvSpPr>
          <p:nvPr>
            <p:ph type="title"/>
          </p:nvPr>
        </p:nvSpPr>
        <p:spPr>
          <a:xfrm>
            <a:off x="2510067" y="1360400"/>
            <a:ext cx="7171600" cy="41372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128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27226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540960" y="720000"/>
            <a:ext cx="9110400" cy="1558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2" name="Google Shape;412;p9"/>
          <p:cNvSpPr txBox="1">
            <a:spLocks noGrp="1"/>
          </p:cNvSpPr>
          <p:nvPr>
            <p:ph type="subTitle" idx="1"/>
          </p:nvPr>
        </p:nvSpPr>
        <p:spPr>
          <a:xfrm>
            <a:off x="1540767" y="2234400"/>
            <a:ext cx="9110400" cy="12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3" name="Google Shape;413;p9"/>
          <p:cNvGrpSpPr/>
          <p:nvPr/>
        </p:nvGrpSpPr>
        <p:grpSpPr>
          <a:xfrm>
            <a:off x="-108558" y="226304"/>
            <a:ext cx="12347855" cy="7537805"/>
            <a:chOff x="-81419" y="169728"/>
            <a:chExt cx="9260891" cy="5653354"/>
          </a:xfrm>
        </p:grpSpPr>
        <p:grpSp>
          <p:nvGrpSpPr>
            <p:cNvPr id="414" name="Google Shape;414;p9"/>
            <p:cNvGrpSpPr/>
            <p:nvPr/>
          </p:nvGrpSpPr>
          <p:grpSpPr>
            <a:xfrm>
              <a:off x="8169119" y="2848173"/>
              <a:ext cx="584942" cy="584807"/>
              <a:chOff x="6714640" y="951029"/>
              <a:chExt cx="404804" cy="404711"/>
            </a:xfrm>
          </p:grpSpPr>
          <p:sp>
            <p:nvSpPr>
              <p:cNvPr id="415" name="Google Shape;415;p9"/>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a:off x="-81419" y="4393120"/>
              <a:ext cx="4543534" cy="1429961"/>
              <a:chOff x="-1192669" y="1924020"/>
              <a:chExt cx="4543534" cy="1429961"/>
            </a:xfrm>
          </p:grpSpPr>
          <p:sp>
            <p:nvSpPr>
              <p:cNvPr id="421" name="Google Shape;421;p9"/>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9"/>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9"/>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9"/>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9"/>
            <p:cNvGrpSpPr/>
            <p:nvPr/>
          </p:nvGrpSpPr>
          <p:grpSpPr>
            <a:xfrm>
              <a:off x="5414836" y="4266682"/>
              <a:ext cx="3764636" cy="1175402"/>
              <a:chOff x="2132353" y="3387432"/>
              <a:chExt cx="3764636" cy="1175402"/>
            </a:xfrm>
          </p:grpSpPr>
          <p:sp>
            <p:nvSpPr>
              <p:cNvPr id="453" name="Google Shape;453;p9"/>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9"/>
            <p:cNvGrpSpPr/>
            <p:nvPr/>
          </p:nvGrpSpPr>
          <p:grpSpPr>
            <a:xfrm>
              <a:off x="2083732" y="4226155"/>
              <a:ext cx="387456" cy="599578"/>
              <a:chOff x="7706772" y="521151"/>
              <a:chExt cx="268136" cy="414933"/>
            </a:xfrm>
          </p:grpSpPr>
          <p:sp>
            <p:nvSpPr>
              <p:cNvPr id="470" name="Google Shape;470;p9"/>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 name="Google Shape;476;p9"/>
            <p:cNvGrpSpPr/>
            <p:nvPr/>
          </p:nvGrpSpPr>
          <p:grpSpPr>
            <a:xfrm>
              <a:off x="2273108" y="308678"/>
              <a:ext cx="246464" cy="231319"/>
              <a:chOff x="5946283" y="1650903"/>
              <a:chExt cx="246464" cy="231319"/>
            </a:xfrm>
          </p:grpSpPr>
          <p:sp>
            <p:nvSpPr>
              <p:cNvPr id="477" name="Google Shape;477;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 name="Google Shape;479;p9"/>
            <p:cNvGrpSpPr/>
            <p:nvPr/>
          </p:nvGrpSpPr>
          <p:grpSpPr>
            <a:xfrm>
              <a:off x="8595008" y="1967828"/>
              <a:ext cx="246464" cy="231319"/>
              <a:chOff x="5946283" y="1650903"/>
              <a:chExt cx="246464" cy="231319"/>
            </a:xfrm>
          </p:grpSpPr>
          <p:sp>
            <p:nvSpPr>
              <p:cNvPr id="480" name="Google Shape;480;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2899433" y="169728"/>
              <a:ext cx="246464" cy="231319"/>
              <a:chOff x="5946283" y="1650903"/>
              <a:chExt cx="246464" cy="231319"/>
            </a:xfrm>
          </p:grpSpPr>
          <p:sp>
            <p:nvSpPr>
              <p:cNvPr id="483" name="Google Shape;483;p9"/>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9"/>
            <p:cNvSpPr/>
            <p:nvPr/>
          </p:nvSpPr>
          <p:spPr>
            <a:xfrm>
              <a:off x="252712" y="204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1155587" y="223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911587" y="1965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8463700" y="12263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4021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489"/>
        <p:cNvGrpSpPr/>
        <p:nvPr/>
      </p:nvGrpSpPr>
      <p:grpSpPr>
        <a:xfrm>
          <a:off x="0" y="0"/>
          <a:ext cx="0" cy="0"/>
          <a:chOff x="0" y="0"/>
          <a:chExt cx="0" cy="0"/>
        </a:xfrm>
      </p:grpSpPr>
      <p:sp>
        <p:nvSpPr>
          <p:cNvPr id="490" name="Google Shape;490;p10"/>
          <p:cNvSpPr txBox="1">
            <a:spLocks noGrp="1"/>
          </p:cNvSpPr>
          <p:nvPr>
            <p:ph type="title"/>
          </p:nvPr>
        </p:nvSpPr>
        <p:spPr>
          <a:xfrm>
            <a:off x="1995733" y="5243733"/>
            <a:ext cx="8200400" cy="894400"/>
          </a:xfrm>
          <a:prstGeom prst="rect">
            <a:avLst/>
          </a:prstGeom>
          <a:solidFill>
            <a:schemeClr val="lt2"/>
          </a:solid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91" name="Google Shape;491;p10"/>
          <p:cNvGrpSpPr/>
          <p:nvPr/>
        </p:nvGrpSpPr>
        <p:grpSpPr>
          <a:xfrm>
            <a:off x="313655" y="839025"/>
            <a:ext cx="11653960" cy="4352603"/>
            <a:chOff x="235241" y="629269"/>
            <a:chExt cx="8740470" cy="3264452"/>
          </a:xfrm>
        </p:grpSpPr>
        <p:grpSp>
          <p:nvGrpSpPr>
            <p:cNvPr id="492" name="Google Shape;492;p10"/>
            <p:cNvGrpSpPr/>
            <p:nvPr/>
          </p:nvGrpSpPr>
          <p:grpSpPr>
            <a:xfrm>
              <a:off x="314433" y="3561803"/>
              <a:ext cx="246464" cy="231319"/>
              <a:chOff x="5946283" y="1650903"/>
              <a:chExt cx="246464" cy="231319"/>
            </a:xfrm>
          </p:grpSpPr>
          <p:sp>
            <p:nvSpPr>
              <p:cNvPr id="493" name="Google Shape;49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10"/>
            <p:cNvSpPr/>
            <p:nvPr/>
          </p:nvSpPr>
          <p:spPr>
            <a:xfrm>
              <a:off x="465462" y="200560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6" name="Google Shape;496;p10"/>
            <p:cNvGrpSpPr/>
            <p:nvPr/>
          </p:nvGrpSpPr>
          <p:grpSpPr>
            <a:xfrm>
              <a:off x="8642758" y="2257528"/>
              <a:ext cx="246464" cy="231319"/>
              <a:chOff x="5946283" y="1650903"/>
              <a:chExt cx="246464" cy="231319"/>
            </a:xfrm>
          </p:grpSpPr>
          <p:sp>
            <p:nvSpPr>
              <p:cNvPr id="497" name="Google Shape;497;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9" name="Google Shape;499;p10"/>
            <p:cNvGrpSpPr/>
            <p:nvPr/>
          </p:nvGrpSpPr>
          <p:grpSpPr>
            <a:xfrm>
              <a:off x="235258" y="2571753"/>
              <a:ext cx="246464" cy="231319"/>
              <a:chOff x="5946283" y="1650903"/>
              <a:chExt cx="246464" cy="231319"/>
            </a:xfrm>
          </p:grpSpPr>
          <p:sp>
            <p:nvSpPr>
              <p:cNvPr id="500" name="Google Shape;500;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2" name="Google Shape;502;p10"/>
            <p:cNvGrpSpPr/>
            <p:nvPr/>
          </p:nvGrpSpPr>
          <p:grpSpPr>
            <a:xfrm>
              <a:off x="8642758" y="3662403"/>
              <a:ext cx="246464" cy="231319"/>
              <a:chOff x="5946283" y="1650903"/>
              <a:chExt cx="246464" cy="231319"/>
            </a:xfrm>
          </p:grpSpPr>
          <p:sp>
            <p:nvSpPr>
              <p:cNvPr id="503" name="Google Shape;503;p10"/>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0"/>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5" name="Google Shape;505;p10"/>
            <p:cNvSpPr/>
            <p:nvPr/>
          </p:nvSpPr>
          <p:spPr>
            <a:xfrm>
              <a:off x="235241" y="2917044"/>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0"/>
            <p:cNvSpPr/>
            <p:nvPr/>
          </p:nvSpPr>
          <p:spPr>
            <a:xfrm>
              <a:off x="8424012" y="29610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0"/>
            <p:cNvSpPr/>
            <p:nvPr/>
          </p:nvSpPr>
          <p:spPr>
            <a:xfrm>
              <a:off x="8085841" y="629269"/>
              <a:ext cx="889870" cy="45471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647611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960000" y="1566000"/>
            <a:ext cx="10272000" cy="4572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extLst>
      <p:ext uri="{BB962C8B-B14F-4D97-AF65-F5344CB8AC3E}">
        <p14:creationId xmlns:p14="http://schemas.microsoft.com/office/powerpoint/2010/main" val="180291037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90">
                <a:solidFill>
                  <a:schemeClr val="tx1">
                    <a:tint val="75000"/>
                  </a:schemeClr>
                </a:solidFill>
              </a:defRPr>
            </a:lvl1pPr>
          </a:lstStyle>
          <a:p>
            <a:fld id="{808040E2-36BE-486F-A9B7-0B76B9FD3A34}" type="datetimeFigureOut">
              <a:rPr lang="en-US" smtClean="0"/>
              <a:t>9/12/2023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90">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47146604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07108"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77" indent="-226777" algn="l" defTabSz="907108" rtl="0" eaLnBrk="1" latinLnBrk="0" hangingPunct="1">
        <a:lnSpc>
          <a:spcPct val="90000"/>
        </a:lnSpc>
        <a:spcBef>
          <a:spcPts val="992"/>
        </a:spcBef>
        <a:buFont typeface="Arial" panose="020B0604020202020204" pitchFamily="34" charset="0"/>
        <a:buChar char="•"/>
        <a:defRPr sz="2778" kern="1200">
          <a:solidFill>
            <a:schemeClr val="tx1"/>
          </a:solidFill>
          <a:latin typeface="+mn-lt"/>
          <a:ea typeface="+mn-ea"/>
          <a:cs typeface="+mn-cs"/>
        </a:defRPr>
      </a:lvl1pPr>
      <a:lvl2pPr marL="680331" indent="-226777" algn="l" defTabSz="907108"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85" indent="-226777" algn="l" defTabSz="907108"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43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4pPr>
      <a:lvl5pPr marL="2040992"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5pPr>
      <a:lvl6pPr marL="2494546"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6pPr>
      <a:lvl7pPr marL="2948100"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7pPr>
      <a:lvl8pPr marL="3401654"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8pPr>
      <a:lvl9pPr marL="3855208" indent="-226777" algn="l" defTabSz="907108" rtl="0" eaLnBrk="1" latinLnBrk="0" hangingPunct="1">
        <a:lnSpc>
          <a:spcPct val="90000"/>
        </a:lnSpc>
        <a:spcBef>
          <a:spcPts val="496"/>
        </a:spcBef>
        <a:buFont typeface="Arial" panose="020B0604020202020204" pitchFamily="34" charset="0"/>
        <a:buChar char="•"/>
        <a:defRPr sz="1786" kern="1200">
          <a:solidFill>
            <a:schemeClr val="tx1"/>
          </a:solidFill>
          <a:latin typeface="+mn-lt"/>
          <a:ea typeface="+mn-ea"/>
          <a:cs typeface="+mn-cs"/>
        </a:defRPr>
      </a:lvl9pPr>
    </p:bodyStyle>
    <p:otherStyle>
      <a:defPPr>
        <a:defRPr lang="en-US"/>
      </a:defPPr>
      <a:lvl1pPr marL="0" algn="l" defTabSz="907108" rtl="0" eaLnBrk="1" latinLnBrk="0" hangingPunct="1">
        <a:defRPr sz="1786" kern="1200">
          <a:solidFill>
            <a:schemeClr val="tx1"/>
          </a:solidFill>
          <a:latin typeface="+mn-lt"/>
          <a:ea typeface="+mn-ea"/>
          <a:cs typeface="+mn-cs"/>
        </a:defRPr>
      </a:lvl1pPr>
      <a:lvl2pPr marL="453554" algn="l" defTabSz="907108" rtl="0" eaLnBrk="1" latinLnBrk="0" hangingPunct="1">
        <a:defRPr sz="1786" kern="1200">
          <a:solidFill>
            <a:schemeClr val="tx1"/>
          </a:solidFill>
          <a:latin typeface="+mn-lt"/>
          <a:ea typeface="+mn-ea"/>
          <a:cs typeface="+mn-cs"/>
        </a:defRPr>
      </a:lvl2pPr>
      <a:lvl3pPr marL="907108" algn="l" defTabSz="907108" rtl="0" eaLnBrk="1" latinLnBrk="0" hangingPunct="1">
        <a:defRPr sz="1786" kern="1200">
          <a:solidFill>
            <a:schemeClr val="tx1"/>
          </a:solidFill>
          <a:latin typeface="+mn-lt"/>
          <a:ea typeface="+mn-ea"/>
          <a:cs typeface="+mn-cs"/>
        </a:defRPr>
      </a:lvl3pPr>
      <a:lvl4pPr marL="1360661" algn="l" defTabSz="907108" rtl="0" eaLnBrk="1" latinLnBrk="0" hangingPunct="1">
        <a:defRPr sz="1786" kern="1200">
          <a:solidFill>
            <a:schemeClr val="tx1"/>
          </a:solidFill>
          <a:latin typeface="+mn-lt"/>
          <a:ea typeface="+mn-ea"/>
          <a:cs typeface="+mn-cs"/>
        </a:defRPr>
      </a:lvl4pPr>
      <a:lvl5pPr marL="1814215" algn="l" defTabSz="907108" rtl="0" eaLnBrk="1" latinLnBrk="0" hangingPunct="1">
        <a:defRPr sz="1786" kern="1200">
          <a:solidFill>
            <a:schemeClr val="tx1"/>
          </a:solidFill>
          <a:latin typeface="+mn-lt"/>
          <a:ea typeface="+mn-ea"/>
          <a:cs typeface="+mn-cs"/>
        </a:defRPr>
      </a:lvl5pPr>
      <a:lvl6pPr marL="2267769" algn="l" defTabSz="907108" rtl="0" eaLnBrk="1" latinLnBrk="0" hangingPunct="1">
        <a:defRPr sz="1786" kern="1200">
          <a:solidFill>
            <a:schemeClr val="tx1"/>
          </a:solidFill>
          <a:latin typeface="+mn-lt"/>
          <a:ea typeface="+mn-ea"/>
          <a:cs typeface="+mn-cs"/>
        </a:defRPr>
      </a:lvl6pPr>
      <a:lvl7pPr marL="2721323" algn="l" defTabSz="907108" rtl="0" eaLnBrk="1" latinLnBrk="0" hangingPunct="1">
        <a:defRPr sz="1786" kern="1200">
          <a:solidFill>
            <a:schemeClr val="tx1"/>
          </a:solidFill>
          <a:latin typeface="+mn-lt"/>
          <a:ea typeface="+mn-ea"/>
          <a:cs typeface="+mn-cs"/>
        </a:defRPr>
      </a:lvl7pPr>
      <a:lvl8pPr marL="3174877" algn="l" defTabSz="907108" rtl="0" eaLnBrk="1" latinLnBrk="0" hangingPunct="1">
        <a:defRPr sz="1786" kern="1200">
          <a:solidFill>
            <a:schemeClr val="tx1"/>
          </a:solidFill>
          <a:latin typeface="+mn-lt"/>
          <a:ea typeface="+mn-ea"/>
          <a:cs typeface="+mn-cs"/>
        </a:defRPr>
      </a:lvl8pPr>
      <a:lvl9pPr marL="3628431" algn="l" defTabSz="907108" rtl="0" eaLnBrk="1" latinLnBrk="0" hangingPunct="1">
        <a:defRPr sz="178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9680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26.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0.xml"/><Relationship Id="rId5" Type="http://schemas.openxmlformats.org/officeDocument/2006/relationships/image" Target="../media/image34.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0.xml"/><Relationship Id="rId5" Type="http://schemas.openxmlformats.org/officeDocument/2006/relationships/image" Target="../media/image3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37.png"/><Relationship Id="rId4" Type="http://schemas.openxmlformats.org/officeDocument/2006/relationships/image" Target="../media/image13.sv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jp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66.svg"/><Relationship Id="rId5" Type="http://schemas.openxmlformats.org/officeDocument/2006/relationships/image" Target="../media/image40.png"/><Relationship Id="rId4" Type="http://schemas.openxmlformats.org/officeDocument/2006/relationships/image" Target="../media/image64.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2.xml"/><Relationship Id="rId5" Type="http://schemas.openxmlformats.org/officeDocument/2006/relationships/image" Target="../media/image9.png"/><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08" y="2968"/>
            <a:ext cx="4023369" cy="1038557"/>
          </a:xfrm>
          <a:prstGeom prst="rect">
            <a:avLst/>
          </a:prstGeom>
        </p:spPr>
      </p:pic>
      <p:pic>
        <p:nvPicPr>
          <p:cNvPr id="2" name="Picture 1">
            <a:extLst>
              <a:ext uri="{FF2B5EF4-FFF2-40B4-BE49-F238E27FC236}">
                <a16:creationId xmlns:a16="http://schemas.microsoft.com/office/drawing/2014/main" id="{66957868-322C-0DF9-F38D-51F80E620CE4}"/>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pic>
        <p:nvPicPr>
          <p:cNvPr id="3" name="Picture 2">
            <a:extLst>
              <a:ext uri="{FF2B5EF4-FFF2-40B4-BE49-F238E27FC236}">
                <a16:creationId xmlns:a16="http://schemas.microsoft.com/office/drawing/2014/main" id="{0039485D-B619-413A-0378-FAD52932E67A}"/>
              </a:ext>
            </a:extLst>
          </p:cNvPr>
          <p:cNvPicPr>
            <a:picLocks noChangeAspect="1"/>
          </p:cNvPicPr>
          <p:nvPr/>
        </p:nvPicPr>
        <p:blipFill>
          <a:blip r:embed="rId9"/>
          <a:stretch>
            <a:fillRect/>
          </a:stretch>
        </p:blipFill>
        <p:spPr>
          <a:xfrm>
            <a:off x="4713255" y="1878660"/>
            <a:ext cx="2213040" cy="1176630"/>
          </a:xfrm>
          <a:prstGeom prst="rect">
            <a:avLst/>
          </a:prstGeom>
        </p:spPr>
      </p:pic>
      <p:pic>
        <p:nvPicPr>
          <p:cNvPr id="4" name="Picture 3">
            <a:extLst>
              <a:ext uri="{FF2B5EF4-FFF2-40B4-BE49-F238E27FC236}">
                <a16:creationId xmlns:a16="http://schemas.microsoft.com/office/drawing/2014/main" id="{0BC85111-5AE5-6DFD-33DE-C0831C9A3DFE}"/>
              </a:ext>
            </a:extLst>
          </p:cNvPr>
          <p:cNvPicPr>
            <a:picLocks noChangeAspect="1"/>
          </p:cNvPicPr>
          <p:nvPr/>
        </p:nvPicPr>
        <p:blipFill>
          <a:blip r:embed="rId10"/>
          <a:stretch>
            <a:fillRect/>
          </a:stretch>
        </p:blipFill>
        <p:spPr>
          <a:xfrm>
            <a:off x="4455286" y="2773636"/>
            <a:ext cx="2938527" cy="1005927"/>
          </a:xfrm>
          <a:prstGeom prst="rect">
            <a:avLst/>
          </a:prstGeom>
        </p:spPr>
      </p:pic>
      <p:pic>
        <p:nvPicPr>
          <p:cNvPr id="5" name="Picture 4">
            <a:extLst>
              <a:ext uri="{FF2B5EF4-FFF2-40B4-BE49-F238E27FC236}">
                <a16:creationId xmlns:a16="http://schemas.microsoft.com/office/drawing/2014/main" id="{AA8DF7B6-9FE8-C220-A37C-AE182C771E91}"/>
              </a:ext>
            </a:extLst>
          </p:cNvPr>
          <p:cNvPicPr>
            <a:picLocks noChangeAspect="1"/>
          </p:cNvPicPr>
          <p:nvPr/>
        </p:nvPicPr>
        <p:blipFill>
          <a:blip r:embed="rId11"/>
          <a:stretch>
            <a:fillRect/>
          </a:stretch>
        </p:blipFill>
        <p:spPr>
          <a:xfrm>
            <a:off x="1481741" y="3176295"/>
            <a:ext cx="8047417" cy="2353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2"/>
            <a:ext cx="5493143" cy="1770563"/>
          </a:xfrm>
          <a:custGeom>
            <a:avLst/>
            <a:gdLst>
              <a:gd name="connsiteX0" fmla="*/ 0 w 5493143"/>
              <a:gd name="connsiteY0" fmla="*/ 295100 h 1770563"/>
              <a:gd name="connsiteX1" fmla="*/ 295100 w 5493143"/>
              <a:gd name="connsiteY1" fmla="*/ 0 h 1770563"/>
              <a:gd name="connsiteX2" fmla="*/ 760880 w 5493143"/>
              <a:gd name="connsiteY2" fmla="*/ 0 h 1770563"/>
              <a:gd name="connsiteX3" fmla="*/ 1226659 w 5493143"/>
              <a:gd name="connsiteY3" fmla="*/ 0 h 1770563"/>
              <a:gd name="connsiteX4" fmla="*/ 1741468 w 5493143"/>
              <a:gd name="connsiteY4" fmla="*/ 0 h 1770563"/>
              <a:gd name="connsiteX5" fmla="*/ 2403365 w 5493143"/>
              <a:gd name="connsiteY5" fmla="*/ 0 h 1770563"/>
              <a:gd name="connsiteX6" fmla="*/ 3016233 w 5493143"/>
              <a:gd name="connsiteY6" fmla="*/ 0 h 1770563"/>
              <a:gd name="connsiteX7" fmla="*/ 3629101 w 5493143"/>
              <a:gd name="connsiteY7" fmla="*/ 0 h 1770563"/>
              <a:gd name="connsiteX8" fmla="*/ 4094881 w 5493143"/>
              <a:gd name="connsiteY8" fmla="*/ 0 h 1770563"/>
              <a:gd name="connsiteX9" fmla="*/ 4609690 w 5493143"/>
              <a:gd name="connsiteY9" fmla="*/ 0 h 1770563"/>
              <a:gd name="connsiteX10" fmla="*/ 5198043 w 5493143"/>
              <a:gd name="connsiteY10" fmla="*/ 0 h 1770563"/>
              <a:gd name="connsiteX11" fmla="*/ 5493143 w 5493143"/>
              <a:gd name="connsiteY11" fmla="*/ 295100 h 1770563"/>
              <a:gd name="connsiteX12" fmla="*/ 5493143 w 5493143"/>
              <a:gd name="connsiteY12" fmla="*/ 908889 h 1770563"/>
              <a:gd name="connsiteX13" fmla="*/ 5493143 w 5493143"/>
              <a:gd name="connsiteY13" fmla="*/ 1475463 h 1770563"/>
              <a:gd name="connsiteX14" fmla="*/ 5198043 w 5493143"/>
              <a:gd name="connsiteY14" fmla="*/ 1770563 h 1770563"/>
              <a:gd name="connsiteX15" fmla="*/ 4536146 w 5493143"/>
              <a:gd name="connsiteY15" fmla="*/ 1770563 h 1770563"/>
              <a:gd name="connsiteX16" fmla="*/ 4070366 w 5493143"/>
              <a:gd name="connsiteY16" fmla="*/ 1770563 h 1770563"/>
              <a:gd name="connsiteX17" fmla="*/ 3506528 w 5493143"/>
              <a:gd name="connsiteY17" fmla="*/ 1770563 h 1770563"/>
              <a:gd name="connsiteX18" fmla="*/ 2942689 w 5493143"/>
              <a:gd name="connsiteY18" fmla="*/ 1770563 h 1770563"/>
              <a:gd name="connsiteX19" fmla="*/ 2378851 w 5493143"/>
              <a:gd name="connsiteY19" fmla="*/ 1770563 h 1770563"/>
              <a:gd name="connsiteX20" fmla="*/ 1716953 w 5493143"/>
              <a:gd name="connsiteY20" fmla="*/ 1770563 h 1770563"/>
              <a:gd name="connsiteX21" fmla="*/ 1251174 w 5493143"/>
              <a:gd name="connsiteY21" fmla="*/ 1770563 h 1770563"/>
              <a:gd name="connsiteX22" fmla="*/ 295100 w 5493143"/>
              <a:gd name="connsiteY22" fmla="*/ 1770563 h 1770563"/>
              <a:gd name="connsiteX23" fmla="*/ 0 w 5493143"/>
              <a:gd name="connsiteY23" fmla="*/ 1475463 h 1770563"/>
              <a:gd name="connsiteX24" fmla="*/ 0 w 5493143"/>
              <a:gd name="connsiteY24" fmla="*/ 897085 h 1770563"/>
              <a:gd name="connsiteX25" fmla="*/ 0 w 5493143"/>
              <a:gd name="connsiteY25" fmla="*/ 295100 h 177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93143" h="1770563" fill="none" extrusionOk="0">
                <a:moveTo>
                  <a:pt x="0" y="295100"/>
                </a:moveTo>
                <a:cubicBezTo>
                  <a:pt x="-15456" y="152427"/>
                  <a:pt x="163967" y="23185"/>
                  <a:pt x="295100" y="0"/>
                </a:cubicBezTo>
                <a:cubicBezTo>
                  <a:pt x="489480" y="10889"/>
                  <a:pt x="609179" y="9469"/>
                  <a:pt x="760880" y="0"/>
                </a:cubicBezTo>
                <a:cubicBezTo>
                  <a:pt x="912581" y="-9469"/>
                  <a:pt x="1109493" y="-13928"/>
                  <a:pt x="1226659" y="0"/>
                </a:cubicBezTo>
                <a:cubicBezTo>
                  <a:pt x="1343825" y="13928"/>
                  <a:pt x="1604946" y="-17269"/>
                  <a:pt x="1741468" y="0"/>
                </a:cubicBezTo>
                <a:cubicBezTo>
                  <a:pt x="1877990" y="17269"/>
                  <a:pt x="2185264" y="-23925"/>
                  <a:pt x="2403365" y="0"/>
                </a:cubicBezTo>
                <a:cubicBezTo>
                  <a:pt x="2621466" y="23925"/>
                  <a:pt x="2767887" y="-21230"/>
                  <a:pt x="3016233" y="0"/>
                </a:cubicBezTo>
                <a:cubicBezTo>
                  <a:pt x="3264579" y="21230"/>
                  <a:pt x="3469956" y="17319"/>
                  <a:pt x="3629101" y="0"/>
                </a:cubicBezTo>
                <a:cubicBezTo>
                  <a:pt x="3788246" y="-17319"/>
                  <a:pt x="3985651" y="-1531"/>
                  <a:pt x="4094881" y="0"/>
                </a:cubicBezTo>
                <a:cubicBezTo>
                  <a:pt x="4204111" y="1531"/>
                  <a:pt x="4365016" y="-12555"/>
                  <a:pt x="4609690" y="0"/>
                </a:cubicBezTo>
                <a:cubicBezTo>
                  <a:pt x="4854364" y="12555"/>
                  <a:pt x="4959154" y="9136"/>
                  <a:pt x="5198043" y="0"/>
                </a:cubicBezTo>
                <a:cubicBezTo>
                  <a:pt x="5379919" y="-23845"/>
                  <a:pt x="5499529" y="131953"/>
                  <a:pt x="5493143" y="295100"/>
                </a:cubicBezTo>
                <a:cubicBezTo>
                  <a:pt x="5514268" y="488819"/>
                  <a:pt x="5496516" y="752551"/>
                  <a:pt x="5493143" y="908889"/>
                </a:cubicBezTo>
                <a:cubicBezTo>
                  <a:pt x="5489770" y="1065227"/>
                  <a:pt x="5497401" y="1336512"/>
                  <a:pt x="5493143" y="1475463"/>
                </a:cubicBezTo>
                <a:cubicBezTo>
                  <a:pt x="5503420" y="1654653"/>
                  <a:pt x="5343961" y="1748926"/>
                  <a:pt x="5198043" y="1770563"/>
                </a:cubicBezTo>
                <a:cubicBezTo>
                  <a:pt x="4983650" y="1742885"/>
                  <a:pt x="4722082" y="1747556"/>
                  <a:pt x="4536146" y="1770563"/>
                </a:cubicBezTo>
                <a:cubicBezTo>
                  <a:pt x="4350210" y="1793570"/>
                  <a:pt x="4269363" y="1755316"/>
                  <a:pt x="4070366" y="1770563"/>
                </a:cubicBezTo>
                <a:cubicBezTo>
                  <a:pt x="3871369" y="1785810"/>
                  <a:pt x="3651643" y="1783462"/>
                  <a:pt x="3506528" y="1770563"/>
                </a:cubicBezTo>
                <a:cubicBezTo>
                  <a:pt x="3361413" y="1757664"/>
                  <a:pt x="3195194" y="1747259"/>
                  <a:pt x="2942689" y="1770563"/>
                </a:cubicBezTo>
                <a:cubicBezTo>
                  <a:pt x="2690184" y="1793867"/>
                  <a:pt x="2576707" y="1788924"/>
                  <a:pt x="2378851" y="1770563"/>
                </a:cubicBezTo>
                <a:cubicBezTo>
                  <a:pt x="2180995" y="1752202"/>
                  <a:pt x="1899367" y="1767855"/>
                  <a:pt x="1716953" y="1770563"/>
                </a:cubicBezTo>
                <a:cubicBezTo>
                  <a:pt x="1534539" y="1773271"/>
                  <a:pt x="1448031" y="1785573"/>
                  <a:pt x="1251174" y="1770563"/>
                </a:cubicBezTo>
                <a:cubicBezTo>
                  <a:pt x="1054317" y="1755553"/>
                  <a:pt x="706356" y="1763321"/>
                  <a:pt x="295100" y="1770563"/>
                </a:cubicBezTo>
                <a:cubicBezTo>
                  <a:pt x="132052" y="1739149"/>
                  <a:pt x="-18518" y="1633277"/>
                  <a:pt x="0" y="1475463"/>
                </a:cubicBezTo>
                <a:cubicBezTo>
                  <a:pt x="-28655" y="1348630"/>
                  <a:pt x="11127" y="1073197"/>
                  <a:pt x="0" y="897085"/>
                </a:cubicBezTo>
                <a:cubicBezTo>
                  <a:pt x="-11127" y="720973"/>
                  <a:pt x="-22855" y="569770"/>
                  <a:pt x="0" y="295100"/>
                </a:cubicBezTo>
                <a:close/>
              </a:path>
              <a:path w="5493143" h="1770563" stroke="0" extrusionOk="0">
                <a:moveTo>
                  <a:pt x="0" y="295100"/>
                </a:moveTo>
                <a:cubicBezTo>
                  <a:pt x="-4911" y="104460"/>
                  <a:pt x="148618" y="-6927"/>
                  <a:pt x="295100" y="0"/>
                </a:cubicBezTo>
                <a:cubicBezTo>
                  <a:pt x="549034" y="-15183"/>
                  <a:pt x="715229" y="-15787"/>
                  <a:pt x="956997" y="0"/>
                </a:cubicBezTo>
                <a:cubicBezTo>
                  <a:pt x="1198765" y="15787"/>
                  <a:pt x="1393877" y="-25703"/>
                  <a:pt x="1520836" y="0"/>
                </a:cubicBezTo>
                <a:cubicBezTo>
                  <a:pt x="1647795" y="25703"/>
                  <a:pt x="2057444" y="-35008"/>
                  <a:pt x="2231762" y="0"/>
                </a:cubicBezTo>
                <a:cubicBezTo>
                  <a:pt x="2406080" y="35008"/>
                  <a:pt x="2756588" y="17342"/>
                  <a:pt x="2893660" y="0"/>
                </a:cubicBezTo>
                <a:cubicBezTo>
                  <a:pt x="3030732" y="-17342"/>
                  <a:pt x="3274766" y="25690"/>
                  <a:pt x="3506528" y="0"/>
                </a:cubicBezTo>
                <a:cubicBezTo>
                  <a:pt x="3738290" y="-25690"/>
                  <a:pt x="3817936" y="14742"/>
                  <a:pt x="3972307" y="0"/>
                </a:cubicBezTo>
                <a:cubicBezTo>
                  <a:pt x="4126678" y="-14742"/>
                  <a:pt x="4301041" y="14239"/>
                  <a:pt x="4438087" y="0"/>
                </a:cubicBezTo>
                <a:cubicBezTo>
                  <a:pt x="4575133" y="-14239"/>
                  <a:pt x="5022531" y="-15466"/>
                  <a:pt x="5198043" y="0"/>
                </a:cubicBezTo>
                <a:cubicBezTo>
                  <a:pt x="5362343" y="5000"/>
                  <a:pt x="5497001" y="166176"/>
                  <a:pt x="5493143" y="295100"/>
                </a:cubicBezTo>
                <a:cubicBezTo>
                  <a:pt x="5487950" y="453793"/>
                  <a:pt x="5485627" y="687744"/>
                  <a:pt x="5493143" y="849871"/>
                </a:cubicBezTo>
                <a:cubicBezTo>
                  <a:pt x="5500659" y="1011998"/>
                  <a:pt x="5494293" y="1250273"/>
                  <a:pt x="5493143" y="1475463"/>
                </a:cubicBezTo>
                <a:cubicBezTo>
                  <a:pt x="5497258" y="1636964"/>
                  <a:pt x="5352880" y="1767620"/>
                  <a:pt x="5198043" y="1770563"/>
                </a:cubicBezTo>
                <a:cubicBezTo>
                  <a:pt x="4930824" y="1803265"/>
                  <a:pt x="4747090" y="1753601"/>
                  <a:pt x="4536146" y="1770563"/>
                </a:cubicBezTo>
                <a:cubicBezTo>
                  <a:pt x="4325202" y="1787525"/>
                  <a:pt x="4025872" y="1758127"/>
                  <a:pt x="3874248" y="1770563"/>
                </a:cubicBezTo>
                <a:cubicBezTo>
                  <a:pt x="3722624" y="1782999"/>
                  <a:pt x="3413340" y="1783044"/>
                  <a:pt x="3212351" y="1770563"/>
                </a:cubicBezTo>
                <a:cubicBezTo>
                  <a:pt x="3011362" y="1758082"/>
                  <a:pt x="2869228" y="1753867"/>
                  <a:pt x="2697542" y="1770563"/>
                </a:cubicBezTo>
                <a:cubicBezTo>
                  <a:pt x="2525856" y="1787259"/>
                  <a:pt x="2342483" y="1795352"/>
                  <a:pt x="2133704" y="1770563"/>
                </a:cubicBezTo>
                <a:cubicBezTo>
                  <a:pt x="1924925" y="1745774"/>
                  <a:pt x="1767157" y="1796131"/>
                  <a:pt x="1471806" y="1770563"/>
                </a:cubicBezTo>
                <a:cubicBezTo>
                  <a:pt x="1176455" y="1744995"/>
                  <a:pt x="1119176" y="1772235"/>
                  <a:pt x="956997" y="1770563"/>
                </a:cubicBezTo>
                <a:cubicBezTo>
                  <a:pt x="794818" y="1768891"/>
                  <a:pt x="488708" y="1772604"/>
                  <a:pt x="295100" y="1770563"/>
                </a:cubicBezTo>
                <a:cubicBezTo>
                  <a:pt x="163694" y="1780049"/>
                  <a:pt x="14237" y="1654347"/>
                  <a:pt x="0" y="1475463"/>
                </a:cubicBezTo>
                <a:cubicBezTo>
                  <a:pt x="-10067" y="1307865"/>
                  <a:pt x="-618" y="1093638"/>
                  <a:pt x="0" y="920692"/>
                </a:cubicBezTo>
                <a:cubicBezTo>
                  <a:pt x="618" y="747746"/>
                  <a:pt x="6306" y="510685"/>
                  <a:pt x="0" y="295100"/>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Quan tâm, bày tỏ lòng yêu mến với người lao động bằng lời nói, việc làm phù hợp.</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Thể hiện sự biết ơn người lao động qua hoạt động vẽ tranh về người lao động.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A6ADC1FE-F7C2-3DCA-8E5C-339599032EF9}"/>
              </a:ext>
            </a:extLst>
          </p:cNvPr>
          <p:cNvPicPr>
            <a:picLocks noChangeAspect="1"/>
          </p:cNvPicPr>
          <p:nvPr/>
        </p:nvPicPr>
        <p:blipFill>
          <a:blip r:embed="rId4"/>
          <a:stretch>
            <a:fillRect/>
          </a:stretch>
        </p:blipFill>
        <p:spPr>
          <a:xfrm>
            <a:off x="85724" y="1656744"/>
            <a:ext cx="5884087" cy="19809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EBC65A9B-058C-1378-A72A-074AC5A51444}"/>
              </a:ext>
            </a:extLst>
          </p:cNvPr>
          <p:cNvPicPr>
            <a:picLocks noChangeAspect="1"/>
          </p:cNvPicPr>
          <p:nvPr/>
        </p:nvPicPr>
        <p:blipFill>
          <a:blip r:embed="rId5"/>
          <a:stretch>
            <a:fillRect/>
          </a:stretch>
        </p:blipFill>
        <p:spPr>
          <a:xfrm>
            <a:off x="6102627" y="1410416"/>
            <a:ext cx="5671931" cy="2390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0117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sp>
        <p:nvSpPr>
          <p:cNvPr id="10" name="Rectangle: Rounded Corners 9">
            <a:extLst>
              <a:ext uri="{FF2B5EF4-FFF2-40B4-BE49-F238E27FC236}">
                <a16:creationId xmlns:a16="http://schemas.microsoft.com/office/drawing/2014/main" id="{812D9F19-27EE-B901-73CD-9CA94601700B}"/>
              </a:ext>
            </a:extLst>
          </p:cNvPr>
          <p:cNvSpPr/>
          <p:nvPr/>
        </p:nvSpPr>
        <p:spPr>
          <a:xfrm>
            <a:off x="288234" y="3884803"/>
            <a:ext cx="5029201" cy="1094702"/>
          </a:xfrm>
          <a:custGeom>
            <a:avLst/>
            <a:gdLst>
              <a:gd name="connsiteX0" fmla="*/ 0 w 5029201"/>
              <a:gd name="connsiteY0" fmla="*/ 182454 h 1094702"/>
              <a:gd name="connsiteX1" fmla="*/ 182454 w 5029201"/>
              <a:gd name="connsiteY1" fmla="*/ 0 h 1094702"/>
              <a:gd name="connsiteX2" fmla="*/ 755496 w 5029201"/>
              <a:gd name="connsiteY2" fmla="*/ 0 h 1094702"/>
              <a:gd name="connsiteX3" fmla="*/ 1515109 w 5029201"/>
              <a:gd name="connsiteY3" fmla="*/ 0 h 1094702"/>
              <a:gd name="connsiteX4" fmla="*/ 2134794 w 5029201"/>
              <a:gd name="connsiteY4" fmla="*/ 0 h 1094702"/>
              <a:gd name="connsiteX5" fmla="*/ 2661193 w 5029201"/>
              <a:gd name="connsiteY5" fmla="*/ 0 h 1094702"/>
              <a:gd name="connsiteX6" fmla="*/ 3234234 w 5029201"/>
              <a:gd name="connsiteY6" fmla="*/ 0 h 1094702"/>
              <a:gd name="connsiteX7" fmla="*/ 3947205 w 5029201"/>
              <a:gd name="connsiteY7" fmla="*/ 0 h 1094702"/>
              <a:gd name="connsiteX8" fmla="*/ 4846747 w 5029201"/>
              <a:gd name="connsiteY8" fmla="*/ 0 h 1094702"/>
              <a:gd name="connsiteX9" fmla="*/ 5029201 w 5029201"/>
              <a:gd name="connsiteY9" fmla="*/ 182454 h 1094702"/>
              <a:gd name="connsiteX10" fmla="*/ 5029201 w 5029201"/>
              <a:gd name="connsiteY10" fmla="*/ 554649 h 1094702"/>
              <a:gd name="connsiteX11" fmla="*/ 5029201 w 5029201"/>
              <a:gd name="connsiteY11" fmla="*/ 912248 h 1094702"/>
              <a:gd name="connsiteX12" fmla="*/ 4846747 w 5029201"/>
              <a:gd name="connsiteY12" fmla="*/ 1094702 h 1094702"/>
              <a:gd name="connsiteX13" fmla="*/ 4087134 w 5029201"/>
              <a:gd name="connsiteY13" fmla="*/ 1094702 h 1094702"/>
              <a:gd name="connsiteX14" fmla="*/ 3514092 w 5029201"/>
              <a:gd name="connsiteY14" fmla="*/ 1094702 h 1094702"/>
              <a:gd name="connsiteX15" fmla="*/ 2801121 w 5029201"/>
              <a:gd name="connsiteY15" fmla="*/ 1094702 h 1094702"/>
              <a:gd name="connsiteX16" fmla="*/ 2228080 w 5029201"/>
              <a:gd name="connsiteY16" fmla="*/ 1094702 h 1094702"/>
              <a:gd name="connsiteX17" fmla="*/ 1515109 w 5029201"/>
              <a:gd name="connsiteY17" fmla="*/ 1094702 h 1094702"/>
              <a:gd name="connsiteX18" fmla="*/ 988710 w 5029201"/>
              <a:gd name="connsiteY18" fmla="*/ 1094702 h 1094702"/>
              <a:gd name="connsiteX19" fmla="*/ 182454 w 5029201"/>
              <a:gd name="connsiteY19" fmla="*/ 1094702 h 1094702"/>
              <a:gd name="connsiteX20" fmla="*/ 0 w 5029201"/>
              <a:gd name="connsiteY20" fmla="*/ 912248 h 1094702"/>
              <a:gd name="connsiteX21" fmla="*/ 0 w 5029201"/>
              <a:gd name="connsiteY21" fmla="*/ 540053 h 1094702"/>
              <a:gd name="connsiteX22" fmla="*/ 0 w 5029201"/>
              <a:gd name="connsiteY22" fmla="*/ 182454 h 109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29201" h="1094702" fill="none" extrusionOk="0">
                <a:moveTo>
                  <a:pt x="0" y="182454"/>
                </a:moveTo>
                <a:cubicBezTo>
                  <a:pt x="5920" y="79420"/>
                  <a:pt x="72906" y="7944"/>
                  <a:pt x="182454" y="0"/>
                </a:cubicBezTo>
                <a:cubicBezTo>
                  <a:pt x="391913" y="-21559"/>
                  <a:pt x="623265" y="-2035"/>
                  <a:pt x="755496" y="0"/>
                </a:cubicBezTo>
                <a:cubicBezTo>
                  <a:pt x="887727" y="2035"/>
                  <a:pt x="1317405" y="-16811"/>
                  <a:pt x="1515109" y="0"/>
                </a:cubicBezTo>
                <a:cubicBezTo>
                  <a:pt x="1712813" y="16811"/>
                  <a:pt x="1870112" y="-30653"/>
                  <a:pt x="2134794" y="0"/>
                </a:cubicBezTo>
                <a:cubicBezTo>
                  <a:pt x="2399476" y="30653"/>
                  <a:pt x="2489891" y="23379"/>
                  <a:pt x="2661193" y="0"/>
                </a:cubicBezTo>
                <a:cubicBezTo>
                  <a:pt x="2832495" y="-23379"/>
                  <a:pt x="3030748" y="12517"/>
                  <a:pt x="3234234" y="0"/>
                </a:cubicBezTo>
                <a:cubicBezTo>
                  <a:pt x="3437720" y="-12517"/>
                  <a:pt x="3643839" y="-1813"/>
                  <a:pt x="3947205" y="0"/>
                </a:cubicBezTo>
                <a:cubicBezTo>
                  <a:pt x="4250571" y="1813"/>
                  <a:pt x="4608206" y="32425"/>
                  <a:pt x="4846747" y="0"/>
                </a:cubicBezTo>
                <a:cubicBezTo>
                  <a:pt x="4959165" y="-15455"/>
                  <a:pt x="5051077" y="91510"/>
                  <a:pt x="5029201" y="182454"/>
                </a:cubicBezTo>
                <a:cubicBezTo>
                  <a:pt x="5039704" y="311514"/>
                  <a:pt x="5045979" y="477784"/>
                  <a:pt x="5029201" y="554649"/>
                </a:cubicBezTo>
                <a:cubicBezTo>
                  <a:pt x="5012423" y="631514"/>
                  <a:pt x="5028568" y="822707"/>
                  <a:pt x="5029201" y="912248"/>
                </a:cubicBezTo>
                <a:cubicBezTo>
                  <a:pt x="5031121" y="1010592"/>
                  <a:pt x="4951207" y="1094605"/>
                  <a:pt x="4846747" y="1094702"/>
                </a:cubicBezTo>
                <a:cubicBezTo>
                  <a:pt x="4645442" y="1084643"/>
                  <a:pt x="4465536" y="1089960"/>
                  <a:pt x="4087134" y="1094702"/>
                </a:cubicBezTo>
                <a:cubicBezTo>
                  <a:pt x="3708732" y="1099444"/>
                  <a:pt x="3714434" y="1122645"/>
                  <a:pt x="3514092" y="1094702"/>
                </a:cubicBezTo>
                <a:cubicBezTo>
                  <a:pt x="3313750" y="1066759"/>
                  <a:pt x="3014117" y="1082262"/>
                  <a:pt x="2801121" y="1094702"/>
                </a:cubicBezTo>
                <a:cubicBezTo>
                  <a:pt x="2588125" y="1107142"/>
                  <a:pt x="2495685" y="1073521"/>
                  <a:pt x="2228080" y="1094702"/>
                </a:cubicBezTo>
                <a:cubicBezTo>
                  <a:pt x="1960475" y="1115883"/>
                  <a:pt x="1712178" y="1068733"/>
                  <a:pt x="1515109" y="1094702"/>
                </a:cubicBezTo>
                <a:cubicBezTo>
                  <a:pt x="1318040" y="1120671"/>
                  <a:pt x="1205480" y="1073803"/>
                  <a:pt x="988710" y="1094702"/>
                </a:cubicBezTo>
                <a:cubicBezTo>
                  <a:pt x="771940" y="1115601"/>
                  <a:pt x="575748" y="1134941"/>
                  <a:pt x="182454" y="1094702"/>
                </a:cubicBezTo>
                <a:cubicBezTo>
                  <a:pt x="87401" y="1085893"/>
                  <a:pt x="-11459" y="992823"/>
                  <a:pt x="0" y="912248"/>
                </a:cubicBezTo>
                <a:cubicBezTo>
                  <a:pt x="18299" y="796451"/>
                  <a:pt x="-11823" y="664725"/>
                  <a:pt x="0" y="540053"/>
                </a:cubicBezTo>
                <a:cubicBezTo>
                  <a:pt x="11823" y="415381"/>
                  <a:pt x="-7971" y="261647"/>
                  <a:pt x="0" y="182454"/>
                </a:cubicBezTo>
                <a:close/>
              </a:path>
              <a:path w="5029201" h="1094702" stroke="0" extrusionOk="0">
                <a:moveTo>
                  <a:pt x="0" y="182454"/>
                </a:moveTo>
                <a:cubicBezTo>
                  <a:pt x="-1271" y="74527"/>
                  <a:pt x="103189" y="-9029"/>
                  <a:pt x="182454" y="0"/>
                </a:cubicBezTo>
                <a:cubicBezTo>
                  <a:pt x="340304" y="-25736"/>
                  <a:pt x="599822" y="24897"/>
                  <a:pt x="895425" y="0"/>
                </a:cubicBezTo>
                <a:cubicBezTo>
                  <a:pt x="1191028" y="-24897"/>
                  <a:pt x="1311830" y="-5755"/>
                  <a:pt x="1515109" y="0"/>
                </a:cubicBezTo>
                <a:cubicBezTo>
                  <a:pt x="1718388" y="5755"/>
                  <a:pt x="1945649" y="23622"/>
                  <a:pt x="2274723" y="0"/>
                </a:cubicBezTo>
                <a:cubicBezTo>
                  <a:pt x="2603797" y="-23622"/>
                  <a:pt x="2767371" y="-17576"/>
                  <a:pt x="2987693" y="0"/>
                </a:cubicBezTo>
                <a:cubicBezTo>
                  <a:pt x="3208015" y="17576"/>
                  <a:pt x="3364481" y="5252"/>
                  <a:pt x="3654021" y="0"/>
                </a:cubicBezTo>
                <a:cubicBezTo>
                  <a:pt x="3943561" y="-5252"/>
                  <a:pt x="3957227" y="11901"/>
                  <a:pt x="4180419" y="0"/>
                </a:cubicBezTo>
                <a:cubicBezTo>
                  <a:pt x="4403611" y="-11901"/>
                  <a:pt x="4573328" y="86"/>
                  <a:pt x="4846747" y="0"/>
                </a:cubicBezTo>
                <a:cubicBezTo>
                  <a:pt x="4965402" y="1329"/>
                  <a:pt x="5015013" y="70962"/>
                  <a:pt x="5029201" y="182454"/>
                </a:cubicBezTo>
                <a:cubicBezTo>
                  <a:pt x="5025616" y="358005"/>
                  <a:pt x="5043788" y="369457"/>
                  <a:pt x="5029201" y="547351"/>
                </a:cubicBezTo>
                <a:cubicBezTo>
                  <a:pt x="5014614" y="725245"/>
                  <a:pt x="5030712" y="824899"/>
                  <a:pt x="5029201" y="912248"/>
                </a:cubicBezTo>
                <a:cubicBezTo>
                  <a:pt x="5034337" y="994635"/>
                  <a:pt x="4955259" y="1095266"/>
                  <a:pt x="4846747" y="1094702"/>
                </a:cubicBezTo>
                <a:cubicBezTo>
                  <a:pt x="4729726" y="1084132"/>
                  <a:pt x="4540908" y="1076733"/>
                  <a:pt x="4273705" y="1094702"/>
                </a:cubicBezTo>
                <a:cubicBezTo>
                  <a:pt x="4006502" y="1112671"/>
                  <a:pt x="3775176" y="1121122"/>
                  <a:pt x="3560735" y="1094702"/>
                </a:cubicBezTo>
                <a:cubicBezTo>
                  <a:pt x="3346294" y="1068283"/>
                  <a:pt x="3018576" y="1113307"/>
                  <a:pt x="2847764" y="1094702"/>
                </a:cubicBezTo>
                <a:cubicBezTo>
                  <a:pt x="2676952" y="1076097"/>
                  <a:pt x="2417776" y="1104960"/>
                  <a:pt x="2134794" y="1094702"/>
                </a:cubicBezTo>
                <a:cubicBezTo>
                  <a:pt x="1851812" y="1084445"/>
                  <a:pt x="1829301" y="1077072"/>
                  <a:pt x="1561752" y="1094702"/>
                </a:cubicBezTo>
                <a:cubicBezTo>
                  <a:pt x="1294203" y="1112332"/>
                  <a:pt x="1180129" y="1079398"/>
                  <a:pt x="942067" y="1094702"/>
                </a:cubicBezTo>
                <a:cubicBezTo>
                  <a:pt x="704005" y="1110006"/>
                  <a:pt x="387601" y="1067131"/>
                  <a:pt x="182454" y="1094702"/>
                </a:cubicBezTo>
                <a:cubicBezTo>
                  <a:pt x="78879" y="1115295"/>
                  <a:pt x="5023" y="1017435"/>
                  <a:pt x="0" y="912248"/>
                </a:cubicBezTo>
                <a:cubicBezTo>
                  <a:pt x="-10638" y="786660"/>
                  <a:pt x="-15948" y="682935"/>
                  <a:pt x="0" y="561947"/>
                </a:cubicBezTo>
                <a:cubicBezTo>
                  <a:pt x="15948" y="440959"/>
                  <a:pt x="-17901" y="267560"/>
                  <a:pt x="0" y="182454"/>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Giúp đỡ người lao động khi họ gặp khó khăn.</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225092" y="4018980"/>
            <a:ext cx="5562717" cy="1586689"/>
          </a:xfrm>
          <a:custGeom>
            <a:avLst/>
            <a:gdLst>
              <a:gd name="connsiteX0" fmla="*/ 0 w 5562717"/>
              <a:gd name="connsiteY0" fmla="*/ 264453 h 1586689"/>
              <a:gd name="connsiteX1" fmla="*/ 264453 w 5562717"/>
              <a:gd name="connsiteY1" fmla="*/ 0 h 1586689"/>
              <a:gd name="connsiteX2" fmla="*/ 742665 w 5562717"/>
              <a:gd name="connsiteY2" fmla="*/ 0 h 1586689"/>
              <a:gd name="connsiteX3" fmla="*/ 1220877 w 5562717"/>
              <a:gd name="connsiteY3" fmla="*/ 0 h 1586689"/>
              <a:gd name="connsiteX4" fmla="*/ 1749427 w 5562717"/>
              <a:gd name="connsiteY4" fmla="*/ 0 h 1586689"/>
              <a:gd name="connsiteX5" fmla="*/ 2428992 w 5562717"/>
              <a:gd name="connsiteY5" fmla="*/ 0 h 1586689"/>
              <a:gd name="connsiteX6" fmla="*/ 3058218 w 5562717"/>
              <a:gd name="connsiteY6" fmla="*/ 0 h 1586689"/>
              <a:gd name="connsiteX7" fmla="*/ 3687444 w 5562717"/>
              <a:gd name="connsiteY7" fmla="*/ 0 h 1586689"/>
              <a:gd name="connsiteX8" fmla="*/ 4165657 w 5562717"/>
              <a:gd name="connsiteY8" fmla="*/ 0 h 1586689"/>
              <a:gd name="connsiteX9" fmla="*/ 4694207 w 5562717"/>
              <a:gd name="connsiteY9" fmla="*/ 0 h 1586689"/>
              <a:gd name="connsiteX10" fmla="*/ 5298264 w 5562717"/>
              <a:gd name="connsiteY10" fmla="*/ 0 h 1586689"/>
              <a:gd name="connsiteX11" fmla="*/ 5562717 w 5562717"/>
              <a:gd name="connsiteY11" fmla="*/ 264453 h 1586689"/>
              <a:gd name="connsiteX12" fmla="*/ 5562717 w 5562717"/>
              <a:gd name="connsiteY12" fmla="*/ 814500 h 1586689"/>
              <a:gd name="connsiteX13" fmla="*/ 5562717 w 5562717"/>
              <a:gd name="connsiteY13" fmla="*/ 1322236 h 1586689"/>
              <a:gd name="connsiteX14" fmla="*/ 5298264 w 5562717"/>
              <a:gd name="connsiteY14" fmla="*/ 1586689 h 1586689"/>
              <a:gd name="connsiteX15" fmla="*/ 4618700 w 5562717"/>
              <a:gd name="connsiteY15" fmla="*/ 1586689 h 1586689"/>
              <a:gd name="connsiteX16" fmla="*/ 4140487 w 5562717"/>
              <a:gd name="connsiteY16" fmla="*/ 1586689 h 1586689"/>
              <a:gd name="connsiteX17" fmla="*/ 3561599 w 5562717"/>
              <a:gd name="connsiteY17" fmla="*/ 1586689 h 1586689"/>
              <a:gd name="connsiteX18" fmla="*/ 2982711 w 5562717"/>
              <a:gd name="connsiteY18" fmla="*/ 1586689 h 1586689"/>
              <a:gd name="connsiteX19" fmla="*/ 2403823 w 5562717"/>
              <a:gd name="connsiteY19" fmla="*/ 1586689 h 1586689"/>
              <a:gd name="connsiteX20" fmla="*/ 1724258 w 5562717"/>
              <a:gd name="connsiteY20" fmla="*/ 1586689 h 1586689"/>
              <a:gd name="connsiteX21" fmla="*/ 1246046 w 5562717"/>
              <a:gd name="connsiteY21" fmla="*/ 1586689 h 1586689"/>
              <a:gd name="connsiteX22" fmla="*/ 264453 w 5562717"/>
              <a:gd name="connsiteY22" fmla="*/ 1586689 h 1586689"/>
              <a:gd name="connsiteX23" fmla="*/ 0 w 5562717"/>
              <a:gd name="connsiteY23" fmla="*/ 1322236 h 1586689"/>
              <a:gd name="connsiteX24" fmla="*/ 0 w 5562717"/>
              <a:gd name="connsiteY24" fmla="*/ 803922 h 1586689"/>
              <a:gd name="connsiteX25" fmla="*/ 0 w 5562717"/>
              <a:gd name="connsiteY25" fmla="*/ 264453 h 1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62717" h="1586689" fill="none" extrusionOk="0">
                <a:moveTo>
                  <a:pt x="0" y="264453"/>
                </a:moveTo>
                <a:cubicBezTo>
                  <a:pt x="-17401" y="141262"/>
                  <a:pt x="126946" y="6222"/>
                  <a:pt x="264453" y="0"/>
                </a:cubicBezTo>
                <a:cubicBezTo>
                  <a:pt x="462865" y="-18519"/>
                  <a:pt x="561508" y="-6499"/>
                  <a:pt x="742665" y="0"/>
                </a:cubicBezTo>
                <a:cubicBezTo>
                  <a:pt x="923822" y="6499"/>
                  <a:pt x="1100364" y="17816"/>
                  <a:pt x="1220877" y="0"/>
                </a:cubicBezTo>
                <a:cubicBezTo>
                  <a:pt x="1341390" y="-17816"/>
                  <a:pt x="1489552" y="13246"/>
                  <a:pt x="1749427" y="0"/>
                </a:cubicBezTo>
                <a:cubicBezTo>
                  <a:pt x="2009302" y="-13246"/>
                  <a:pt x="2264788" y="-1630"/>
                  <a:pt x="2428992" y="0"/>
                </a:cubicBezTo>
                <a:cubicBezTo>
                  <a:pt x="2593196" y="1630"/>
                  <a:pt x="2883275" y="607"/>
                  <a:pt x="3058218" y="0"/>
                </a:cubicBezTo>
                <a:cubicBezTo>
                  <a:pt x="3233161" y="-607"/>
                  <a:pt x="3559968" y="21156"/>
                  <a:pt x="3687444" y="0"/>
                </a:cubicBezTo>
                <a:cubicBezTo>
                  <a:pt x="3814920" y="-21156"/>
                  <a:pt x="4014590" y="-11825"/>
                  <a:pt x="4165657" y="0"/>
                </a:cubicBezTo>
                <a:cubicBezTo>
                  <a:pt x="4316724" y="11825"/>
                  <a:pt x="4447454" y="-15901"/>
                  <a:pt x="4694207" y="0"/>
                </a:cubicBezTo>
                <a:cubicBezTo>
                  <a:pt x="4940960" y="15901"/>
                  <a:pt x="5056352" y="24653"/>
                  <a:pt x="5298264" y="0"/>
                </a:cubicBezTo>
                <a:cubicBezTo>
                  <a:pt x="5452423" y="-10229"/>
                  <a:pt x="5580751" y="117925"/>
                  <a:pt x="5562717" y="264453"/>
                </a:cubicBezTo>
                <a:cubicBezTo>
                  <a:pt x="5579715" y="437036"/>
                  <a:pt x="5590027" y="688681"/>
                  <a:pt x="5562717" y="814500"/>
                </a:cubicBezTo>
                <a:cubicBezTo>
                  <a:pt x="5535407" y="940319"/>
                  <a:pt x="5557884" y="1164276"/>
                  <a:pt x="5562717" y="1322236"/>
                </a:cubicBezTo>
                <a:cubicBezTo>
                  <a:pt x="5576118" y="1489428"/>
                  <a:pt x="5427475" y="1565330"/>
                  <a:pt x="5298264" y="1586689"/>
                </a:cubicBezTo>
                <a:cubicBezTo>
                  <a:pt x="5046643" y="1577360"/>
                  <a:pt x="4854763" y="1609366"/>
                  <a:pt x="4618700" y="1586689"/>
                </a:cubicBezTo>
                <a:cubicBezTo>
                  <a:pt x="4382637" y="1564012"/>
                  <a:pt x="4351057" y="1609639"/>
                  <a:pt x="4140487" y="1586689"/>
                </a:cubicBezTo>
                <a:cubicBezTo>
                  <a:pt x="3929917" y="1563739"/>
                  <a:pt x="3707800" y="1574783"/>
                  <a:pt x="3561599" y="1586689"/>
                </a:cubicBezTo>
                <a:cubicBezTo>
                  <a:pt x="3415398" y="1598595"/>
                  <a:pt x="3175784" y="1564547"/>
                  <a:pt x="2982711" y="1586689"/>
                </a:cubicBezTo>
                <a:cubicBezTo>
                  <a:pt x="2789638" y="1608831"/>
                  <a:pt x="2539397" y="1587194"/>
                  <a:pt x="2403823" y="1586689"/>
                </a:cubicBezTo>
                <a:cubicBezTo>
                  <a:pt x="2268249" y="1586184"/>
                  <a:pt x="1971545" y="1620505"/>
                  <a:pt x="1724258" y="1586689"/>
                </a:cubicBezTo>
                <a:cubicBezTo>
                  <a:pt x="1476972" y="1552873"/>
                  <a:pt x="1406025" y="1594288"/>
                  <a:pt x="1246046" y="1586689"/>
                </a:cubicBezTo>
                <a:cubicBezTo>
                  <a:pt x="1086067" y="1579090"/>
                  <a:pt x="565303" y="1626230"/>
                  <a:pt x="264453" y="1586689"/>
                </a:cubicBezTo>
                <a:cubicBezTo>
                  <a:pt x="118350" y="1564064"/>
                  <a:pt x="-33028" y="1459078"/>
                  <a:pt x="0" y="1322236"/>
                </a:cubicBezTo>
                <a:cubicBezTo>
                  <a:pt x="20941" y="1129955"/>
                  <a:pt x="-21112" y="1008466"/>
                  <a:pt x="0" y="803922"/>
                </a:cubicBezTo>
                <a:cubicBezTo>
                  <a:pt x="21112" y="599378"/>
                  <a:pt x="3815" y="470258"/>
                  <a:pt x="0" y="264453"/>
                </a:cubicBezTo>
                <a:close/>
              </a:path>
              <a:path w="5562717" h="1586689" stroke="0" extrusionOk="0">
                <a:moveTo>
                  <a:pt x="0" y="264453"/>
                </a:moveTo>
                <a:cubicBezTo>
                  <a:pt x="-1790" y="108316"/>
                  <a:pt x="124913" y="-2735"/>
                  <a:pt x="264453" y="0"/>
                </a:cubicBezTo>
                <a:cubicBezTo>
                  <a:pt x="603416" y="-19156"/>
                  <a:pt x="643255" y="-6389"/>
                  <a:pt x="944017" y="0"/>
                </a:cubicBezTo>
                <a:cubicBezTo>
                  <a:pt x="1244779" y="6389"/>
                  <a:pt x="1389595" y="-6194"/>
                  <a:pt x="1522906" y="0"/>
                </a:cubicBezTo>
                <a:cubicBezTo>
                  <a:pt x="1656217" y="6194"/>
                  <a:pt x="2101964" y="689"/>
                  <a:pt x="2252808" y="0"/>
                </a:cubicBezTo>
                <a:cubicBezTo>
                  <a:pt x="2403652" y="-689"/>
                  <a:pt x="2716526" y="-30912"/>
                  <a:pt x="2932373" y="0"/>
                </a:cubicBezTo>
                <a:cubicBezTo>
                  <a:pt x="3148221" y="30912"/>
                  <a:pt x="3288233" y="15320"/>
                  <a:pt x="3561599" y="0"/>
                </a:cubicBezTo>
                <a:cubicBezTo>
                  <a:pt x="3834965" y="-15320"/>
                  <a:pt x="3863571" y="2783"/>
                  <a:pt x="4039811" y="0"/>
                </a:cubicBezTo>
                <a:cubicBezTo>
                  <a:pt x="4216051" y="-2783"/>
                  <a:pt x="4300353" y="15222"/>
                  <a:pt x="4518023" y="0"/>
                </a:cubicBezTo>
                <a:cubicBezTo>
                  <a:pt x="4735693" y="-15222"/>
                  <a:pt x="4933291" y="10377"/>
                  <a:pt x="5298264" y="0"/>
                </a:cubicBezTo>
                <a:cubicBezTo>
                  <a:pt x="5445664" y="5097"/>
                  <a:pt x="5563167" y="122373"/>
                  <a:pt x="5562717" y="264453"/>
                </a:cubicBezTo>
                <a:cubicBezTo>
                  <a:pt x="5540315" y="475953"/>
                  <a:pt x="5560905" y="627935"/>
                  <a:pt x="5562717" y="761611"/>
                </a:cubicBezTo>
                <a:cubicBezTo>
                  <a:pt x="5564529" y="895287"/>
                  <a:pt x="5588442" y="1060770"/>
                  <a:pt x="5562717" y="1322236"/>
                </a:cubicBezTo>
                <a:cubicBezTo>
                  <a:pt x="5577061" y="1463137"/>
                  <a:pt x="5417879" y="1577133"/>
                  <a:pt x="5298264" y="1586689"/>
                </a:cubicBezTo>
                <a:cubicBezTo>
                  <a:pt x="5130362" y="1572019"/>
                  <a:pt x="4847346" y="1555927"/>
                  <a:pt x="4618700" y="1586689"/>
                </a:cubicBezTo>
                <a:cubicBezTo>
                  <a:pt x="4390054" y="1617451"/>
                  <a:pt x="4228134" y="1586190"/>
                  <a:pt x="3939135" y="1586689"/>
                </a:cubicBezTo>
                <a:cubicBezTo>
                  <a:pt x="3650137" y="1587188"/>
                  <a:pt x="3538399" y="1553092"/>
                  <a:pt x="3259571" y="1586689"/>
                </a:cubicBezTo>
                <a:cubicBezTo>
                  <a:pt x="2980743" y="1620286"/>
                  <a:pt x="2839243" y="1560278"/>
                  <a:pt x="2731020" y="1586689"/>
                </a:cubicBezTo>
                <a:cubicBezTo>
                  <a:pt x="2622797" y="1613100"/>
                  <a:pt x="2304694" y="1605506"/>
                  <a:pt x="2152132" y="1586689"/>
                </a:cubicBezTo>
                <a:cubicBezTo>
                  <a:pt x="1999570" y="1567872"/>
                  <a:pt x="1776346" y="1577506"/>
                  <a:pt x="1472568" y="1586689"/>
                </a:cubicBezTo>
                <a:cubicBezTo>
                  <a:pt x="1168790" y="1595872"/>
                  <a:pt x="1148306" y="1610508"/>
                  <a:pt x="944017" y="1586689"/>
                </a:cubicBezTo>
                <a:cubicBezTo>
                  <a:pt x="739728" y="1562870"/>
                  <a:pt x="507506" y="1615424"/>
                  <a:pt x="264453" y="1586689"/>
                </a:cubicBezTo>
                <a:cubicBezTo>
                  <a:pt x="132758" y="1591003"/>
                  <a:pt x="8741" y="1478053"/>
                  <a:pt x="0" y="1322236"/>
                </a:cubicBezTo>
                <a:cubicBezTo>
                  <a:pt x="9278" y="1144102"/>
                  <a:pt x="-2147" y="940531"/>
                  <a:pt x="0" y="825078"/>
                </a:cubicBezTo>
                <a:cubicBezTo>
                  <a:pt x="2147" y="709625"/>
                  <a:pt x="11540" y="436319"/>
                  <a:pt x="0" y="264453"/>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Mong muốn sẽ làm công việc như người lao động mà em biết ơn, kính trọng.</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6ECFAB7F-4CA7-549E-1312-8B74F58C7AD2}"/>
              </a:ext>
            </a:extLst>
          </p:cNvPr>
          <p:cNvPicPr>
            <a:picLocks noChangeAspect="1"/>
          </p:cNvPicPr>
          <p:nvPr/>
        </p:nvPicPr>
        <p:blipFill>
          <a:blip r:embed="rId4"/>
          <a:stretch>
            <a:fillRect/>
          </a:stretch>
        </p:blipFill>
        <p:spPr>
          <a:xfrm>
            <a:off x="387626" y="1395687"/>
            <a:ext cx="5119894" cy="2307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62FEC89-F17C-15AE-B6A8-347A74FC554D}"/>
              </a:ext>
            </a:extLst>
          </p:cNvPr>
          <p:cNvPicPr>
            <a:picLocks noChangeAspect="1"/>
          </p:cNvPicPr>
          <p:nvPr/>
        </p:nvPicPr>
        <p:blipFill>
          <a:blip r:embed="rId5"/>
          <a:stretch>
            <a:fillRect/>
          </a:stretch>
        </p:blipFill>
        <p:spPr>
          <a:xfrm>
            <a:off x="5807765" y="1400515"/>
            <a:ext cx="6384235" cy="2424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59153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14">
            <a:extLst>
              <a:ext uri="{FF2B5EF4-FFF2-40B4-BE49-F238E27FC236}">
                <a16:creationId xmlns:a16="http://schemas.microsoft.com/office/drawing/2014/main" id="{3A78C963-2E65-5DA3-41D8-1AE6BD6775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15054" y="3249021"/>
            <a:ext cx="3800607" cy="3893068"/>
          </a:xfrm>
          <a:prstGeom prst="rect">
            <a:avLst/>
          </a:prstGeom>
        </p:spPr>
      </p:pic>
      <p:sp>
        <p:nvSpPr>
          <p:cNvPr id="9" name="Speech Bubble: Oval 8">
            <a:extLst>
              <a:ext uri="{FF2B5EF4-FFF2-40B4-BE49-F238E27FC236}">
                <a16:creationId xmlns:a16="http://schemas.microsoft.com/office/drawing/2014/main" id="{F56671F1-DCDD-BF7C-D30D-F17A07066D80}"/>
              </a:ext>
            </a:extLst>
          </p:cNvPr>
          <p:cNvSpPr/>
          <p:nvPr/>
        </p:nvSpPr>
        <p:spPr>
          <a:xfrm>
            <a:off x="835742" y="1066801"/>
            <a:ext cx="9546508" cy="2682586"/>
          </a:xfrm>
          <a:custGeom>
            <a:avLst/>
            <a:gdLst>
              <a:gd name="connsiteX0" fmla="*/ 1786820 w 9546508"/>
              <a:gd name="connsiteY0" fmla="*/ 3234340 h 2682586"/>
              <a:gd name="connsiteX1" fmla="*/ 2041720 w 9546508"/>
              <a:gd name="connsiteY1" fmla="*/ 2441252 h 2682586"/>
              <a:gd name="connsiteX2" fmla="*/ 4034167 w 9546508"/>
              <a:gd name="connsiteY2" fmla="*/ 16177 h 2682586"/>
              <a:gd name="connsiteX3" fmla="*/ 6475020 w 9546508"/>
              <a:gd name="connsiteY3" fmla="*/ 88141 h 2682586"/>
              <a:gd name="connsiteX4" fmla="*/ 6006491 w 9546508"/>
              <a:gd name="connsiteY4" fmla="*/ 2637047 h 2682586"/>
              <a:gd name="connsiteX5" fmla="*/ 3706987 w 9546508"/>
              <a:gd name="connsiteY5" fmla="*/ 2648693 h 2682586"/>
              <a:gd name="connsiteX6" fmla="*/ 1786820 w 9546508"/>
              <a:gd name="connsiteY6" fmla="*/ 3234340 h 26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6508" h="2682586" fill="none" extrusionOk="0">
                <a:moveTo>
                  <a:pt x="1786820" y="3234340"/>
                </a:moveTo>
                <a:cubicBezTo>
                  <a:pt x="1907281" y="2993459"/>
                  <a:pt x="1909017" y="2777676"/>
                  <a:pt x="2041720" y="2441252"/>
                </a:cubicBezTo>
                <a:cubicBezTo>
                  <a:pt x="-1414682" y="1941659"/>
                  <a:pt x="-195934" y="486261"/>
                  <a:pt x="4034167" y="16177"/>
                </a:cubicBezTo>
                <a:cubicBezTo>
                  <a:pt x="4910145" y="-154133"/>
                  <a:pt x="5663861" y="83310"/>
                  <a:pt x="6475020" y="88141"/>
                </a:cubicBezTo>
                <a:cubicBezTo>
                  <a:pt x="10800756" y="573716"/>
                  <a:pt x="10407550" y="2382165"/>
                  <a:pt x="6006491" y="2637047"/>
                </a:cubicBezTo>
                <a:cubicBezTo>
                  <a:pt x="5252445" y="2745794"/>
                  <a:pt x="4512206" y="2736137"/>
                  <a:pt x="3706987" y="2648693"/>
                </a:cubicBezTo>
                <a:cubicBezTo>
                  <a:pt x="3445605" y="2631249"/>
                  <a:pt x="2593762" y="3160282"/>
                  <a:pt x="1786820" y="3234340"/>
                </a:cubicBezTo>
                <a:close/>
              </a:path>
              <a:path w="9546508" h="2682586" stroke="0" extrusionOk="0">
                <a:moveTo>
                  <a:pt x="1786820" y="3234340"/>
                </a:moveTo>
                <a:cubicBezTo>
                  <a:pt x="1925164" y="2886555"/>
                  <a:pt x="1967005" y="2697566"/>
                  <a:pt x="2041720" y="2441252"/>
                </a:cubicBezTo>
                <a:cubicBezTo>
                  <a:pt x="-1391726" y="1788538"/>
                  <a:pt x="-263028" y="452387"/>
                  <a:pt x="4034167" y="16177"/>
                </a:cubicBezTo>
                <a:cubicBezTo>
                  <a:pt x="4929062" y="-19149"/>
                  <a:pt x="5736544" y="-31576"/>
                  <a:pt x="6475020" y="88141"/>
                </a:cubicBezTo>
                <a:cubicBezTo>
                  <a:pt x="11079274" y="518284"/>
                  <a:pt x="10462617" y="2314365"/>
                  <a:pt x="6006491" y="2637047"/>
                </a:cubicBezTo>
                <a:cubicBezTo>
                  <a:pt x="5174803" y="2632563"/>
                  <a:pt x="4525828" y="2764873"/>
                  <a:pt x="3706987" y="2648693"/>
                </a:cubicBezTo>
                <a:cubicBezTo>
                  <a:pt x="3161504" y="2971773"/>
                  <a:pt x="2201207" y="3229276"/>
                  <a:pt x="1786820" y="3234340"/>
                </a:cubicBezTo>
                <a:close/>
              </a:path>
            </a:pathLst>
          </a:custGeom>
          <a:solidFill>
            <a:schemeClr val="tx2"/>
          </a:solidFill>
          <a:ln w="28575">
            <a:solidFill>
              <a:srgbClr val="00B050"/>
            </a:solidFill>
            <a:extLst>
              <a:ext uri="{C807C97D-BFC1-408E-A445-0C87EB9F89A2}">
                <ask:lineSketchStyleProps xmlns="" xmlns:ask="http://schemas.microsoft.com/office/drawing/2018/sketchyshapes" sd="57054343">
                  <a:prstGeom prst="wedgeEllipseCallout">
                    <a:avLst>
                      <a:gd name="adj1" fmla="val -31283"/>
                      <a:gd name="adj2" fmla="val 70568"/>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B050"/>
                </a:solidFill>
                <a:latin typeface="Calibri" panose="020F0502020204030204" pitchFamily="34" charset="0"/>
                <a:ea typeface="LNTH-LuoLuoNotangYuanTi 1" pitchFamily="2" charset="-128"/>
                <a:cs typeface="Calibri" panose="020F0502020204030204" pitchFamily="34" charset="0"/>
              </a:rPr>
              <a:t>Theo em, còn việc làm nào khác để thể hiện lòng biết ơn với người lao động? </a:t>
            </a:r>
            <a:endParaRPr kumimoji="0" lang="en-US" sz="4000" b="1" i="0" u="none" strike="noStrike" kern="1200" cap="none" spc="0" normalizeH="0" baseline="0" noProof="0" dirty="0">
              <a:ln>
                <a:noFill/>
              </a:ln>
              <a:solidFill>
                <a:srgbClr val="00B050"/>
              </a:solidFill>
              <a:effectLst/>
              <a:uLnTx/>
              <a:uFillTx/>
              <a:latin typeface="Calibri" panose="020F0502020204030204" pitchFamily="34" charset="0"/>
              <a:ea typeface="LNTH-LuoLuoNotangYuanTi 1" pitchFamily="2" charset="-128"/>
              <a:cs typeface="Calibri" panose="020F0502020204030204" pitchFamily="34" charset="0"/>
            </a:endParaRPr>
          </a:p>
        </p:txBody>
      </p:sp>
      <p:pic>
        <p:nvPicPr>
          <p:cNvPr id="2" name="Picture 1">
            <a:extLst>
              <a:ext uri="{FF2B5EF4-FFF2-40B4-BE49-F238E27FC236}">
                <a16:creationId xmlns:a16="http://schemas.microsoft.com/office/drawing/2014/main" id="{4031ED39-58F9-D7F5-848F-F66D1C2F0E9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690456" y="3657601"/>
            <a:ext cx="3733800" cy="3733800"/>
          </a:xfrm>
          <a:prstGeom prst="rect">
            <a:avLst/>
          </a:prstGeom>
        </p:spPr>
      </p:pic>
    </p:spTree>
    <p:extLst>
      <p:ext uri="{BB962C8B-B14F-4D97-AF65-F5344CB8AC3E}">
        <p14:creationId xmlns:p14="http://schemas.microsoft.com/office/powerpoint/2010/main" val="2820958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F26969-D5A5-8A06-1801-BA4E4CC10011}"/>
              </a:ext>
            </a:extLst>
          </p:cNvPr>
          <p:cNvPicPr>
            <a:picLocks noChangeAspect="1"/>
          </p:cNvPicPr>
          <p:nvPr/>
        </p:nvPicPr>
        <p:blipFill>
          <a:blip r:embed="rId3"/>
          <a:stretch>
            <a:fillRect/>
          </a:stretch>
        </p:blipFill>
        <p:spPr>
          <a:xfrm>
            <a:off x="4289487" y="863975"/>
            <a:ext cx="4432176" cy="3072650"/>
          </a:xfrm>
          <a:prstGeom prst="rect">
            <a:avLst/>
          </a:prstGeom>
        </p:spPr>
      </p:pic>
    </p:spTree>
    <p:extLst>
      <p:ext uri="{BB962C8B-B14F-4D97-AF65-F5344CB8AC3E}">
        <p14:creationId xmlns:p14="http://schemas.microsoft.com/office/powerpoint/2010/main" val="1156088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grpSp>
        <p:nvGrpSpPr>
          <p:cNvPr id="2736" name="Group 2735">
            <a:extLst>
              <a:ext uri="{FF2B5EF4-FFF2-40B4-BE49-F238E27FC236}">
                <a16:creationId xmlns:a16="http://schemas.microsoft.com/office/drawing/2014/main" id="{906154F7-E2B0-1522-9DE3-D0404D4F2CB4}"/>
              </a:ext>
            </a:extLst>
          </p:cNvPr>
          <p:cNvGrpSpPr/>
          <p:nvPr/>
        </p:nvGrpSpPr>
        <p:grpSpPr>
          <a:xfrm rot="5400000">
            <a:off x="3812454" y="330922"/>
            <a:ext cx="4833792" cy="7791450"/>
            <a:chOff x="8973341" y="852625"/>
            <a:chExt cx="2029095" cy="1435453"/>
          </a:xfrm>
        </p:grpSpPr>
        <p:sp>
          <p:nvSpPr>
            <p:cNvPr id="2737" name="Freeform 255">
              <a:extLst>
                <a:ext uri="{FF2B5EF4-FFF2-40B4-BE49-F238E27FC236}">
                  <a16:creationId xmlns:a16="http://schemas.microsoft.com/office/drawing/2014/main" id="{0AA41685-C4FC-D1F1-12C8-1AB0D565D2B4}"/>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8" name="Rectangle 256">
              <a:extLst>
                <a:ext uri="{FF2B5EF4-FFF2-40B4-BE49-F238E27FC236}">
                  <a16:creationId xmlns:a16="http://schemas.microsoft.com/office/drawing/2014/main" id="{B9BEE664-BEB8-94B8-004C-14B21462C1B5}"/>
                </a:ext>
              </a:extLst>
            </p:cNvPr>
            <p:cNvSpPr>
              <a:spLocks noChangeArrowheads="1"/>
            </p:cNvSpPr>
            <p:nvPr/>
          </p:nvSpPr>
          <p:spPr bwMode="auto">
            <a:xfrm>
              <a:off x="9177621" y="925289"/>
              <a:ext cx="1621905" cy="1291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9" name="Freeform 257">
              <a:extLst>
                <a:ext uri="{FF2B5EF4-FFF2-40B4-BE49-F238E27FC236}">
                  <a16:creationId xmlns:a16="http://schemas.microsoft.com/office/drawing/2014/main" id="{49F7816A-5BAE-B296-74EE-1E71D3C17B0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2740" name="TextBox 2739">
            <a:extLst>
              <a:ext uri="{FF2B5EF4-FFF2-40B4-BE49-F238E27FC236}">
                <a16:creationId xmlns:a16="http://schemas.microsoft.com/office/drawing/2014/main" id="{21377104-5C7D-82F0-2A29-6616CD59488F}"/>
              </a:ext>
            </a:extLst>
          </p:cNvPr>
          <p:cNvSpPr txBox="1"/>
          <p:nvPr/>
        </p:nvSpPr>
        <p:spPr>
          <a:xfrm>
            <a:off x="3028951" y="2606084"/>
            <a:ext cx="6486524" cy="3416320"/>
          </a:xfrm>
          <a:prstGeom prst="rect">
            <a:avLst/>
          </a:prstGeom>
          <a:noFill/>
        </p:spPr>
        <p:txBody>
          <a:bodyPr wrap="square" rtlCol="0">
            <a:spAutoFit/>
          </a:bodyPr>
          <a:lstStyle/>
          <a:p>
            <a:pPr lvl="0" algn="just">
              <a:defRPr/>
            </a:pPr>
            <a:r>
              <a:rPr lang="vi-VN" sz="3600" b="1" dirty="0">
                <a:solidFill>
                  <a:srgbClr val="328C96"/>
                </a:solidFill>
                <a:latin typeface="Calibri" panose="020F0502020204030204" pitchFamily="34" charset="0"/>
                <a:cs typeface="Calibri" panose="020F0502020204030204" pitchFamily="34" charset="0"/>
              </a:rPr>
              <a:t>Người lao động đã tạo ra những sản phẩm cần thiết để phục vụ cho cuộc sống của con người. Bởi vậy, chúng ta cần kính trọng, biết ơn người lao động bằng thái độ, lời nói và việc làm phù hợp.</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2741" name="Group 2740">
            <a:extLst>
              <a:ext uri="{FF2B5EF4-FFF2-40B4-BE49-F238E27FC236}">
                <a16:creationId xmlns:a16="http://schemas.microsoft.com/office/drawing/2014/main" id="{55F75E42-FADE-B387-36DC-72D5D1F7025B}"/>
              </a:ext>
            </a:extLst>
          </p:cNvPr>
          <p:cNvGrpSpPr/>
          <p:nvPr/>
        </p:nvGrpSpPr>
        <p:grpSpPr>
          <a:xfrm>
            <a:off x="147818" y="1025443"/>
            <a:ext cx="2065148" cy="2028696"/>
            <a:chOff x="3109913" y="390525"/>
            <a:chExt cx="5970588" cy="6275388"/>
          </a:xfrm>
        </p:grpSpPr>
        <p:sp>
          <p:nvSpPr>
            <p:cNvPr id="2742" name="Oval 10">
              <a:extLst>
                <a:ext uri="{FF2B5EF4-FFF2-40B4-BE49-F238E27FC236}">
                  <a16:creationId xmlns:a16="http://schemas.microsoft.com/office/drawing/2014/main" id="{23548B31-8D3B-CFA1-7932-050EECDC6F34}"/>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3" name="Oval 11">
              <a:extLst>
                <a:ext uri="{FF2B5EF4-FFF2-40B4-BE49-F238E27FC236}">
                  <a16:creationId xmlns:a16="http://schemas.microsoft.com/office/drawing/2014/main" id="{872CA16D-D9DA-64CF-1701-D240F8A9E5CE}"/>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4" name="Freeform 12">
              <a:extLst>
                <a:ext uri="{FF2B5EF4-FFF2-40B4-BE49-F238E27FC236}">
                  <a16:creationId xmlns:a16="http://schemas.microsoft.com/office/drawing/2014/main" id="{2A94D4FE-6A58-0BC0-475C-E302CDCADB7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5" name="Freeform 13">
              <a:extLst>
                <a:ext uri="{FF2B5EF4-FFF2-40B4-BE49-F238E27FC236}">
                  <a16:creationId xmlns:a16="http://schemas.microsoft.com/office/drawing/2014/main" id="{148429F0-C758-2356-D038-85DE8F749041}"/>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6" name="Freeform 14">
              <a:extLst>
                <a:ext uri="{FF2B5EF4-FFF2-40B4-BE49-F238E27FC236}">
                  <a16:creationId xmlns:a16="http://schemas.microsoft.com/office/drawing/2014/main" id="{8E7E79AF-B7B7-7181-77CB-41084EE60003}"/>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7" name="Freeform 15">
              <a:extLst>
                <a:ext uri="{FF2B5EF4-FFF2-40B4-BE49-F238E27FC236}">
                  <a16:creationId xmlns:a16="http://schemas.microsoft.com/office/drawing/2014/main" id="{48926357-4399-16D2-85B5-3F394449A5C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8" name="Freeform 16">
              <a:extLst>
                <a:ext uri="{FF2B5EF4-FFF2-40B4-BE49-F238E27FC236}">
                  <a16:creationId xmlns:a16="http://schemas.microsoft.com/office/drawing/2014/main" id="{7E92511D-BD29-4EAA-CE7A-0B8503A5C171}"/>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9" name="Freeform 17">
              <a:extLst>
                <a:ext uri="{FF2B5EF4-FFF2-40B4-BE49-F238E27FC236}">
                  <a16:creationId xmlns:a16="http://schemas.microsoft.com/office/drawing/2014/main" id="{E50C58B0-23AC-CF5B-E063-08274A602152}"/>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0" name="Freeform 18">
              <a:extLst>
                <a:ext uri="{FF2B5EF4-FFF2-40B4-BE49-F238E27FC236}">
                  <a16:creationId xmlns:a16="http://schemas.microsoft.com/office/drawing/2014/main" id="{5FA09590-46F8-A996-EC0B-BBC277A54E4C}"/>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1" name="Freeform 19">
              <a:extLst>
                <a:ext uri="{FF2B5EF4-FFF2-40B4-BE49-F238E27FC236}">
                  <a16:creationId xmlns:a16="http://schemas.microsoft.com/office/drawing/2014/main" id="{7CD2B278-48BB-4E15-4E78-A38DD79E695A}"/>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2" name="Freeform 20">
              <a:extLst>
                <a:ext uri="{FF2B5EF4-FFF2-40B4-BE49-F238E27FC236}">
                  <a16:creationId xmlns:a16="http://schemas.microsoft.com/office/drawing/2014/main" id="{1A52B9D2-92E8-490E-B85F-48D40FA83651}"/>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3" name="Freeform 21">
              <a:extLst>
                <a:ext uri="{FF2B5EF4-FFF2-40B4-BE49-F238E27FC236}">
                  <a16:creationId xmlns:a16="http://schemas.microsoft.com/office/drawing/2014/main" id="{3CEA3324-4EEA-61BE-B040-A7385BC17D90}"/>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4" name="Freeform 22">
              <a:extLst>
                <a:ext uri="{FF2B5EF4-FFF2-40B4-BE49-F238E27FC236}">
                  <a16:creationId xmlns:a16="http://schemas.microsoft.com/office/drawing/2014/main" id="{2A8803DE-2FAD-7053-5A9F-98B5556E2E6F}"/>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5" name="Freeform 23">
              <a:extLst>
                <a:ext uri="{FF2B5EF4-FFF2-40B4-BE49-F238E27FC236}">
                  <a16:creationId xmlns:a16="http://schemas.microsoft.com/office/drawing/2014/main" id="{E81961BD-8E48-FD90-5E62-D073BE247D7D}"/>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6" name="Freeform 24">
              <a:extLst>
                <a:ext uri="{FF2B5EF4-FFF2-40B4-BE49-F238E27FC236}">
                  <a16:creationId xmlns:a16="http://schemas.microsoft.com/office/drawing/2014/main" id="{DB4C7AE1-5380-DCAC-2DD3-07C03031588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7" name="Freeform 25">
              <a:extLst>
                <a:ext uri="{FF2B5EF4-FFF2-40B4-BE49-F238E27FC236}">
                  <a16:creationId xmlns:a16="http://schemas.microsoft.com/office/drawing/2014/main" id="{0A790B7D-60A1-83E3-C8D0-4B2A691850F4}"/>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8" name="Freeform 26">
              <a:extLst>
                <a:ext uri="{FF2B5EF4-FFF2-40B4-BE49-F238E27FC236}">
                  <a16:creationId xmlns:a16="http://schemas.microsoft.com/office/drawing/2014/main" id="{FD309D49-65DE-A0B9-6C77-0CDC366392F7}"/>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9" name="Freeform 27">
              <a:extLst>
                <a:ext uri="{FF2B5EF4-FFF2-40B4-BE49-F238E27FC236}">
                  <a16:creationId xmlns:a16="http://schemas.microsoft.com/office/drawing/2014/main" id="{0FF646EE-632E-F89C-9CD8-01F1A18AC059}"/>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0" name="Freeform 28">
              <a:extLst>
                <a:ext uri="{FF2B5EF4-FFF2-40B4-BE49-F238E27FC236}">
                  <a16:creationId xmlns:a16="http://schemas.microsoft.com/office/drawing/2014/main" id="{938338F8-8392-DD62-78A3-7DBB176E7211}"/>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1" name="Freeform 29">
              <a:extLst>
                <a:ext uri="{FF2B5EF4-FFF2-40B4-BE49-F238E27FC236}">
                  <a16:creationId xmlns:a16="http://schemas.microsoft.com/office/drawing/2014/main" id="{7A7CC36F-7DBC-9A5F-641F-E9D41D635EBA}"/>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2" name="Freeform 30">
              <a:extLst>
                <a:ext uri="{FF2B5EF4-FFF2-40B4-BE49-F238E27FC236}">
                  <a16:creationId xmlns:a16="http://schemas.microsoft.com/office/drawing/2014/main" id="{7935C6A4-0996-C767-1B08-BC22AB6C2156}"/>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3" name="Freeform 31">
              <a:extLst>
                <a:ext uri="{FF2B5EF4-FFF2-40B4-BE49-F238E27FC236}">
                  <a16:creationId xmlns:a16="http://schemas.microsoft.com/office/drawing/2014/main" id="{2DFA952F-988E-74BB-D93F-3A2ECC10885F}"/>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4" name="Freeform 32">
              <a:extLst>
                <a:ext uri="{FF2B5EF4-FFF2-40B4-BE49-F238E27FC236}">
                  <a16:creationId xmlns:a16="http://schemas.microsoft.com/office/drawing/2014/main" id="{8512A958-ACEF-9608-AE53-4CE70063A524}"/>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5" name="Freeform 33">
              <a:extLst>
                <a:ext uri="{FF2B5EF4-FFF2-40B4-BE49-F238E27FC236}">
                  <a16:creationId xmlns:a16="http://schemas.microsoft.com/office/drawing/2014/main" id="{F26CC1E2-8B15-24B2-94B0-FAC33B313A47}"/>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6" name="Freeform 34">
              <a:extLst>
                <a:ext uri="{FF2B5EF4-FFF2-40B4-BE49-F238E27FC236}">
                  <a16:creationId xmlns:a16="http://schemas.microsoft.com/office/drawing/2014/main" id="{01BA85E3-6D03-B34C-B986-7602B166FE6E}"/>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7" name="Freeform 35">
              <a:extLst>
                <a:ext uri="{FF2B5EF4-FFF2-40B4-BE49-F238E27FC236}">
                  <a16:creationId xmlns:a16="http://schemas.microsoft.com/office/drawing/2014/main" id="{FD9992A7-3A30-D093-8C4B-F0D139CB0F24}"/>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8" name="Freeform 36">
              <a:extLst>
                <a:ext uri="{FF2B5EF4-FFF2-40B4-BE49-F238E27FC236}">
                  <a16:creationId xmlns:a16="http://schemas.microsoft.com/office/drawing/2014/main" id="{B7D2F534-BCB9-3932-6394-04321A5B489B}"/>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9" name="Freeform 37">
              <a:extLst>
                <a:ext uri="{FF2B5EF4-FFF2-40B4-BE49-F238E27FC236}">
                  <a16:creationId xmlns:a16="http://schemas.microsoft.com/office/drawing/2014/main" id="{B50DCB10-78D3-649A-3979-9FBF2EC2FBAC}"/>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0" name="Freeform 38">
              <a:extLst>
                <a:ext uri="{FF2B5EF4-FFF2-40B4-BE49-F238E27FC236}">
                  <a16:creationId xmlns:a16="http://schemas.microsoft.com/office/drawing/2014/main" id="{A2473150-11A6-27FF-D6CB-B61BF7C1E0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1" name="Freeform 39">
              <a:extLst>
                <a:ext uri="{FF2B5EF4-FFF2-40B4-BE49-F238E27FC236}">
                  <a16:creationId xmlns:a16="http://schemas.microsoft.com/office/drawing/2014/main" id="{AC86E29D-143E-B51E-6485-BC01746D4F31}"/>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2" name="Freeform 40">
              <a:extLst>
                <a:ext uri="{FF2B5EF4-FFF2-40B4-BE49-F238E27FC236}">
                  <a16:creationId xmlns:a16="http://schemas.microsoft.com/office/drawing/2014/main" id="{3EE21F2B-2905-04E0-5F8B-9F25082D3190}"/>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3" name="Freeform 41">
              <a:extLst>
                <a:ext uri="{FF2B5EF4-FFF2-40B4-BE49-F238E27FC236}">
                  <a16:creationId xmlns:a16="http://schemas.microsoft.com/office/drawing/2014/main" id="{C704A505-51AA-3C71-548F-A46DE519975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4" name="Freeform 42">
              <a:extLst>
                <a:ext uri="{FF2B5EF4-FFF2-40B4-BE49-F238E27FC236}">
                  <a16:creationId xmlns:a16="http://schemas.microsoft.com/office/drawing/2014/main" id="{0214D4B8-CF7D-EB23-338D-D63FE280BF7E}"/>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5" name="Freeform 43">
              <a:extLst>
                <a:ext uri="{FF2B5EF4-FFF2-40B4-BE49-F238E27FC236}">
                  <a16:creationId xmlns:a16="http://schemas.microsoft.com/office/drawing/2014/main" id="{B0CEBC06-4E68-230A-FFA3-A99DC4FC59F0}"/>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6" name="Freeform 44">
              <a:extLst>
                <a:ext uri="{FF2B5EF4-FFF2-40B4-BE49-F238E27FC236}">
                  <a16:creationId xmlns:a16="http://schemas.microsoft.com/office/drawing/2014/main" id="{3DBC1566-ECAC-A31E-BE2C-CA98CAB151C5}"/>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7" name="Freeform 45">
              <a:extLst>
                <a:ext uri="{FF2B5EF4-FFF2-40B4-BE49-F238E27FC236}">
                  <a16:creationId xmlns:a16="http://schemas.microsoft.com/office/drawing/2014/main" id="{9109D0F4-95E1-8BA0-97C8-5C5734FC1EDC}"/>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8" name="Freeform 46">
              <a:extLst>
                <a:ext uri="{FF2B5EF4-FFF2-40B4-BE49-F238E27FC236}">
                  <a16:creationId xmlns:a16="http://schemas.microsoft.com/office/drawing/2014/main" id="{EC8FEE0C-C1A7-FD14-0665-9EACD6FB613F}"/>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9" name="Freeform 47">
              <a:extLst>
                <a:ext uri="{FF2B5EF4-FFF2-40B4-BE49-F238E27FC236}">
                  <a16:creationId xmlns:a16="http://schemas.microsoft.com/office/drawing/2014/main" id="{6D337E30-B3A9-5B35-BF91-7D2FDEE14E3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0" name="Freeform 48">
              <a:extLst>
                <a:ext uri="{FF2B5EF4-FFF2-40B4-BE49-F238E27FC236}">
                  <a16:creationId xmlns:a16="http://schemas.microsoft.com/office/drawing/2014/main" id="{4B7F132C-6B8D-00F1-409B-23480D4F17A5}"/>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1" name="Freeform 49">
              <a:extLst>
                <a:ext uri="{FF2B5EF4-FFF2-40B4-BE49-F238E27FC236}">
                  <a16:creationId xmlns:a16="http://schemas.microsoft.com/office/drawing/2014/main" id="{A97C0A9C-7D50-6495-5D76-4FB954FB121C}"/>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2" name="Oval 50">
              <a:extLst>
                <a:ext uri="{FF2B5EF4-FFF2-40B4-BE49-F238E27FC236}">
                  <a16:creationId xmlns:a16="http://schemas.microsoft.com/office/drawing/2014/main" id="{8E50BF71-2C9A-FFBD-C3BB-8987FF4179F0}"/>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3" name="Oval 51">
              <a:extLst>
                <a:ext uri="{FF2B5EF4-FFF2-40B4-BE49-F238E27FC236}">
                  <a16:creationId xmlns:a16="http://schemas.microsoft.com/office/drawing/2014/main" id="{A35133D7-6CF4-ACA9-E3A3-AAD8054A8B53}"/>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4" name="Freeform 52">
              <a:extLst>
                <a:ext uri="{FF2B5EF4-FFF2-40B4-BE49-F238E27FC236}">
                  <a16:creationId xmlns:a16="http://schemas.microsoft.com/office/drawing/2014/main" id="{8591E104-DD3C-F46D-430B-F75BF3EC908A}"/>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5" name="Freeform 53">
              <a:extLst>
                <a:ext uri="{FF2B5EF4-FFF2-40B4-BE49-F238E27FC236}">
                  <a16:creationId xmlns:a16="http://schemas.microsoft.com/office/drawing/2014/main" id="{D3C25C31-F6F8-33BA-A3EF-071A06D5C26E}"/>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6" name="Freeform 54">
              <a:extLst>
                <a:ext uri="{FF2B5EF4-FFF2-40B4-BE49-F238E27FC236}">
                  <a16:creationId xmlns:a16="http://schemas.microsoft.com/office/drawing/2014/main" id="{A4DCC7E8-AFB5-2681-2CF1-099363848551}"/>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7" name="Freeform 55">
              <a:extLst>
                <a:ext uri="{FF2B5EF4-FFF2-40B4-BE49-F238E27FC236}">
                  <a16:creationId xmlns:a16="http://schemas.microsoft.com/office/drawing/2014/main" id="{AD8DE544-EC45-96AA-8EEC-6E6369F89E49}"/>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8" name="Freeform 56">
              <a:extLst>
                <a:ext uri="{FF2B5EF4-FFF2-40B4-BE49-F238E27FC236}">
                  <a16:creationId xmlns:a16="http://schemas.microsoft.com/office/drawing/2014/main" id="{0448B252-0B83-ED74-F0D6-63D45ABDE8ED}"/>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9" name="Freeform 57">
              <a:extLst>
                <a:ext uri="{FF2B5EF4-FFF2-40B4-BE49-F238E27FC236}">
                  <a16:creationId xmlns:a16="http://schemas.microsoft.com/office/drawing/2014/main" id="{70AA444C-891B-856F-32BE-F870DEF22A2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0" name="Freeform 58">
              <a:extLst>
                <a:ext uri="{FF2B5EF4-FFF2-40B4-BE49-F238E27FC236}">
                  <a16:creationId xmlns:a16="http://schemas.microsoft.com/office/drawing/2014/main" id="{3A1BD242-0CA0-82E2-8D53-28514BE58FCB}"/>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1" name="Freeform 59">
              <a:extLst>
                <a:ext uri="{FF2B5EF4-FFF2-40B4-BE49-F238E27FC236}">
                  <a16:creationId xmlns:a16="http://schemas.microsoft.com/office/drawing/2014/main" id="{D56F42AE-C92D-BD6E-69A0-0D49475D3BF5}"/>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2" name="Freeform 60">
              <a:extLst>
                <a:ext uri="{FF2B5EF4-FFF2-40B4-BE49-F238E27FC236}">
                  <a16:creationId xmlns:a16="http://schemas.microsoft.com/office/drawing/2014/main" id="{E12DBBF2-3AEB-C313-CFB6-57CEA633678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3" name="Freeform 61">
              <a:extLst>
                <a:ext uri="{FF2B5EF4-FFF2-40B4-BE49-F238E27FC236}">
                  <a16:creationId xmlns:a16="http://schemas.microsoft.com/office/drawing/2014/main" id="{71A52263-31B0-460F-1F26-227AC0BB2C46}"/>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4" name="Freeform 62">
              <a:extLst>
                <a:ext uri="{FF2B5EF4-FFF2-40B4-BE49-F238E27FC236}">
                  <a16:creationId xmlns:a16="http://schemas.microsoft.com/office/drawing/2014/main" id="{C2A351EB-D390-1819-887C-A6EBC4AE4D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5" name="Freeform 63">
              <a:extLst>
                <a:ext uri="{FF2B5EF4-FFF2-40B4-BE49-F238E27FC236}">
                  <a16:creationId xmlns:a16="http://schemas.microsoft.com/office/drawing/2014/main" id="{1E114EF2-B74E-54F9-B060-A62363EE1EB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6" name="Freeform 64">
              <a:extLst>
                <a:ext uri="{FF2B5EF4-FFF2-40B4-BE49-F238E27FC236}">
                  <a16:creationId xmlns:a16="http://schemas.microsoft.com/office/drawing/2014/main" id="{96A22EE3-E6E3-443E-FAE2-6442E67D2240}"/>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7" name="Freeform 65">
              <a:extLst>
                <a:ext uri="{FF2B5EF4-FFF2-40B4-BE49-F238E27FC236}">
                  <a16:creationId xmlns:a16="http://schemas.microsoft.com/office/drawing/2014/main" id="{CE51C94F-7E82-0B02-CEFE-20CEE005134C}"/>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8" name="Freeform 66">
              <a:extLst>
                <a:ext uri="{FF2B5EF4-FFF2-40B4-BE49-F238E27FC236}">
                  <a16:creationId xmlns:a16="http://schemas.microsoft.com/office/drawing/2014/main" id="{27C6958A-BB3D-47CD-3913-AAB106DDBF29}"/>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9" name="Freeform 67">
              <a:extLst>
                <a:ext uri="{FF2B5EF4-FFF2-40B4-BE49-F238E27FC236}">
                  <a16:creationId xmlns:a16="http://schemas.microsoft.com/office/drawing/2014/main" id="{2B3403DA-0C21-C130-3CE2-B1EF356AB09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0" name="Freeform 68">
              <a:extLst>
                <a:ext uri="{FF2B5EF4-FFF2-40B4-BE49-F238E27FC236}">
                  <a16:creationId xmlns:a16="http://schemas.microsoft.com/office/drawing/2014/main" id="{41F94F3E-F627-2CDC-A6EE-3E3F5834EE1B}"/>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1" name="Freeform 69">
              <a:extLst>
                <a:ext uri="{FF2B5EF4-FFF2-40B4-BE49-F238E27FC236}">
                  <a16:creationId xmlns:a16="http://schemas.microsoft.com/office/drawing/2014/main" id="{D1813D4E-0A42-E3B1-3217-96B773E12B54}"/>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2" name="Freeform 70">
              <a:extLst>
                <a:ext uri="{FF2B5EF4-FFF2-40B4-BE49-F238E27FC236}">
                  <a16:creationId xmlns:a16="http://schemas.microsoft.com/office/drawing/2014/main" id="{51ED3B6F-2352-D840-FF7D-665F97A16C7F}"/>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3" name="Freeform 71">
              <a:extLst>
                <a:ext uri="{FF2B5EF4-FFF2-40B4-BE49-F238E27FC236}">
                  <a16:creationId xmlns:a16="http://schemas.microsoft.com/office/drawing/2014/main" id="{5E02B086-8E60-4C5D-3549-DD205188F017}"/>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4" name="Freeform 72">
              <a:extLst>
                <a:ext uri="{FF2B5EF4-FFF2-40B4-BE49-F238E27FC236}">
                  <a16:creationId xmlns:a16="http://schemas.microsoft.com/office/drawing/2014/main" id="{7E137C7C-D1E7-4661-5453-7FBD731849CE}"/>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5" name="Freeform 73">
              <a:extLst>
                <a:ext uri="{FF2B5EF4-FFF2-40B4-BE49-F238E27FC236}">
                  <a16:creationId xmlns:a16="http://schemas.microsoft.com/office/drawing/2014/main" id="{4223E48A-A296-5327-3669-3AA928B69220}"/>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6" name="Freeform 74">
              <a:extLst>
                <a:ext uri="{FF2B5EF4-FFF2-40B4-BE49-F238E27FC236}">
                  <a16:creationId xmlns:a16="http://schemas.microsoft.com/office/drawing/2014/main" id="{43307FCB-4058-E7A5-0DCE-C64238CD66FE}"/>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7" name="Freeform 75">
              <a:extLst>
                <a:ext uri="{FF2B5EF4-FFF2-40B4-BE49-F238E27FC236}">
                  <a16:creationId xmlns:a16="http://schemas.microsoft.com/office/drawing/2014/main" id="{7AB39EA7-3355-A4C6-6D1D-3A593F094791}"/>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8" name="Freeform 76">
              <a:extLst>
                <a:ext uri="{FF2B5EF4-FFF2-40B4-BE49-F238E27FC236}">
                  <a16:creationId xmlns:a16="http://schemas.microsoft.com/office/drawing/2014/main" id="{7EA94648-7F9E-9DE3-29F9-188C00E2C098}"/>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9" name="Freeform 77">
              <a:extLst>
                <a:ext uri="{FF2B5EF4-FFF2-40B4-BE49-F238E27FC236}">
                  <a16:creationId xmlns:a16="http://schemas.microsoft.com/office/drawing/2014/main" id="{A8FACC09-FBC0-E024-97EA-1E01DDCBA49A}"/>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0" name="Freeform 78">
              <a:extLst>
                <a:ext uri="{FF2B5EF4-FFF2-40B4-BE49-F238E27FC236}">
                  <a16:creationId xmlns:a16="http://schemas.microsoft.com/office/drawing/2014/main" id="{A3A4E8B6-5A4B-BFA4-34D7-AEE41DE9E076}"/>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1" name="Freeform 79">
              <a:extLst>
                <a:ext uri="{FF2B5EF4-FFF2-40B4-BE49-F238E27FC236}">
                  <a16:creationId xmlns:a16="http://schemas.microsoft.com/office/drawing/2014/main" id="{F2CB8434-70E1-7504-1201-08A545CB55DF}"/>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2" name="Freeform 80">
              <a:extLst>
                <a:ext uri="{FF2B5EF4-FFF2-40B4-BE49-F238E27FC236}">
                  <a16:creationId xmlns:a16="http://schemas.microsoft.com/office/drawing/2014/main" id="{B8AD6AB2-EFFB-8DAE-D293-42809641BFCB}"/>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3" name="Freeform 81">
              <a:extLst>
                <a:ext uri="{FF2B5EF4-FFF2-40B4-BE49-F238E27FC236}">
                  <a16:creationId xmlns:a16="http://schemas.microsoft.com/office/drawing/2014/main" id="{19983C9E-2D6E-EA7A-6327-6A2D00C93D1D}"/>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4" name="Freeform 82">
              <a:extLst>
                <a:ext uri="{FF2B5EF4-FFF2-40B4-BE49-F238E27FC236}">
                  <a16:creationId xmlns:a16="http://schemas.microsoft.com/office/drawing/2014/main" id="{A027F561-2735-0101-E802-AFD231B77FD6}"/>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5" name="Freeform 83">
              <a:extLst>
                <a:ext uri="{FF2B5EF4-FFF2-40B4-BE49-F238E27FC236}">
                  <a16:creationId xmlns:a16="http://schemas.microsoft.com/office/drawing/2014/main" id="{712407B3-9882-436B-A380-83BCF8EFFDFA}"/>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6" name="Freeform 84">
              <a:extLst>
                <a:ext uri="{FF2B5EF4-FFF2-40B4-BE49-F238E27FC236}">
                  <a16:creationId xmlns:a16="http://schemas.microsoft.com/office/drawing/2014/main" id="{D92808DF-4898-3132-86BD-87C8D23073BF}"/>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7" name="Freeform 85">
              <a:extLst>
                <a:ext uri="{FF2B5EF4-FFF2-40B4-BE49-F238E27FC236}">
                  <a16:creationId xmlns:a16="http://schemas.microsoft.com/office/drawing/2014/main" id="{57B729F3-6AE6-1B0B-9479-1E83B0A238C3}"/>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8" name="Freeform 86">
              <a:extLst>
                <a:ext uri="{FF2B5EF4-FFF2-40B4-BE49-F238E27FC236}">
                  <a16:creationId xmlns:a16="http://schemas.microsoft.com/office/drawing/2014/main" id="{6624CA1E-BE56-A082-E591-085EFD465B46}"/>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9" name="Freeform 87">
              <a:extLst>
                <a:ext uri="{FF2B5EF4-FFF2-40B4-BE49-F238E27FC236}">
                  <a16:creationId xmlns:a16="http://schemas.microsoft.com/office/drawing/2014/main" id="{AF65A154-EFA2-7B27-5909-BEDF00F29E22}"/>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0" name="Freeform 88">
              <a:extLst>
                <a:ext uri="{FF2B5EF4-FFF2-40B4-BE49-F238E27FC236}">
                  <a16:creationId xmlns:a16="http://schemas.microsoft.com/office/drawing/2014/main" id="{B5D85A8C-E285-C72F-56AB-5C8D2CFC8380}"/>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1" name="Freeform 89">
              <a:extLst>
                <a:ext uri="{FF2B5EF4-FFF2-40B4-BE49-F238E27FC236}">
                  <a16:creationId xmlns:a16="http://schemas.microsoft.com/office/drawing/2014/main" id="{1DE46A79-0615-77B9-43DA-EBF4C418DC0F}"/>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2" name="Freeform 90">
              <a:extLst>
                <a:ext uri="{FF2B5EF4-FFF2-40B4-BE49-F238E27FC236}">
                  <a16:creationId xmlns:a16="http://schemas.microsoft.com/office/drawing/2014/main" id="{ACEB75C0-CC16-FAF0-085B-9058B6538A0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3" name="Freeform 91">
              <a:extLst>
                <a:ext uri="{FF2B5EF4-FFF2-40B4-BE49-F238E27FC236}">
                  <a16:creationId xmlns:a16="http://schemas.microsoft.com/office/drawing/2014/main" id="{62240B3F-B51B-3BF6-8459-AA6A0A933F87}"/>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4" name="Freeform 92">
              <a:extLst>
                <a:ext uri="{FF2B5EF4-FFF2-40B4-BE49-F238E27FC236}">
                  <a16:creationId xmlns:a16="http://schemas.microsoft.com/office/drawing/2014/main" id="{E362A58C-1652-9748-9A15-A456EAC8ED78}"/>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5" name="Freeform 93">
              <a:extLst>
                <a:ext uri="{FF2B5EF4-FFF2-40B4-BE49-F238E27FC236}">
                  <a16:creationId xmlns:a16="http://schemas.microsoft.com/office/drawing/2014/main" id="{674BB25A-AC9E-D029-2EA3-8319C46A8576}"/>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6" name="Freeform 94">
              <a:extLst>
                <a:ext uri="{FF2B5EF4-FFF2-40B4-BE49-F238E27FC236}">
                  <a16:creationId xmlns:a16="http://schemas.microsoft.com/office/drawing/2014/main" id="{558AB5C5-B7D8-D609-7E49-99DDCE9C4942}"/>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7" name="Freeform 95">
              <a:extLst>
                <a:ext uri="{FF2B5EF4-FFF2-40B4-BE49-F238E27FC236}">
                  <a16:creationId xmlns:a16="http://schemas.microsoft.com/office/drawing/2014/main" id="{4559AE4D-A51C-5FDA-455F-7D928F3F1F3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8" name="Freeform 96">
              <a:extLst>
                <a:ext uri="{FF2B5EF4-FFF2-40B4-BE49-F238E27FC236}">
                  <a16:creationId xmlns:a16="http://schemas.microsoft.com/office/drawing/2014/main" id="{754D546A-763D-9A53-C5E9-B88CD0FFC977}"/>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9" name="Freeform 97">
              <a:extLst>
                <a:ext uri="{FF2B5EF4-FFF2-40B4-BE49-F238E27FC236}">
                  <a16:creationId xmlns:a16="http://schemas.microsoft.com/office/drawing/2014/main" id="{5409F2E9-EA66-A579-A6E4-6304637F2040}"/>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0" name="Freeform 98">
              <a:extLst>
                <a:ext uri="{FF2B5EF4-FFF2-40B4-BE49-F238E27FC236}">
                  <a16:creationId xmlns:a16="http://schemas.microsoft.com/office/drawing/2014/main" id="{CC524F56-A939-E9D8-C013-D7F6776E3E19}"/>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1" name="Freeform 99">
              <a:extLst>
                <a:ext uri="{FF2B5EF4-FFF2-40B4-BE49-F238E27FC236}">
                  <a16:creationId xmlns:a16="http://schemas.microsoft.com/office/drawing/2014/main" id="{EA270147-4CCE-5707-6229-C889A8CD0F7F}"/>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2" name="Freeform 100">
              <a:extLst>
                <a:ext uri="{FF2B5EF4-FFF2-40B4-BE49-F238E27FC236}">
                  <a16:creationId xmlns:a16="http://schemas.microsoft.com/office/drawing/2014/main" id="{F3C4A59F-1EDE-097C-3808-3ED035C3C4E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3" name="Freeform 101">
              <a:extLst>
                <a:ext uri="{FF2B5EF4-FFF2-40B4-BE49-F238E27FC236}">
                  <a16:creationId xmlns:a16="http://schemas.microsoft.com/office/drawing/2014/main" id="{EAFF9104-3CEB-2123-CF3E-AF022A898642}"/>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4" name="Freeform 102">
              <a:extLst>
                <a:ext uri="{FF2B5EF4-FFF2-40B4-BE49-F238E27FC236}">
                  <a16:creationId xmlns:a16="http://schemas.microsoft.com/office/drawing/2014/main" id="{503C00E5-9E1F-2ECD-4A1E-DEC569820391}"/>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5" name="Freeform 103">
              <a:extLst>
                <a:ext uri="{FF2B5EF4-FFF2-40B4-BE49-F238E27FC236}">
                  <a16:creationId xmlns:a16="http://schemas.microsoft.com/office/drawing/2014/main" id="{6B699FC3-D64E-676F-B23E-11F8F25337D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6" name="Freeform 104">
              <a:extLst>
                <a:ext uri="{FF2B5EF4-FFF2-40B4-BE49-F238E27FC236}">
                  <a16:creationId xmlns:a16="http://schemas.microsoft.com/office/drawing/2014/main" id="{0BF0FDD0-7EE9-3C2C-CBCE-41D5A79ABACC}"/>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7" name="Freeform 105">
              <a:extLst>
                <a:ext uri="{FF2B5EF4-FFF2-40B4-BE49-F238E27FC236}">
                  <a16:creationId xmlns:a16="http://schemas.microsoft.com/office/drawing/2014/main" id="{85B41408-DC1E-D514-8AB7-D0C859995B1F}"/>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8" name="Freeform 106">
              <a:extLst>
                <a:ext uri="{FF2B5EF4-FFF2-40B4-BE49-F238E27FC236}">
                  <a16:creationId xmlns:a16="http://schemas.microsoft.com/office/drawing/2014/main" id="{02884C1C-1A50-703C-45A6-83CF8B1F0DC6}"/>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9" name="Freeform 107">
              <a:extLst>
                <a:ext uri="{FF2B5EF4-FFF2-40B4-BE49-F238E27FC236}">
                  <a16:creationId xmlns:a16="http://schemas.microsoft.com/office/drawing/2014/main" id="{464D4C7D-C911-89CA-EFBD-1B52C210BDB8}"/>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0" name="Freeform 108">
              <a:extLst>
                <a:ext uri="{FF2B5EF4-FFF2-40B4-BE49-F238E27FC236}">
                  <a16:creationId xmlns:a16="http://schemas.microsoft.com/office/drawing/2014/main" id="{3D4ECC12-75D3-B6AE-6BE7-F3C32F3E792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1" name="Freeform 109">
              <a:extLst>
                <a:ext uri="{FF2B5EF4-FFF2-40B4-BE49-F238E27FC236}">
                  <a16:creationId xmlns:a16="http://schemas.microsoft.com/office/drawing/2014/main" id="{009B8C0F-739C-2B66-2C1E-3E16D053E42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2" name="Freeform 110">
              <a:extLst>
                <a:ext uri="{FF2B5EF4-FFF2-40B4-BE49-F238E27FC236}">
                  <a16:creationId xmlns:a16="http://schemas.microsoft.com/office/drawing/2014/main" id="{A7501FA2-84C2-0AA5-8286-8060A7E984C2}"/>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3" name="Freeform 111">
              <a:extLst>
                <a:ext uri="{FF2B5EF4-FFF2-40B4-BE49-F238E27FC236}">
                  <a16:creationId xmlns:a16="http://schemas.microsoft.com/office/drawing/2014/main" id="{E0CDCBB0-AD7F-1535-1A78-805530EEA62F}"/>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4" name="Freeform 112">
              <a:extLst>
                <a:ext uri="{FF2B5EF4-FFF2-40B4-BE49-F238E27FC236}">
                  <a16:creationId xmlns:a16="http://schemas.microsoft.com/office/drawing/2014/main" id="{B3D562FE-FA2D-01CB-F9AA-91239836701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5" name="Freeform 113">
              <a:extLst>
                <a:ext uri="{FF2B5EF4-FFF2-40B4-BE49-F238E27FC236}">
                  <a16:creationId xmlns:a16="http://schemas.microsoft.com/office/drawing/2014/main" id="{A06F5118-3584-A1D7-0F41-81965ED9F903}"/>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6" name="Freeform 114">
              <a:extLst>
                <a:ext uri="{FF2B5EF4-FFF2-40B4-BE49-F238E27FC236}">
                  <a16:creationId xmlns:a16="http://schemas.microsoft.com/office/drawing/2014/main" id="{6B023080-604A-D9CA-501A-642DE02F7CC1}"/>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7" name="Freeform 115">
              <a:extLst>
                <a:ext uri="{FF2B5EF4-FFF2-40B4-BE49-F238E27FC236}">
                  <a16:creationId xmlns:a16="http://schemas.microsoft.com/office/drawing/2014/main" id="{7B39D8BA-6B3B-2998-774D-427A346644CC}"/>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8" name="Freeform 116">
              <a:extLst>
                <a:ext uri="{FF2B5EF4-FFF2-40B4-BE49-F238E27FC236}">
                  <a16:creationId xmlns:a16="http://schemas.microsoft.com/office/drawing/2014/main" id="{4427BFD5-B7F7-A03B-863E-9EEB87310D40}"/>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9" name="Freeform 117">
              <a:extLst>
                <a:ext uri="{FF2B5EF4-FFF2-40B4-BE49-F238E27FC236}">
                  <a16:creationId xmlns:a16="http://schemas.microsoft.com/office/drawing/2014/main" id="{7E4C11E6-FE74-20D8-B6BD-6C3EEFB92B0E}"/>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0" name="Freeform 118">
              <a:extLst>
                <a:ext uri="{FF2B5EF4-FFF2-40B4-BE49-F238E27FC236}">
                  <a16:creationId xmlns:a16="http://schemas.microsoft.com/office/drawing/2014/main" id="{ACA9A57E-D2CD-0EB9-1667-D41BD038FDC1}"/>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1" name="Freeform 119">
              <a:extLst>
                <a:ext uri="{FF2B5EF4-FFF2-40B4-BE49-F238E27FC236}">
                  <a16:creationId xmlns:a16="http://schemas.microsoft.com/office/drawing/2014/main" id="{29E1C15E-CD0B-FD29-B385-BC60F3F009AE}"/>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2" name="Freeform 120">
              <a:extLst>
                <a:ext uri="{FF2B5EF4-FFF2-40B4-BE49-F238E27FC236}">
                  <a16:creationId xmlns:a16="http://schemas.microsoft.com/office/drawing/2014/main" id="{43159E07-C6D1-70EC-F616-FF05B304F6FC}"/>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3" name="Freeform 121">
              <a:extLst>
                <a:ext uri="{FF2B5EF4-FFF2-40B4-BE49-F238E27FC236}">
                  <a16:creationId xmlns:a16="http://schemas.microsoft.com/office/drawing/2014/main" id="{9928C2C5-9283-6596-9478-19DE8CA2BE86}"/>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4" name="Freeform 122">
              <a:extLst>
                <a:ext uri="{FF2B5EF4-FFF2-40B4-BE49-F238E27FC236}">
                  <a16:creationId xmlns:a16="http://schemas.microsoft.com/office/drawing/2014/main" id="{193A5B81-34FB-657A-1643-83B8A5F5866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5" name="Freeform 123">
              <a:extLst>
                <a:ext uri="{FF2B5EF4-FFF2-40B4-BE49-F238E27FC236}">
                  <a16:creationId xmlns:a16="http://schemas.microsoft.com/office/drawing/2014/main" id="{20F5EE15-72E4-E1A4-9D67-EC3EDBABF946}"/>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6" name="Freeform 124">
              <a:extLst>
                <a:ext uri="{FF2B5EF4-FFF2-40B4-BE49-F238E27FC236}">
                  <a16:creationId xmlns:a16="http://schemas.microsoft.com/office/drawing/2014/main" id="{C6F6BFB5-40D7-9C2D-0533-2C09D1AB6A58}"/>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7" name="Freeform 125">
              <a:extLst>
                <a:ext uri="{FF2B5EF4-FFF2-40B4-BE49-F238E27FC236}">
                  <a16:creationId xmlns:a16="http://schemas.microsoft.com/office/drawing/2014/main" id="{F36C7A9A-C837-D2EB-8144-8D38C9D69E8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8" name="Freeform 126">
              <a:extLst>
                <a:ext uri="{FF2B5EF4-FFF2-40B4-BE49-F238E27FC236}">
                  <a16:creationId xmlns:a16="http://schemas.microsoft.com/office/drawing/2014/main" id="{637A60E3-0B83-8FF4-2F56-BEFE5C9720B0}"/>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9" name="Freeform 127">
              <a:extLst>
                <a:ext uri="{FF2B5EF4-FFF2-40B4-BE49-F238E27FC236}">
                  <a16:creationId xmlns:a16="http://schemas.microsoft.com/office/drawing/2014/main" id="{B2275D9C-B507-4DBD-F125-587EA8477840}"/>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0" name="Freeform 128">
              <a:extLst>
                <a:ext uri="{FF2B5EF4-FFF2-40B4-BE49-F238E27FC236}">
                  <a16:creationId xmlns:a16="http://schemas.microsoft.com/office/drawing/2014/main" id="{6B663932-572F-8FD1-5FD8-F06495EF4A60}"/>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1" name="Freeform 129">
              <a:extLst>
                <a:ext uri="{FF2B5EF4-FFF2-40B4-BE49-F238E27FC236}">
                  <a16:creationId xmlns:a16="http://schemas.microsoft.com/office/drawing/2014/main" id="{F0432F68-D4E8-0AC9-94BC-C7063FEBE1A8}"/>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2" name="Freeform 130">
              <a:extLst>
                <a:ext uri="{FF2B5EF4-FFF2-40B4-BE49-F238E27FC236}">
                  <a16:creationId xmlns:a16="http://schemas.microsoft.com/office/drawing/2014/main" id="{27121957-AFF0-C712-EB87-3A648757640B}"/>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3" name="Freeform 131">
              <a:extLst>
                <a:ext uri="{FF2B5EF4-FFF2-40B4-BE49-F238E27FC236}">
                  <a16:creationId xmlns:a16="http://schemas.microsoft.com/office/drawing/2014/main" id="{7320905E-2C05-ABD6-5900-D28E3113484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4" name="Freeform 132">
              <a:extLst>
                <a:ext uri="{FF2B5EF4-FFF2-40B4-BE49-F238E27FC236}">
                  <a16:creationId xmlns:a16="http://schemas.microsoft.com/office/drawing/2014/main" id="{166C539B-6C77-E79B-D08B-AA923F0E537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5" name="Freeform 133">
              <a:extLst>
                <a:ext uri="{FF2B5EF4-FFF2-40B4-BE49-F238E27FC236}">
                  <a16:creationId xmlns:a16="http://schemas.microsoft.com/office/drawing/2014/main" id="{0A3E617E-25FC-E656-75B2-8444B6C0C057}"/>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6" name="Freeform 134">
              <a:extLst>
                <a:ext uri="{FF2B5EF4-FFF2-40B4-BE49-F238E27FC236}">
                  <a16:creationId xmlns:a16="http://schemas.microsoft.com/office/drawing/2014/main" id="{3975E28A-26C3-9E23-782C-E583E402C240}"/>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7" name="Freeform 135">
              <a:extLst>
                <a:ext uri="{FF2B5EF4-FFF2-40B4-BE49-F238E27FC236}">
                  <a16:creationId xmlns:a16="http://schemas.microsoft.com/office/drawing/2014/main" id="{7F0D4FF8-5AD3-6B30-6E99-DD6A021A1971}"/>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2868" name="Group 2867">
            <a:extLst>
              <a:ext uri="{FF2B5EF4-FFF2-40B4-BE49-F238E27FC236}">
                <a16:creationId xmlns:a16="http://schemas.microsoft.com/office/drawing/2014/main" id="{FB3FFD17-6C7F-8306-5F00-FB0FD8DC4AB9}"/>
              </a:ext>
            </a:extLst>
          </p:cNvPr>
          <p:cNvGrpSpPr/>
          <p:nvPr/>
        </p:nvGrpSpPr>
        <p:grpSpPr>
          <a:xfrm>
            <a:off x="9396234" y="4645424"/>
            <a:ext cx="3519665" cy="3126976"/>
            <a:chOff x="1901195" y="2605309"/>
            <a:chExt cx="2055644" cy="2321742"/>
          </a:xfrm>
        </p:grpSpPr>
        <p:pic>
          <p:nvPicPr>
            <p:cNvPr id="2869" name="Picture 2868" descr="A picture containing toy, doll&#10;&#10;Description automatically generated">
              <a:extLst>
                <a:ext uri="{FF2B5EF4-FFF2-40B4-BE49-F238E27FC236}">
                  <a16:creationId xmlns:a16="http://schemas.microsoft.com/office/drawing/2014/main" id="{E000B0C9-467A-5429-9E74-20211BB31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2870" name="Picture 2869" descr="A picture containing chart&#10;&#10;Description automatically generated">
              <a:extLst>
                <a:ext uri="{FF2B5EF4-FFF2-40B4-BE49-F238E27FC236}">
                  <a16:creationId xmlns:a16="http://schemas.microsoft.com/office/drawing/2014/main" id="{AE747E19-5388-1A13-EF9D-0492307DCDF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2872" name="Picture 2871">
            <a:extLst>
              <a:ext uri="{FF2B5EF4-FFF2-40B4-BE49-F238E27FC236}">
                <a16:creationId xmlns:a16="http://schemas.microsoft.com/office/drawing/2014/main" id="{1669D566-3E04-DCDD-E644-F8D2ED8260C7}"/>
              </a:ext>
            </a:extLst>
          </p:cNvPr>
          <p:cNvPicPr>
            <a:picLocks noChangeAspect="1"/>
          </p:cNvPicPr>
          <p:nvPr/>
        </p:nvPicPr>
        <p:blipFill>
          <a:blip r:embed="rId6"/>
          <a:stretch>
            <a:fillRect/>
          </a:stretch>
        </p:blipFill>
        <p:spPr>
          <a:xfrm>
            <a:off x="4782132" y="707085"/>
            <a:ext cx="4151736" cy="1176630"/>
          </a:xfrm>
          <a:prstGeom prst="rect">
            <a:avLst/>
          </a:prstGeom>
        </p:spPr>
      </p:pic>
    </p:spTree>
    <p:extLst>
      <p:ext uri="{BB962C8B-B14F-4D97-AF65-F5344CB8AC3E}">
        <p14:creationId xmlns:p14="http://schemas.microsoft.com/office/powerpoint/2010/main" val="75379306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14:bounceEnd="74000">
                                          <p:cBhvr additive="base">
                                            <p:cTn id="7" dur="500" fill="hold"/>
                                            <p:tgtEl>
                                              <p:spTgt spid="2741"/>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41"/>
                                            </p:tgtEl>
                                            <p:attrNameLst>
                                              <p:attrName>style.visibility</p:attrName>
                                            </p:attrNameLst>
                                          </p:cBhvr>
                                          <p:to>
                                            <p:strVal val="visible"/>
                                          </p:to>
                                        </p:set>
                                        <p:anim calcmode="lin" valueType="num">
                                          <p:cBhvr additive="base">
                                            <p:cTn id="7" dur="500" fill="hold"/>
                                            <p:tgtEl>
                                              <p:spTgt spid="2741"/>
                                            </p:tgtEl>
                                            <p:attrNameLst>
                                              <p:attrName>ppt_x</p:attrName>
                                            </p:attrNameLst>
                                          </p:cBhvr>
                                          <p:tavLst>
                                            <p:tav tm="0">
                                              <p:val>
                                                <p:strVal val="#ppt_x"/>
                                              </p:val>
                                            </p:tav>
                                            <p:tav tm="100000">
                                              <p:val>
                                                <p:strVal val="#ppt_x"/>
                                              </p:val>
                                            </p:tav>
                                          </p:tavLst>
                                        </p:anim>
                                        <p:anim calcmode="lin" valueType="num">
                                          <p:cBhvr additive="base">
                                            <p:cTn id="8" dur="500" fill="hold"/>
                                            <p:tgtEl>
                                              <p:spTgt spid="27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2736"/>
                                            </p:tgtEl>
                                            <p:attrNameLst>
                                              <p:attrName>style.visibility</p:attrName>
                                            </p:attrNameLst>
                                          </p:cBhvr>
                                          <p:to>
                                            <p:strVal val="visible"/>
                                          </p:to>
                                        </p:set>
                                        <p:anim calcmode="lin" valueType="num">
                                          <p:cBhvr>
                                            <p:cTn id="13" dur="500" fill="hold"/>
                                            <p:tgtEl>
                                              <p:spTgt spid="2736"/>
                                            </p:tgtEl>
                                            <p:attrNameLst>
                                              <p:attrName>ppt_w</p:attrName>
                                            </p:attrNameLst>
                                          </p:cBhvr>
                                          <p:tavLst>
                                            <p:tav tm="0">
                                              <p:val>
                                                <p:fltVal val="0"/>
                                              </p:val>
                                            </p:tav>
                                            <p:tav tm="100000">
                                              <p:val>
                                                <p:strVal val="#ppt_w"/>
                                              </p:val>
                                            </p:tav>
                                          </p:tavLst>
                                        </p:anim>
                                        <p:anim calcmode="lin" valueType="num">
                                          <p:cBhvr>
                                            <p:cTn id="14" dur="500" fill="hold"/>
                                            <p:tgtEl>
                                              <p:spTgt spid="2736"/>
                                            </p:tgtEl>
                                            <p:attrNameLst>
                                              <p:attrName>ppt_h</p:attrName>
                                            </p:attrNameLst>
                                          </p:cBhvr>
                                          <p:tavLst>
                                            <p:tav tm="0">
                                              <p:val>
                                                <p:fltVal val="0"/>
                                              </p:val>
                                            </p:tav>
                                            <p:tav tm="100000">
                                              <p:val>
                                                <p:strVal val="#ppt_h"/>
                                              </p:val>
                                            </p:tav>
                                          </p:tavLst>
                                        </p:anim>
                                        <p:anim calcmode="lin" valueType="num">
                                          <p:cBhvr>
                                            <p:cTn id="15" dur="500" fill="hold"/>
                                            <p:tgtEl>
                                              <p:spTgt spid="2736"/>
                                            </p:tgtEl>
                                            <p:attrNameLst>
                                              <p:attrName>style.rotation</p:attrName>
                                            </p:attrNameLst>
                                          </p:cBhvr>
                                          <p:tavLst>
                                            <p:tav tm="0">
                                              <p:val>
                                                <p:fltVal val="360"/>
                                              </p:val>
                                            </p:tav>
                                            <p:tav tm="100000">
                                              <p:val>
                                                <p:fltVal val="0"/>
                                              </p:val>
                                            </p:tav>
                                          </p:tavLst>
                                        </p:anim>
                                        <p:animEffect transition="in" filter="fade">
                                          <p:cBhvr>
                                            <p:cTn id="16" dur="500"/>
                                            <p:tgtEl>
                                              <p:spTgt spid="2736"/>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iterate type="wd">
                                        <p:tmPct val="10000"/>
                                      </p:iterate>
                                      <p:childTnLst>
                                        <p:set>
                                          <p:cBhvr>
                                            <p:cTn id="19" dur="1" fill="hold">
                                              <p:stCondLst>
                                                <p:cond delay="0"/>
                                              </p:stCondLst>
                                            </p:cTn>
                                            <p:tgtEl>
                                              <p:spTgt spid="2740"/>
                                            </p:tgtEl>
                                            <p:attrNameLst>
                                              <p:attrName>style.visibility</p:attrName>
                                            </p:attrNameLst>
                                          </p:cBhvr>
                                          <p:to>
                                            <p:strVal val="visible"/>
                                          </p:to>
                                        </p:set>
                                        <p:anim calcmode="lin" valueType="num">
                                          <p:cBhvr>
                                            <p:cTn id="20" dur="500" fill="hold"/>
                                            <p:tgtEl>
                                              <p:spTgt spid="2740"/>
                                            </p:tgtEl>
                                            <p:attrNameLst>
                                              <p:attrName>ppt_w</p:attrName>
                                            </p:attrNameLst>
                                          </p:cBhvr>
                                          <p:tavLst>
                                            <p:tav tm="0">
                                              <p:val>
                                                <p:fltVal val="0"/>
                                              </p:val>
                                            </p:tav>
                                            <p:tav tm="100000">
                                              <p:val>
                                                <p:strVal val="#ppt_w"/>
                                              </p:val>
                                            </p:tav>
                                          </p:tavLst>
                                        </p:anim>
                                        <p:anim calcmode="lin" valueType="num">
                                          <p:cBhvr>
                                            <p:cTn id="21" dur="500" fill="hold"/>
                                            <p:tgtEl>
                                              <p:spTgt spid="2740"/>
                                            </p:tgtEl>
                                            <p:attrNameLst>
                                              <p:attrName>ppt_h</p:attrName>
                                            </p:attrNameLst>
                                          </p:cBhvr>
                                          <p:tavLst>
                                            <p:tav tm="0">
                                              <p:val>
                                                <p:fltVal val="0"/>
                                              </p:val>
                                            </p:tav>
                                            <p:tav tm="100000">
                                              <p:val>
                                                <p:strVal val="#ppt_h"/>
                                              </p:val>
                                            </p:tav>
                                          </p:tavLst>
                                        </p:anim>
                                        <p:anim calcmode="lin" valueType="num">
                                          <p:cBhvr>
                                            <p:cTn id="22" dur="500" fill="hold"/>
                                            <p:tgtEl>
                                              <p:spTgt spid="2740"/>
                                            </p:tgtEl>
                                            <p:attrNameLst>
                                              <p:attrName>style.rotation</p:attrName>
                                            </p:attrNameLst>
                                          </p:cBhvr>
                                          <p:tavLst>
                                            <p:tav tm="0">
                                              <p:val>
                                                <p:fltVal val="360"/>
                                              </p:val>
                                            </p:tav>
                                            <p:tav tm="100000">
                                              <p:val>
                                                <p:fltVal val="0"/>
                                              </p:val>
                                            </p:tav>
                                          </p:tavLst>
                                        </p:anim>
                                        <p:animEffect transition="in" filter="fade">
                                          <p:cBhvr>
                                            <p:cTn id="23" dur="500"/>
                                            <p:tgtEl>
                                              <p:spTgt spid="2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4" name="Picture 3">
            <a:extLst>
              <a:ext uri="{FF2B5EF4-FFF2-40B4-BE49-F238E27FC236}">
                <a16:creationId xmlns:a16="http://schemas.microsoft.com/office/drawing/2014/main" id="{0E8405BC-B4D5-61EF-E7F3-154BC56D8B57}"/>
              </a:ext>
            </a:extLst>
          </p:cNvPr>
          <p:cNvPicPr>
            <a:picLocks noChangeAspect="1"/>
          </p:cNvPicPr>
          <p:nvPr/>
        </p:nvPicPr>
        <p:blipFill>
          <a:blip r:embed="rId5"/>
          <a:stretch>
            <a:fillRect/>
          </a:stretch>
        </p:blipFill>
        <p:spPr>
          <a:xfrm>
            <a:off x="5049533" y="1753202"/>
            <a:ext cx="5560034" cy="3694496"/>
          </a:xfrm>
          <a:prstGeom prst="rect">
            <a:avLst/>
          </a:prstGeom>
        </p:spPr>
      </p:pic>
    </p:spTree>
    <p:extLst>
      <p:ext uri="{BB962C8B-B14F-4D97-AF65-F5344CB8AC3E}">
        <p14:creationId xmlns:p14="http://schemas.microsoft.com/office/powerpoint/2010/main" val="17152324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Q</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uan sát tranh, đọc tình huống</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en-US" sz="36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sym typeface="Arial"/>
              </a:rPr>
              <a:t>và</a:t>
            </a:r>
            <a:r>
              <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 </a:t>
            </a:r>
            <a:r>
              <a:rPr kumimoji="0" lang="vi-VN"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rPr>
              <a:t>đưa ra cách xử lí tình huống. </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a:endParaRPr>
          </a:p>
        </p:txBody>
      </p:sp>
      <p:pic>
        <p:nvPicPr>
          <p:cNvPr id="5" name="Picture 4">
            <a:extLst>
              <a:ext uri="{FF2B5EF4-FFF2-40B4-BE49-F238E27FC236}">
                <a16:creationId xmlns:a16="http://schemas.microsoft.com/office/drawing/2014/main" id="{31E9029D-8757-317D-119D-D8B2769B723C}"/>
              </a:ext>
            </a:extLst>
          </p:cNvPr>
          <p:cNvPicPr>
            <a:picLocks noChangeAspect="1"/>
          </p:cNvPicPr>
          <p:nvPr/>
        </p:nvPicPr>
        <p:blipFill>
          <a:blip r:embed="rId3"/>
          <a:stretch>
            <a:fillRect/>
          </a:stretch>
        </p:blipFill>
        <p:spPr>
          <a:xfrm>
            <a:off x="104774" y="1624012"/>
            <a:ext cx="6314209" cy="1995488"/>
          </a:xfrm>
          <a:prstGeom prst="rect">
            <a:avLst/>
          </a:prstGeom>
          <a:ln>
            <a:noFill/>
          </a:ln>
          <a:effectLst>
            <a:softEdge rad="112500"/>
          </a:effectLst>
        </p:spPr>
      </p:pic>
      <p:pic>
        <p:nvPicPr>
          <p:cNvPr id="8" name="Picture 7">
            <a:extLst>
              <a:ext uri="{FF2B5EF4-FFF2-40B4-BE49-F238E27FC236}">
                <a16:creationId xmlns:a16="http://schemas.microsoft.com/office/drawing/2014/main" id="{29B44C37-B0C8-3C76-432C-E7C59B60E659}"/>
              </a:ext>
            </a:extLst>
          </p:cNvPr>
          <p:cNvPicPr>
            <a:picLocks noChangeAspect="1"/>
          </p:cNvPicPr>
          <p:nvPr/>
        </p:nvPicPr>
        <p:blipFill>
          <a:blip r:embed="rId4"/>
          <a:stretch>
            <a:fillRect/>
          </a:stretch>
        </p:blipFill>
        <p:spPr>
          <a:xfrm>
            <a:off x="6343649" y="2366962"/>
            <a:ext cx="5695951" cy="2738438"/>
          </a:xfrm>
          <a:prstGeom prst="rect">
            <a:avLst/>
          </a:prstGeom>
          <a:ln>
            <a:noFill/>
          </a:ln>
          <a:effectLst>
            <a:softEdge rad="112500"/>
          </a:effectLst>
        </p:spPr>
      </p:pic>
      <p:pic>
        <p:nvPicPr>
          <p:cNvPr id="11" name="Picture 10">
            <a:extLst>
              <a:ext uri="{FF2B5EF4-FFF2-40B4-BE49-F238E27FC236}">
                <a16:creationId xmlns:a16="http://schemas.microsoft.com/office/drawing/2014/main" id="{B82708E2-7DB9-B9BE-B7CC-F67BBA4E999D}"/>
              </a:ext>
            </a:extLst>
          </p:cNvPr>
          <p:cNvPicPr>
            <a:picLocks noChangeAspect="1"/>
          </p:cNvPicPr>
          <p:nvPr/>
        </p:nvPicPr>
        <p:blipFill>
          <a:blip r:embed="rId5"/>
          <a:stretch>
            <a:fillRect/>
          </a:stretch>
        </p:blipFill>
        <p:spPr>
          <a:xfrm>
            <a:off x="114300" y="3643313"/>
            <a:ext cx="6362700" cy="2584522"/>
          </a:xfrm>
          <a:prstGeom prst="rect">
            <a:avLst/>
          </a:prstGeom>
          <a:ln>
            <a:noFill/>
          </a:ln>
          <a:effectLst>
            <a:softEdge rad="112500"/>
          </a:effectLst>
        </p:spPr>
      </p:pic>
    </p:spTree>
    <p:extLst>
      <p:ext uri="{BB962C8B-B14F-4D97-AF65-F5344CB8AC3E}">
        <p14:creationId xmlns:p14="http://schemas.microsoft.com/office/powerpoint/2010/main" val="2824109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39611" y="3323327"/>
            <a:ext cx="6647461" cy="2554545"/>
          </a:xfrm>
          <a:prstGeom prst="rect">
            <a:avLst/>
          </a:prstGeom>
          <a:noFill/>
        </p:spPr>
        <p:txBody>
          <a:bodyPr wrap="square" rtlCol="0">
            <a:spAutoFit/>
          </a:bodyPr>
          <a:lstStyle/>
          <a:p>
            <a:pPr lvl="0" algn="just"/>
            <a:r>
              <a:rPr lang="vi-VN" sz="4000" b="1" dirty="0">
                <a:solidFill>
                  <a:prstClr val="white"/>
                </a:solidFill>
                <a:latin typeface="Calibri" panose="020F0502020204030204"/>
              </a:rPr>
              <a:t>Phương nên thuyết phục Khánh qua nhặt đồ giúp bác. Nếu Khánh không đồng ý thì Phương vẫn nên giúp bác. </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8C34CDF-6B82-BA1C-5812-80532B14F5E2}"/>
              </a:ext>
            </a:extLst>
          </p:cNvPr>
          <p:cNvPicPr>
            <a:picLocks noChangeAspect="1"/>
          </p:cNvPicPr>
          <p:nvPr/>
        </p:nvPicPr>
        <p:blipFill>
          <a:blip r:embed="rId4"/>
          <a:stretch>
            <a:fillRect/>
          </a:stretch>
        </p:blipFill>
        <p:spPr>
          <a:xfrm>
            <a:off x="2706460" y="1362755"/>
            <a:ext cx="6314209" cy="1995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EBEFA5D5-2195-3876-FD32-C1D77FB3A42D}"/>
              </a:ext>
            </a:extLst>
          </p:cNvPr>
          <p:cNvPicPr>
            <a:picLocks noChangeAspect="1"/>
          </p:cNvPicPr>
          <p:nvPr/>
        </p:nvPicPr>
        <p:blipFill>
          <a:blip r:embed="rId5"/>
          <a:stretch>
            <a:fillRect/>
          </a:stretch>
        </p:blipFill>
        <p:spPr>
          <a:xfrm>
            <a:off x="1828674" y="356133"/>
            <a:ext cx="2895851" cy="1072989"/>
          </a:xfrm>
          <a:prstGeom prst="rect">
            <a:avLst/>
          </a:prstGeom>
        </p:spPr>
      </p:pic>
    </p:spTree>
    <p:extLst>
      <p:ext uri="{BB962C8B-B14F-4D97-AF65-F5344CB8AC3E}">
        <p14:creationId xmlns:p14="http://schemas.microsoft.com/office/powerpoint/2010/main" val="20721362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209801" y="3323327"/>
            <a:ext cx="7336970" cy="2554545"/>
          </a:xfrm>
          <a:prstGeom prst="rect">
            <a:avLst/>
          </a:prstGeom>
          <a:noFill/>
        </p:spPr>
        <p:txBody>
          <a:bodyPr wrap="square" rtlCol="0">
            <a:spAutoFit/>
          </a:bodyPr>
          <a:lstStyle/>
          <a:p>
            <a:pPr lvl="0" algn="just"/>
            <a:r>
              <a:rPr lang="vi-VN" sz="3200" b="1" dirty="0">
                <a:solidFill>
                  <a:prstClr val="white"/>
                </a:solidFill>
                <a:latin typeface="Calibri" panose="020F0502020204030204"/>
              </a:rPr>
              <a:t>Mai nên nói với bạn đó: Mỗi nghề nghiệp đều quan trọng và có vai trò khác nhau trong xã hội. Mai cần nói rõ tầm quan trọng của nghề nghiệp của bố mẹ mình cho bạn đó hiểu hơn. </a:t>
            </a:r>
            <a:endParaRPr kumimoji="0" lang="en-US" sz="3200" b="1" i="0" u="none" strike="noStrike" kern="1200" cap="none" spc="0" normalizeH="0" baseline="0" noProof="0" dirty="0">
              <a:ln>
                <a:noFill/>
              </a:ln>
              <a:solidFill>
                <a:prstClr val="white"/>
              </a:solidFill>
              <a:effectLst/>
              <a:uLnTx/>
              <a:uFillTx/>
              <a:latin typeface="Calibri" panose="020F0502020204030204"/>
            </a:endParaRPr>
          </a:p>
        </p:txBody>
      </p:sp>
      <p:pic>
        <p:nvPicPr>
          <p:cNvPr id="4" name="Picture 3">
            <a:extLst>
              <a:ext uri="{FF2B5EF4-FFF2-40B4-BE49-F238E27FC236}">
                <a16:creationId xmlns:a16="http://schemas.microsoft.com/office/drawing/2014/main" id="{1A5755E3-1FA5-17AB-8358-A34D24F5F11B}"/>
              </a:ext>
            </a:extLst>
          </p:cNvPr>
          <p:cNvPicPr>
            <a:picLocks noChangeAspect="1"/>
          </p:cNvPicPr>
          <p:nvPr/>
        </p:nvPicPr>
        <p:blipFill>
          <a:blip r:embed="rId4"/>
          <a:stretch>
            <a:fillRect/>
          </a:stretch>
        </p:blipFill>
        <p:spPr>
          <a:xfrm>
            <a:off x="3807279" y="559933"/>
            <a:ext cx="5695951" cy="27384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02AB594-2233-6E82-CE98-E9E8CBA8EFAB}"/>
              </a:ext>
            </a:extLst>
          </p:cNvPr>
          <p:cNvPicPr>
            <a:picLocks noChangeAspect="1"/>
          </p:cNvPicPr>
          <p:nvPr/>
        </p:nvPicPr>
        <p:blipFill>
          <a:blip r:embed="rId5"/>
          <a:stretch>
            <a:fillRect/>
          </a:stretch>
        </p:blipFill>
        <p:spPr>
          <a:xfrm>
            <a:off x="977847" y="94877"/>
            <a:ext cx="2877561" cy="1072989"/>
          </a:xfrm>
          <a:prstGeom prst="rect">
            <a:avLst/>
          </a:prstGeom>
        </p:spPr>
      </p:pic>
    </p:spTree>
    <p:extLst>
      <p:ext uri="{BB962C8B-B14F-4D97-AF65-F5344CB8AC3E}">
        <p14:creationId xmlns:p14="http://schemas.microsoft.com/office/powerpoint/2010/main" val="2958330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852673" y="348313"/>
            <a:ext cx="8339329"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128929"/>
            <a:ext cx="5719487" cy="3867803"/>
          </a:xfrm>
          <a:prstGeom prst="rect">
            <a:avLst/>
          </a:prstGeom>
        </p:spPr>
      </p:pic>
      <p:sp>
        <p:nvSpPr>
          <p:cNvPr id="7" name="TextBox 6">
            <a:extLst>
              <a:ext uri="{FF2B5EF4-FFF2-40B4-BE49-F238E27FC236}">
                <a16:creationId xmlns:a16="http://schemas.microsoft.com/office/drawing/2014/main" id="{936E774B-2EB5-BC88-31F2-5DD2ED12C3E2}"/>
              </a:ext>
            </a:extLst>
          </p:cNvPr>
          <p:cNvSpPr txBox="1"/>
          <p:nvPr/>
        </p:nvSpPr>
        <p:spPr>
          <a:xfrm>
            <a:off x="4816612" y="1664415"/>
            <a:ext cx="6304411" cy="173368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Khởi</a:t>
            </a:r>
            <a:r>
              <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 </a:t>
            </a:r>
            <a:r>
              <a:rPr kumimoji="0" lang="en-US" sz="10666" b="1" i="0" u="none" strike="noStrike" kern="1200" cap="none" spc="133" normalizeH="0" baseline="0" noProof="0" dirty="0" err="1">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rPr>
              <a:t>động</a:t>
            </a:r>
            <a:endParaRPr kumimoji="0" lang="en-US" sz="10666" b="1" i="0" u="none" strike="noStrike" kern="1200" cap="none" spc="133" normalizeH="0" baseline="0" noProof="0" dirty="0">
              <a:ln/>
              <a:solidFill>
                <a:srgbClr val="FF0000"/>
              </a:solidFill>
              <a:effectLst>
                <a:outerShdw blurRad="38100" dist="38100" dir="2700000" algn="tl">
                  <a:srgbClr val="000000">
                    <a:alpha val="43137"/>
                  </a:srgbClr>
                </a:outerShdw>
              </a:effectLst>
              <a:uLnTx/>
              <a:uFillTx/>
              <a:latin typeface="UVN Banh Mi" pitchFamily="2" charset="0"/>
              <a:ea typeface="+mn-ea"/>
              <a:cs typeface="Arial"/>
              <a:sym typeface="Arial"/>
            </a:endParaRPr>
          </a:p>
        </p:txBody>
      </p:sp>
    </p:spTree>
    <p:extLst>
      <p:ext uri="{BB962C8B-B14F-4D97-AF65-F5344CB8AC3E}">
        <p14:creationId xmlns:p14="http://schemas.microsoft.com/office/powerpoint/2010/main" val="348775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1" nodeType="click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6"/>
                                        </p:tgtEl>
                                        <p:attrNameLst>
                                          <p:attrName>r</p:attrName>
                                        </p:attrNameLst>
                                      </p:cBhvr>
                                    </p:animRot>
                                    <p:animRot by="-240000">
                                      <p:cBhvr>
                                        <p:cTn id="22" dur="200" fill="hold">
                                          <p:stCondLst>
                                            <p:cond delay="200"/>
                                          </p:stCondLst>
                                        </p:cTn>
                                        <p:tgtEl>
                                          <p:spTgt spid="6"/>
                                        </p:tgtEl>
                                        <p:attrNameLst>
                                          <p:attrName>r</p:attrName>
                                        </p:attrNameLst>
                                      </p:cBhvr>
                                    </p:animRot>
                                    <p:animRot by="240000">
                                      <p:cBhvr>
                                        <p:cTn id="23" dur="200" fill="hold">
                                          <p:stCondLst>
                                            <p:cond delay="400"/>
                                          </p:stCondLst>
                                        </p:cTn>
                                        <p:tgtEl>
                                          <p:spTgt spid="6"/>
                                        </p:tgtEl>
                                        <p:attrNameLst>
                                          <p:attrName>r</p:attrName>
                                        </p:attrNameLst>
                                      </p:cBhvr>
                                    </p:animRot>
                                    <p:animRot by="-240000">
                                      <p:cBhvr>
                                        <p:cTn id="24" dur="200" fill="hold">
                                          <p:stCondLst>
                                            <p:cond delay="600"/>
                                          </p:stCondLst>
                                        </p:cTn>
                                        <p:tgtEl>
                                          <p:spTgt spid="6"/>
                                        </p:tgtEl>
                                        <p:attrNameLst>
                                          <p:attrName>r</p:attrName>
                                        </p:attrNameLst>
                                      </p:cBhvr>
                                    </p:animRot>
                                    <p:animRot by="120000">
                                      <p:cBhvr>
                                        <p:cTn id="25"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881126" y="3062070"/>
            <a:ext cx="6647461" cy="2800767"/>
          </a:xfrm>
          <a:prstGeom prst="rect">
            <a:avLst/>
          </a:prstGeom>
          <a:noFill/>
        </p:spPr>
        <p:txBody>
          <a:bodyPr wrap="square" rtlCol="0">
            <a:spAutoFit/>
          </a:bodyPr>
          <a:lstStyle/>
          <a:p>
            <a:pPr lvl="0" algn="just"/>
            <a:r>
              <a:rPr lang="vi-VN" sz="4400" b="1" dirty="0">
                <a:solidFill>
                  <a:prstClr val="white"/>
                </a:solidFill>
                <a:latin typeface="Calibri" panose="020F0502020204030204"/>
              </a:rPr>
              <a:t>Nhung nên xin phép bố mẹ chia sẻ bớt những rau, củ, quả đó cho mọi người xung quanh.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pic>
        <p:nvPicPr>
          <p:cNvPr id="6" name="Picture 5">
            <a:extLst>
              <a:ext uri="{FF2B5EF4-FFF2-40B4-BE49-F238E27FC236}">
                <a16:creationId xmlns:a16="http://schemas.microsoft.com/office/drawing/2014/main" id="{CE8CDD24-CD63-42D9-59CB-A8374E99FCF6}"/>
              </a:ext>
            </a:extLst>
          </p:cNvPr>
          <p:cNvPicPr>
            <a:picLocks noChangeAspect="1"/>
          </p:cNvPicPr>
          <p:nvPr/>
        </p:nvPicPr>
        <p:blipFill>
          <a:blip r:embed="rId4"/>
          <a:stretch>
            <a:fillRect/>
          </a:stretch>
        </p:blipFill>
        <p:spPr>
          <a:xfrm>
            <a:off x="3733798" y="1132114"/>
            <a:ext cx="5410201" cy="19037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5A5B2F73-3F17-E631-37C2-7E8D79161175}"/>
              </a:ext>
            </a:extLst>
          </p:cNvPr>
          <p:cNvPicPr>
            <a:picLocks noChangeAspect="1"/>
          </p:cNvPicPr>
          <p:nvPr/>
        </p:nvPicPr>
        <p:blipFill>
          <a:blip r:embed="rId5"/>
          <a:stretch>
            <a:fillRect/>
          </a:stretch>
        </p:blipFill>
        <p:spPr>
          <a:xfrm>
            <a:off x="1696305" y="181962"/>
            <a:ext cx="2877561" cy="1072989"/>
          </a:xfrm>
          <a:prstGeom prst="rect">
            <a:avLst/>
          </a:prstGeom>
        </p:spPr>
      </p:pic>
    </p:spTree>
    <p:extLst>
      <p:ext uri="{BB962C8B-B14F-4D97-AF65-F5344CB8AC3E}">
        <p14:creationId xmlns:p14="http://schemas.microsoft.com/office/powerpoint/2010/main" val="40318365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3" name="Picture 2">
            <a:extLst>
              <a:ext uri="{FF2B5EF4-FFF2-40B4-BE49-F238E27FC236}">
                <a16:creationId xmlns:a16="http://schemas.microsoft.com/office/drawing/2014/main" id="{0872F399-FBDE-25DE-162F-68A442603E81}"/>
              </a:ext>
            </a:extLst>
          </p:cNvPr>
          <p:cNvPicPr>
            <a:picLocks noChangeAspect="1"/>
          </p:cNvPicPr>
          <p:nvPr/>
        </p:nvPicPr>
        <p:blipFill>
          <a:blip r:embed="rId5"/>
          <a:stretch>
            <a:fillRect/>
          </a:stretch>
        </p:blipFill>
        <p:spPr>
          <a:xfrm>
            <a:off x="5192247" y="1603523"/>
            <a:ext cx="5486876" cy="3694496"/>
          </a:xfrm>
          <a:prstGeom prst="rect">
            <a:avLst/>
          </a:prstGeom>
        </p:spPr>
      </p:pic>
    </p:spTree>
    <p:extLst>
      <p:ext uri="{BB962C8B-B14F-4D97-AF65-F5344CB8AC3E}">
        <p14:creationId xmlns:p14="http://schemas.microsoft.com/office/powerpoint/2010/main" val="35566530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987384" y="2951561"/>
            <a:ext cx="6369627" cy="3046988"/>
          </a:xfrm>
          <a:prstGeom prst="rect">
            <a:avLst/>
          </a:prstGeom>
          <a:noFill/>
        </p:spPr>
        <p:txBody>
          <a:bodyPr wrap="square" rtlCol="0">
            <a:spAutoFit/>
          </a:bodyPr>
          <a:lstStyle/>
          <a:p>
            <a:pPr lvl="0" algn="just"/>
            <a:r>
              <a:rPr lang="vi-VN" sz="4800" b="1" dirty="0">
                <a:solidFill>
                  <a:prstClr val="black"/>
                </a:solidFill>
                <a:latin typeface="Calibri" panose="020F0502020204030204"/>
              </a:rPr>
              <a:t>Cùng các bạn trong nhóm xây dựng tiểu phẩm về chủ đề “Biết ơn người lao động”. </a:t>
            </a: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2"/>
            <a:ext cx="10527405" cy="185622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nhà</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luyện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để</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diễn</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tiết</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800" b="0" i="1"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43951" y="188888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2A3D2D5-2DCB-51A0-DD6C-F05B1CF36EBB}"/>
              </a:ext>
            </a:extLst>
          </p:cNvPr>
          <p:cNvPicPr>
            <a:picLocks noChangeAspect="1"/>
          </p:cNvPicPr>
          <p:nvPr/>
        </p:nvPicPr>
        <p:blipFill>
          <a:blip r:embed="rId8"/>
          <a:stretch>
            <a:fillRect/>
          </a:stretch>
        </p:blipFill>
        <p:spPr>
          <a:xfrm>
            <a:off x="3518003" y="169323"/>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a:extLst>
              <a:ext uri="{FF2B5EF4-FFF2-40B4-BE49-F238E27FC236}">
                <a16:creationId xmlns:a16="http://schemas.microsoft.com/office/drawing/2014/main" id="{40F9BE70-725F-A452-B223-B3F51295F2D7}"/>
              </a:ext>
            </a:extLst>
          </p:cNvPr>
          <p:cNvPicPr>
            <a:picLocks noChangeAspect="1"/>
          </p:cNvPicPr>
          <p:nvPr/>
        </p:nvPicPr>
        <p:blipFill>
          <a:blip r:embed="rId2"/>
          <a:srcRect/>
          <a:stretch>
            <a:fillRect/>
          </a:stretch>
        </p:blipFill>
        <p:spPr>
          <a:xfrm>
            <a:off x="3013863" y="348313"/>
            <a:ext cx="9656063" cy="6648420"/>
          </a:xfrm>
          <a:prstGeom prst="rect">
            <a:avLst/>
          </a:prstGeom>
        </p:spPr>
      </p:pic>
      <p:pic>
        <p:nvPicPr>
          <p:cNvPr id="6" name="Picture 10">
            <a:extLst>
              <a:ext uri="{FF2B5EF4-FFF2-40B4-BE49-F238E27FC236}">
                <a16:creationId xmlns:a16="http://schemas.microsoft.com/office/drawing/2014/main" id="{6DA7A68B-F1B2-403D-C60E-E71A07532B8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76514" y="3428999"/>
            <a:ext cx="5275759" cy="3567732"/>
          </a:xfrm>
          <a:prstGeom prst="rect">
            <a:avLst/>
          </a:prstGeom>
        </p:spPr>
      </p:pic>
      <p:pic>
        <p:nvPicPr>
          <p:cNvPr id="2" name="Picture 1">
            <a:extLst>
              <a:ext uri="{FF2B5EF4-FFF2-40B4-BE49-F238E27FC236}">
                <a16:creationId xmlns:a16="http://schemas.microsoft.com/office/drawing/2014/main" id="{9EDAC21C-6720-4642-F1CF-952AE44760AA}"/>
              </a:ext>
            </a:extLst>
          </p:cNvPr>
          <p:cNvPicPr>
            <a:picLocks noChangeAspect="1"/>
          </p:cNvPicPr>
          <p:nvPr/>
        </p:nvPicPr>
        <p:blipFill>
          <a:blip r:embed="rId5"/>
          <a:stretch>
            <a:fillRect/>
          </a:stretch>
        </p:blipFill>
        <p:spPr>
          <a:xfrm>
            <a:off x="4589889" y="1606697"/>
            <a:ext cx="6834208" cy="3377477"/>
          </a:xfrm>
          <a:prstGeom prst="rect">
            <a:avLst/>
          </a:prstGeom>
        </p:spPr>
      </p:pic>
    </p:spTree>
    <p:extLst>
      <p:ext uri="{BB962C8B-B14F-4D97-AF65-F5344CB8AC3E}">
        <p14:creationId xmlns:p14="http://schemas.microsoft.com/office/powerpoint/2010/main" val="1471640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pic>
        <p:nvPicPr>
          <p:cNvPr id="6" name="Picture 15">
            <a:extLst>
              <a:ext uri="{FF2B5EF4-FFF2-40B4-BE49-F238E27FC236}">
                <a16:creationId xmlns:a16="http://schemas.microsoft.com/office/drawing/2014/main" id="{49E671DF-2A6F-0DE0-87C1-4D5EA044D1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48128" y="136751"/>
            <a:ext cx="10730368" cy="6169964"/>
          </a:xfrm>
          <a:prstGeom prst="rect">
            <a:avLst/>
          </a:prstGeom>
        </p:spPr>
      </p:pic>
      <p:grpSp>
        <p:nvGrpSpPr>
          <p:cNvPr id="2397" name="Google Shape;2397;p38"/>
          <p:cNvGrpSpPr/>
          <p:nvPr/>
        </p:nvGrpSpPr>
        <p:grpSpPr>
          <a:xfrm>
            <a:off x="959986" y="484303"/>
            <a:ext cx="2224831" cy="1303132"/>
            <a:chOff x="6479176" y="2546587"/>
            <a:chExt cx="992401" cy="581271"/>
          </a:xfrm>
        </p:grpSpPr>
        <p:sp>
          <p:nvSpPr>
            <p:cNvPr id="2398" name="Google Shape;2398;p3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9" name="Google Shape;2399;p3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0" name="Google Shape;2400;p3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1" name="Google Shape;2401;p3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4" name="Google Shape;2404;p38"/>
          <p:cNvGrpSpPr/>
          <p:nvPr/>
        </p:nvGrpSpPr>
        <p:grpSpPr>
          <a:xfrm>
            <a:off x="1094477" y="2084705"/>
            <a:ext cx="328619" cy="308425"/>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07" name="Google Shape;2407;p38"/>
          <p:cNvGrpSpPr/>
          <p:nvPr/>
        </p:nvGrpSpPr>
        <p:grpSpPr>
          <a:xfrm>
            <a:off x="-174741" y="3971252"/>
            <a:ext cx="2048045" cy="102196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13" name="Google Shape;2413;p38"/>
          <p:cNvGrpSpPr/>
          <p:nvPr/>
        </p:nvGrpSpPr>
        <p:grpSpPr>
          <a:xfrm>
            <a:off x="8349350" y="5284025"/>
            <a:ext cx="902759" cy="989260"/>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25" name="Google Shape;2425;p38"/>
          <p:cNvGrpSpPr/>
          <p:nvPr/>
        </p:nvGrpSpPr>
        <p:grpSpPr>
          <a:xfrm>
            <a:off x="4372582" y="5778653"/>
            <a:ext cx="601124" cy="930224"/>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29" name="Google Shape;2529;p38"/>
          <p:cNvGrpSpPr/>
          <p:nvPr/>
        </p:nvGrpSpPr>
        <p:grpSpPr>
          <a:xfrm>
            <a:off x="10603611" y="1687772"/>
            <a:ext cx="328619" cy="308425"/>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2" name="Google Shape;2532;p38"/>
          <p:cNvGrpSpPr/>
          <p:nvPr/>
        </p:nvGrpSpPr>
        <p:grpSpPr>
          <a:xfrm>
            <a:off x="684977" y="2555405"/>
            <a:ext cx="328619" cy="308425"/>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5" name="Google Shape;2535;p38"/>
          <p:cNvGrpSpPr/>
          <p:nvPr/>
        </p:nvGrpSpPr>
        <p:grpSpPr>
          <a:xfrm>
            <a:off x="11232011" y="1123489"/>
            <a:ext cx="328619" cy="308425"/>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38" name="Google Shape;2538;p38"/>
          <p:cNvGrpSpPr/>
          <p:nvPr/>
        </p:nvGrpSpPr>
        <p:grpSpPr>
          <a:xfrm>
            <a:off x="10862314" y="2338544"/>
            <a:ext cx="972409" cy="846793"/>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7" name="Picture 16">
            <a:extLst>
              <a:ext uri="{FF2B5EF4-FFF2-40B4-BE49-F238E27FC236}">
                <a16:creationId xmlns:a16="http://schemas.microsoft.com/office/drawing/2014/main" id="{362F601F-6B61-D6A4-6BE0-E11F92D97B6E}"/>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759146" y="2288408"/>
            <a:ext cx="3252060" cy="4485600"/>
          </a:xfrm>
          <a:prstGeom prst="rect">
            <a:avLst/>
          </a:prstGeom>
        </p:spPr>
      </p:pic>
      <p:pic>
        <p:nvPicPr>
          <p:cNvPr id="8" name="Picture 21">
            <a:extLst>
              <a:ext uri="{FF2B5EF4-FFF2-40B4-BE49-F238E27FC236}">
                <a16:creationId xmlns:a16="http://schemas.microsoft.com/office/drawing/2014/main" id="{873F2E13-320B-2831-7993-C2D6B3E502FE}"/>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108405" y="13056"/>
            <a:ext cx="4023369" cy="1038557"/>
          </a:xfrm>
          <a:prstGeom prst="rect">
            <a:avLst/>
          </a:prstGeom>
        </p:spPr>
      </p:pic>
      <p:pic>
        <p:nvPicPr>
          <p:cNvPr id="9" name="Picture 21">
            <a:extLst>
              <a:ext uri="{FF2B5EF4-FFF2-40B4-BE49-F238E27FC236}">
                <a16:creationId xmlns:a16="http://schemas.microsoft.com/office/drawing/2014/main" id="{50C5DEF8-ACED-6ABE-0F44-8460AE059A2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108" y="2968"/>
            <a:ext cx="4023369" cy="1038557"/>
          </a:xfrm>
          <a:prstGeom prst="rect">
            <a:avLst/>
          </a:prstGeom>
        </p:spPr>
      </p:pic>
      <p:sp>
        <p:nvSpPr>
          <p:cNvPr id="13" name="TextBox 12">
            <a:extLst>
              <a:ext uri="{FF2B5EF4-FFF2-40B4-BE49-F238E27FC236}">
                <a16:creationId xmlns:a16="http://schemas.microsoft.com/office/drawing/2014/main" id="{42E22BB6-2F57-E38A-CC6A-BA70F95471DF}"/>
              </a:ext>
            </a:extLst>
          </p:cNvPr>
          <p:cNvSpPr txBox="1"/>
          <p:nvPr/>
        </p:nvSpPr>
        <p:spPr>
          <a:xfrm>
            <a:off x="2854341" y="2113436"/>
            <a:ext cx="5395324" cy="3046988"/>
          </a:xfrm>
          <a:prstGeom prst="rect">
            <a:avLst/>
          </a:prstGeom>
          <a:noFill/>
        </p:spPr>
        <p:txBody>
          <a:bodyPr wrap="square" rtlCol="0">
            <a:spAutoFit/>
          </a:bodyPr>
          <a:lstStyle/>
          <a:p>
            <a:pPr lvl="0" algn="ctr" defTabSz="604708"/>
            <a:r>
              <a:rPr lang="vi-VN" sz="4800" b="1" dirty="0">
                <a:solidFill>
                  <a:srgbClr val="002060"/>
                </a:solidFill>
                <a:latin typeface="Calibri" panose="020F0502020204030204"/>
                <a:cs typeface="Arial"/>
                <a:sym typeface="Arial"/>
              </a:rPr>
              <a:t>3. Tìm hiểu những việc cần làm để thể hiện lòng biết ơn người lao động </a:t>
            </a:r>
            <a:endParaRPr lang="en-US" sz="4800" b="1" dirty="0">
              <a:solidFill>
                <a:srgbClr val="002060"/>
              </a:solidFill>
              <a:latin typeface="Calibri" panose="020F0502020204030204"/>
              <a:cs typeface="Arial"/>
              <a:sym typeface="Arial"/>
            </a:endParaRPr>
          </a:p>
        </p:txBody>
      </p:sp>
    </p:spTree>
    <p:extLst>
      <p:ext uri="{BB962C8B-B14F-4D97-AF65-F5344CB8AC3E}">
        <p14:creationId xmlns:p14="http://schemas.microsoft.com/office/powerpoint/2010/main" val="3240780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6BD1C24-C3ED-AE57-257B-3C9253A6FE04}"/>
              </a:ext>
            </a:extLst>
          </p:cNvPr>
          <p:cNvSpPr/>
          <p:nvPr/>
        </p:nvSpPr>
        <p:spPr>
          <a:xfrm>
            <a:off x="1417701" y="0"/>
            <a:ext cx="9783699" cy="796238"/>
          </a:xfrm>
          <a:custGeom>
            <a:avLst/>
            <a:gdLst>
              <a:gd name="connsiteX0" fmla="*/ 0 w 9783699"/>
              <a:gd name="connsiteY0" fmla="*/ 132709 h 796238"/>
              <a:gd name="connsiteX1" fmla="*/ 132709 w 9783699"/>
              <a:gd name="connsiteY1" fmla="*/ 0 h 796238"/>
              <a:gd name="connsiteX2" fmla="*/ 9650990 w 9783699"/>
              <a:gd name="connsiteY2" fmla="*/ 0 h 796238"/>
              <a:gd name="connsiteX3" fmla="*/ 9783699 w 9783699"/>
              <a:gd name="connsiteY3" fmla="*/ 132709 h 796238"/>
              <a:gd name="connsiteX4" fmla="*/ 9783699 w 9783699"/>
              <a:gd name="connsiteY4" fmla="*/ 663529 h 796238"/>
              <a:gd name="connsiteX5" fmla="*/ 9650990 w 9783699"/>
              <a:gd name="connsiteY5" fmla="*/ 796238 h 796238"/>
              <a:gd name="connsiteX6" fmla="*/ 132709 w 9783699"/>
              <a:gd name="connsiteY6" fmla="*/ 796238 h 796238"/>
              <a:gd name="connsiteX7" fmla="*/ 0 w 9783699"/>
              <a:gd name="connsiteY7" fmla="*/ 663529 h 796238"/>
              <a:gd name="connsiteX8" fmla="*/ 0 w 9783699"/>
              <a:gd name="connsiteY8" fmla="*/ 132709 h 7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3699" h="796238" fill="none" extrusionOk="0">
                <a:moveTo>
                  <a:pt x="0" y="132709"/>
                </a:moveTo>
                <a:cubicBezTo>
                  <a:pt x="411" y="70538"/>
                  <a:pt x="60492" y="1805"/>
                  <a:pt x="132709" y="0"/>
                </a:cubicBezTo>
                <a:cubicBezTo>
                  <a:pt x="1445296" y="72427"/>
                  <a:pt x="6663900" y="61419"/>
                  <a:pt x="9650990" y="0"/>
                </a:cubicBezTo>
                <a:cubicBezTo>
                  <a:pt x="9723180" y="-7593"/>
                  <a:pt x="9780649" y="58493"/>
                  <a:pt x="9783699" y="132709"/>
                </a:cubicBezTo>
                <a:cubicBezTo>
                  <a:pt x="9741457" y="295557"/>
                  <a:pt x="9779234" y="444155"/>
                  <a:pt x="9783699" y="663529"/>
                </a:cubicBezTo>
                <a:cubicBezTo>
                  <a:pt x="9785810" y="726106"/>
                  <a:pt x="9718353" y="789590"/>
                  <a:pt x="9650990" y="796238"/>
                </a:cubicBezTo>
                <a:cubicBezTo>
                  <a:pt x="5347794" y="826065"/>
                  <a:pt x="2982695" y="716932"/>
                  <a:pt x="132709" y="796238"/>
                </a:cubicBezTo>
                <a:cubicBezTo>
                  <a:pt x="71684" y="794851"/>
                  <a:pt x="-3416" y="737497"/>
                  <a:pt x="0" y="663529"/>
                </a:cubicBezTo>
                <a:cubicBezTo>
                  <a:pt x="27973" y="434599"/>
                  <a:pt x="-21082" y="307923"/>
                  <a:pt x="0" y="132709"/>
                </a:cubicBezTo>
                <a:close/>
              </a:path>
              <a:path w="9783699" h="796238" stroke="0" extrusionOk="0">
                <a:moveTo>
                  <a:pt x="0" y="132709"/>
                </a:moveTo>
                <a:cubicBezTo>
                  <a:pt x="5553" y="60930"/>
                  <a:pt x="63536" y="8583"/>
                  <a:pt x="132709" y="0"/>
                </a:cubicBezTo>
                <a:cubicBezTo>
                  <a:pt x="2550432" y="123000"/>
                  <a:pt x="6931434" y="-96860"/>
                  <a:pt x="9650990" y="0"/>
                </a:cubicBezTo>
                <a:cubicBezTo>
                  <a:pt x="9721598" y="-2046"/>
                  <a:pt x="9784405" y="57993"/>
                  <a:pt x="9783699" y="132709"/>
                </a:cubicBezTo>
                <a:cubicBezTo>
                  <a:pt x="9808168" y="330425"/>
                  <a:pt x="9778001" y="483592"/>
                  <a:pt x="9783699" y="663529"/>
                </a:cubicBezTo>
                <a:cubicBezTo>
                  <a:pt x="9771544" y="741225"/>
                  <a:pt x="9713537" y="794479"/>
                  <a:pt x="9650990" y="796238"/>
                </a:cubicBezTo>
                <a:cubicBezTo>
                  <a:pt x="6095233" y="635531"/>
                  <a:pt x="4106972" y="835905"/>
                  <a:pt x="132709" y="796238"/>
                </a:cubicBezTo>
                <a:cubicBezTo>
                  <a:pt x="52200" y="794781"/>
                  <a:pt x="-2036" y="735900"/>
                  <a:pt x="0" y="663529"/>
                </a:cubicBezTo>
                <a:cubicBezTo>
                  <a:pt x="-5055" y="501223"/>
                  <a:pt x="1477" y="231304"/>
                  <a:pt x="0" y="132709"/>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Q</a:t>
            </a:r>
            <a:r>
              <a:rPr kumimoji="0" lang="vi-VN"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rPr>
              <a:t>uan sát tranh trong đọc tình huống để trả lời câu hỏi: </a:t>
            </a:r>
            <a:endParaRPr kumimoji="0" lang="en-US" sz="3200" b="0" i="0" u="none" strike="noStrike" kern="0" cap="none" spc="0" normalizeH="0" baseline="0" noProof="0" dirty="0">
              <a:ln>
                <a:noFill/>
              </a:ln>
              <a:solidFill>
                <a:srgbClr val="493429">
                  <a:lumMod val="50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36">
            <a:extLst>
              <a:ext uri="{FF2B5EF4-FFF2-40B4-BE49-F238E27FC236}">
                <a16:creationId xmlns:a16="http://schemas.microsoft.com/office/drawing/2014/main" id="{060AEB86-04B2-E432-AEB5-137997B1B795}"/>
              </a:ext>
            </a:extLst>
          </p:cNvPr>
          <p:cNvPicPr>
            <a:picLocks noChangeAspect="1"/>
          </p:cNvPicPr>
          <p:nvPr/>
        </p:nvPicPr>
        <p:blipFill>
          <a:blip r:embed="rId3"/>
          <a:srcRect/>
          <a:stretch>
            <a:fillRect/>
          </a:stretch>
        </p:blipFill>
        <p:spPr>
          <a:xfrm>
            <a:off x="0" y="3439837"/>
            <a:ext cx="1952625" cy="3418164"/>
          </a:xfrm>
          <a:prstGeom prst="rect">
            <a:avLst/>
          </a:prstGeom>
        </p:spPr>
      </p:pic>
      <p:pic>
        <p:nvPicPr>
          <p:cNvPr id="3" name="Picture 2">
            <a:extLst>
              <a:ext uri="{FF2B5EF4-FFF2-40B4-BE49-F238E27FC236}">
                <a16:creationId xmlns:a16="http://schemas.microsoft.com/office/drawing/2014/main" id="{9C023E2A-6A19-5D9D-8A09-147081F42778}"/>
              </a:ext>
            </a:extLst>
          </p:cNvPr>
          <p:cNvPicPr>
            <a:picLocks noChangeAspect="1"/>
          </p:cNvPicPr>
          <p:nvPr/>
        </p:nvPicPr>
        <p:blipFill>
          <a:blip r:embed="rId4"/>
          <a:stretch>
            <a:fillRect/>
          </a:stretch>
        </p:blipFill>
        <p:spPr>
          <a:xfrm>
            <a:off x="1257300" y="904875"/>
            <a:ext cx="7334250" cy="2573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5C406AF-BC54-F4D3-0B94-370471F7B268}"/>
              </a:ext>
            </a:extLst>
          </p:cNvPr>
          <p:cNvPicPr>
            <a:picLocks noChangeAspect="1"/>
          </p:cNvPicPr>
          <p:nvPr/>
        </p:nvPicPr>
        <p:blipFill>
          <a:blip r:embed="rId5"/>
          <a:stretch>
            <a:fillRect/>
          </a:stretch>
        </p:blipFill>
        <p:spPr>
          <a:xfrm>
            <a:off x="5343525" y="3496376"/>
            <a:ext cx="6762749" cy="3338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57868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pic>
        <p:nvPicPr>
          <p:cNvPr id="4" name="Picture 3">
            <a:extLst>
              <a:ext uri="{FF2B5EF4-FFF2-40B4-BE49-F238E27FC236}">
                <a16:creationId xmlns:a16="http://schemas.microsoft.com/office/drawing/2014/main" id="{65D62191-4294-6F62-1442-69189535FEE3}"/>
              </a:ext>
            </a:extLst>
          </p:cNvPr>
          <p:cNvPicPr>
            <a:picLocks noChangeAspect="1"/>
          </p:cNvPicPr>
          <p:nvPr/>
        </p:nvPicPr>
        <p:blipFill>
          <a:blip r:embed="rId3"/>
          <a:stretch>
            <a:fillRect/>
          </a:stretch>
        </p:blipFill>
        <p:spPr>
          <a:xfrm>
            <a:off x="0" y="100012"/>
            <a:ext cx="8934450" cy="30079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77A0EDA-51CA-7247-C437-2CB59C3AD1FE}"/>
              </a:ext>
            </a:extLst>
          </p:cNvPr>
          <p:cNvPicPr>
            <a:picLocks noChangeAspect="1"/>
          </p:cNvPicPr>
          <p:nvPr/>
        </p:nvPicPr>
        <p:blipFill>
          <a:blip r:embed="rId4"/>
          <a:stretch>
            <a:fillRect/>
          </a:stretch>
        </p:blipFill>
        <p:spPr>
          <a:xfrm>
            <a:off x="3376613" y="3142739"/>
            <a:ext cx="8815387" cy="3715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70234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pic>
        <p:nvPicPr>
          <p:cNvPr id="3" name="Picture 2">
            <a:extLst>
              <a:ext uri="{FF2B5EF4-FFF2-40B4-BE49-F238E27FC236}">
                <a16:creationId xmlns:a16="http://schemas.microsoft.com/office/drawing/2014/main" id="{C2A4055B-D6D6-13C3-4AC6-3BDA763B4B1F}"/>
              </a:ext>
            </a:extLst>
          </p:cNvPr>
          <p:cNvPicPr>
            <a:picLocks noChangeAspect="1"/>
          </p:cNvPicPr>
          <p:nvPr/>
        </p:nvPicPr>
        <p:blipFill>
          <a:blip r:embed="rId3"/>
          <a:stretch>
            <a:fillRect/>
          </a:stretch>
        </p:blipFill>
        <p:spPr>
          <a:xfrm>
            <a:off x="0" y="0"/>
            <a:ext cx="7743825" cy="3683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CBBE79EC-F493-3B8B-9522-A7B4956592FC}"/>
              </a:ext>
            </a:extLst>
          </p:cNvPr>
          <p:cNvPicPr>
            <a:picLocks noChangeAspect="1"/>
          </p:cNvPicPr>
          <p:nvPr/>
        </p:nvPicPr>
        <p:blipFill>
          <a:blip r:embed="rId4"/>
          <a:stretch>
            <a:fillRect/>
          </a:stretch>
        </p:blipFill>
        <p:spPr>
          <a:xfrm>
            <a:off x="3009900" y="3695700"/>
            <a:ext cx="9029700"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080522" y="2594395"/>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113249" y="4216990"/>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905D0467-D250-362F-C01F-2F0A69BC76F8}"/>
              </a:ext>
            </a:extLst>
          </p:cNvPr>
          <p:cNvSpPr/>
          <p:nvPr/>
        </p:nvSpPr>
        <p:spPr>
          <a:xfrm>
            <a:off x="6238876" y="1200151"/>
            <a:ext cx="5644276" cy="1796902"/>
          </a:xfrm>
          <a:custGeom>
            <a:avLst/>
            <a:gdLst>
              <a:gd name="connsiteX0" fmla="*/ 0 w 5644276"/>
              <a:gd name="connsiteY0" fmla="*/ 299490 h 1796902"/>
              <a:gd name="connsiteX1" fmla="*/ 299490 w 5644276"/>
              <a:gd name="connsiteY1" fmla="*/ 0 h 1796902"/>
              <a:gd name="connsiteX2" fmla="*/ 778793 w 5644276"/>
              <a:gd name="connsiteY2" fmla="*/ 0 h 1796902"/>
              <a:gd name="connsiteX3" fmla="*/ 1258096 w 5644276"/>
              <a:gd name="connsiteY3" fmla="*/ 0 h 1796902"/>
              <a:gd name="connsiteX4" fmla="*/ 1787852 w 5644276"/>
              <a:gd name="connsiteY4" fmla="*/ 0 h 1796902"/>
              <a:gd name="connsiteX5" fmla="*/ 2468967 w 5644276"/>
              <a:gd name="connsiteY5" fmla="*/ 0 h 1796902"/>
              <a:gd name="connsiteX6" fmla="*/ 3099629 w 5644276"/>
              <a:gd name="connsiteY6" fmla="*/ 0 h 1796902"/>
              <a:gd name="connsiteX7" fmla="*/ 3730291 w 5644276"/>
              <a:gd name="connsiteY7" fmla="*/ 0 h 1796902"/>
              <a:gd name="connsiteX8" fmla="*/ 4209594 w 5644276"/>
              <a:gd name="connsiteY8" fmla="*/ 0 h 1796902"/>
              <a:gd name="connsiteX9" fmla="*/ 4739350 w 5644276"/>
              <a:gd name="connsiteY9" fmla="*/ 0 h 1796902"/>
              <a:gd name="connsiteX10" fmla="*/ 5344786 w 5644276"/>
              <a:gd name="connsiteY10" fmla="*/ 0 h 1796902"/>
              <a:gd name="connsiteX11" fmla="*/ 5644276 w 5644276"/>
              <a:gd name="connsiteY11" fmla="*/ 299490 h 1796902"/>
              <a:gd name="connsiteX12" fmla="*/ 5644276 w 5644276"/>
              <a:gd name="connsiteY12" fmla="*/ 922409 h 1796902"/>
              <a:gd name="connsiteX13" fmla="*/ 5644276 w 5644276"/>
              <a:gd name="connsiteY13" fmla="*/ 1497412 h 1796902"/>
              <a:gd name="connsiteX14" fmla="*/ 5344786 w 5644276"/>
              <a:gd name="connsiteY14" fmla="*/ 1796902 h 1796902"/>
              <a:gd name="connsiteX15" fmla="*/ 4663671 w 5644276"/>
              <a:gd name="connsiteY15" fmla="*/ 1796902 h 1796902"/>
              <a:gd name="connsiteX16" fmla="*/ 4184368 w 5644276"/>
              <a:gd name="connsiteY16" fmla="*/ 1796902 h 1796902"/>
              <a:gd name="connsiteX17" fmla="*/ 3604159 w 5644276"/>
              <a:gd name="connsiteY17" fmla="*/ 1796902 h 1796902"/>
              <a:gd name="connsiteX18" fmla="*/ 3023950 w 5644276"/>
              <a:gd name="connsiteY18" fmla="*/ 1796902 h 1796902"/>
              <a:gd name="connsiteX19" fmla="*/ 2443741 w 5644276"/>
              <a:gd name="connsiteY19" fmla="*/ 1796902 h 1796902"/>
              <a:gd name="connsiteX20" fmla="*/ 1762626 w 5644276"/>
              <a:gd name="connsiteY20" fmla="*/ 1796902 h 1796902"/>
              <a:gd name="connsiteX21" fmla="*/ 1283323 w 5644276"/>
              <a:gd name="connsiteY21" fmla="*/ 1796902 h 1796902"/>
              <a:gd name="connsiteX22" fmla="*/ 299490 w 5644276"/>
              <a:gd name="connsiteY22" fmla="*/ 1796902 h 1796902"/>
              <a:gd name="connsiteX23" fmla="*/ 0 w 5644276"/>
              <a:gd name="connsiteY23" fmla="*/ 1497412 h 1796902"/>
              <a:gd name="connsiteX24" fmla="*/ 0 w 5644276"/>
              <a:gd name="connsiteY24" fmla="*/ 910430 h 1796902"/>
              <a:gd name="connsiteX25" fmla="*/ 0 w 5644276"/>
              <a:gd name="connsiteY25" fmla="*/ 299490 h 179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44276" h="1796902" fill="none" extrusionOk="0">
                <a:moveTo>
                  <a:pt x="0" y="299490"/>
                </a:moveTo>
                <a:cubicBezTo>
                  <a:pt x="-14842" y="153586"/>
                  <a:pt x="158071" y="17462"/>
                  <a:pt x="299490" y="0"/>
                </a:cubicBezTo>
                <a:cubicBezTo>
                  <a:pt x="442107" y="-11535"/>
                  <a:pt x="654994" y="-11661"/>
                  <a:pt x="778793" y="0"/>
                </a:cubicBezTo>
                <a:cubicBezTo>
                  <a:pt x="902592" y="11661"/>
                  <a:pt x="1141546" y="22986"/>
                  <a:pt x="1258096" y="0"/>
                </a:cubicBezTo>
                <a:cubicBezTo>
                  <a:pt x="1374646" y="-22986"/>
                  <a:pt x="1581614" y="22812"/>
                  <a:pt x="1787852" y="0"/>
                </a:cubicBezTo>
                <a:cubicBezTo>
                  <a:pt x="1994090" y="-22812"/>
                  <a:pt x="2285904" y="21637"/>
                  <a:pt x="2468967" y="0"/>
                </a:cubicBezTo>
                <a:cubicBezTo>
                  <a:pt x="2652030" y="-21637"/>
                  <a:pt x="2863777" y="-30098"/>
                  <a:pt x="3099629" y="0"/>
                </a:cubicBezTo>
                <a:cubicBezTo>
                  <a:pt x="3335481" y="30098"/>
                  <a:pt x="3564344" y="20858"/>
                  <a:pt x="3730291" y="0"/>
                </a:cubicBezTo>
                <a:cubicBezTo>
                  <a:pt x="3896238" y="-20858"/>
                  <a:pt x="4089522" y="-20837"/>
                  <a:pt x="4209594" y="0"/>
                </a:cubicBezTo>
                <a:cubicBezTo>
                  <a:pt x="4329666" y="20837"/>
                  <a:pt x="4482414" y="-4599"/>
                  <a:pt x="4739350" y="0"/>
                </a:cubicBezTo>
                <a:cubicBezTo>
                  <a:pt x="4996286" y="4599"/>
                  <a:pt x="5076373" y="17853"/>
                  <a:pt x="5344786" y="0"/>
                </a:cubicBezTo>
                <a:cubicBezTo>
                  <a:pt x="5521500" y="-14271"/>
                  <a:pt x="5657050" y="133750"/>
                  <a:pt x="5644276" y="299490"/>
                </a:cubicBezTo>
                <a:cubicBezTo>
                  <a:pt x="5641471" y="560488"/>
                  <a:pt x="5636411" y="631812"/>
                  <a:pt x="5644276" y="922409"/>
                </a:cubicBezTo>
                <a:cubicBezTo>
                  <a:pt x="5652141" y="1213006"/>
                  <a:pt x="5642436" y="1273591"/>
                  <a:pt x="5644276" y="1497412"/>
                </a:cubicBezTo>
                <a:cubicBezTo>
                  <a:pt x="5646688" y="1666621"/>
                  <a:pt x="5492255" y="1774157"/>
                  <a:pt x="5344786" y="1796902"/>
                </a:cubicBezTo>
                <a:cubicBezTo>
                  <a:pt x="5021530" y="1803124"/>
                  <a:pt x="4973238" y="1806355"/>
                  <a:pt x="4663671" y="1796902"/>
                </a:cubicBezTo>
                <a:cubicBezTo>
                  <a:pt x="4354105" y="1787449"/>
                  <a:pt x="4326272" y="1790362"/>
                  <a:pt x="4184368" y="1796902"/>
                </a:cubicBezTo>
                <a:cubicBezTo>
                  <a:pt x="4042464" y="1803442"/>
                  <a:pt x="3765114" y="1798449"/>
                  <a:pt x="3604159" y="1796902"/>
                </a:cubicBezTo>
                <a:cubicBezTo>
                  <a:pt x="3443204" y="1795355"/>
                  <a:pt x="3178365" y="1812562"/>
                  <a:pt x="3023950" y="1796902"/>
                </a:cubicBezTo>
                <a:cubicBezTo>
                  <a:pt x="2869535" y="1781242"/>
                  <a:pt x="2733653" y="1810558"/>
                  <a:pt x="2443741" y="1796902"/>
                </a:cubicBezTo>
                <a:cubicBezTo>
                  <a:pt x="2153829" y="1783246"/>
                  <a:pt x="1965613" y="1811392"/>
                  <a:pt x="1762626" y="1796902"/>
                </a:cubicBezTo>
                <a:cubicBezTo>
                  <a:pt x="1559640" y="1782412"/>
                  <a:pt x="1511537" y="1819727"/>
                  <a:pt x="1283323" y="1796902"/>
                </a:cubicBezTo>
                <a:cubicBezTo>
                  <a:pt x="1055109" y="1774077"/>
                  <a:pt x="609554" y="1812527"/>
                  <a:pt x="299490" y="1796902"/>
                </a:cubicBezTo>
                <a:cubicBezTo>
                  <a:pt x="134021" y="1767251"/>
                  <a:pt x="-4617" y="1661528"/>
                  <a:pt x="0" y="1497412"/>
                </a:cubicBezTo>
                <a:cubicBezTo>
                  <a:pt x="6261" y="1219372"/>
                  <a:pt x="-22400" y="1083930"/>
                  <a:pt x="0" y="910430"/>
                </a:cubicBezTo>
                <a:cubicBezTo>
                  <a:pt x="22400" y="736930"/>
                  <a:pt x="13243" y="572093"/>
                  <a:pt x="0" y="299490"/>
                </a:cubicBezTo>
                <a:close/>
              </a:path>
              <a:path w="5644276" h="1796902" stroke="0" extrusionOk="0">
                <a:moveTo>
                  <a:pt x="0" y="299490"/>
                </a:moveTo>
                <a:cubicBezTo>
                  <a:pt x="-3384" y="115022"/>
                  <a:pt x="146095" y="-5042"/>
                  <a:pt x="299490" y="0"/>
                </a:cubicBezTo>
                <a:cubicBezTo>
                  <a:pt x="536466" y="-12239"/>
                  <a:pt x="801058" y="25819"/>
                  <a:pt x="980605" y="0"/>
                </a:cubicBezTo>
                <a:cubicBezTo>
                  <a:pt x="1160152" y="-25819"/>
                  <a:pt x="1436244" y="226"/>
                  <a:pt x="1560814" y="0"/>
                </a:cubicBezTo>
                <a:cubicBezTo>
                  <a:pt x="1685384" y="-226"/>
                  <a:pt x="2054746" y="-15341"/>
                  <a:pt x="2292382" y="0"/>
                </a:cubicBezTo>
                <a:cubicBezTo>
                  <a:pt x="2530018" y="15341"/>
                  <a:pt x="2782172" y="7297"/>
                  <a:pt x="2973497" y="0"/>
                </a:cubicBezTo>
                <a:cubicBezTo>
                  <a:pt x="3164822" y="-7297"/>
                  <a:pt x="3298356" y="26301"/>
                  <a:pt x="3604159" y="0"/>
                </a:cubicBezTo>
                <a:cubicBezTo>
                  <a:pt x="3909962" y="-26301"/>
                  <a:pt x="3888556" y="-3414"/>
                  <a:pt x="4083462" y="0"/>
                </a:cubicBezTo>
                <a:cubicBezTo>
                  <a:pt x="4278368" y="3414"/>
                  <a:pt x="4436554" y="11716"/>
                  <a:pt x="4562765" y="0"/>
                </a:cubicBezTo>
                <a:cubicBezTo>
                  <a:pt x="4688976" y="-11716"/>
                  <a:pt x="5024906" y="-7385"/>
                  <a:pt x="5344786" y="0"/>
                </a:cubicBezTo>
                <a:cubicBezTo>
                  <a:pt x="5517810" y="28833"/>
                  <a:pt x="5646133" y="150477"/>
                  <a:pt x="5644276" y="299490"/>
                </a:cubicBezTo>
                <a:cubicBezTo>
                  <a:pt x="5643878" y="512094"/>
                  <a:pt x="5667306" y="648428"/>
                  <a:pt x="5644276" y="862513"/>
                </a:cubicBezTo>
                <a:cubicBezTo>
                  <a:pt x="5621246" y="1076598"/>
                  <a:pt x="5638705" y="1332586"/>
                  <a:pt x="5644276" y="1497412"/>
                </a:cubicBezTo>
                <a:cubicBezTo>
                  <a:pt x="5678414" y="1650554"/>
                  <a:pt x="5491126" y="1790011"/>
                  <a:pt x="5344786" y="1796902"/>
                </a:cubicBezTo>
                <a:cubicBezTo>
                  <a:pt x="5044396" y="1822476"/>
                  <a:pt x="4981034" y="1811369"/>
                  <a:pt x="4663671" y="1796902"/>
                </a:cubicBezTo>
                <a:cubicBezTo>
                  <a:pt x="4346308" y="1782435"/>
                  <a:pt x="4309487" y="1813238"/>
                  <a:pt x="3982556" y="1796902"/>
                </a:cubicBezTo>
                <a:cubicBezTo>
                  <a:pt x="3655625" y="1780566"/>
                  <a:pt x="3439921" y="1824542"/>
                  <a:pt x="3301441" y="1796902"/>
                </a:cubicBezTo>
                <a:cubicBezTo>
                  <a:pt x="3162961" y="1769262"/>
                  <a:pt x="2896654" y="1785056"/>
                  <a:pt x="2771685" y="1796902"/>
                </a:cubicBezTo>
                <a:cubicBezTo>
                  <a:pt x="2646716" y="1808748"/>
                  <a:pt x="2414715" y="1794227"/>
                  <a:pt x="2191476" y="1796902"/>
                </a:cubicBezTo>
                <a:cubicBezTo>
                  <a:pt x="1968237" y="1799577"/>
                  <a:pt x="1777642" y="1768067"/>
                  <a:pt x="1510361" y="1796902"/>
                </a:cubicBezTo>
                <a:cubicBezTo>
                  <a:pt x="1243080" y="1825737"/>
                  <a:pt x="1199768" y="1809398"/>
                  <a:pt x="980605" y="1796902"/>
                </a:cubicBezTo>
                <a:cubicBezTo>
                  <a:pt x="761442" y="1784406"/>
                  <a:pt x="535671" y="1818013"/>
                  <a:pt x="299490" y="1796902"/>
                </a:cubicBezTo>
                <a:cubicBezTo>
                  <a:pt x="151965" y="1802274"/>
                  <a:pt x="19123" y="1684179"/>
                  <a:pt x="0" y="1497412"/>
                </a:cubicBezTo>
                <a:cubicBezTo>
                  <a:pt x="-22289" y="1276656"/>
                  <a:pt x="10226" y="1050726"/>
                  <a:pt x="0" y="934389"/>
                </a:cubicBezTo>
                <a:cubicBezTo>
                  <a:pt x="-10226" y="818052"/>
                  <a:pt x="27448" y="599264"/>
                  <a:pt x="0" y="299490"/>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3200" b="1" kern="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Hãy nêu những việc làm thể hiện lòng biết ơn người lao động qua những bức tranh đó. </a:t>
            </a:r>
            <a:endPar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6A06B2F9-E35C-93E4-ADBE-6FF75CC72F33}"/>
              </a:ext>
            </a:extLst>
          </p:cNvPr>
          <p:cNvPicPr>
            <a:picLocks noChangeAspect="1"/>
          </p:cNvPicPr>
          <p:nvPr/>
        </p:nvPicPr>
        <p:blipFill>
          <a:blip r:embed="rId3"/>
          <a:stretch>
            <a:fillRect/>
          </a:stretch>
        </p:blipFill>
        <p:spPr>
          <a:xfrm>
            <a:off x="133350" y="1247775"/>
            <a:ext cx="5870957" cy="3468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164C8B7D-9961-B884-B802-EC2C53CAD659}"/>
              </a:ext>
            </a:extLst>
          </p:cNvPr>
          <p:cNvPicPr>
            <a:picLocks noChangeAspect="1"/>
          </p:cNvPicPr>
          <p:nvPr/>
        </p:nvPicPr>
        <p:blipFill>
          <a:blip r:embed="rId4"/>
          <a:stretch>
            <a:fillRect/>
          </a:stretch>
        </p:blipFill>
        <p:spPr>
          <a:xfrm>
            <a:off x="7057705" y="2998997"/>
            <a:ext cx="3538502" cy="3859003"/>
          </a:xfrm>
          <a:prstGeom prst="rect">
            <a:avLst/>
          </a:prstGeom>
        </p:spPr>
      </p:pic>
    </p:spTree>
    <p:extLst>
      <p:ext uri="{BB962C8B-B14F-4D97-AF65-F5344CB8AC3E}">
        <p14:creationId xmlns:p14="http://schemas.microsoft.com/office/powerpoint/2010/main" val="1878056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6"/>
        <p:cNvGrpSpPr/>
        <p:nvPr/>
      </p:nvGrpSpPr>
      <p:grpSpPr>
        <a:xfrm>
          <a:off x="0" y="0"/>
          <a:ext cx="0" cy="0"/>
          <a:chOff x="0" y="0"/>
          <a:chExt cx="0" cy="0"/>
        </a:xfrm>
      </p:grpSpPr>
      <p:sp>
        <p:nvSpPr>
          <p:cNvPr id="2649" name="Google Shape;2649;p41"/>
          <p:cNvSpPr/>
          <p:nvPr/>
        </p:nvSpPr>
        <p:spPr>
          <a:xfrm>
            <a:off x="1490583" y="2902177"/>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50" name="Google Shape;2650;p41"/>
          <p:cNvGrpSpPr/>
          <p:nvPr/>
        </p:nvGrpSpPr>
        <p:grpSpPr>
          <a:xfrm>
            <a:off x="1523311" y="4524772"/>
            <a:ext cx="328619" cy="308425"/>
            <a:chOff x="5946283" y="1650903"/>
            <a:chExt cx="246464" cy="231319"/>
          </a:xfrm>
        </p:grpSpPr>
        <p:sp>
          <p:nvSpPr>
            <p:cNvPr id="2651" name="Google Shape;2651;p4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2" name="Google Shape;2652;p4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53" name="Google Shape;2653;p41"/>
          <p:cNvSpPr/>
          <p:nvPr/>
        </p:nvSpPr>
        <p:spPr>
          <a:xfrm>
            <a:off x="10365650" y="48697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Rounded Corners 5">
            <a:extLst>
              <a:ext uri="{FF2B5EF4-FFF2-40B4-BE49-F238E27FC236}">
                <a16:creationId xmlns:a16="http://schemas.microsoft.com/office/drawing/2014/main" id="{902BC969-B602-3DAE-2F57-3DE596E0EEA9}"/>
              </a:ext>
            </a:extLst>
          </p:cNvPr>
          <p:cNvSpPr/>
          <p:nvPr/>
        </p:nvSpPr>
        <p:spPr>
          <a:xfrm>
            <a:off x="950976" y="214011"/>
            <a:ext cx="10290048" cy="1090914"/>
          </a:xfrm>
          <a:custGeom>
            <a:avLst/>
            <a:gdLst>
              <a:gd name="connsiteX0" fmla="*/ 0 w 10290048"/>
              <a:gd name="connsiteY0" fmla="*/ 181823 h 1090914"/>
              <a:gd name="connsiteX1" fmla="*/ 181823 w 10290048"/>
              <a:gd name="connsiteY1" fmla="*/ 0 h 1090914"/>
              <a:gd name="connsiteX2" fmla="*/ 10108225 w 10290048"/>
              <a:gd name="connsiteY2" fmla="*/ 0 h 1090914"/>
              <a:gd name="connsiteX3" fmla="*/ 10290048 w 10290048"/>
              <a:gd name="connsiteY3" fmla="*/ 181823 h 1090914"/>
              <a:gd name="connsiteX4" fmla="*/ 10290048 w 10290048"/>
              <a:gd name="connsiteY4" fmla="*/ 909091 h 1090914"/>
              <a:gd name="connsiteX5" fmla="*/ 10108225 w 10290048"/>
              <a:gd name="connsiteY5" fmla="*/ 1090914 h 1090914"/>
              <a:gd name="connsiteX6" fmla="*/ 181823 w 10290048"/>
              <a:gd name="connsiteY6" fmla="*/ 1090914 h 1090914"/>
              <a:gd name="connsiteX7" fmla="*/ 0 w 10290048"/>
              <a:gd name="connsiteY7" fmla="*/ 909091 h 1090914"/>
              <a:gd name="connsiteX8" fmla="*/ 0 w 10290048"/>
              <a:gd name="connsiteY8" fmla="*/ 181823 h 1090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90048" h="1090914" fill="none" extrusionOk="0">
                <a:moveTo>
                  <a:pt x="0" y="181823"/>
                </a:moveTo>
                <a:cubicBezTo>
                  <a:pt x="326" y="90227"/>
                  <a:pt x="89577" y="13716"/>
                  <a:pt x="181823" y="0"/>
                </a:cubicBezTo>
                <a:cubicBezTo>
                  <a:pt x="3267458" y="72427"/>
                  <a:pt x="6831787" y="61419"/>
                  <a:pt x="10108225" y="0"/>
                </a:cubicBezTo>
                <a:cubicBezTo>
                  <a:pt x="10207538" y="-7606"/>
                  <a:pt x="10279901" y="78336"/>
                  <a:pt x="10290048" y="181823"/>
                </a:cubicBezTo>
                <a:cubicBezTo>
                  <a:pt x="10291493" y="538712"/>
                  <a:pt x="10262208" y="816492"/>
                  <a:pt x="10290048" y="909091"/>
                </a:cubicBezTo>
                <a:cubicBezTo>
                  <a:pt x="10291302" y="1003144"/>
                  <a:pt x="10201599" y="1083018"/>
                  <a:pt x="10108225" y="1090914"/>
                </a:cubicBezTo>
                <a:cubicBezTo>
                  <a:pt x="8505061" y="1120741"/>
                  <a:pt x="3415462" y="1011608"/>
                  <a:pt x="181823" y="1090914"/>
                </a:cubicBezTo>
                <a:cubicBezTo>
                  <a:pt x="93925" y="1089499"/>
                  <a:pt x="-15551" y="1012584"/>
                  <a:pt x="0" y="909091"/>
                </a:cubicBezTo>
                <a:cubicBezTo>
                  <a:pt x="30528" y="826451"/>
                  <a:pt x="-10499" y="388124"/>
                  <a:pt x="0" y="181823"/>
                </a:cubicBezTo>
                <a:close/>
              </a:path>
              <a:path w="10290048" h="1090914" stroke="0" extrusionOk="0">
                <a:moveTo>
                  <a:pt x="0" y="181823"/>
                </a:moveTo>
                <a:cubicBezTo>
                  <a:pt x="15737" y="85695"/>
                  <a:pt x="87618" y="12944"/>
                  <a:pt x="181823" y="0"/>
                </a:cubicBezTo>
                <a:cubicBezTo>
                  <a:pt x="5141684" y="123000"/>
                  <a:pt x="8151325" y="-96860"/>
                  <a:pt x="10108225" y="0"/>
                </a:cubicBezTo>
                <a:cubicBezTo>
                  <a:pt x="10199360" y="-7075"/>
                  <a:pt x="10295654" y="70104"/>
                  <a:pt x="10290048" y="181823"/>
                </a:cubicBezTo>
                <a:cubicBezTo>
                  <a:pt x="10288146" y="420613"/>
                  <a:pt x="10285997" y="815623"/>
                  <a:pt x="10290048" y="909091"/>
                </a:cubicBezTo>
                <a:cubicBezTo>
                  <a:pt x="10272906" y="1015719"/>
                  <a:pt x="10199567" y="1089429"/>
                  <a:pt x="10108225" y="1090914"/>
                </a:cubicBezTo>
                <a:cubicBezTo>
                  <a:pt x="8555924" y="930207"/>
                  <a:pt x="3328056" y="1130581"/>
                  <a:pt x="181823" y="1090914"/>
                </a:cubicBezTo>
                <a:cubicBezTo>
                  <a:pt x="63463" y="1087290"/>
                  <a:pt x="-6907" y="1006380"/>
                  <a:pt x="0" y="909091"/>
                </a:cubicBezTo>
                <a:cubicBezTo>
                  <a:pt x="2990" y="693822"/>
                  <a:pt x="-50351" y="290541"/>
                  <a:pt x="0" y="181823"/>
                </a:cubicBezTo>
                <a:close/>
              </a:path>
            </a:pathLst>
          </a:custGeom>
          <a:solidFill>
            <a:srgbClr val="FFFF00"/>
          </a:solidFill>
          <a:ln>
            <a:solidFill>
              <a:schemeClr val="tx2"/>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vi-VN" sz="3600" b="1" kern="0" dirty="0">
                <a:solidFill>
                  <a:srgbClr val="FF0000"/>
                </a:solidFill>
                <a:latin typeface="Cambria" panose="02040503050406030204" pitchFamily="18" charset="0"/>
                <a:ea typeface="Cambria" panose="02040503050406030204" pitchFamily="18" charset="0"/>
                <a:sym typeface="Arial"/>
              </a:rPr>
              <a:t>Những việc em cần làm để thể hiện lòng biết ơn đối với người lao động</a:t>
            </a:r>
            <a:endParaRPr kumimoji="0" lang="en-US" sz="36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pic>
        <p:nvPicPr>
          <p:cNvPr id="2" name="Picture 1">
            <a:extLst>
              <a:ext uri="{FF2B5EF4-FFF2-40B4-BE49-F238E27FC236}">
                <a16:creationId xmlns:a16="http://schemas.microsoft.com/office/drawing/2014/main" id="{94985AB5-6A84-7FDB-5A50-7314BF783568}"/>
              </a:ext>
            </a:extLst>
          </p:cNvPr>
          <p:cNvPicPr>
            <a:picLocks noChangeAspect="1"/>
          </p:cNvPicPr>
          <p:nvPr/>
        </p:nvPicPr>
        <p:blipFill>
          <a:blip r:embed="rId4"/>
          <a:stretch>
            <a:fillRect/>
          </a:stretch>
        </p:blipFill>
        <p:spPr>
          <a:xfrm>
            <a:off x="0" y="1552576"/>
            <a:ext cx="6080760" cy="213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12D9F19-27EE-B901-73CD-9CA94601700B}"/>
              </a:ext>
            </a:extLst>
          </p:cNvPr>
          <p:cNvSpPr/>
          <p:nvPr/>
        </p:nvSpPr>
        <p:spPr>
          <a:xfrm>
            <a:off x="162222" y="39841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Kính trọng, chào hỏi người lao động.</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12" name="Rectangle: Rounded Corners 11">
            <a:extLst>
              <a:ext uri="{FF2B5EF4-FFF2-40B4-BE49-F238E27FC236}">
                <a16:creationId xmlns:a16="http://schemas.microsoft.com/office/drawing/2014/main" id="{6FC52F33-F0D6-4C32-C96B-A4A55E6C9C2A}"/>
              </a:ext>
            </a:extLst>
          </p:cNvPr>
          <p:cNvSpPr/>
          <p:nvPr/>
        </p:nvSpPr>
        <p:spPr>
          <a:xfrm>
            <a:off x="6563022" y="4098494"/>
            <a:ext cx="5301079" cy="997382"/>
          </a:xfrm>
          <a:custGeom>
            <a:avLst/>
            <a:gdLst>
              <a:gd name="connsiteX0" fmla="*/ 0 w 5301079"/>
              <a:gd name="connsiteY0" fmla="*/ 166234 h 997382"/>
              <a:gd name="connsiteX1" fmla="*/ 166234 w 5301079"/>
              <a:gd name="connsiteY1" fmla="*/ 0 h 997382"/>
              <a:gd name="connsiteX2" fmla="*/ 687938 w 5301079"/>
              <a:gd name="connsiteY2" fmla="*/ 0 h 997382"/>
              <a:gd name="connsiteX3" fmla="*/ 1408387 w 5301079"/>
              <a:gd name="connsiteY3" fmla="*/ 0 h 997382"/>
              <a:gd name="connsiteX4" fmla="*/ 1979777 w 5301079"/>
              <a:gd name="connsiteY4" fmla="*/ 0 h 997382"/>
              <a:gd name="connsiteX5" fmla="*/ 2451795 w 5301079"/>
              <a:gd name="connsiteY5" fmla="*/ 0 h 997382"/>
              <a:gd name="connsiteX6" fmla="*/ 2973499 w 5301079"/>
              <a:gd name="connsiteY6" fmla="*/ 0 h 997382"/>
              <a:gd name="connsiteX7" fmla="*/ 3644262 w 5301079"/>
              <a:gd name="connsiteY7" fmla="*/ 0 h 997382"/>
              <a:gd name="connsiteX8" fmla="*/ 4265338 w 5301079"/>
              <a:gd name="connsiteY8" fmla="*/ 0 h 997382"/>
              <a:gd name="connsiteX9" fmla="*/ 5134845 w 5301079"/>
              <a:gd name="connsiteY9" fmla="*/ 0 h 997382"/>
              <a:gd name="connsiteX10" fmla="*/ 5301079 w 5301079"/>
              <a:gd name="connsiteY10" fmla="*/ 166234 h 997382"/>
              <a:gd name="connsiteX11" fmla="*/ 5301079 w 5301079"/>
              <a:gd name="connsiteY11" fmla="*/ 831148 h 997382"/>
              <a:gd name="connsiteX12" fmla="*/ 5134845 w 5301079"/>
              <a:gd name="connsiteY12" fmla="*/ 997382 h 997382"/>
              <a:gd name="connsiteX13" fmla="*/ 4414396 w 5301079"/>
              <a:gd name="connsiteY13" fmla="*/ 997382 h 997382"/>
              <a:gd name="connsiteX14" fmla="*/ 3892692 w 5301079"/>
              <a:gd name="connsiteY14" fmla="*/ 997382 h 997382"/>
              <a:gd name="connsiteX15" fmla="*/ 3221930 w 5301079"/>
              <a:gd name="connsiteY15" fmla="*/ 997382 h 997382"/>
              <a:gd name="connsiteX16" fmla="*/ 2700226 w 5301079"/>
              <a:gd name="connsiteY16" fmla="*/ 997382 h 997382"/>
              <a:gd name="connsiteX17" fmla="*/ 2029463 w 5301079"/>
              <a:gd name="connsiteY17" fmla="*/ 997382 h 997382"/>
              <a:gd name="connsiteX18" fmla="*/ 1557445 w 5301079"/>
              <a:gd name="connsiteY18" fmla="*/ 997382 h 997382"/>
              <a:gd name="connsiteX19" fmla="*/ 986055 w 5301079"/>
              <a:gd name="connsiteY19" fmla="*/ 997382 h 997382"/>
              <a:gd name="connsiteX20" fmla="*/ 166234 w 5301079"/>
              <a:gd name="connsiteY20" fmla="*/ 997382 h 997382"/>
              <a:gd name="connsiteX21" fmla="*/ 0 w 5301079"/>
              <a:gd name="connsiteY21" fmla="*/ 831148 h 997382"/>
              <a:gd name="connsiteX22" fmla="*/ 0 w 5301079"/>
              <a:gd name="connsiteY22" fmla="*/ 166234 h 99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01079" h="997382" fill="none" extrusionOk="0">
                <a:moveTo>
                  <a:pt x="0" y="166234"/>
                </a:moveTo>
                <a:cubicBezTo>
                  <a:pt x="18220" y="67447"/>
                  <a:pt x="58519" y="14390"/>
                  <a:pt x="166234" y="0"/>
                </a:cubicBezTo>
                <a:cubicBezTo>
                  <a:pt x="328340" y="19376"/>
                  <a:pt x="561414" y="25620"/>
                  <a:pt x="687938" y="0"/>
                </a:cubicBezTo>
                <a:cubicBezTo>
                  <a:pt x="814462" y="-25620"/>
                  <a:pt x="1231068" y="-4140"/>
                  <a:pt x="1408387" y="0"/>
                </a:cubicBezTo>
                <a:cubicBezTo>
                  <a:pt x="1585706" y="4140"/>
                  <a:pt x="1790105" y="14631"/>
                  <a:pt x="1979777" y="0"/>
                </a:cubicBezTo>
                <a:cubicBezTo>
                  <a:pt x="2169449" y="-14631"/>
                  <a:pt x="2285323" y="6775"/>
                  <a:pt x="2451795" y="0"/>
                </a:cubicBezTo>
                <a:cubicBezTo>
                  <a:pt x="2618267" y="-6775"/>
                  <a:pt x="2736188" y="-9240"/>
                  <a:pt x="2973499" y="0"/>
                </a:cubicBezTo>
                <a:cubicBezTo>
                  <a:pt x="3210810" y="9240"/>
                  <a:pt x="3423490" y="-1518"/>
                  <a:pt x="3644262" y="0"/>
                </a:cubicBezTo>
                <a:cubicBezTo>
                  <a:pt x="3865034" y="1518"/>
                  <a:pt x="4048035" y="25849"/>
                  <a:pt x="4265338" y="0"/>
                </a:cubicBezTo>
                <a:cubicBezTo>
                  <a:pt x="4482641" y="-25849"/>
                  <a:pt x="4901573" y="-36700"/>
                  <a:pt x="5134845" y="0"/>
                </a:cubicBezTo>
                <a:cubicBezTo>
                  <a:pt x="5244706" y="-9429"/>
                  <a:pt x="5280779" y="73310"/>
                  <a:pt x="5301079" y="166234"/>
                </a:cubicBezTo>
                <a:cubicBezTo>
                  <a:pt x="5317939" y="437475"/>
                  <a:pt x="5301956" y="620892"/>
                  <a:pt x="5301079" y="831148"/>
                </a:cubicBezTo>
                <a:cubicBezTo>
                  <a:pt x="5306741" y="915812"/>
                  <a:pt x="5243046" y="996951"/>
                  <a:pt x="5134845" y="997382"/>
                </a:cubicBezTo>
                <a:cubicBezTo>
                  <a:pt x="4952026" y="965834"/>
                  <a:pt x="4758988" y="1024645"/>
                  <a:pt x="4414396" y="997382"/>
                </a:cubicBezTo>
                <a:cubicBezTo>
                  <a:pt x="4069804" y="970119"/>
                  <a:pt x="4023159" y="980084"/>
                  <a:pt x="3892692" y="997382"/>
                </a:cubicBezTo>
                <a:cubicBezTo>
                  <a:pt x="3762225" y="1014680"/>
                  <a:pt x="3485032" y="1030742"/>
                  <a:pt x="3221930" y="997382"/>
                </a:cubicBezTo>
                <a:cubicBezTo>
                  <a:pt x="2958828" y="964022"/>
                  <a:pt x="2904052" y="979300"/>
                  <a:pt x="2700226" y="997382"/>
                </a:cubicBezTo>
                <a:cubicBezTo>
                  <a:pt x="2496400" y="1015464"/>
                  <a:pt x="2240950" y="985931"/>
                  <a:pt x="2029463" y="997382"/>
                </a:cubicBezTo>
                <a:cubicBezTo>
                  <a:pt x="1817976" y="1008833"/>
                  <a:pt x="1753844" y="1013370"/>
                  <a:pt x="1557445" y="997382"/>
                </a:cubicBezTo>
                <a:cubicBezTo>
                  <a:pt x="1361046" y="981394"/>
                  <a:pt x="1238860" y="989182"/>
                  <a:pt x="986055" y="997382"/>
                </a:cubicBezTo>
                <a:cubicBezTo>
                  <a:pt x="733250" y="1005583"/>
                  <a:pt x="364567" y="973088"/>
                  <a:pt x="166234" y="997382"/>
                </a:cubicBezTo>
                <a:cubicBezTo>
                  <a:pt x="59014" y="1001899"/>
                  <a:pt x="12561" y="905858"/>
                  <a:pt x="0" y="831148"/>
                </a:cubicBezTo>
                <a:cubicBezTo>
                  <a:pt x="16297" y="512463"/>
                  <a:pt x="28133" y="427100"/>
                  <a:pt x="0" y="166234"/>
                </a:cubicBezTo>
                <a:close/>
              </a:path>
              <a:path w="5301079" h="997382" stroke="0" extrusionOk="0">
                <a:moveTo>
                  <a:pt x="0" y="166234"/>
                </a:moveTo>
                <a:cubicBezTo>
                  <a:pt x="-3153" y="56665"/>
                  <a:pt x="78947" y="-1899"/>
                  <a:pt x="166234" y="0"/>
                </a:cubicBezTo>
                <a:cubicBezTo>
                  <a:pt x="432526" y="-11967"/>
                  <a:pt x="591359" y="-7536"/>
                  <a:pt x="836996" y="0"/>
                </a:cubicBezTo>
                <a:cubicBezTo>
                  <a:pt x="1082633" y="7536"/>
                  <a:pt x="1293682" y="18927"/>
                  <a:pt x="1408387" y="0"/>
                </a:cubicBezTo>
                <a:cubicBezTo>
                  <a:pt x="1523092" y="-18927"/>
                  <a:pt x="1813102" y="-24710"/>
                  <a:pt x="2128835" y="0"/>
                </a:cubicBezTo>
                <a:cubicBezTo>
                  <a:pt x="2444568" y="24710"/>
                  <a:pt x="2542239" y="26677"/>
                  <a:pt x="2799598" y="0"/>
                </a:cubicBezTo>
                <a:cubicBezTo>
                  <a:pt x="3056957" y="-26677"/>
                  <a:pt x="3164072" y="-27835"/>
                  <a:pt x="3420674" y="0"/>
                </a:cubicBezTo>
                <a:cubicBezTo>
                  <a:pt x="3677276" y="27835"/>
                  <a:pt x="3797630" y="-20714"/>
                  <a:pt x="3892692" y="0"/>
                </a:cubicBezTo>
                <a:cubicBezTo>
                  <a:pt x="3987754" y="20714"/>
                  <a:pt x="4137478" y="6008"/>
                  <a:pt x="4364710" y="0"/>
                </a:cubicBezTo>
                <a:cubicBezTo>
                  <a:pt x="4591942" y="-6008"/>
                  <a:pt x="4923432" y="-10716"/>
                  <a:pt x="5134845" y="0"/>
                </a:cubicBezTo>
                <a:cubicBezTo>
                  <a:pt x="5228255" y="6057"/>
                  <a:pt x="5302903" y="90521"/>
                  <a:pt x="5301079" y="166234"/>
                </a:cubicBezTo>
                <a:cubicBezTo>
                  <a:pt x="5322243" y="458348"/>
                  <a:pt x="5310491" y="592520"/>
                  <a:pt x="5301079" y="831148"/>
                </a:cubicBezTo>
                <a:cubicBezTo>
                  <a:pt x="5301669" y="920846"/>
                  <a:pt x="5239865" y="998344"/>
                  <a:pt x="5134845" y="997382"/>
                </a:cubicBezTo>
                <a:cubicBezTo>
                  <a:pt x="5012179" y="994535"/>
                  <a:pt x="4850054" y="981341"/>
                  <a:pt x="4613141" y="997382"/>
                </a:cubicBezTo>
                <a:cubicBezTo>
                  <a:pt x="4376228" y="1013423"/>
                  <a:pt x="4271296" y="1013115"/>
                  <a:pt x="3942378" y="997382"/>
                </a:cubicBezTo>
                <a:cubicBezTo>
                  <a:pt x="3613460" y="981649"/>
                  <a:pt x="3577508" y="1002767"/>
                  <a:pt x="3271616" y="997382"/>
                </a:cubicBezTo>
                <a:cubicBezTo>
                  <a:pt x="2965724" y="991997"/>
                  <a:pt x="2765717" y="999169"/>
                  <a:pt x="2600853" y="997382"/>
                </a:cubicBezTo>
                <a:cubicBezTo>
                  <a:pt x="2435989" y="995595"/>
                  <a:pt x="2295910" y="997444"/>
                  <a:pt x="2079149" y="997382"/>
                </a:cubicBezTo>
                <a:cubicBezTo>
                  <a:pt x="1862388" y="997320"/>
                  <a:pt x="1783014" y="987565"/>
                  <a:pt x="1507759" y="997382"/>
                </a:cubicBezTo>
                <a:cubicBezTo>
                  <a:pt x="1232504" y="1007200"/>
                  <a:pt x="1146339" y="981423"/>
                  <a:pt x="836996" y="997382"/>
                </a:cubicBezTo>
                <a:cubicBezTo>
                  <a:pt x="527653" y="1013341"/>
                  <a:pt x="447595" y="1025153"/>
                  <a:pt x="166234" y="997382"/>
                </a:cubicBezTo>
                <a:cubicBezTo>
                  <a:pt x="86891" y="1006851"/>
                  <a:pt x="11241" y="941865"/>
                  <a:pt x="0" y="831148"/>
                </a:cubicBezTo>
                <a:cubicBezTo>
                  <a:pt x="10307" y="597107"/>
                  <a:pt x="14483" y="429607"/>
                  <a:pt x="0" y="166234"/>
                </a:cubicBezTo>
                <a:close/>
              </a:path>
            </a:pathLst>
          </a:custGeom>
          <a:solidFill>
            <a:schemeClr val="tx2"/>
          </a:solidFill>
          <a:ln>
            <a:solidFill>
              <a:srgbClr val="0070C0"/>
            </a:solidFill>
            <a:prstDash val="sysDash"/>
            <a:extLst>
              <a:ext uri="{C807C97D-BFC1-408E-A445-0C87EB9F89A2}">
                <ask:lineSketchStyleProps xmln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Trân trọng những sản phẩm do người lao động làm ra.</a:t>
            </a:r>
            <a:endParaRPr lang="en-US" sz="32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E5454C27-0086-5034-A6AB-909C739454BD}"/>
              </a:ext>
            </a:extLst>
          </p:cNvPr>
          <p:cNvPicPr>
            <a:picLocks noChangeAspect="1"/>
          </p:cNvPicPr>
          <p:nvPr/>
        </p:nvPicPr>
        <p:blipFill>
          <a:blip r:embed="rId5"/>
          <a:stretch>
            <a:fillRect/>
          </a:stretch>
        </p:blipFill>
        <p:spPr>
          <a:xfrm>
            <a:off x="6534150" y="1522284"/>
            <a:ext cx="4895849" cy="24166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351805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455</Words>
  <Application>Microsoft Office PowerPoint</Application>
  <PresentationFormat>Widescreen</PresentationFormat>
  <Paragraphs>28</Paragraphs>
  <Slides>23</Slides>
  <Notes>13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Arial</vt:lpstr>
      <vt:lpstr>Bellota Text</vt:lpstr>
      <vt:lpstr>Calibri</vt:lpstr>
      <vt:lpstr>Calibri Light</vt:lpstr>
      <vt:lpstr>Cambria</vt:lpstr>
      <vt:lpstr>Chau Philomene One</vt:lpstr>
      <vt:lpstr>等线</vt:lpstr>
      <vt:lpstr>LNTH-LuoLuoNotangYuanTi 1</vt:lpstr>
      <vt:lpstr>Poller One</vt:lpstr>
      <vt:lpstr>UVN Banh Mi</vt:lpstr>
      <vt:lpstr>Wingdings 2</vt:lpstr>
      <vt:lpstr>思源黑体 Medium</vt:lpstr>
      <vt:lpstr>Cooperative Learning Activities for Pre-K by Slidesgo</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2023-06-29T11:42:52Z</dcterms:created>
  <dcterms:modified xsi:type="dcterms:W3CDTF">2023-09-12T04:52:04Z</dcterms:modified>
</cp:coreProperties>
</file>