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7"/>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30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xmlns=""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xmlns=""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CB865FD4-031C-4C9A-84D4-69CEA1DFC7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xmlns=""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xmlns=""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xmlns=""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xmlns=""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xmlns=""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
        <p:nvSpPr>
          <p:cNvPr id="10" name="Rectangle 9"/>
          <p:cNvSpPr/>
          <p:nvPr/>
        </p:nvSpPr>
        <p:spPr>
          <a:xfrm>
            <a:off x="-1584383" y="329614"/>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xmlns=""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xmlns=""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xmlns=""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xmlns=""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xmlns=""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xmlns=""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xmlns=""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xmlns=""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xmlns=""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xmlns=""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xmlns=""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xmlns=""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xmlns=""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xmlns=""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xmlns=""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xmlns=""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xmlns=""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xmlns=""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xmlns=""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xmlns=""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xmlns=""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xmlns=""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xmlns=""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xmlns=""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xmlns=""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xmlns=""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xmlns=""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xmlns=""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xmlns=""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xmlns=""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xmlns=""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xmlns=""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xmlns=""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xmlns=""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xmlns=""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xmlns=""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xmlns=""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xmlns=""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xmlns=""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xmlns=""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xmlns=""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xmlns=""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xmlns=""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xmlns=""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xmlns=""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xmlns=""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xmlns=""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xmlns=""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xmlns=""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xmlns=""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xmlns=""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xmlns=""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xmlns=""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xmlns=""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xmlns=""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xmlns=""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xmlns=""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xmlns=""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xmlns=""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xmlns=""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xmlns=""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xmlns=""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xmlns=""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xmlns=""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xmlns=""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xmlns=""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359</Words>
  <Application>Microsoft Office PowerPoint</Application>
  <PresentationFormat>Custom</PresentationFormat>
  <Paragraphs>50</Paragraphs>
  <Slides>18</Slides>
  <Notes>11</Notes>
  <HiddenSlides>0</HiddenSlides>
  <MMClips>1</MMClips>
  <ScaleCrop>false</ScaleCrop>
  <HeadingPairs>
    <vt:vector size="4" baseType="variant">
      <vt:variant>
        <vt:lpstr>Theme</vt:lpstr>
      </vt:variant>
      <vt:variant>
        <vt:i4>8</vt:i4>
      </vt:variant>
      <vt:variant>
        <vt:lpstr>Slide Titles</vt:lpstr>
      </vt:variant>
      <vt:variant>
        <vt:i4>18</vt:i4>
      </vt:variant>
    </vt:vector>
  </HeadingPairs>
  <TitlesOfParts>
    <vt:vector size="26" baseType="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19</cp:revision>
  <dcterms:created xsi:type="dcterms:W3CDTF">2022-11-26T11:14:53Z</dcterms:created>
  <dcterms:modified xsi:type="dcterms:W3CDTF">2023-06-02T17:36:57Z</dcterms:modified>
</cp:coreProperties>
</file>