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Lst>
  <p:notesMasterIdLst>
    <p:notesMasterId r:id="rId18"/>
  </p:notesMasterIdLst>
  <p:sldIdLst>
    <p:sldId id="280" r:id="rId5"/>
    <p:sldId id="2644" r:id="rId6"/>
    <p:sldId id="2645" r:id="rId7"/>
    <p:sldId id="259" r:id="rId8"/>
    <p:sldId id="308" r:id="rId9"/>
    <p:sldId id="293" r:id="rId10"/>
    <p:sldId id="309" r:id="rId11"/>
    <p:sldId id="310" r:id="rId12"/>
    <p:sldId id="2647" r:id="rId13"/>
    <p:sldId id="2646" r:id="rId14"/>
    <p:sldId id="2648" r:id="rId15"/>
    <p:sldId id="331"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0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09" autoAdjust="0"/>
    <p:restoredTop sz="94660"/>
  </p:normalViewPr>
  <p:slideViewPr>
    <p:cSldViewPr snapToGrid="0">
      <p:cViewPr>
        <p:scale>
          <a:sx n="79" d="100"/>
          <a:sy n="79" d="100"/>
        </p:scale>
        <p:origin x="-46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60DA6C-F5F5-4DB9-931D-48527E529B83}" type="datetimeFigureOut">
              <a:rPr lang="en-US" smtClean="0"/>
              <a:t>6/3/2023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55F986-4D56-45E9-AC9C-6D4EAD9C9C95}" type="slidenum">
              <a:rPr lang="en-US" smtClean="0"/>
              <a:t>‹#›</a:t>
            </a:fld>
            <a:endParaRPr lang="en-US"/>
          </a:p>
        </p:txBody>
      </p:sp>
    </p:spTree>
    <p:extLst>
      <p:ext uri="{BB962C8B-B14F-4D97-AF65-F5344CB8AC3E}">
        <p14:creationId xmlns:p14="http://schemas.microsoft.com/office/powerpoint/2010/main" val="993739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27484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63851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84856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7191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7561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3050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22723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37834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0537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15479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9196752"/>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65164436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90018582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DBDE"/>
        </a:solid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54DFCAB7-1309-D4B5-ED57-5B00F6544D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651"/>
          <a:stretch/>
        </p:blipFill>
        <p:spPr>
          <a:xfrm>
            <a:off x="-9831" y="3352205"/>
            <a:ext cx="3227367" cy="2636783"/>
          </a:xfrm>
          <a:prstGeom prst="rect">
            <a:avLst/>
          </a:prstGeom>
        </p:spPr>
      </p:pic>
      <p:grpSp>
        <p:nvGrpSpPr>
          <p:cNvPr id="13" name="组合 12">
            <a:extLst>
              <a:ext uri="{FF2B5EF4-FFF2-40B4-BE49-F238E27FC236}">
                <a16:creationId xmlns:a16="http://schemas.microsoft.com/office/drawing/2014/main" xmlns="" id="{4516164F-9F9A-C62D-4084-221D778081D3}"/>
              </a:ext>
            </a:extLst>
          </p:cNvPr>
          <p:cNvGrpSpPr/>
          <p:nvPr userDrawn="1"/>
        </p:nvGrpSpPr>
        <p:grpSpPr>
          <a:xfrm>
            <a:off x="1" y="4291874"/>
            <a:ext cx="12192000" cy="2566126"/>
            <a:chOff x="0" y="4291874"/>
            <a:chExt cx="12192000" cy="2566126"/>
          </a:xfrm>
        </p:grpSpPr>
        <p:pic>
          <p:nvPicPr>
            <p:cNvPr id="10" name="图片 9">
              <a:extLst>
                <a:ext uri="{FF2B5EF4-FFF2-40B4-BE49-F238E27FC236}">
                  <a16:creationId xmlns:a16="http://schemas.microsoft.com/office/drawing/2014/main" xmlns="" id="{238FA40F-9449-7A45-042C-34116EC3C6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407988"/>
              <a:ext cx="12192000" cy="2333897"/>
            </a:xfrm>
            <a:prstGeom prst="rect">
              <a:avLst/>
            </a:prstGeom>
          </p:spPr>
        </p:pic>
        <p:pic>
          <p:nvPicPr>
            <p:cNvPr id="12" name="图片 11">
              <a:extLst>
                <a:ext uri="{FF2B5EF4-FFF2-40B4-BE49-F238E27FC236}">
                  <a16:creationId xmlns:a16="http://schemas.microsoft.com/office/drawing/2014/main" xmlns="" id="{1FE5C2DB-6492-4856-7385-4155951C20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291874"/>
              <a:ext cx="12192000" cy="2566126"/>
            </a:xfrm>
            <a:prstGeom prst="rect">
              <a:avLst/>
            </a:prstGeom>
          </p:spPr>
        </p:pic>
      </p:grpSp>
      <p:pic>
        <p:nvPicPr>
          <p:cNvPr id="15" name="图片 14">
            <a:extLst>
              <a:ext uri="{FF2B5EF4-FFF2-40B4-BE49-F238E27FC236}">
                <a16:creationId xmlns:a16="http://schemas.microsoft.com/office/drawing/2014/main" xmlns="" id="{CEC2DDD8-09C6-6B25-3C64-3CEA039A1D2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672" t="18797" r="2672"/>
          <a:stretch/>
        </p:blipFill>
        <p:spPr>
          <a:xfrm>
            <a:off x="1" y="0"/>
            <a:ext cx="12192000" cy="2891227"/>
          </a:xfrm>
          <a:prstGeom prst="rect">
            <a:avLst/>
          </a:prstGeom>
        </p:spPr>
      </p:pic>
      <p:pic>
        <p:nvPicPr>
          <p:cNvPr id="17" name="图片 16">
            <a:extLst>
              <a:ext uri="{FF2B5EF4-FFF2-40B4-BE49-F238E27FC236}">
                <a16:creationId xmlns:a16="http://schemas.microsoft.com/office/drawing/2014/main" xmlns="" id="{A73C67B7-0625-37E6-8CA7-501635C06DA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996"/>
          <a:stretch/>
        </p:blipFill>
        <p:spPr>
          <a:xfrm>
            <a:off x="285136" y="-1"/>
            <a:ext cx="11621729" cy="2308078"/>
          </a:xfrm>
          <a:prstGeom prst="rect">
            <a:avLst/>
          </a:prstGeom>
        </p:spPr>
      </p:pic>
      <p:pic>
        <p:nvPicPr>
          <p:cNvPr id="19" name="图片 18">
            <a:extLst>
              <a:ext uri="{FF2B5EF4-FFF2-40B4-BE49-F238E27FC236}">
                <a16:creationId xmlns:a16="http://schemas.microsoft.com/office/drawing/2014/main" xmlns="" id="{43BCF2C4-4A9A-4862-A467-94DC4E303DF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5135" y="116116"/>
            <a:ext cx="11267768" cy="5406075"/>
          </a:xfrm>
          <a:prstGeom prst="rect">
            <a:avLst/>
          </a:prstGeom>
        </p:spPr>
      </p:pic>
      <p:pic>
        <p:nvPicPr>
          <p:cNvPr id="21" name="图片 20">
            <a:extLst>
              <a:ext uri="{FF2B5EF4-FFF2-40B4-BE49-F238E27FC236}">
                <a16:creationId xmlns:a16="http://schemas.microsoft.com/office/drawing/2014/main" xmlns="" id="{0DF6D9C6-BEDB-20A1-1A72-03F20AD1021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974467" y="4622923"/>
            <a:ext cx="2863572" cy="1857528"/>
          </a:xfrm>
          <a:prstGeom prst="rect">
            <a:avLst/>
          </a:prstGeom>
        </p:spPr>
      </p:pic>
      <p:pic>
        <p:nvPicPr>
          <p:cNvPr id="25" name="图片 24">
            <a:extLst>
              <a:ext uri="{FF2B5EF4-FFF2-40B4-BE49-F238E27FC236}">
                <a16:creationId xmlns:a16="http://schemas.microsoft.com/office/drawing/2014/main" xmlns="" id="{29A60F45-53F5-6BE1-4EAD-E119DC20A7E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560" t="529" r="3988" b="16962"/>
          <a:stretch/>
        </p:blipFill>
        <p:spPr>
          <a:xfrm>
            <a:off x="-9832" y="5667052"/>
            <a:ext cx="12192000" cy="1219695"/>
          </a:xfrm>
          <a:prstGeom prst="rect">
            <a:avLst/>
          </a:prstGeom>
        </p:spPr>
      </p:pic>
    </p:spTree>
    <p:extLst>
      <p:ext uri="{BB962C8B-B14F-4D97-AF65-F5344CB8AC3E}">
        <p14:creationId xmlns:p14="http://schemas.microsoft.com/office/powerpoint/2010/main" val="61364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2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645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3660D0E-C956-F59C-4567-47BF7BD6DE13}"/>
              </a:ext>
            </a:extLst>
          </p:cNvPr>
          <p:cNvSpPr>
            <a:spLocks noGrp="1"/>
          </p:cNvSpPr>
          <p:nvPr>
            <p:ph type="title"/>
          </p:nvPr>
        </p:nvSpPr>
        <p:spPr>
          <a:xfrm>
            <a:off x="838201"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4723446-B9D4-3B57-39AA-C3012C8029E0}"/>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138D1924-64CA-7A93-9D17-3012244F1B8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1DE7AC0-DBAE-5817-15E1-342A5285C0A6}"/>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2023/6/3</a:t>
            </a:fld>
            <a:endParaRPr lang="zh-CN" altLang="en-US"/>
          </a:p>
        </p:txBody>
      </p:sp>
      <p:sp>
        <p:nvSpPr>
          <p:cNvPr id="6" name="页脚占位符 5">
            <a:extLst>
              <a:ext uri="{FF2B5EF4-FFF2-40B4-BE49-F238E27FC236}">
                <a16:creationId xmlns:a16="http://schemas.microsoft.com/office/drawing/2014/main" xmlns="" id="{277CDD3A-8C8C-7680-9CC7-F1BFEBA4C68B}"/>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E593B94-0AFF-8BA6-0E6D-53DF1169576D}"/>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1395027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7ECC3FF-CB30-F9A9-0415-4AEAA06974EF}"/>
              </a:ext>
            </a:extLst>
          </p:cNvPr>
          <p:cNvSpPr>
            <a:spLocks noGrp="1"/>
          </p:cNvSpPr>
          <p:nvPr>
            <p:ph type="title"/>
          </p:nvPr>
        </p:nvSpPr>
        <p:spPr>
          <a:xfrm>
            <a:off x="839789"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5E57DEE-4588-A2FD-7550-05FA991F363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3674AF18-1627-8B1C-F6A9-BBB730D79530}"/>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88F520EE-A911-76CE-82C4-0AD0ECA485F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80697C82-4CAB-D05B-D86B-DD8EB9ED4EE9}"/>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007EF14-A4B7-B000-06D7-E949560D54AD}"/>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2023/6/3</a:t>
            </a:fld>
            <a:endParaRPr lang="zh-CN" altLang="en-US"/>
          </a:p>
        </p:txBody>
      </p:sp>
      <p:sp>
        <p:nvSpPr>
          <p:cNvPr id="8" name="页脚占位符 7">
            <a:extLst>
              <a:ext uri="{FF2B5EF4-FFF2-40B4-BE49-F238E27FC236}">
                <a16:creationId xmlns:a16="http://schemas.microsoft.com/office/drawing/2014/main" xmlns="" id="{7587E8D2-A3FF-503B-FCB5-EE4B0BB23CB4}"/>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5506264C-EF8D-5D0F-F93C-1B40BA80F5C5}"/>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673456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7860202-A62A-E39D-9C46-073268901ADA}"/>
              </a:ext>
            </a:extLst>
          </p:cNvPr>
          <p:cNvSpPr>
            <a:spLocks noGrp="1"/>
          </p:cNvSpPr>
          <p:nvPr>
            <p:ph type="title"/>
          </p:nvPr>
        </p:nvSpPr>
        <p:spPr>
          <a:xfrm>
            <a:off x="838201"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B3C8E36-ACA5-B419-5936-705F19D941C7}"/>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2023/6/3</a:t>
            </a:fld>
            <a:endParaRPr lang="zh-CN" altLang="en-US"/>
          </a:p>
        </p:txBody>
      </p:sp>
      <p:sp>
        <p:nvSpPr>
          <p:cNvPr id="4" name="页脚占位符 3">
            <a:extLst>
              <a:ext uri="{FF2B5EF4-FFF2-40B4-BE49-F238E27FC236}">
                <a16:creationId xmlns:a16="http://schemas.microsoft.com/office/drawing/2014/main" xmlns="" id="{670C65DA-D050-8A47-48E8-3689145AA1F8}"/>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381A2919-1071-060C-CD0D-349508C1ECE9}"/>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619462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B3B5A35-0B23-A060-E5FD-43F2FDA56F6C}"/>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2023/6/3</a:t>
            </a:fld>
            <a:endParaRPr lang="zh-CN" altLang="en-US"/>
          </a:p>
        </p:txBody>
      </p:sp>
      <p:sp>
        <p:nvSpPr>
          <p:cNvPr id="3" name="页脚占位符 2">
            <a:extLst>
              <a:ext uri="{FF2B5EF4-FFF2-40B4-BE49-F238E27FC236}">
                <a16:creationId xmlns:a16="http://schemas.microsoft.com/office/drawing/2014/main" xmlns="" id="{D34D13A8-6FD6-0BEF-6EA3-BF4480937F1A}"/>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ACD1285A-8C1E-AEAF-9EA4-B7A8AAD40DD3}"/>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635422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E8BC2E0-F9AE-03D6-72DF-546CB77205DC}"/>
              </a:ext>
            </a:extLst>
          </p:cNvPr>
          <p:cNvSpPr>
            <a:spLocks noGrp="1"/>
          </p:cNvSpPr>
          <p:nvPr>
            <p:ph type="title"/>
          </p:nvPr>
        </p:nvSpPr>
        <p:spPr>
          <a:xfrm>
            <a:off x="839789" y="457201"/>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58356D5A-2FA8-58BE-22CF-23082C464DEA}"/>
              </a:ext>
            </a:extLst>
          </p:cNvPr>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BB4E1B8E-4A39-2223-9A76-131C716366FE}"/>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EEEB428-79AE-BC41-C66C-32206A47ED5A}"/>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2023/6/3</a:t>
            </a:fld>
            <a:endParaRPr lang="zh-CN" altLang="en-US"/>
          </a:p>
        </p:txBody>
      </p:sp>
      <p:sp>
        <p:nvSpPr>
          <p:cNvPr id="6" name="页脚占位符 5">
            <a:extLst>
              <a:ext uri="{FF2B5EF4-FFF2-40B4-BE49-F238E27FC236}">
                <a16:creationId xmlns:a16="http://schemas.microsoft.com/office/drawing/2014/main" xmlns="" id="{8527BABE-A849-B855-8E34-851809F8647F}"/>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13137693-D0AC-B673-8BCE-6CAD9D578216}"/>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664955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662773980"/>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FA44789-31DE-BBCE-E302-3A15856E108E}"/>
              </a:ext>
            </a:extLst>
          </p:cNvPr>
          <p:cNvSpPr>
            <a:spLocks noGrp="1"/>
          </p:cNvSpPr>
          <p:nvPr>
            <p:ph type="title"/>
          </p:nvPr>
        </p:nvSpPr>
        <p:spPr>
          <a:xfrm>
            <a:off x="839789" y="457201"/>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1ACEA00-7078-F430-9705-3EC75D8AA823}"/>
              </a:ext>
            </a:extLst>
          </p:cNvPr>
          <p:cNvSpPr>
            <a:spLocks noGrp="1"/>
          </p:cNvSpPr>
          <p:nvPr>
            <p:ph type="pic" idx="1"/>
          </p:nvPr>
        </p:nvSpPr>
        <p:spPr>
          <a:xfrm>
            <a:off x="5183188" y="987426"/>
            <a:ext cx="6172200" cy="4873625"/>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zh-CN" altLang="en-US"/>
          </a:p>
        </p:txBody>
      </p:sp>
      <p:sp>
        <p:nvSpPr>
          <p:cNvPr id="4" name="文本占位符 3">
            <a:extLst>
              <a:ext uri="{FF2B5EF4-FFF2-40B4-BE49-F238E27FC236}">
                <a16:creationId xmlns:a16="http://schemas.microsoft.com/office/drawing/2014/main" xmlns="" id="{B4C2F624-0D7D-250A-D19B-8E1B44F8733A}"/>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B031084-6C41-D0A8-9C36-E22E2273F4F0}"/>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2023/6/3</a:t>
            </a:fld>
            <a:endParaRPr lang="zh-CN" altLang="en-US"/>
          </a:p>
        </p:txBody>
      </p:sp>
      <p:sp>
        <p:nvSpPr>
          <p:cNvPr id="6" name="页脚占位符 5">
            <a:extLst>
              <a:ext uri="{FF2B5EF4-FFF2-40B4-BE49-F238E27FC236}">
                <a16:creationId xmlns:a16="http://schemas.microsoft.com/office/drawing/2014/main" xmlns="" id="{B381C9F6-27BE-78EA-ECB7-430373E2F992}"/>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BF4A3C2-1242-E9D3-F678-FBE526426384}"/>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1936461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3F9E7A-03E5-A18E-D10B-F1B5C5A8CA2B}"/>
              </a:ext>
            </a:extLst>
          </p:cNvPr>
          <p:cNvSpPr>
            <a:spLocks noGrp="1"/>
          </p:cNvSpPr>
          <p:nvPr>
            <p:ph type="title"/>
          </p:nvPr>
        </p:nvSpPr>
        <p:spPr>
          <a:xfrm>
            <a:off x="838201"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A5BEF22-178D-020B-7F10-FEBE1385FF06}"/>
              </a:ext>
            </a:extLst>
          </p:cNvPr>
          <p:cNvSpPr>
            <a:spLocks noGrp="1"/>
          </p:cNvSpPr>
          <p:nvPr>
            <p:ph type="body" orient="vert" idx="1"/>
          </p:nvPr>
        </p:nvSpPr>
        <p:spPr>
          <a:xfrm>
            <a:off x="838201"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5ED41C0-6187-2113-BA72-BD11AEBC5810}"/>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2023/6/3</a:t>
            </a:fld>
            <a:endParaRPr lang="zh-CN" altLang="en-US"/>
          </a:p>
        </p:txBody>
      </p:sp>
      <p:sp>
        <p:nvSpPr>
          <p:cNvPr id="5" name="页脚占位符 4">
            <a:extLst>
              <a:ext uri="{FF2B5EF4-FFF2-40B4-BE49-F238E27FC236}">
                <a16:creationId xmlns:a16="http://schemas.microsoft.com/office/drawing/2014/main" xmlns="" id="{7DCF98CE-9BA6-D4B4-1D9B-ABB99F62257B}"/>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9E7020A-FB22-1853-8B58-423229944181}"/>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487284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EE840CA-770E-634A-5261-79BF6353D2C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512D088-88C2-64A5-2A20-5E53E5A1278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CD85300B-3DFD-166D-8051-5AD1AA4C6FB3}"/>
              </a:ext>
            </a:extLst>
          </p:cNvPr>
          <p:cNvSpPr>
            <a:spLocks noGrp="1"/>
          </p:cNvSpPr>
          <p:nvPr>
            <p:ph type="dt" sz="half" idx="10"/>
          </p:nvPr>
        </p:nvSpPr>
        <p:spPr>
          <a:xfrm>
            <a:off x="838201" y="6356350"/>
            <a:ext cx="2743200" cy="365125"/>
          </a:xfrm>
          <a:prstGeom prst="rect">
            <a:avLst/>
          </a:prstGeom>
        </p:spPr>
        <p:txBody>
          <a:bodyPr/>
          <a:lstStyle/>
          <a:p>
            <a:fld id="{4E625B74-6863-4AA2-AF06-8CE2DC4D444B}" type="datetimeFigureOut">
              <a:rPr lang="zh-CN" altLang="en-US" smtClean="0"/>
              <a:t>2023/6/3</a:t>
            </a:fld>
            <a:endParaRPr lang="zh-CN" altLang="en-US"/>
          </a:p>
        </p:txBody>
      </p:sp>
      <p:sp>
        <p:nvSpPr>
          <p:cNvPr id="5" name="页脚占位符 4">
            <a:extLst>
              <a:ext uri="{FF2B5EF4-FFF2-40B4-BE49-F238E27FC236}">
                <a16:creationId xmlns:a16="http://schemas.microsoft.com/office/drawing/2014/main" xmlns="" id="{6922A300-0322-A1AA-C9DD-8270A0C3D040}"/>
              </a:ext>
            </a:extLst>
          </p:cNvPr>
          <p:cNvSpPr>
            <a:spLocks noGrp="1"/>
          </p:cNvSpPr>
          <p:nvPr>
            <p:ph type="ftr" sz="quarter" idx="11"/>
          </p:nvPr>
        </p:nvSpPr>
        <p:spPr>
          <a:xfrm>
            <a:off x="4038601"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45E870B-6A7D-D0ED-48AF-B588D249086C}"/>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174685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C4AA61-9C65-452B-BCFF-120283A8FDDB}"/>
              </a:ext>
            </a:extLst>
          </p:cNvPr>
          <p:cNvSpPr>
            <a:spLocks noGrp="1"/>
          </p:cNvSpPr>
          <p:nvPr>
            <p:ph type="ctrTitle"/>
          </p:nvPr>
        </p:nvSpPr>
        <p:spPr>
          <a:xfrm>
            <a:off x="1524001" y="1122364"/>
            <a:ext cx="9144000" cy="2387600"/>
          </a:xfrm>
        </p:spPr>
        <p:txBody>
          <a:bodyPr anchor="b"/>
          <a:lstStyle>
            <a:lvl1pPr algn="ctr">
              <a:defRPr sz="5998"/>
            </a:lvl1pPr>
          </a:lstStyle>
          <a:p>
            <a:r>
              <a:rPr lang="zh-CN" altLang="en-US"/>
              <a:t>单击此处编辑母版标题样式</a:t>
            </a:r>
          </a:p>
        </p:txBody>
      </p:sp>
      <p:sp>
        <p:nvSpPr>
          <p:cNvPr id="3" name="副标题 2">
            <a:extLst>
              <a:ext uri="{FF2B5EF4-FFF2-40B4-BE49-F238E27FC236}">
                <a16:creationId xmlns:a16="http://schemas.microsoft.com/office/drawing/2014/main" xmlns="" id="{A4B01EE1-9660-403F-ACC8-8455D05602FB}"/>
              </a:ext>
            </a:extLst>
          </p:cNvPr>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415A1452-131B-4EB9-88B9-FDB1682DA55F}"/>
              </a:ext>
            </a:extLst>
          </p:cNvPr>
          <p:cNvSpPr>
            <a:spLocks noGrp="1"/>
          </p:cNvSpPr>
          <p:nvPr>
            <p:ph type="dt" sz="half" idx="10"/>
          </p:nvPr>
        </p:nvSpPr>
        <p:spPr/>
        <p:txBody>
          <a:bodyPr/>
          <a:lstStyle/>
          <a:p>
            <a:fld id="{E8B03293-FED6-4D83-9A65-7159993CCEDD}" type="datetimeFigureOut">
              <a:rPr lang="zh-CN" altLang="en-US" smtClean="0"/>
              <a:t>2023/6/3</a:t>
            </a:fld>
            <a:endParaRPr lang="zh-CN" altLang="en-US"/>
          </a:p>
        </p:txBody>
      </p:sp>
      <p:sp>
        <p:nvSpPr>
          <p:cNvPr id="5" name="页脚占位符 4">
            <a:extLst>
              <a:ext uri="{FF2B5EF4-FFF2-40B4-BE49-F238E27FC236}">
                <a16:creationId xmlns:a16="http://schemas.microsoft.com/office/drawing/2014/main" xmlns="" id="{F34D6548-1443-4845-8700-6135BC571ED3}"/>
              </a:ext>
            </a:extLst>
          </p:cNvPr>
          <p:cNvSpPr>
            <a:spLocks noGrp="1"/>
          </p:cNvSpPr>
          <p:nvPr>
            <p:ph type="ftr" sz="quarter" idx="11"/>
          </p:nvPr>
        </p:nvSpPr>
        <p:spPr/>
        <p:txBody>
          <a:bodyPr/>
          <a:lstStyle/>
          <a:p>
            <a:endParaRPr lang="zh-CN" altLang="en-US" dirty="0"/>
          </a:p>
        </p:txBody>
      </p:sp>
      <p:sp>
        <p:nvSpPr>
          <p:cNvPr id="6" name="灯片编号占位符 5">
            <a:extLst>
              <a:ext uri="{FF2B5EF4-FFF2-40B4-BE49-F238E27FC236}">
                <a16:creationId xmlns:a16="http://schemas.microsoft.com/office/drawing/2014/main" xmlns="" id="{23447F94-9728-4307-89AE-9901707080B0}"/>
              </a:ext>
            </a:extLst>
          </p:cNvPr>
          <p:cNvSpPr>
            <a:spLocks noGrp="1"/>
          </p:cNvSpPr>
          <p:nvPr>
            <p:ph type="sldNum" sz="quarter" idx="12"/>
          </p:nvPr>
        </p:nvSpPr>
        <p:spPr/>
        <p:txBody>
          <a:bodyPr/>
          <a:lstStyle/>
          <a:p>
            <a:fld id="{4D57A472-D33C-4504-818E-11937F5B1E59}" type="slidenum">
              <a:rPr lang="zh-CN" altLang="en-US" smtClean="0"/>
              <a:t>‹#›</a:t>
            </a:fld>
            <a:endParaRPr lang="zh-CN" altLang="en-US"/>
          </a:p>
        </p:txBody>
      </p:sp>
    </p:spTree>
    <p:extLst>
      <p:ext uri="{BB962C8B-B14F-4D97-AF65-F5344CB8AC3E}">
        <p14:creationId xmlns:p14="http://schemas.microsoft.com/office/powerpoint/2010/main" val="3623101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02291740-5828-C85A-5E75-4B44684724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292" t="61789" r="4940" b="16997"/>
          <a:stretch/>
        </p:blipFill>
        <p:spPr>
          <a:xfrm>
            <a:off x="8782050" y="5403102"/>
            <a:ext cx="3409950" cy="1454898"/>
          </a:xfrm>
          <a:custGeom>
            <a:avLst/>
            <a:gdLst>
              <a:gd name="connsiteX0" fmla="*/ 716003 w 3409950"/>
              <a:gd name="connsiteY0" fmla="*/ 0 h 1454898"/>
              <a:gd name="connsiteX1" fmla="*/ 2401613 w 3409950"/>
              <a:gd name="connsiteY1" fmla="*/ 0 h 1454898"/>
              <a:gd name="connsiteX2" fmla="*/ 2414387 w 3409950"/>
              <a:gd name="connsiteY2" fmla="*/ 41150 h 1454898"/>
              <a:gd name="connsiteX3" fmla="*/ 3219883 w 3409950"/>
              <a:gd name="connsiteY3" fmla="*/ 575069 h 1454898"/>
              <a:gd name="connsiteX4" fmla="*/ 3396064 w 3409950"/>
              <a:gd name="connsiteY4" fmla="*/ 557309 h 1454898"/>
              <a:gd name="connsiteX5" fmla="*/ 3409950 w 3409950"/>
              <a:gd name="connsiteY5" fmla="*/ 553738 h 1454898"/>
              <a:gd name="connsiteX6" fmla="*/ 3409950 w 3409950"/>
              <a:gd name="connsiteY6" fmla="*/ 1454898 h 1454898"/>
              <a:gd name="connsiteX7" fmla="*/ 1259083 w 3409950"/>
              <a:gd name="connsiteY7" fmla="*/ 1454898 h 1454898"/>
              <a:gd name="connsiteX8" fmla="*/ 1259083 w 3409950"/>
              <a:gd name="connsiteY8" fmla="*/ 1144007 h 1454898"/>
              <a:gd name="connsiteX9" fmla="*/ 1135256 w 3409950"/>
              <a:gd name="connsiteY9" fmla="*/ 1020180 h 1454898"/>
              <a:gd name="connsiteX10" fmla="*/ 0 w 3409950"/>
              <a:gd name="connsiteY10" fmla="*/ 1020180 h 1454898"/>
              <a:gd name="connsiteX11" fmla="*/ 0 w 3409950"/>
              <a:gd name="connsiteY11" fmla="*/ 216845 h 1454898"/>
              <a:gd name="connsiteX12" fmla="*/ 42629 w 3409950"/>
              <a:gd name="connsiteY12" fmla="*/ 223351 h 1454898"/>
              <a:gd name="connsiteX13" fmla="*/ 132010 w 3409950"/>
              <a:gd name="connsiteY13" fmla="*/ 227864 h 1454898"/>
              <a:gd name="connsiteX14" fmla="*/ 620781 w 3409950"/>
              <a:gd name="connsiteY14" fmla="*/ 78565 h 14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09950" h="1454898">
                <a:moveTo>
                  <a:pt x="716003" y="0"/>
                </a:moveTo>
                <a:lnTo>
                  <a:pt x="2401613" y="0"/>
                </a:lnTo>
                <a:lnTo>
                  <a:pt x="2414387" y="41150"/>
                </a:lnTo>
                <a:cubicBezTo>
                  <a:pt x="2547096" y="354912"/>
                  <a:pt x="2857779" y="575069"/>
                  <a:pt x="3219883" y="575069"/>
                </a:cubicBezTo>
                <a:cubicBezTo>
                  <a:pt x="3280234" y="575069"/>
                  <a:pt x="3339156" y="568954"/>
                  <a:pt x="3396064" y="557309"/>
                </a:cubicBezTo>
                <a:lnTo>
                  <a:pt x="3409950" y="553738"/>
                </a:lnTo>
                <a:lnTo>
                  <a:pt x="3409950" y="1454898"/>
                </a:lnTo>
                <a:lnTo>
                  <a:pt x="1259083" y="1454898"/>
                </a:lnTo>
                <a:lnTo>
                  <a:pt x="1259083" y="1144007"/>
                </a:lnTo>
                <a:cubicBezTo>
                  <a:pt x="1259083" y="1075619"/>
                  <a:pt x="1203644" y="1020180"/>
                  <a:pt x="1135256" y="1020180"/>
                </a:cubicBezTo>
                <a:lnTo>
                  <a:pt x="0" y="1020180"/>
                </a:lnTo>
                <a:lnTo>
                  <a:pt x="0" y="216845"/>
                </a:lnTo>
                <a:lnTo>
                  <a:pt x="42629" y="223351"/>
                </a:lnTo>
                <a:cubicBezTo>
                  <a:pt x="72017" y="226335"/>
                  <a:pt x="101835" y="227864"/>
                  <a:pt x="132010" y="227864"/>
                </a:cubicBezTo>
                <a:cubicBezTo>
                  <a:pt x="313062" y="227864"/>
                  <a:pt x="481259" y="172825"/>
                  <a:pt x="620781" y="78565"/>
                </a:cubicBezTo>
                <a:close/>
              </a:path>
            </a:pathLst>
          </a:custGeom>
        </p:spPr>
      </p:pic>
      <p:sp>
        <p:nvSpPr>
          <p:cNvPr id="4" name="Rectangle: Rounded Corners 3">
            <a:extLst>
              <a:ext uri="{FF2B5EF4-FFF2-40B4-BE49-F238E27FC236}">
                <a16:creationId xmlns:a16="http://schemas.microsoft.com/office/drawing/2014/main" xmlns="" id="{538D6100-E164-DB2E-3F89-C34445D21D48}"/>
              </a:ext>
            </a:extLst>
          </p:cNvPr>
          <p:cNvSpPr/>
          <p:nvPr userDrawn="1"/>
        </p:nvSpPr>
        <p:spPr>
          <a:xfrm>
            <a:off x="525145" y="523875"/>
            <a:ext cx="11338560" cy="6219825"/>
          </a:xfrm>
          <a:prstGeom prst="roundRect">
            <a:avLst>
              <a:gd name="adj" fmla="val 12379"/>
            </a:avLst>
          </a:prstGeom>
          <a:solidFill>
            <a:schemeClr val="bg1"/>
          </a:solidFill>
          <a:ln w="38100">
            <a:solidFill>
              <a:srgbClr val="F96B8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图片 6">
            <a:extLst>
              <a:ext uri="{FF2B5EF4-FFF2-40B4-BE49-F238E27FC236}">
                <a16:creationId xmlns:a16="http://schemas.microsoft.com/office/drawing/2014/main" xmlns="" id="{56041474-678E-A0D2-EA13-EBADED5A38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714049"/>
            <a:ext cx="12192000" cy="1213394"/>
          </a:xfrm>
          <a:prstGeom prst="rect">
            <a:avLst/>
          </a:prstGeom>
        </p:spPr>
      </p:pic>
    </p:spTree>
    <p:extLst>
      <p:ext uri="{BB962C8B-B14F-4D97-AF65-F5344CB8AC3E}">
        <p14:creationId xmlns:p14="http://schemas.microsoft.com/office/powerpoint/2010/main" val="3551042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9BEDE65-E2DB-4640-A11C-54917D8B1DF2}"/>
              </a:ext>
            </a:extLst>
          </p:cNvPr>
          <p:cNvSpPr>
            <a:spLocks noGrp="1"/>
          </p:cNvSpPr>
          <p:nvPr>
            <p:ph type="dt" sz="half" idx="10"/>
          </p:nvPr>
        </p:nvSpPr>
        <p:spPr/>
        <p:txBody>
          <a:bodyPr/>
          <a:lstStyle/>
          <a:p>
            <a:fld id="{8D6DFAAE-A888-445D-8B84-CA7ABB1D50BF}" type="datetimeFigureOut">
              <a:rPr lang="vi-VN" smtClean="0"/>
              <a:t>03/06/2023</a:t>
            </a:fld>
            <a:endParaRPr lang="vi-VN"/>
          </a:p>
        </p:txBody>
      </p:sp>
      <p:sp>
        <p:nvSpPr>
          <p:cNvPr id="5" name="Footer Placeholder 4">
            <a:extLst>
              <a:ext uri="{FF2B5EF4-FFF2-40B4-BE49-F238E27FC236}">
                <a16:creationId xmlns:a16="http://schemas.microsoft.com/office/drawing/2014/main" xmlns=""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164670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75E12E0-C495-4909-8E7C-88E369A94537}"/>
              </a:ext>
            </a:extLst>
          </p:cNvPr>
          <p:cNvSpPr>
            <a:spLocks noGrp="1"/>
          </p:cNvSpPr>
          <p:nvPr>
            <p:ph type="dt" sz="half" idx="10"/>
          </p:nvPr>
        </p:nvSpPr>
        <p:spPr/>
        <p:txBody>
          <a:bodyPr/>
          <a:lstStyle/>
          <a:p>
            <a:fld id="{8D6DFAAE-A888-445D-8B84-CA7ABB1D50BF}" type="datetimeFigureOut">
              <a:rPr lang="vi-VN" smtClean="0"/>
              <a:t>03/06/2023</a:t>
            </a:fld>
            <a:endParaRPr lang="vi-VN"/>
          </a:p>
        </p:txBody>
      </p:sp>
      <p:sp>
        <p:nvSpPr>
          <p:cNvPr id="5" name="Footer Placeholder 4">
            <a:extLst>
              <a:ext uri="{FF2B5EF4-FFF2-40B4-BE49-F238E27FC236}">
                <a16:creationId xmlns:a16="http://schemas.microsoft.com/office/drawing/2014/main" xmlns=""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xmlns="" id="{ABD9C292-2317-4EA7-BFC4-FA9C7CBFCA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647705" y="2476682"/>
            <a:ext cx="1524612" cy="152461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376034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096AC8A-6FF0-42A9-BB16-50FE3733FAEE}"/>
              </a:ext>
            </a:extLst>
          </p:cNvPr>
          <p:cNvSpPr>
            <a:spLocks noGrp="1"/>
          </p:cNvSpPr>
          <p:nvPr>
            <p:ph type="dt" sz="half" idx="10"/>
          </p:nvPr>
        </p:nvSpPr>
        <p:spPr/>
        <p:txBody>
          <a:bodyPr/>
          <a:lstStyle/>
          <a:p>
            <a:fld id="{8D6DFAAE-A888-445D-8B84-CA7ABB1D50BF}" type="datetimeFigureOut">
              <a:rPr lang="vi-VN" smtClean="0"/>
              <a:t>03/06/2023</a:t>
            </a:fld>
            <a:endParaRPr lang="vi-VN"/>
          </a:p>
        </p:txBody>
      </p:sp>
      <p:sp>
        <p:nvSpPr>
          <p:cNvPr id="5" name="Footer Placeholder 4">
            <a:extLst>
              <a:ext uri="{FF2B5EF4-FFF2-40B4-BE49-F238E27FC236}">
                <a16:creationId xmlns:a16="http://schemas.microsoft.com/office/drawing/2014/main" xmlns=""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202299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88547942-6266-49BF-9145-8E07794A6DEF}"/>
              </a:ext>
            </a:extLst>
          </p:cNvPr>
          <p:cNvSpPr>
            <a:spLocks noGrp="1"/>
          </p:cNvSpPr>
          <p:nvPr>
            <p:ph type="dt" sz="half" idx="10"/>
          </p:nvPr>
        </p:nvSpPr>
        <p:spPr/>
        <p:txBody>
          <a:bodyPr/>
          <a:lstStyle/>
          <a:p>
            <a:fld id="{8D6DFAAE-A888-445D-8B84-CA7ABB1D50BF}" type="datetimeFigureOut">
              <a:rPr lang="vi-VN" smtClean="0"/>
              <a:t>03/06/2023</a:t>
            </a:fld>
            <a:endParaRPr lang="vi-VN"/>
          </a:p>
        </p:txBody>
      </p:sp>
      <p:sp>
        <p:nvSpPr>
          <p:cNvPr id="6" name="Footer Placeholder 5">
            <a:extLst>
              <a:ext uri="{FF2B5EF4-FFF2-40B4-BE49-F238E27FC236}">
                <a16:creationId xmlns:a16="http://schemas.microsoft.com/office/drawing/2014/main" xmlns=""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51378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ACFFE652-21B3-4C1F-829C-27AF505B268C}"/>
              </a:ext>
            </a:extLst>
          </p:cNvPr>
          <p:cNvSpPr>
            <a:spLocks noGrp="1"/>
          </p:cNvSpPr>
          <p:nvPr>
            <p:ph type="dt" sz="half" idx="10"/>
          </p:nvPr>
        </p:nvSpPr>
        <p:spPr/>
        <p:txBody>
          <a:bodyPr/>
          <a:lstStyle/>
          <a:p>
            <a:fld id="{8D6DFAAE-A888-445D-8B84-CA7ABB1D50BF}" type="datetimeFigureOut">
              <a:rPr lang="vi-VN" smtClean="0"/>
              <a:t>03/06/2023</a:t>
            </a:fld>
            <a:endParaRPr lang="vi-VN"/>
          </a:p>
        </p:txBody>
      </p:sp>
      <p:sp>
        <p:nvSpPr>
          <p:cNvPr id="8" name="Footer Placeholder 7">
            <a:extLst>
              <a:ext uri="{FF2B5EF4-FFF2-40B4-BE49-F238E27FC236}">
                <a16:creationId xmlns:a16="http://schemas.microsoft.com/office/drawing/2014/main" xmlns=""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65196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693084882"/>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3BAD389A-7553-436B-904A-993CD5650E81}"/>
              </a:ext>
            </a:extLst>
          </p:cNvPr>
          <p:cNvSpPr>
            <a:spLocks noGrp="1"/>
          </p:cNvSpPr>
          <p:nvPr>
            <p:ph type="dt" sz="half" idx="10"/>
          </p:nvPr>
        </p:nvSpPr>
        <p:spPr/>
        <p:txBody>
          <a:bodyPr/>
          <a:lstStyle/>
          <a:p>
            <a:fld id="{8D6DFAAE-A888-445D-8B84-CA7ABB1D50BF}" type="datetimeFigureOut">
              <a:rPr lang="vi-VN" smtClean="0"/>
              <a:t>03/06/2023</a:t>
            </a:fld>
            <a:endParaRPr lang="vi-VN"/>
          </a:p>
        </p:txBody>
      </p:sp>
      <p:sp>
        <p:nvSpPr>
          <p:cNvPr id="4" name="Footer Placeholder 3">
            <a:extLst>
              <a:ext uri="{FF2B5EF4-FFF2-40B4-BE49-F238E27FC236}">
                <a16:creationId xmlns:a16="http://schemas.microsoft.com/office/drawing/2014/main" xmlns=""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4744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791E2F1-992D-4A0D-9228-7184D886E205}"/>
              </a:ext>
            </a:extLst>
          </p:cNvPr>
          <p:cNvSpPr>
            <a:spLocks noGrp="1"/>
          </p:cNvSpPr>
          <p:nvPr>
            <p:ph type="dt" sz="half" idx="10"/>
          </p:nvPr>
        </p:nvSpPr>
        <p:spPr/>
        <p:txBody>
          <a:bodyPr/>
          <a:lstStyle/>
          <a:p>
            <a:fld id="{8D6DFAAE-A888-445D-8B84-CA7ABB1D50BF}" type="datetimeFigureOut">
              <a:rPr lang="vi-VN" smtClean="0"/>
              <a:t>03/06/2023</a:t>
            </a:fld>
            <a:endParaRPr lang="vi-VN"/>
          </a:p>
        </p:txBody>
      </p:sp>
      <p:sp>
        <p:nvSpPr>
          <p:cNvPr id="3" name="Footer Placeholder 2">
            <a:extLst>
              <a:ext uri="{FF2B5EF4-FFF2-40B4-BE49-F238E27FC236}">
                <a16:creationId xmlns:a16="http://schemas.microsoft.com/office/drawing/2014/main" xmlns=""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612283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AE72DD-86D2-4B94-ADAA-FC03A774198A}"/>
              </a:ext>
            </a:extLst>
          </p:cNvPr>
          <p:cNvSpPr>
            <a:spLocks noGrp="1"/>
          </p:cNvSpPr>
          <p:nvPr>
            <p:ph type="dt" sz="half" idx="10"/>
          </p:nvPr>
        </p:nvSpPr>
        <p:spPr/>
        <p:txBody>
          <a:bodyPr/>
          <a:lstStyle/>
          <a:p>
            <a:fld id="{8D6DFAAE-A888-445D-8B84-CA7ABB1D50BF}" type="datetimeFigureOut">
              <a:rPr lang="vi-VN" smtClean="0"/>
              <a:t>03/06/2023</a:t>
            </a:fld>
            <a:endParaRPr lang="vi-VN"/>
          </a:p>
        </p:txBody>
      </p:sp>
      <p:sp>
        <p:nvSpPr>
          <p:cNvPr id="6" name="Footer Placeholder 5">
            <a:extLst>
              <a:ext uri="{FF2B5EF4-FFF2-40B4-BE49-F238E27FC236}">
                <a16:creationId xmlns:a16="http://schemas.microsoft.com/office/drawing/2014/main" xmlns=""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693781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F613F31-409D-4C11-82AE-9707AAF802AA}"/>
              </a:ext>
            </a:extLst>
          </p:cNvPr>
          <p:cNvSpPr>
            <a:spLocks noGrp="1"/>
          </p:cNvSpPr>
          <p:nvPr>
            <p:ph type="dt" sz="half" idx="10"/>
          </p:nvPr>
        </p:nvSpPr>
        <p:spPr/>
        <p:txBody>
          <a:bodyPr/>
          <a:lstStyle/>
          <a:p>
            <a:fld id="{8D6DFAAE-A888-445D-8B84-CA7ABB1D50BF}" type="datetimeFigureOut">
              <a:rPr lang="vi-VN" smtClean="0"/>
              <a:t>03/06/2023</a:t>
            </a:fld>
            <a:endParaRPr lang="vi-VN"/>
          </a:p>
        </p:txBody>
      </p:sp>
      <p:sp>
        <p:nvSpPr>
          <p:cNvPr id="6" name="Footer Placeholder 5">
            <a:extLst>
              <a:ext uri="{FF2B5EF4-FFF2-40B4-BE49-F238E27FC236}">
                <a16:creationId xmlns:a16="http://schemas.microsoft.com/office/drawing/2014/main" xmlns=""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3619135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F7DF7D2-C2FE-4D2E-BFC5-1277AAF5049E}"/>
              </a:ext>
            </a:extLst>
          </p:cNvPr>
          <p:cNvSpPr>
            <a:spLocks noGrp="1"/>
          </p:cNvSpPr>
          <p:nvPr>
            <p:ph type="dt" sz="half" idx="10"/>
          </p:nvPr>
        </p:nvSpPr>
        <p:spPr/>
        <p:txBody>
          <a:bodyPr/>
          <a:lstStyle/>
          <a:p>
            <a:fld id="{8D6DFAAE-A888-445D-8B84-CA7ABB1D50BF}" type="datetimeFigureOut">
              <a:rPr lang="vi-VN" smtClean="0"/>
              <a:t>03/06/2023</a:t>
            </a:fld>
            <a:endParaRPr lang="vi-VN"/>
          </a:p>
        </p:txBody>
      </p:sp>
      <p:sp>
        <p:nvSpPr>
          <p:cNvPr id="5" name="Footer Placeholder 4">
            <a:extLst>
              <a:ext uri="{FF2B5EF4-FFF2-40B4-BE49-F238E27FC236}">
                <a16:creationId xmlns:a16="http://schemas.microsoft.com/office/drawing/2014/main" xmlns=""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50215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71E9474-04EB-488A-96C0-5F239BB25E96}"/>
              </a:ext>
            </a:extLst>
          </p:cNvPr>
          <p:cNvSpPr>
            <a:spLocks noGrp="1"/>
          </p:cNvSpPr>
          <p:nvPr>
            <p:ph type="dt" sz="half" idx="10"/>
          </p:nvPr>
        </p:nvSpPr>
        <p:spPr/>
        <p:txBody>
          <a:bodyPr/>
          <a:lstStyle/>
          <a:p>
            <a:fld id="{8D6DFAAE-A888-445D-8B84-CA7ABB1D50BF}" type="datetimeFigureOut">
              <a:rPr lang="vi-VN" smtClean="0"/>
              <a:t>03/06/2023</a:t>
            </a:fld>
            <a:endParaRPr lang="vi-VN"/>
          </a:p>
        </p:txBody>
      </p:sp>
      <p:sp>
        <p:nvSpPr>
          <p:cNvPr id="5" name="Footer Placeholder 4">
            <a:extLst>
              <a:ext uri="{FF2B5EF4-FFF2-40B4-BE49-F238E27FC236}">
                <a16:creationId xmlns:a16="http://schemas.microsoft.com/office/drawing/2014/main" xmlns=""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67654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20B5D3-CC85-4094-854C-4B3E65A86A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48B9F81-DCB0-46CC-B30E-E37617D63C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B680162-24DB-4C74-A48C-83F37F5C4111}"/>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6/3/2023</a:t>
            </a:fld>
            <a:endParaRPr lang="en-US"/>
          </a:p>
        </p:txBody>
      </p:sp>
      <p:sp>
        <p:nvSpPr>
          <p:cNvPr id="5" name="Footer Placeholder 4">
            <a:extLst>
              <a:ext uri="{FF2B5EF4-FFF2-40B4-BE49-F238E27FC236}">
                <a16:creationId xmlns:a16="http://schemas.microsoft.com/office/drawing/2014/main" xmlns="" id="{09E6A323-2AB8-4F88-B6B0-9CDBC8CB0E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7728B51-5A91-4E6A-81B4-B8938BA80D1D}"/>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4072046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72B29A-BFEA-44FC-B8D9-7FEF6C5A1C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FC68FEF-0228-4E45-AB76-DE695FB65B2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48240B-880F-4027-9F10-38991EF588FB}"/>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6/3/2023</a:t>
            </a:fld>
            <a:endParaRPr lang="en-US"/>
          </a:p>
        </p:txBody>
      </p:sp>
      <p:sp>
        <p:nvSpPr>
          <p:cNvPr id="5" name="Footer Placeholder 4">
            <a:extLst>
              <a:ext uri="{FF2B5EF4-FFF2-40B4-BE49-F238E27FC236}">
                <a16:creationId xmlns:a16="http://schemas.microsoft.com/office/drawing/2014/main" xmlns="" id="{5199C563-E086-474E-B611-6FEE2245B5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3556305-3C87-43AD-91E6-E7881C1C668F}"/>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405700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03B8A3-61CF-46FC-A547-757A87A46F5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CE4B275-4E38-463F-B374-7CC0B1ED73F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D42CB99-AA63-49E7-80C4-A7741A712DD0}"/>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6/3/2023</a:t>
            </a:fld>
            <a:endParaRPr lang="en-US"/>
          </a:p>
        </p:txBody>
      </p:sp>
      <p:sp>
        <p:nvSpPr>
          <p:cNvPr id="5" name="Footer Placeholder 4">
            <a:extLst>
              <a:ext uri="{FF2B5EF4-FFF2-40B4-BE49-F238E27FC236}">
                <a16:creationId xmlns:a16="http://schemas.microsoft.com/office/drawing/2014/main" xmlns="" id="{563F953E-BCFA-4359-810D-F30B203004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EDE6725-60DE-4CD6-8A4E-A089EE20D492}"/>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2089079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9820FA-A833-4BB6-BFF0-DC002D4710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1D591F7-5462-49EF-A00B-5C15A754BAF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8A73D02-AA8F-40E0-9AEA-ACFFF486E06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D93A1E1-2EFA-489B-A5C3-6A00C26B28AA}"/>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6/3/2023</a:t>
            </a:fld>
            <a:endParaRPr lang="en-US"/>
          </a:p>
        </p:txBody>
      </p:sp>
      <p:sp>
        <p:nvSpPr>
          <p:cNvPr id="6" name="Footer Placeholder 5">
            <a:extLst>
              <a:ext uri="{FF2B5EF4-FFF2-40B4-BE49-F238E27FC236}">
                <a16:creationId xmlns:a16="http://schemas.microsoft.com/office/drawing/2014/main" xmlns="" id="{82C315A4-0BBB-44C1-B07A-0DD1E1F47E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34DE64B-9291-45F7-A377-E87FDDF7FE41}"/>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187998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580751216"/>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95F8C6-57E0-4AA6-A97D-2E9E57FB01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D9321A8-E785-4078-89C0-5AA8653744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F89E62F-48A6-4669-8BF7-71056EEE0C6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00EF661-38D3-444C-9337-ED665EE581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0A248DD-C06C-41F3-B56E-D2D360C3646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CD1B61B-B14F-4D50-BDAC-73FF5FAF5687}"/>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6/3/2023</a:t>
            </a:fld>
            <a:endParaRPr lang="en-US"/>
          </a:p>
        </p:txBody>
      </p:sp>
      <p:sp>
        <p:nvSpPr>
          <p:cNvPr id="8" name="Footer Placeholder 7">
            <a:extLst>
              <a:ext uri="{FF2B5EF4-FFF2-40B4-BE49-F238E27FC236}">
                <a16:creationId xmlns:a16="http://schemas.microsoft.com/office/drawing/2014/main" xmlns="" id="{7EB7512F-51B2-448C-87E7-4EE70E6F84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BF0437E9-9A30-4806-B1BD-BBC4AADB944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660553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09A256-8CB4-4306-974D-E9BC9435C0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C6BA90B-B41C-4AB8-B2BA-23CCADD176E0}"/>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6/3/2023</a:t>
            </a:fld>
            <a:endParaRPr lang="en-US"/>
          </a:p>
        </p:txBody>
      </p:sp>
      <p:sp>
        <p:nvSpPr>
          <p:cNvPr id="4" name="Footer Placeholder 3">
            <a:extLst>
              <a:ext uri="{FF2B5EF4-FFF2-40B4-BE49-F238E27FC236}">
                <a16:creationId xmlns:a16="http://schemas.microsoft.com/office/drawing/2014/main" xmlns="" id="{CC705E3D-3CF7-4697-AD6B-092C230E3E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15CDE2AA-B3C5-474C-BD47-2B0B0E117866}"/>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2108117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5F7B938-C68D-46E0-90AF-B990E3D484C4}"/>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6/3/2023</a:t>
            </a:fld>
            <a:endParaRPr lang="en-US"/>
          </a:p>
        </p:txBody>
      </p:sp>
      <p:sp>
        <p:nvSpPr>
          <p:cNvPr id="3" name="Footer Placeholder 2">
            <a:extLst>
              <a:ext uri="{FF2B5EF4-FFF2-40B4-BE49-F238E27FC236}">
                <a16:creationId xmlns:a16="http://schemas.microsoft.com/office/drawing/2014/main" xmlns="" id="{D3BBA7AC-1399-4388-A0F0-7F6C5573FF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9FB9DB5-C021-4B49-A948-F96C355879F2}"/>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195649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EC316A-0038-4C4D-9E48-35F6D792D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2902D09-1904-45E6-91AC-868BE01CEEF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5F325C2-8F30-4379-BA40-9F8D7C6150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B28CC52-1B05-435E-AC57-DAEE968509B1}"/>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6/3/2023</a:t>
            </a:fld>
            <a:endParaRPr lang="en-US"/>
          </a:p>
        </p:txBody>
      </p:sp>
      <p:sp>
        <p:nvSpPr>
          <p:cNvPr id="6" name="Footer Placeholder 5">
            <a:extLst>
              <a:ext uri="{FF2B5EF4-FFF2-40B4-BE49-F238E27FC236}">
                <a16:creationId xmlns:a16="http://schemas.microsoft.com/office/drawing/2014/main" xmlns="" id="{59FFC289-F380-4661-A564-0D82004F8A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87391DB-F133-4A84-A4F6-96EEF8ECE6F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459146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6C3008-7084-43E7-8A33-BE066A7CE2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304A9E4-A566-47C5-A67A-2186C1BE83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6D5754D-6D79-47B1-906B-0F8F7AE640E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98B4285-C50B-4213-B705-30EEC5B1AE68}"/>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6/3/2023</a:t>
            </a:fld>
            <a:endParaRPr lang="en-US"/>
          </a:p>
        </p:txBody>
      </p:sp>
      <p:sp>
        <p:nvSpPr>
          <p:cNvPr id="6" name="Footer Placeholder 5">
            <a:extLst>
              <a:ext uri="{FF2B5EF4-FFF2-40B4-BE49-F238E27FC236}">
                <a16:creationId xmlns:a16="http://schemas.microsoft.com/office/drawing/2014/main" xmlns="" id="{F738C16D-FDE3-4972-A556-656070254C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E16AB72-F988-482E-A10D-3C2FBF10BEF9}"/>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115001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157ADC-D543-4FCA-B737-EEB837B654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5CDC821-BC8F-46CA-AB3D-577BF6B143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6BA12BE-91FD-4268-B8D7-579F2F91F539}"/>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6/3/2023</a:t>
            </a:fld>
            <a:endParaRPr lang="en-US"/>
          </a:p>
        </p:txBody>
      </p:sp>
      <p:sp>
        <p:nvSpPr>
          <p:cNvPr id="5" name="Footer Placeholder 4">
            <a:extLst>
              <a:ext uri="{FF2B5EF4-FFF2-40B4-BE49-F238E27FC236}">
                <a16:creationId xmlns:a16="http://schemas.microsoft.com/office/drawing/2014/main" xmlns="" id="{E3640B0C-AB6F-43C5-9274-2D3D7D24A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C6656F2-9B7A-4AF5-8203-2B9E7E64420A}"/>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51231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FA2DC0F-E4E5-4657-B758-F7B47C801A4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43DDC37-166A-453C-8C28-4083976D56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805527-8708-4D10-B18F-1D9734D4B447}"/>
              </a:ext>
            </a:extLst>
          </p:cNvPr>
          <p:cNvSpPr>
            <a:spLocks noGrp="1"/>
          </p:cNvSpPr>
          <p:nvPr>
            <p:ph type="dt" sz="half" idx="10"/>
          </p:nvPr>
        </p:nvSpPr>
        <p:spPr>
          <a:xfrm>
            <a:off x="838200" y="6356350"/>
            <a:ext cx="2743200" cy="365125"/>
          </a:xfrm>
          <a:prstGeom prst="rect">
            <a:avLst/>
          </a:prstGeom>
        </p:spPr>
        <p:txBody>
          <a:bodyPr/>
          <a:lstStyle/>
          <a:p>
            <a:fld id="{2DA578C9-357E-4123-8FCD-6D43E3721E71}" type="datetimeFigureOut">
              <a:rPr lang="en-US" smtClean="0"/>
              <a:t>6/3/2023</a:t>
            </a:fld>
            <a:endParaRPr lang="en-US"/>
          </a:p>
        </p:txBody>
      </p:sp>
      <p:sp>
        <p:nvSpPr>
          <p:cNvPr id="5" name="Footer Placeholder 4">
            <a:extLst>
              <a:ext uri="{FF2B5EF4-FFF2-40B4-BE49-F238E27FC236}">
                <a16:creationId xmlns:a16="http://schemas.microsoft.com/office/drawing/2014/main" xmlns="" id="{8E6962E1-BECB-4892-816A-CED1405D1E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FEFF37B-671D-4C7E-89AD-961C7BC565C7}"/>
              </a:ext>
            </a:extLst>
          </p:cNvPr>
          <p:cNvSpPr>
            <a:spLocks noGrp="1"/>
          </p:cNvSpPr>
          <p:nvPr>
            <p:ph type="sldNum" sz="quarter" idx="12"/>
          </p:nvPr>
        </p:nvSpPr>
        <p:spPr>
          <a:xfrm>
            <a:off x="8610600" y="6356350"/>
            <a:ext cx="2743200" cy="365125"/>
          </a:xfrm>
          <a:prstGeom prst="rect">
            <a:avLst/>
          </a:prstGeom>
        </p:spPr>
        <p:txBody>
          <a:bodyPr/>
          <a:lstStyle/>
          <a:p>
            <a:fld id="{0C0364FE-D127-43D2-A91F-9A3DBC57B3F0}" type="slidenum">
              <a:rPr lang="en-US" smtClean="0"/>
              <a:t>‹#›</a:t>
            </a:fld>
            <a:endParaRPr lang="en-US"/>
          </a:p>
        </p:txBody>
      </p:sp>
    </p:spTree>
    <p:extLst>
      <p:ext uri="{BB962C8B-B14F-4D97-AF65-F5344CB8AC3E}">
        <p14:creationId xmlns:p14="http://schemas.microsoft.com/office/powerpoint/2010/main" val="3430435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81183242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50823547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200295553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73693486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2023/6/3</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65304285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xmlns="" id="{95AB5CE8-D0FE-DB27-2741-1376283355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1625" y="371475"/>
            <a:ext cx="1314450" cy="1314450"/>
          </a:xfrm>
          <a:prstGeom prst="rect">
            <a:avLst/>
          </a:prstGeom>
        </p:spPr>
      </p:pic>
    </p:spTree>
    <p:extLst>
      <p:ext uri="{BB962C8B-B14F-4D97-AF65-F5344CB8AC3E}">
        <p14:creationId xmlns:p14="http://schemas.microsoft.com/office/powerpoint/2010/main" val="3370487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ABD396F7-C8DC-45D6-A866-1A0458A9C924}"/>
              </a:ext>
            </a:extLst>
          </p:cNvPr>
          <p:cNvSpPr txBox="1"/>
          <p:nvPr userDrawn="1"/>
        </p:nvSpPr>
        <p:spPr>
          <a:xfrm>
            <a:off x="1" y="-1604293"/>
            <a:ext cx="12192000" cy="461558"/>
          </a:xfrm>
          <a:prstGeom prst="rect">
            <a:avLst/>
          </a:prstGeom>
          <a:noFill/>
        </p:spPr>
        <p:txBody>
          <a:bodyPr vert="horz" rtlCol="0">
            <a:spAutoFit/>
          </a:bodyPr>
          <a:lstStyle/>
          <a:p>
            <a:pPr algn="ctr"/>
            <a:r>
              <a:rPr lang="en-US" sz="2400">
                <a:solidFill>
                  <a:srgbClr val="CFCFCF"/>
                </a:solidFill>
              </a:rPr>
              <a:t>www.9slide.vn</a:t>
            </a:r>
          </a:p>
        </p:txBody>
      </p:sp>
      <p:pic>
        <p:nvPicPr>
          <p:cNvPr id="3" name="Picture 2">
            <a:extLst>
              <a:ext uri="{FF2B5EF4-FFF2-40B4-BE49-F238E27FC236}">
                <a16:creationId xmlns:a16="http://schemas.microsoft.com/office/drawing/2014/main" xmlns="" id="{83F0A355-4B1F-4985-9CA6-C9A69458717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492447" y="472244"/>
            <a:ext cx="5351206" cy="5351206"/>
          </a:xfrm>
          <a:prstGeom prst="ellipse">
            <a:avLst/>
          </a:prstGeom>
          <a:ln>
            <a:noFill/>
          </a:ln>
          <a:effectLst>
            <a:softEdge rad="112500"/>
          </a:effectLst>
        </p:spPr>
      </p:pic>
      <p:pic>
        <p:nvPicPr>
          <p:cNvPr id="4" name="Picture 3">
            <a:extLst>
              <a:ext uri="{FF2B5EF4-FFF2-40B4-BE49-F238E27FC236}">
                <a16:creationId xmlns:a16="http://schemas.microsoft.com/office/drawing/2014/main" xmlns="" id="{0D6F2C15-835E-4663-90EE-6BE1342EFAF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675196" y="-23665016"/>
            <a:ext cx="5351206" cy="5351206"/>
          </a:xfrm>
          <a:prstGeom prst="ellipse">
            <a:avLst/>
          </a:prstGeom>
          <a:ln>
            <a:noFill/>
          </a:ln>
          <a:effectLst>
            <a:softEdge rad="112500"/>
          </a:effectLst>
        </p:spPr>
      </p:pic>
      <p:pic>
        <p:nvPicPr>
          <p:cNvPr id="5" name="Picture 4">
            <a:extLst>
              <a:ext uri="{FF2B5EF4-FFF2-40B4-BE49-F238E27FC236}">
                <a16:creationId xmlns:a16="http://schemas.microsoft.com/office/drawing/2014/main" xmlns="" id="{DF06C537-4E35-4DF2-ACF6-55A85FE4016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1657639" y="4182397"/>
            <a:ext cx="5351206" cy="5351206"/>
          </a:xfrm>
          <a:prstGeom prst="ellipse">
            <a:avLst/>
          </a:prstGeom>
          <a:ln>
            <a:noFill/>
          </a:ln>
          <a:effectLst>
            <a:softEdge rad="112500"/>
          </a:effectLst>
        </p:spPr>
      </p:pic>
      <p:pic>
        <p:nvPicPr>
          <p:cNvPr id="6" name="Picture 5">
            <a:extLst>
              <a:ext uri="{FF2B5EF4-FFF2-40B4-BE49-F238E27FC236}">
                <a16:creationId xmlns:a16="http://schemas.microsoft.com/office/drawing/2014/main" xmlns="" id="{9C9819C1-CDD1-452E-AD68-BC67295C522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808795" y="24519059"/>
            <a:ext cx="5351206" cy="5351206"/>
          </a:xfrm>
          <a:prstGeom prst="ellipse">
            <a:avLst/>
          </a:prstGeom>
          <a:ln>
            <a:noFill/>
          </a:ln>
          <a:effectLst>
            <a:softEdge rad="112500"/>
          </a:effectLst>
        </p:spPr>
      </p:pic>
    </p:spTree>
    <p:extLst>
      <p:ext uri="{BB962C8B-B14F-4D97-AF65-F5344CB8AC3E}">
        <p14:creationId xmlns:p14="http://schemas.microsoft.com/office/powerpoint/2010/main" val="30006874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03/06/2023</a:t>
            </a:fld>
            <a:endParaRPr lang="vi-VN"/>
          </a:p>
        </p:txBody>
      </p:sp>
      <p:sp>
        <p:nvSpPr>
          <p:cNvPr id="5" name="Footer Placeholder 4">
            <a:extLst>
              <a:ext uri="{FF2B5EF4-FFF2-40B4-BE49-F238E27FC236}">
                <a16:creationId xmlns:a16="http://schemas.microsoft.com/office/drawing/2014/main" xmlns=""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232486029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xmlns="" id="{064C3D21-9AF7-465F-9035-178894952A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1959759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1.png"/><Relationship Id="rId4" Type="http://schemas.openxmlformats.org/officeDocument/2006/relationships/image" Target="../media/image15.png"/><Relationship Id="rId9"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1.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6.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47.png"/><Relationship Id="rId4" Type="http://schemas.openxmlformats.org/officeDocument/2006/relationships/image" Target="../media/image16.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5.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9.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2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xmlns=""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xmlns=""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xmlns=""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xmlns=""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xmlns=""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xmlns=""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xmlns=""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xmlns=""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xmlns=""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5" name="Picture 4"/>
          <p:cNvPicPr>
            <a:picLocks noChangeAspect="1"/>
          </p:cNvPicPr>
          <p:nvPr/>
        </p:nvPicPr>
        <p:blipFill>
          <a:blip r:embed="rId10"/>
          <a:stretch>
            <a:fillRect/>
          </a:stretch>
        </p:blipFill>
        <p:spPr>
          <a:xfrm>
            <a:off x="427888" y="432592"/>
            <a:ext cx="7577985" cy="6255038"/>
          </a:xfrm>
          <a:prstGeom prst="rect">
            <a:avLst/>
          </a:prstGeom>
        </p:spPr>
      </p:pic>
      <p:sp>
        <p:nvSpPr>
          <p:cNvPr id="12" name="Rectangle 11"/>
          <p:cNvSpPr/>
          <p:nvPr/>
        </p:nvSpPr>
        <p:spPr>
          <a:xfrm>
            <a:off x="-1675106" y="288758"/>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2499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pitchFamily="34" charset="0"/>
              <a:ea typeface="字魂27号-布丁体"/>
              <a:cs typeface="Calibri" panose="020F0502020204030204" pitchFamily="34" charset="0"/>
            </a:endParaRPr>
          </a:p>
        </p:txBody>
      </p:sp>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5143500"/>
            <a:ext cx="12197165" cy="1714500"/>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9" name="TextBox 8">
            <a:extLst>
              <a:ext uri="{FF2B5EF4-FFF2-40B4-BE49-F238E27FC236}">
                <a16:creationId xmlns:a16="http://schemas.microsoft.com/office/drawing/2014/main" xmlns="" id="{F6906672-43E1-DC8D-AFB3-C44D020EBB2D}"/>
              </a:ext>
            </a:extLst>
          </p:cNvPr>
          <p:cNvSpPr txBox="1"/>
          <p:nvPr/>
        </p:nvSpPr>
        <p:spPr>
          <a:xfrm>
            <a:off x="3690169" y="718423"/>
            <a:ext cx="5154561" cy="707886"/>
          </a:xfrm>
          <a:prstGeom prst="rect">
            <a:avLst/>
          </a:prstGeom>
          <a:noFill/>
        </p:spPr>
        <p:txBody>
          <a:bodyPr wrap="square" rtlCol="0">
            <a:spAutoFit/>
          </a:bodyPr>
          <a:lstStyle/>
          <a:p>
            <a:pPr algn="ctr"/>
            <a:r>
              <a:rPr lang="en-US" sz="4000" b="1" dirty="0">
                <a:solidFill>
                  <a:srgbClr val="FA4353"/>
                </a:solidFill>
                <a:latin typeface="Calibri" panose="020F0502020204030204" pitchFamily="34" charset="0"/>
                <a:cs typeface="Calibri" panose="020F0502020204030204" pitchFamily="34" charset="0"/>
              </a:rPr>
              <a:t>Chia </a:t>
            </a:r>
            <a:r>
              <a:rPr lang="en-US" sz="4000" b="1" dirty="0" err="1">
                <a:solidFill>
                  <a:srgbClr val="FA4353"/>
                </a:solidFill>
                <a:latin typeface="Calibri" panose="020F0502020204030204" pitchFamily="34" charset="0"/>
                <a:cs typeface="Calibri" panose="020F0502020204030204" pitchFamily="34" charset="0"/>
              </a:rPr>
              <a:t>sẻ</a:t>
            </a:r>
            <a:r>
              <a:rPr lang="en-US" sz="4000" b="1" dirty="0">
                <a:solidFill>
                  <a:srgbClr val="FA4353"/>
                </a:solidFill>
                <a:latin typeface="Calibri" panose="020F0502020204030204" pitchFamily="34" charset="0"/>
                <a:cs typeface="Calibri" panose="020F0502020204030204" pitchFamily="34" charset="0"/>
              </a:rPr>
              <a:t> </a:t>
            </a:r>
            <a:r>
              <a:rPr lang="en-US" sz="4000" b="1" dirty="0" err="1">
                <a:solidFill>
                  <a:srgbClr val="FA4353"/>
                </a:solidFill>
                <a:latin typeface="Calibri" panose="020F0502020204030204" pitchFamily="34" charset="0"/>
                <a:cs typeface="Calibri" panose="020F0502020204030204" pitchFamily="34" charset="0"/>
              </a:rPr>
              <a:t>trước</a:t>
            </a:r>
            <a:r>
              <a:rPr lang="en-US" sz="4000" b="1" dirty="0">
                <a:solidFill>
                  <a:srgbClr val="FA4353"/>
                </a:solidFill>
                <a:latin typeface="Calibri" panose="020F0502020204030204" pitchFamily="34" charset="0"/>
                <a:cs typeface="Calibri" panose="020F0502020204030204" pitchFamily="34" charset="0"/>
              </a:rPr>
              <a:t> </a:t>
            </a:r>
            <a:r>
              <a:rPr lang="en-US" sz="4000" b="1" dirty="0" err="1">
                <a:solidFill>
                  <a:srgbClr val="FA4353"/>
                </a:solidFill>
                <a:latin typeface="Calibri" panose="020F0502020204030204" pitchFamily="34" charset="0"/>
                <a:cs typeface="Calibri" panose="020F0502020204030204" pitchFamily="34" charset="0"/>
              </a:rPr>
              <a:t>lớp</a:t>
            </a:r>
            <a:endParaRPr lang="en-US" sz="4000" b="1" dirty="0">
              <a:solidFill>
                <a:srgbClr val="FA4353"/>
              </a:solidFill>
              <a:latin typeface="Calibri" panose="020F0502020204030204" pitchFamily="34" charset="0"/>
              <a:cs typeface="Calibri" panose="020F0502020204030204" pitchFamily="34" charset="0"/>
            </a:endParaRPr>
          </a:p>
        </p:txBody>
      </p:sp>
      <p:pic>
        <p:nvPicPr>
          <p:cNvPr id="10" name="Picture 9" descr="A group of cartoon characters&#10;&#10;Description automatically generated with low confidence">
            <a:extLst>
              <a:ext uri="{FF2B5EF4-FFF2-40B4-BE49-F238E27FC236}">
                <a16:creationId xmlns:a16="http://schemas.microsoft.com/office/drawing/2014/main" xmlns="" id="{3909AAF3-8DC2-BFD1-359D-42629DA45BF8}"/>
              </a:ext>
            </a:extLst>
          </p:cNvPr>
          <p:cNvPicPr>
            <a:picLocks noChangeAspect="1"/>
          </p:cNvPicPr>
          <p:nvPr/>
        </p:nvPicPr>
        <p:blipFill rotWithShape="1">
          <a:blip r:embed="rId7">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1" name="Group 10">
            <a:extLst>
              <a:ext uri="{FF2B5EF4-FFF2-40B4-BE49-F238E27FC236}">
                <a16:creationId xmlns:a16="http://schemas.microsoft.com/office/drawing/2014/main" xmlns="" id="{2B2CDEDC-3B1E-4DC4-B12E-003EC5E20A37}"/>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xmlns="" id="{8AE8031D-B9FB-A8ED-234F-FAFDCB9EB777}"/>
                </a:ext>
              </a:extLst>
            </p:cNvPr>
            <p:cNvPicPr>
              <a:picLocks noChangeAspect="1"/>
            </p:cNvPicPr>
            <p:nvPr/>
          </p:nvPicPr>
          <p:blipFill>
            <a:blip r:embed="rId8"/>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xmlns="" id="{DB034CEB-991B-ED66-7690-14D2A1B40C0F}"/>
                </a:ext>
              </a:extLst>
            </p:cNvPr>
            <p:cNvSpPr txBox="1"/>
            <p:nvPr/>
          </p:nvSpPr>
          <p:spPr>
            <a:xfrm flipH="1">
              <a:off x="7459822" y="1976735"/>
              <a:ext cx="2596950" cy="707886"/>
            </a:xfrm>
            <a:prstGeom prst="rect">
              <a:avLst/>
            </a:prstGeom>
            <a:noFill/>
          </p:spPr>
          <p:txBody>
            <a:bodyPr wrap="square" rtlCol="0">
              <a:spAutoFit/>
            </a:bodyPr>
            <a:lstStyle/>
            <a:p>
              <a:pPr algn="ctr"/>
              <a:r>
                <a:rPr lang="en-US" sz="4000" b="1" dirty="0" err="1">
                  <a:solidFill>
                    <a:srgbClr val="FF5823"/>
                  </a:solidFill>
                  <a:latin typeface="Calibri" panose="020F0502020204030204" pitchFamily="34" charset="0"/>
                  <a:cs typeface="Calibri" panose="020F0502020204030204" pitchFamily="34" charset="0"/>
                </a:rPr>
                <a:t>Trình</a:t>
              </a:r>
              <a:r>
                <a:rPr lang="en-US" sz="4000" b="1" dirty="0">
                  <a:solidFill>
                    <a:srgbClr val="FF5823"/>
                  </a:solidFill>
                  <a:latin typeface="Calibri" panose="020F0502020204030204" pitchFamily="34" charset="0"/>
                  <a:cs typeface="Calibri" panose="020F0502020204030204" pitchFamily="34" charset="0"/>
                </a:rPr>
                <a:t> </a:t>
              </a:r>
              <a:r>
                <a:rPr lang="en-US" sz="4000" b="1" dirty="0" err="1">
                  <a:solidFill>
                    <a:srgbClr val="FF5823"/>
                  </a:solidFill>
                  <a:latin typeface="Calibri" panose="020F0502020204030204" pitchFamily="34" charset="0"/>
                  <a:cs typeface="Calibri" panose="020F0502020204030204" pitchFamily="34" charset="0"/>
                </a:rPr>
                <a:t>bày</a:t>
              </a:r>
              <a:endParaRPr lang="en-US" sz="4000" b="1" dirty="0">
                <a:solidFill>
                  <a:srgbClr val="FF5823"/>
                </a:solidFill>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xmlns="" id="{0BE849E2-ECD0-EC18-D2F5-1A07DC277991}"/>
              </a:ext>
            </a:extLst>
          </p:cNvPr>
          <p:cNvGrpSpPr/>
          <p:nvPr/>
        </p:nvGrpSpPr>
        <p:grpSpPr>
          <a:xfrm>
            <a:off x="6596307" y="746760"/>
            <a:ext cx="3383280" cy="3383280"/>
            <a:chOff x="7066657" y="802141"/>
            <a:chExt cx="3383280" cy="3383280"/>
          </a:xfrm>
        </p:grpSpPr>
        <p:pic>
          <p:nvPicPr>
            <p:cNvPr id="15" name="Picture 14">
              <a:extLst>
                <a:ext uri="{FF2B5EF4-FFF2-40B4-BE49-F238E27FC236}">
                  <a16:creationId xmlns:a16="http://schemas.microsoft.com/office/drawing/2014/main" xmlns="" id="{05464D29-D8F3-48BD-DFDA-E72465ED670D}"/>
                </a:ext>
              </a:extLst>
            </p:cNvPr>
            <p:cNvPicPr>
              <a:picLocks noChangeAspect="1"/>
            </p:cNvPicPr>
            <p:nvPr/>
          </p:nvPicPr>
          <p:blipFill>
            <a:blip r:embed="rId8"/>
            <a:stretch>
              <a:fillRect/>
            </a:stretch>
          </p:blipFill>
          <p:spPr>
            <a:xfrm>
              <a:off x="7066657" y="802141"/>
              <a:ext cx="3383280" cy="3383280"/>
            </a:xfrm>
            <a:prstGeom prst="rect">
              <a:avLst/>
            </a:prstGeom>
          </p:spPr>
        </p:pic>
        <p:sp>
          <p:nvSpPr>
            <p:cNvPr id="20" name="TextBox 19">
              <a:extLst>
                <a:ext uri="{FF2B5EF4-FFF2-40B4-BE49-F238E27FC236}">
                  <a16:creationId xmlns:a16="http://schemas.microsoft.com/office/drawing/2014/main" xmlns="" id="{7ACFFAA8-17AE-88C9-3605-00351D06203E}"/>
                </a:ext>
              </a:extLst>
            </p:cNvPr>
            <p:cNvSpPr txBox="1"/>
            <p:nvPr/>
          </p:nvSpPr>
          <p:spPr>
            <a:xfrm flipH="1">
              <a:off x="7459822" y="1976735"/>
              <a:ext cx="2596950" cy="707886"/>
            </a:xfrm>
            <a:prstGeom prst="rect">
              <a:avLst/>
            </a:prstGeom>
            <a:noFill/>
          </p:spPr>
          <p:txBody>
            <a:bodyPr wrap="square" rtlCol="0">
              <a:spAutoFit/>
            </a:bodyPr>
            <a:lstStyle/>
            <a:p>
              <a:pPr algn="ctr"/>
              <a:r>
                <a:rPr lang="en-US" sz="4000" b="1" dirty="0" err="1">
                  <a:solidFill>
                    <a:srgbClr val="AA27DA"/>
                  </a:solidFill>
                  <a:latin typeface="Calibri" panose="020F0502020204030204" pitchFamily="34" charset="0"/>
                  <a:cs typeface="Calibri" panose="020F0502020204030204" pitchFamily="34" charset="0"/>
                </a:rPr>
                <a:t>Nhận</a:t>
              </a:r>
              <a:r>
                <a:rPr lang="en-US" sz="4000" b="1" dirty="0">
                  <a:solidFill>
                    <a:srgbClr val="AA27DA"/>
                  </a:solidFill>
                  <a:latin typeface="Calibri" panose="020F0502020204030204" pitchFamily="34" charset="0"/>
                  <a:cs typeface="Calibri" panose="020F0502020204030204" pitchFamily="34" charset="0"/>
                </a:rPr>
                <a:t> </a:t>
              </a:r>
              <a:r>
                <a:rPr lang="en-US" sz="4000" b="1" dirty="0" err="1">
                  <a:solidFill>
                    <a:srgbClr val="AA27DA"/>
                  </a:solidFill>
                  <a:latin typeface="Calibri" panose="020F0502020204030204" pitchFamily="34" charset="0"/>
                  <a:cs typeface="Calibri" panose="020F0502020204030204" pitchFamily="34" charset="0"/>
                </a:rPr>
                <a:t>xét</a:t>
              </a:r>
              <a:endParaRPr lang="en-US" sz="4000" b="1" dirty="0">
                <a:solidFill>
                  <a:srgbClr val="AA27DA"/>
                </a:solidFill>
                <a:latin typeface="Calibri" panose="020F0502020204030204" pitchFamily="34" charset="0"/>
                <a:cs typeface="Calibri" panose="020F0502020204030204" pitchFamily="34" charset="0"/>
              </a:endParaRPr>
            </a:p>
          </p:txBody>
        </p:sp>
      </p:grpSp>
      <p:sp>
        <p:nvSpPr>
          <p:cNvPr id="19" name="Rectangle 18"/>
          <p:cNvSpPr/>
          <p:nvPr/>
        </p:nvSpPr>
        <p:spPr>
          <a:xfrm>
            <a:off x="-1675106" y="288758"/>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40558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500"/>
                                            <p:tgtEl>
                                              <p:spTgt spid="9"/>
                                            </p:tgtEl>
                                          </p:cBhvr>
                                        </p:animEffect>
                                      </p:childTnLst>
                                    </p:cTn>
                                  </p:par>
                                </p:childTnLst>
                              </p:cTn>
                            </p:par>
                            <p:par>
                              <p:cTn id="8" fill="hold">
                                <p:stCondLst>
                                  <p:cond delay="500"/>
                                </p:stCondLst>
                                <p:childTnLst>
                                  <p:par>
                                    <p:cTn id="9" presetID="2" presetClass="entr" presetSubtype="4" fill="hold" nodeType="after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uỷn.wav"/>
                                            </p:tgtEl>
                                          </p:cMediaNode>
                                        </p:audio>
                                      </p:sub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9" name="uỷn.wav"/>
                                            </p:tgtEl>
                                          </p:cMediaNode>
                                        </p:audio>
                                      </p:sub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pitchFamily="34" charset="0"/>
              <a:ea typeface="字魂27号-布丁体"/>
              <a:cs typeface="Calibri" panose="020F0502020204030204" pitchFamily="34" charset="0"/>
            </a:endParaRPr>
          </a:p>
        </p:txBody>
      </p:sp>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5143500"/>
            <a:ext cx="12197165" cy="1714500"/>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 name="Group 1">
            <a:extLst>
              <a:ext uri="{FF2B5EF4-FFF2-40B4-BE49-F238E27FC236}">
                <a16:creationId xmlns:a16="http://schemas.microsoft.com/office/drawing/2014/main" xmlns="" id="{EE2B9946-5BAA-B773-5712-1A71019C237B}"/>
              </a:ext>
            </a:extLst>
          </p:cNvPr>
          <p:cNvGrpSpPr/>
          <p:nvPr/>
        </p:nvGrpSpPr>
        <p:grpSpPr>
          <a:xfrm>
            <a:off x="732150" y="1876425"/>
            <a:ext cx="10727700" cy="3892509"/>
            <a:chOff x="1383341" y="1290771"/>
            <a:chExt cx="9720000" cy="4320000"/>
          </a:xfrm>
        </p:grpSpPr>
        <p:sp>
          <p:nvSpPr>
            <p:cNvPr id="3" name="Rectangle: Rounded Corners 2">
              <a:extLst>
                <a:ext uri="{FF2B5EF4-FFF2-40B4-BE49-F238E27FC236}">
                  <a16:creationId xmlns:a16="http://schemas.microsoft.com/office/drawing/2014/main" xmlns="" id="{A9E95447-AE3A-0FF9-E86D-C30B3932435A}"/>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xmln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89387A93-1AF6-1B10-0DD8-C1C1FEEFC041}"/>
                </a:ext>
              </a:extLst>
            </p:cNvPr>
            <p:cNvSpPr txBox="1"/>
            <p:nvPr/>
          </p:nvSpPr>
          <p:spPr>
            <a:xfrm>
              <a:off x="1653466" y="1820215"/>
              <a:ext cx="9300574" cy="3050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Em rất yêu thích nhân vật ông Đùng, bà Đùng vì hai ông bà đã giúp đỡ người dân rời núi, tạo sông, tạo nên vùng đồng bằng và con sông Đà. Hai ông bà có những đức tính vô cùng tốt đẹp: thương người, tốt bụng, cần mẫn,... Từ ông bà, em cảm thấy mình cần rèn luyện và trau dồi đạo đức thật tốt để giúp ích cho đời. </a:t>
              </a:r>
            </a:p>
          </p:txBody>
        </p:sp>
      </p:grpSp>
      <p:pic>
        <p:nvPicPr>
          <p:cNvPr id="6" name="Picture 5">
            <a:extLst>
              <a:ext uri="{FF2B5EF4-FFF2-40B4-BE49-F238E27FC236}">
                <a16:creationId xmlns:a16="http://schemas.microsoft.com/office/drawing/2014/main" xmlns="" id="{64BAB82E-8BA8-C14E-09A5-09E1D6440435}"/>
              </a:ext>
            </a:extLst>
          </p:cNvPr>
          <p:cNvPicPr>
            <a:picLocks noChangeAspect="1"/>
          </p:cNvPicPr>
          <p:nvPr/>
        </p:nvPicPr>
        <p:blipFill>
          <a:blip r:embed="rId7"/>
          <a:stretch>
            <a:fillRect/>
          </a:stretch>
        </p:blipFill>
        <p:spPr>
          <a:xfrm>
            <a:off x="3332358" y="681558"/>
            <a:ext cx="5736833" cy="1170533"/>
          </a:xfrm>
          <a:prstGeom prst="rect">
            <a:avLst/>
          </a:prstGeom>
        </p:spPr>
      </p:pic>
      <p:sp>
        <p:nvSpPr>
          <p:cNvPr id="12" name="Rectangle 11"/>
          <p:cNvSpPr/>
          <p:nvPr/>
        </p:nvSpPr>
        <p:spPr>
          <a:xfrm>
            <a:off x="-1675106" y="288758"/>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469360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pty beach scene with coconut trees and mountain in simple style 3013426  Vector Art at Vecteezy">
            <a:extLst>
              <a:ext uri="{FF2B5EF4-FFF2-40B4-BE49-F238E27FC236}">
                <a16:creationId xmlns:a16="http://schemas.microsoft.com/office/drawing/2014/main" xmlns="" id="{61766080-FC52-4E26-8628-D2579D027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717C4C0C-A3B7-45FA-9BF3-3125F2EA97D5}"/>
              </a:ext>
            </a:extLst>
          </p:cNvPr>
          <p:cNvSpPr/>
          <p:nvPr/>
        </p:nvSpPr>
        <p:spPr>
          <a:xfrm>
            <a:off x="1990725" y="2452748"/>
            <a:ext cx="7867650" cy="3017520"/>
          </a:xfrm>
          <a:custGeom>
            <a:avLst/>
            <a:gdLst>
              <a:gd name="connsiteX0" fmla="*/ 0 w 7867650"/>
              <a:gd name="connsiteY0" fmla="*/ 502930 h 3017520"/>
              <a:gd name="connsiteX1" fmla="*/ 502930 w 7867650"/>
              <a:gd name="connsiteY1" fmla="*/ 0 h 3017520"/>
              <a:gd name="connsiteX2" fmla="*/ 1257727 w 7867650"/>
              <a:gd name="connsiteY2" fmla="*/ 0 h 3017520"/>
              <a:gd name="connsiteX3" fmla="*/ 1943906 w 7867650"/>
              <a:gd name="connsiteY3" fmla="*/ 0 h 3017520"/>
              <a:gd name="connsiteX4" fmla="*/ 2630085 w 7867650"/>
              <a:gd name="connsiteY4" fmla="*/ 0 h 3017520"/>
              <a:gd name="connsiteX5" fmla="*/ 3316264 w 7867650"/>
              <a:gd name="connsiteY5" fmla="*/ 0 h 3017520"/>
              <a:gd name="connsiteX6" fmla="*/ 4071061 w 7867650"/>
              <a:gd name="connsiteY6" fmla="*/ 0 h 3017520"/>
              <a:gd name="connsiteX7" fmla="*/ 4688622 w 7867650"/>
              <a:gd name="connsiteY7" fmla="*/ 0 h 3017520"/>
              <a:gd name="connsiteX8" fmla="*/ 5512037 w 7867650"/>
              <a:gd name="connsiteY8" fmla="*/ 0 h 3017520"/>
              <a:gd name="connsiteX9" fmla="*/ 6266834 w 7867650"/>
              <a:gd name="connsiteY9" fmla="*/ 0 h 3017520"/>
              <a:gd name="connsiteX10" fmla="*/ 7364720 w 7867650"/>
              <a:gd name="connsiteY10" fmla="*/ 0 h 3017520"/>
              <a:gd name="connsiteX11" fmla="*/ 7867650 w 7867650"/>
              <a:gd name="connsiteY11" fmla="*/ 502930 h 3017520"/>
              <a:gd name="connsiteX12" fmla="*/ 7867650 w 7867650"/>
              <a:gd name="connsiteY12" fmla="*/ 1213717 h 3017520"/>
              <a:gd name="connsiteX13" fmla="*/ 7867650 w 7867650"/>
              <a:gd name="connsiteY13" fmla="*/ 1884270 h 3017520"/>
              <a:gd name="connsiteX14" fmla="*/ 7867650 w 7867650"/>
              <a:gd name="connsiteY14" fmla="*/ 2514590 h 3017520"/>
              <a:gd name="connsiteX15" fmla="*/ 7364720 w 7867650"/>
              <a:gd name="connsiteY15" fmla="*/ 3017520 h 3017520"/>
              <a:gd name="connsiteX16" fmla="*/ 6747159 w 7867650"/>
              <a:gd name="connsiteY16" fmla="*/ 3017520 h 3017520"/>
              <a:gd name="connsiteX17" fmla="*/ 6198216 w 7867650"/>
              <a:gd name="connsiteY17" fmla="*/ 3017520 h 3017520"/>
              <a:gd name="connsiteX18" fmla="*/ 5580655 w 7867650"/>
              <a:gd name="connsiteY18" fmla="*/ 3017520 h 3017520"/>
              <a:gd name="connsiteX19" fmla="*/ 5100329 w 7867650"/>
              <a:gd name="connsiteY19" fmla="*/ 3017520 h 3017520"/>
              <a:gd name="connsiteX20" fmla="*/ 4414150 w 7867650"/>
              <a:gd name="connsiteY20" fmla="*/ 3017520 h 3017520"/>
              <a:gd name="connsiteX21" fmla="*/ 3933825 w 7867650"/>
              <a:gd name="connsiteY21" fmla="*/ 3017520 h 3017520"/>
              <a:gd name="connsiteX22" fmla="*/ 3247646 w 7867650"/>
              <a:gd name="connsiteY22" fmla="*/ 3017520 h 3017520"/>
              <a:gd name="connsiteX23" fmla="*/ 2424231 w 7867650"/>
              <a:gd name="connsiteY23" fmla="*/ 3017520 h 3017520"/>
              <a:gd name="connsiteX24" fmla="*/ 1806670 w 7867650"/>
              <a:gd name="connsiteY24" fmla="*/ 3017520 h 3017520"/>
              <a:gd name="connsiteX25" fmla="*/ 1120491 w 7867650"/>
              <a:gd name="connsiteY25" fmla="*/ 3017520 h 3017520"/>
              <a:gd name="connsiteX26" fmla="*/ 502930 w 7867650"/>
              <a:gd name="connsiteY26" fmla="*/ 3017520 h 3017520"/>
              <a:gd name="connsiteX27" fmla="*/ 0 w 7867650"/>
              <a:gd name="connsiteY27" fmla="*/ 2514590 h 3017520"/>
              <a:gd name="connsiteX28" fmla="*/ 0 w 7867650"/>
              <a:gd name="connsiteY28" fmla="*/ 1823920 h 3017520"/>
              <a:gd name="connsiteX29" fmla="*/ 0 w 7867650"/>
              <a:gd name="connsiteY29" fmla="*/ 1153367 h 3017520"/>
              <a:gd name="connsiteX30" fmla="*/ 0 w 7867650"/>
              <a:gd name="connsiteY30" fmla="*/ 50293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67650" h="3017520" fill="none" extrusionOk="0">
                <a:moveTo>
                  <a:pt x="0" y="502930"/>
                </a:moveTo>
                <a:cubicBezTo>
                  <a:pt x="-21771" y="183285"/>
                  <a:pt x="224870" y="14680"/>
                  <a:pt x="502930" y="0"/>
                </a:cubicBezTo>
                <a:cubicBezTo>
                  <a:pt x="826113" y="-2069"/>
                  <a:pt x="978814" y="29575"/>
                  <a:pt x="1257727" y="0"/>
                </a:cubicBezTo>
                <a:cubicBezTo>
                  <a:pt x="1536640" y="-29575"/>
                  <a:pt x="1748180" y="157"/>
                  <a:pt x="1943906" y="0"/>
                </a:cubicBezTo>
                <a:cubicBezTo>
                  <a:pt x="2139632" y="-157"/>
                  <a:pt x="2479639" y="28978"/>
                  <a:pt x="2630085" y="0"/>
                </a:cubicBezTo>
                <a:cubicBezTo>
                  <a:pt x="2780531" y="-28978"/>
                  <a:pt x="3022976" y="-12033"/>
                  <a:pt x="3316264" y="0"/>
                </a:cubicBezTo>
                <a:cubicBezTo>
                  <a:pt x="3609552" y="12033"/>
                  <a:pt x="3870157" y="-13883"/>
                  <a:pt x="4071061" y="0"/>
                </a:cubicBezTo>
                <a:cubicBezTo>
                  <a:pt x="4271965" y="13883"/>
                  <a:pt x="4527096" y="-23138"/>
                  <a:pt x="4688622" y="0"/>
                </a:cubicBezTo>
                <a:cubicBezTo>
                  <a:pt x="4850148" y="23138"/>
                  <a:pt x="5297976" y="280"/>
                  <a:pt x="5512037" y="0"/>
                </a:cubicBezTo>
                <a:cubicBezTo>
                  <a:pt x="5726099" y="-280"/>
                  <a:pt x="5999891" y="19716"/>
                  <a:pt x="6266834" y="0"/>
                </a:cubicBezTo>
                <a:cubicBezTo>
                  <a:pt x="6533777" y="-19716"/>
                  <a:pt x="6931259" y="-18673"/>
                  <a:pt x="7364720" y="0"/>
                </a:cubicBezTo>
                <a:cubicBezTo>
                  <a:pt x="7602732" y="24065"/>
                  <a:pt x="7812859" y="198110"/>
                  <a:pt x="7867650" y="502930"/>
                </a:cubicBezTo>
                <a:cubicBezTo>
                  <a:pt x="7874635" y="851015"/>
                  <a:pt x="7901334" y="887345"/>
                  <a:pt x="7867650" y="1213717"/>
                </a:cubicBezTo>
                <a:cubicBezTo>
                  <a:pt x="7833966" y="1540089"/>
                  <a:pt x="7890160" y="1663397"/>
                  <a:pt x="7867650" y="1884270"/>
                </a:cubicBezTo>
                <a:cubicBezTo>
                  <a:pt x="7845140" y="2105143"/>
                  <a:pt x="7861087" y="2293977"/>
                  <a:pt x="7867650" y="2514590"/>
                </a:cubicBezTo>
                <a:cubicBezTo>
                  <a:pt x="7852515" y="2837907"/>
                  <a:pt x="7690308" y="3000801"/>
                  <a:pt x="7364720" y="3017520"/>
                </a:cubicBezTo>
                <a:cubicBezTo>
                  <a:pt x="7072146" y="3047142"/>
                  <a:pt x="6892702" y="3047626"/>
                  <a:pt x="6747159" y="3017520"/>
                </a:cubicBezTo>
                <a:cubicBezTo>
                  <a:pt x="6601616" y="2987414"/>
                  <a:pt x="6346473" y="3029433"/>
                  <a:pt x="6198216" y="3017520"/>
                </a:cubicBezTo>
                <a:cubicBezTo>
                  <a:pt x="6049959" y="3005607"/>
                  <a:pt x="5876820" y="2989799"/>
                  <a:pt x="5580655" y="3017520"/>
                </a:cubicBezTo>
                <a:cubicBezTo>
                  <a:pt x="5284490" y="3045241"/>
                  <a:pt x="5240615" y="3028659"/>
                  <a:pt x="5100329" y="3017520"/>
                </a:cubicBezTo>
                <a:cubicBezTo>
                  <a:pt x="4960043" y="3006381"/>
                  <a:pt x="4673608" y="3005634"/>
                  <a:pt x="4414150" y="3017520"/>
                </a:cubicBezTo>
                <a:cubicBezTo>
                  <a:pt x="4154692" y="3029406"/>
                  <a:pt x="4090019" y="2994441"/>
                  <a:pt x="3933825" y="3017520"/>
                </a:cubicBezTo>
                <a:cubicBezTo>
                  <a:pt x="3777632" y="3040599"/>
                  <a:pt x="3573530" y="2986379"/>
                  <a:pt x="3247646" y="3017520"/>
                </a:cubicBezTo>
                <a:cubicBezTo>
                  <a:pt x="2921762" y="3048661"/>
                  <a:pt x="2634055" y="3007110"/>
                  <a:pt x="2424231" y="3017520"/>
                </a:cubicBezTo>
                <a:cubicBezTo>
                  <a:pt x="2214408" y="3027930"/>
                  <a:pt x="2091522" y="2997247"/>
                  <a:pt x="1806670" y="3017520"/>
                </a:cubicBezTo>
                <a:cubicBezTo>
                  <a:pt x="1521818" y="3037793"/>
                  <a:pt x="1383769" y="3025578"/>
                  <a:pt x="1120491" y="3017520"/>
                </a:cubicBezTo>
                <a:cubicBezTo>
                  <a:pt x="857213" y="3009462"/>
                  <a:pt x="771799" y="3031419"/>
                  <a:pt x="502930" y="3017520"/>
                </a:cubicBezTo>
                <a:cubicBezTo>
                  <a:pt x="232334" y="2998300"/>
                  <a:pt x="11041" y="2789537"/>
                  <a:pt x="0" y="2514590"/>
                </a:cubicBezTo>
                <a:cubicBezTo>
                  <a:pt x="11830" y="2305897"/>
                  <a:pt x="14702" y="2024723"/>
                  <a:pt x="0" y="1823920"/>
                </a:cubicBezTo>
                <a:cubicBezTo>
                  <a:pt x="-14702" y="1623117"/>
                  <a:pt x="29657" y="1373679"/>
                  <a:pt x="0" y="1153367"/>
                </a:cubicBezTo>
                <a:cubicBezTo>
                  <a:pt x="-29657" y="933055"/>
                  <a:pt x="22548" y="695674"/>
                  <a:pt x="0" y="502930"/>
                </a:cubicBezTo>
                <a:close/>
              </a:path>
              <a:path w="7867650" h="3017520" stroke="0" extrusionOk="0">
                <a:moveTo>
                  <a:pt x="0" y="502930"/>
                </a:moveTo>
                <a:cubicBezTo>
                  <a:pt x="25789" y="229350"/>
                  <a:pt x="233809" y="3154"/>
                  <a:pt x="502930" y="0"/>
                </a:cubicBezTo>
                <a:cubicBezTo>
                  <a:pt x="628738" y="-25217"/>
                  <a:pt x="811864" y="18156"/>
                  <a:pt x="1051873" y="0"/>
                </a:cubicBezTo>
                <a:cubicBezTo>
                  <a:pt x="1291882" y="-18156"/>
                  <a:pt x="1678068" y="10693"/>
                  <a:pt x="1875288" y="0"/>
                </a:cubicBezTo>
                <a:cubicBezTo>
                  <a:pt x="2072508" y="-10693"/>
                  <a:pt x="2380362" y="34203"/>
                  <a:pt x="2698703" y="0"/>
                </a:cubicBezTo>
                <a:cubicBezTo>
                  <a:pt x="3017045" y="-34203"/>
                  <a:pt x="3210088" y="-31207"/>
                  <a:pt x="3384882" y="0"/>
                </a:cubicBezTo>
                <a:cubicBezTo>
                  <a:pt x="3559676" y="31207"/>
                  <a:pt x="3894681" y="-6450"/>
                  <a:pt x="4208297" y="0"/>
                </a:cubicBezTo>
                <a:cubicBezTo>
                  <a:pt x="4521914" y="6450"/>
                  <a:pt x="4603479" y="19667"/>
                  <a:pt x="4757240" y="0"/>
                </a:cubicBezTo>
                <a:cubicBezTo>
                  <a:pt x="4911001" y="-19667"/>
                  <a:pt x="5336611" y="-22838"/>
                  <a:pt x="5580655" y="0"/>
                </a:cubicBezTo>
                <a:cubicBezTo>
                  <a:pt x="5824700" y="22838"/>
                  <a:pt x="5929605" y="-6073"/>
                  <a:pt x="6266834" y="0"/>
                </a:cubicBezTo>
                <a:cubicBezTo>
                  <a:pt x="6604063" y="6073"/>
                  <a:pt x="6559708" y="-18124"/>
                  <a:pt x="6747159" y="0"/>
                </a:cubicBezTo>
                <a:cubicBezTo>
                  <a:pt x="6934610" y="18124"/>
                  <a:pt x="7167891" y="9352"/>
                  <a:pt x="7364720" y="0"/>
                </a:cubicBezTo>
                <a:cubicBezTo>
                  <a:pt x="7666258" y="-58796"/>
                  <a:pt x="7913487" y="248167"/>
                  <a:pt x="7867650" y="502930"/>
                </a:cubicBezTo>
                <a:cubicBezTo>
                  <a:pt x="7844158" y="637631"/>
                  <a:pt x="7866368" y="867529"/>
                  <a:pt x="7867650" y="1153367"/>
                </a:cubicBezTo>
                <a:cubicBezTo>
                  <a:pt x="7868932" y="1439205"/>
                  <a:pt x="7876377" y="1556987"/>
                  <a:pt x="7867650" y="1864153"/>
                </a:cubicBezTo>
                <a:cubicBezTo>
                  <a:pt x="7858923" y="2171319"/>
                  <a:pt x="7881017" y="2196866"/>
                  <a:pt x="7867650" y="2514590"/>
                </a:cubicBezTo>
                <a:cubicBezTo>
                  <a:pt x="7832956" y="2753172"/>
                  <a:pt x="7633241" y="3034035"/>
                  <a:pt x="7364720" y="3017520"/>
                </a:cubicBezTo>
                <a:cubicBezTo>
                  <a:pt x="7239199" y="3034893"/>
                  <a:pt x="6902316" y="3018168"/>
                  <a:pt x="6747159" y="3017520"/>
                </a:cubicBezTo>
                <a:cubicBezTo>
                  <a:pt x="6592002" y="3016872"/>
                  <a:pt x="6340400" y="3013465"/>
                  <a:pt x="5992362" y="3017520"/>
                </a:cubicBezTo>
                <a:cubicBezTo>
                  <a:pt x="5644324" y="3021575"/>
                  <a:pt x="5523629" y="2999617"/>
                  <a:pt x="5168947" y="3017520"/>
                </a:cubicBezTo>
                <a:cubicBezTo>
                  <a:pt x="4814266" y="3035423"/>
                  <a:pt x="4847426" y="3008530"/>
                  <a:pt x="4620004" y="3017520"/>
                </a:cubicBezTo>
                <a:cubicBezTo>
                  <a:pt x="4392582" y="3026510"/>
                  <a:pt x="4232333" y="3035160"/>
                  <a:pt x="3865207" y="3017520"/>
                </a:cubicBezTo>
                <a:cubicBezTo>
                  <a:pt x="3498081" y="2999880"/>
                  <a:pt x="3512549" y="3027234"/>
                  <a:pt x="3179028" y="3017520"/>
                </a:cubicBezTo>
                <a:cubicBezTo>
                  <a:pt x="2845507" y="3007806"/>
                  <a:pt x="2695190" y="3039987"/>
                  <a:pt x="2424231" y="3017520"/>
                </a:cubicBezTo>
                <a:cubicBezTo>
                  <a:pt x="2153272" y="2995053"/>
                  <a:pt x="1838189" y="2989848"/>
                  <a:pt x="1669434" y="3017520"/>
                </a:cubicBezTo>
                <a:cubicBezTo>
                  <a:pt x="1500679" y="3045192"/>
                  <a:pt x="784689" y="3010507"/>
                  <a:pt x="502930" y="3017520"/>
                </a:cubicBezTo>
                <a:cubicBezTo>
                  <a:pt x="192768" y="2991134"/>
                  <a:pt x="-21069" y="2799460"/>
                  <a:pt x="0" y="2514590"/>
                </a:cubicBezTo>
                <a:cubicBezTo>
                  <a:pt x="17234" y="2296533"/>
                  <a:pt x="-4787" y="2166085"/>
                  <a:pt x="0" y="1884270"/>
                </a:cubicBezTo>
                <a:cubicBezTo>
                  <a:pt x="4787" y="1602455"/>
                  <a:pt x="-8646" y="1421097"/>
                  <a:pt x="0" y="1253950"/>
                </a:cubicBezTo>
                <a:cubicBezTo>
                  <a:pt x="8646" y="1086803"/>
                  <a:pt x="-12720" y="858675"/>
                  <a:pt x="0" y="502930"/>
                </a:cubicBezTo>
                <a:close/>
              </a:path>
            </a:pathLst>
          </a:custGeom>
          <a:solidFill>
            <a:schemeClr val="bg1"/>
          </a:solidFill>
          <a:ln w="38100">
            <a:solidFill>
              <a:srgbClr val="009900"/>
            </a:solidFill>
            <a:extLst>
              <a:ext uri="{C807C97D-BFC1-408E-A445-0C87EB9F89A2}">
                <ask:lineSketchStyleProps xmlns:ask="http://schemas.microsoft.com/office/drawing/2018/sketchyshapes" xmlns="" sd="24157856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7FF3D90E-DA0C-4ED5-8F58-AE11E1777738}"/>
              </a:ext>
            </a:extLst>
          </p:cNvPr>
          <p:cNvSpPr txBox="1"/>
          <p:nvPr/>
        </p:nvSpPr>
        <p:spPr>
          <a:xfrm>
            <a:off x="2333626" y="2987272"/>
            <a:ext cx="7381874" cy="2554545"/>
          </a:xfrm>
          <a:prstGeom prst="rect">
            <a:avLst/>
          </a:prstGeom>
          <a:noFill/>
        </p:spPr>
        <p:txBody>
          <a:bodyPr wrap="square" rtlCol="0">
            <a:spAutoFit/>
          </a:bodyPr>
          <a:lstStyle/>
          <a:p>
            <a:pPr lvl="0" algn="ct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ề nhà tìm đọc câu chuyện về một vị thần trong kho tàng truyện cổ Việt Nam hoặc về người có công với đất nước..</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7" name="Group 6">
            <a:extLst>
              <a:ext uri="{FF2B5EF4-FFF2-40B4-BE49-F238E27FC236}">
                <a16:creationId xmlns:a16="http://schemas.microsoft.com/office/drawing/2014/main" xmlns="" id="{96FCF878-696A-45BB-86E6-B1DE546C7C63}"/>
              </a:ext>
            </a:extLst>
          </p:cNvPr>
          <p:cNvGrpSpPr/>
          <p:nvPr/>
        </p:nvGrpSpPr>
        <p:grpSpPr>
          <a:xfrm>
            <a:off x="3917612" y="1035503"/>
            <a:ext cx="3689118" cy="2088372"/>
            <a:chOff x="4251441" y="0"/>
            <a:chExt cx="3689118" cy="2088372"/>
          </a:xfrm>
        </p:grpSpPr>
        <p:pic>
          <p:nvPicPr>
            <p:cNvPr id="6" name="Picture 5" descr="A stack of books&#10;&#10;Description automatically generated with low confidence">
              <a:extLst>
                <a:ext uri="{FF2B5EF4-FFF2-40B4-BE49-F238E27FC236}">
                  <a16:creationId xmlns:a16="http://schemas.microsoft.com/office/drawing/2014/main" xmlns="" id="{0922A66A-8D57-4B62-9D31-BCDA07BE35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157" b="22233"/>
            <a:stretch/>
          </p:blipFill>
          <p:spPr>
            <a:xfrm>
              <a:off x="4251441" y="0"/>
              <a:ext cx="3689118" cy="2088372"/>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xmlns="" id="{3BADCC01-BDCF-437F-88BF-87593DDB31F4}"/>
                </a:ext>
              </a:extLst>
            </p:cNvPr>
            <p:cNvSpPr txBox="1"/>
            <p:nvPr/>
          </p:nvSpPr>
          <p:spPr>
            <a:xfrm>
              <a:off x="4740379" y="955186"/>
              <a:ext cx="2766302" cy="815608"/>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Vận</a:t>
              </a:r>
              <a:r>
                <a:rPr kumimoji="0" lang="en-US" sz="4400" b="1" i="0" u="none" strike="noStrike" kern="1200" cap="none" spc="300" normalizeH="0" baseline="0" noProof="0" dirty="0">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 </a:t>
              </a:r>
              <a:r>
                <a:rPr kumimoji="0" lang="en-US" sz="4400" b="1" i="0" u="none" strike="noStrike" kern="1200" cap="none" spc="300" normalizeH="0" baseline="0" noProof="0" dirty="0" err="1">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rPr>
                <a:t>dụng</a:t>
              </a:r>
              <a:endParaRPr kumimoji="0" lang="en-US" sz="4400" b="1" i="0" u="none" strike="noStrike" kern="1200" cap="none" spc="300" normalizeH="0" baseline="0" noProof="0" dirty="0">
                <a:ln>
                  <a:noFill/>
                </a:ln>
                <a:solidFill>
                  <a:srgbClr val="CC0099"/>
                </a:solidFill>
                <a:effectLst>
                  <a:glow rad="190500">
                    <a:prstClr val="white">
                      <a:alpha val="85000"/>
                    </a:prstClr>
                  </a:glow>
                  <a:outerShdw blurRad="63500" sx="102000" sy="102000" algn="ctr" rotWithShape="0">
                    <a:prstClr val="black">
                      <a:alpha val="40000"/>
                    </a:prstClr>
                  </a:outerShdw>
                </a:effectLst>
                <a:uLnTx/>
                <a:uFillTx/>
                <a:latin typeface="LNTH-Dinomiko" panose="02000500000000000000" pitchFamily="2" charset="0"/>
                <a:ea typeface="+mn-ea"/>
                <a:cs typeface="Calibri" panose="020F0502020204030204" pitchFamily="34" charset="0"/>
              </a:endParaRPr>
            </a:p>
          </p:txBody>
        </p:sp>
      </p:grpSp>
    </p:spTree>
    <p:extLst>
      <p:ext uri="{BB962C8B-B14F-4D97-AF65-F5344CB8AC3E}">
        <p14:creationId xmlns:p14="http://schemas.microsoft.com/office/powerpoint/2010/main" val="231270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0">
            <a:extLst>
              <a:ext uri="{FF2B5EF4-FFF2-40B4-BE49-F238E27FC236}">
                <a16:creationId xmlns:a16="http://schemas.microsoft.com/office/drawing/2014/main" xmlns="" id="{2594DC91-C780-4D5D-985E-6ADC15ED90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6" name="图片 3">
            <a:extLst>
              <a:ext uri="{FF2B5EF4-FFF2-40B4-BE49-F238E27FC236}">
                <a16:creationId xmlns:a16="http://schemas.microsoft.com/office/drawing/2014/main" xmlns="" id="{C4B864F5-2D72-42B5-A2A4-E6839B1C68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7" name="图片 4">
            <a:extLst>
              <a:ext uri="{FF2B5EF4-FFF2-40B4-BE49-F238E27FC236}">
                <a16:creationId xmlns:a16="http://schemas.microsoft.com/office/drawing/2014/main" xmlns="" id="{54DB4D07-AE1C-4279-99D3-760C00FB6E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8" name="图片 6">
            <a:extLst>
              <a:ext uri="{FF2B5EF4-FFF2-40B4-BE49-F238E27FC236}">
                <a16:creationId xmlns:a16="http://schemas.microsoft.com/office/drawing/2014/main" xmlns="" id="{AFCD8BBC-5D47-46F8-BA3E-05276EFD3F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9" name="图片 7">
            <a:extLst>
              <a:ext uri="{FF2B5EF4-FFF2-40B4-BE49-F238E27FC236}">
                <a16:creationId xmlns:a16="http://schemas.microsoft.com/office/drawing/2014/main" xmlns="" id="{A181B9AF-828A-460C-A0F1-1037D725C3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xmlns="" id="{F56BDA2E-CBC9-496B-83E7-4A4E985185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1" name="图片 35">
            <a:extLst>
              <a:ext uri="{FF2B5EF4-FFF2-40B4-BE49-F238E27FC236}">
                <a16:creationId xmlns:a16="http://schemas.microsoft.com/office/drawing/2014/main" xmlns="" id="{069432FB-7546-4346-A282-3E977EB91B1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3498982" y="4201395"/>
            <a:ext cx="5194036" cy="2664487"/>
          </a:xfrm>
          <a:prstGeom prst="rect">
            <a:avLst/>
          </a:prstGeom>
        </p:spPr>
      </p:pic>
      <p:pic>
        <p:nvPicPr>
          <p:cNvPr id="12" name="图片 41">
            <a:extLst>
              <a:ext uri="{FF2B5EF4-FFF2-40B4-BE49-F238E27FC236}">
                <a16:creationId xmlns:a16="http://schemas.microsoft.com/office/drawing/2014/main" xmlns="" id="{75137DDB-4830-4831-AAC1-A98CADCA81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2414229" y="1038299"/>
            <a:ext cx="8016935" cy="3633531"/>
          </a:xfrm>
          <a:prstGeom prst="rect">
            <a:avLst/>
          </a:prstGeom>
        </p:spPr>
      </p:pic>
      <p:sp>
        <p:nvSpPr>
          <p:cNvPr id="13" name="Rectangle 12"/>
          <p:cNvSpPr/>
          <p:nvPr/>
        </p:nvSpPr>
        <p:spPr>
          <a:xfrm>
            <a:off x="-1675106" y="288758"/>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41006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par>
                                <p:cTn id="25" presetID="2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par>
                                <p:cTn id="35" presetID="2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8"/>
                                        </p:tgtEl>
                                      </p:cBhvr>
                                    </p:animEffect>
                                  </p:childTnLst>
                                </p:cTn>
                              </p:par>
                              <p:par>
                                <p:cTn id="45" presetID="25"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9"/>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par>
                                <p:cTn id="75" presetID="25"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0" dur="1000" fill="hold"/>
                                        <p:tgtEl>
                                          <p:spTgt spid="1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2"/>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1000"/>
                                        <p:tgtEl>
                                          <p:spTgt spid="4"/>
                                        </p:tgtEl>
                                      </p:cBhvr>
                                    </p:animEffect>
                                    <p:anim calcmode="lin" valueType="num">
                                      <p:cBhvr>
                                        <p:cTn id="90" dur="1000" fill="hold"/>
                                        <p:tgtEl>
                                          <p:spTgt spid="4"/>
                                        </p:tgtEl>
                                        <p:attrNameLst>
                                          <p:attrName>ppt_x</p:attrName>
                                        </p:attrNameLst>
                                      </p:cBhvr>
                                      <p:tavLst>
                                        <p:tav tm="0">
                                          <p:val>
                                            <p:strVal val="#ppt_x"/>
                                          </p:val>
                                        </p:tav>
                                        <p:tav tm="100000">
                                          <p:val>
                                            <p:strVal val="#ppt_x"/>
                                          </p:val>
                                        </p:tav>
                                      </p:tavLst>
                                    </p:anim>
                                    <p:anim calcmode="lin" valueType="num">
                                      <p:cBhvr>
                                        <p:cTn id="9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ớp Chúng Ta Đoàn Kết - Nhạc Thiếu Nhi Có Lời">
            <a:hlinkClick r:id="" action="ppaction://media"/>
            <a:extLst>
              <a:ext uri="{FF2B5EF4-FFF2-40B4-BE49-F238E27FC236}">
                <a16:creationId xmlns:a16="http://schemas.microsoft.com/office/drawing/2014/main" xmlns="" id="{48F51F43-20D6-4917-BE44-B3AC0ECF24D1}"/>
              </a:ext>
            </a:extLst>
          </p:cNvPr>
          <p:cNvPicPr>
            <a:picLocks noChangeAspect="1"/>
          </p:cNvPicPr>
          <p:nvPr>
            <a:videoFile r:link="rId1"/>
            <p:extLst>
              <p:ext uri="{DAA4B4D4-6D71-4841-9C94-3DE7FCFB9230}">
                <p14:media xmlns:p14="http://schemas.microsoft.com/office/powerpoint/2010/main" r:embed="rId2">
                  <p14:trim st="20639" end="4118.8111"/>
                </p14:media>
              </p:ext>
            </p:extLst>
          </p:nvPr>
        </p:nvPicPr>
        <p:blipFill>
          <a:blip r:embed="rId4"/>
          <a:stretch>
            <a:fillRect/>
          </a:stretch>
        </p:blipFill>
        <p:spPr>
          <a:xfrm>
            <a:off x="2205" y="1588"/>
            <a:ext cx="12187592" cy="6854825"/>
          </a:xfrm>
          <a:prstGeom prst="rect">
            <a:avLst/>
          </a:prstGeom>
        </p:spPr>
      </p:pic>
    </p:spTree>
    <p:extLst>
      <p:ext uri="{BB962C8B-B14F-4D97-AF65-F5344CB8AC3E}">
        <p14:creationId xmlns:p14="http://schemas.microsoft.com/office/powerpoint/2010/main" val="687774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6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xmlns=""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xmlns=""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xmlns=""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xmlns=""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xmlns=""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xmlns=""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xmlns=""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xmlns=""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xmlns=""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sp>
        <p:nvSpPr>
          <p:cNvPr id="8" name="Rectangle 7">
            <a:extLst>
              <a:ext uri="{FF2B5EF4-FFF2-40B4-BE49-F238E27FC236}">
                <a16:creationId xmlns:a16="http://schemas.microsoft.com/office/drawing/2014/main" xmlns="" id="{D2A18DD9-40CE-3D1A-9098-097A2BA293EB}"/>
              </a:ext>
            </a:extLst>
          </p:cNvPr>
          <p:cNvSpPr/>
          <p:nvPr/>
        </p:nvSpPr>
        <p:spPr>
          <a:xfrm>
            <a:off x="4158966" y="1666676"/>
            <a:ext cx="4229130" cy="923330"/>
          </a:xfrm>
          <a:prstGeom prst="rect">
            <a:avLst/>
          </a:prstGeom>
        </p:spPr>
        <p:txBody>
          <a:bodyPr wrap="square">
            <a:spAutoFit/>
          </a:bodyPr>
          <a:lstStyle/>
          <a:p>
            <a:pPr algn="ctr" defTabSz="914377">
              <a:defRPr/>
            </a:pPr>
            <a:r>
              <a:rPr lang="en-US" altLang="zh-CN" sz="5400" b="1" dirty="0" err="1">
                <a:solidFill>
                  <a:srgbClr val="4472C4">
                    <a:lumMod val="75000"/>
                  </a:srgbClr>
                </a:solidFill>
                <a:effectLst>
                  <a:outerShdw blurRad="38100" dist="38100" dir="2700000" algn="tl">
                    <a:srgbClr val="000000">
                      <a:alpha val="43137"/>
                    </a:srgbClr>
                  </a:outerShdw>
                </a:effectLst>
                <a:latin typeface="Calibri" panose="020F0502020204030204" pitchFamily="34" charset="0"/>
                <a:ea typeface="ShelleyAllegro" panose="00000400000000000000" pitchFamily="2" charset="-93"/>
                <a:cs typeface="Calibri" panose="020F0502020204030204" pitchFamily="34" charset="0"/>
                <a:sym typeface="+mn-lt"/>
              </a:rPr>
              <a:t>Bài</a:t>
            </a:r>
            <a:r>
              <a:rPr lang="en-US" altLang="zh-CN" sz="5400" b="1" dirty="0">
                <a:solidFill>
                  <a:srgbClr val="4472C4">
                    <a:lumMod val="75000"/>
                  </a:srgbClr>
                </a:solidFill>
                <a:effectLst>
                  <a:outerShdw blurRad="38100" dist="38100" dir="2700000" algn="tl">
                    <a:srgbClr val="000000">
                      <a:alpha val="43137"/>
                    </a:srgbClr>
                  </a:outerShdw>
                </a:effectLst>
                <a:latin typeface="Calibri" panose="020F0502020204030204" pitchFamily="34" charset="0"/>
                <a:ea typeface="ShelleyAllegro" panose="00000400000000000000" pitchFamily="2" charset="-93"/>
                <a:cs typeface="Calibri" panose="020F0502020204030204" pitchFamily="34" charset="0"/>
                <a:sym typeface="+mn-lt"/>
              </a:rPr>
              <a:t> 22– </a:t>
            </a:r>
            <a:r>
              <a:rPr lang="en-US" altLang="zh-CN" sz="5400" b="1" dirty="0" err="1">
                <a:solidFill>
                  <a:srgbClr val="4472C4">
                    <a:lumMod val="75000"/>
                  </a:srgbClr>
                </a:solidFill>
                <a:effectLst>
                  <a:outerShdw blurRad="38100" dist="38100" dir="2700000" algn="tl">
                    <a:srgbClr val="000000">
                      <a:alpha val="43137"/>
                    </a:srgbClr>
                  </a:outerShdw>
                </a:effectLst>
                <a:latin typeface="Calibri" panose="020F0502020204030204" pitchFamily="34" charset="0"/>
                <a:ea typeface="ShelleyAllegro" panose="00000400000000000000" pitchFamily="2" charset="-93"/>
                <a:cs typeface="Calibri" panose="020F0502020204030204" pitchFamily="34" charset="0"/>
                <a:sym typeface="+mn-lt"/>
              </a:rPr>
              <a:t>Tiết</a:t>
            </a:r>
            <a:r>
              <a:rPr lang="en-US" altLang="zh-CN" sz="5400" b="1" dirty="0">
                <a:solidFill>
                  <a:srgbClr val="4472C4">
                    <a:lumMod val="75000"/>
                  </a:srgbClr>
                </a:solidFill>
                <a:effectLst>
                  <a:outerShdw blurRad="38100" dist="38100" dir="2700000" algn="tl">
                    <a:srgbClr val="000000">
                      <a:alpha val="43137"/>
                    </a:srgbClr>
                  </a:outerShdw>
                </a:effectLst>
                <a:latin typeface="Calibri" panose="020F0502020204030204" pitchFamily="34" charset="0"/>
                <a:ea typeface="ShelleyAllegro" panose="00000400000000000000" pitchFamily="2" charset="-93"/>
                <a:cs typeface="Calibri" panose="020F0502020204030204" pitchFamily="34" charset="0"/>
                <a:sym typeface="+mn-lt"/>
              </a:rPr>
              <a:t> 4</a:t>
            </a:r>
            <a:endParaRPr lang="zh-CN" altLang="en-US" sz="5400" b="1" dirty="0">
              <a:solidFill>
                <a:srgbClr val="4472C4">
                  <a:lumMod val="75000"/>
                </a:srgbClr>
              </a:solidFill>
              <a:effectLst>
                <a:outerShdw blurRad="38100" dist="38100" dir="2700000" algn="tl">
                  <a:srgbClr val="000000">
                    <a:alpha val="43137"/>
                  </a:srgbClr>
                </a:outerShdw>
              </a:effectLst>
              <a:latin typeface="Calibri" panose="020F0502020204030204" pitchFamily="34" charset="0"/>
              <a:ea typeface="ShelleyAllegro" panose="00000400000000000000" pitchFamily="2" charset="-93"/>
              <a:cs typeface="Calibri" panose="020F0502020204030204" pitchFamily="34" charset="0"/>
              <a:sym typeface="+mn-lt"/>
            </a:endParaRPr>
          </a:p>
        </p:txBody>
      </p:sp>
      <p:pic>
        <p:nvPicPr>
          <p:cNvPr id="9" name="Picture 8">
            <a:extLst>
              <a:ext uri="{FF2B5EF4-FFF2-40B4-BE49-F238E27FC236}">
                <a16:creationId xmlns:a16="http://schemas.microsoft.com/office/drawing/2014/main" xmlns="" id="{905E8C58-1CBE-0F45-EEE5-DE59224BFBEA}"/>
              </a:ext>
            </a:extLst>
          </p:cNvPr>
          <p:cNvPicPr>
            <a:picLocks noChangeAspect="1"/>
          </p:cNvPicPr>
          <p:nvPr/>
        </p:nvPicPr>
        <p:blipFill>
          <a:blip r:embed="rId10"/>
          <a:stretch>
            <a:fillRect/>
          </a:stretch>
        </p:blipFill>
        <p:spPr>
          <a:xfrm>
            <a:off x="4534902" y="554685"/>
            <a:ext cx="3255546" cy="1176630"/>
          </a:xfrm>
          <a:prstGeom prst="rect">
            <a:avLst/>
          </a:prstGeom>
        </p:spPr>
      </p:pic>
      <p:pic>
        <p:nvPicPr>
          <p:cNvPr id="12" name="Picture 11">
            <a:extLst>
              <a:ext uri="{FF2B5EF4-FFF2-40B4-BE49-F238E27FC236}">
                <a16:creationId xmlns:a16="http://schemas.microsoft.com/office/drawing/2014/main" xmlns="" id="{8DF489C3-2831-86D0-F342-BB56419C2194}"/>
              </a:ext>
            </a:extLst>
          </p:cNvPr>
          <p:cNvPicPr>
            <a:picLocks noChangeAspect="1"/>
          </p:cNvPicPr>
          <p:nvPr/>
        </p:nvPicPr>
        <p:blipFill>
          <a:blip r:embed="rId11"/>
          <a:stretch>
            <a:fillRect/>
          </a:stretch>
        </p:blipFill>
        <p:spPr>
          <a:xfrm>
            <a:off x="1002324" y="2725224"/>
            <a:ext cx="10796952" cy="1579001"/>
          </a:xfrm>
          <a:prstGeom prst="rect">
            <a:avLst/>
          </a:prstGeom>
        </p:spPr>
      </p:pic>
      <p:sp>
        <p:nvSpPr>
          <p:cNvPr id="14" name="Rectangle 13"/>
          <p:cNvSpPr/>
          <p:nvPr/>
        </p:nvSpPr>
        <p:spPr>
          <a:xfrm>
            <a:off x="-1675106" y="288758"/>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5265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xmlns="" id="{085194BD-3779-30DF-AB7D-62983DF85F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5" name="图片 19">
            <a:extLst>
              <a:ext uri="{FF2B5EF4-FFF2-40B4-BE49-F238E27FC236}">
                <a16:creationId xmlns:a16="http://schemas.microsoft.com/office/drawing/2014/main" xmlns="" id="{A8A65C9D-14B7-C336-9558-83529F20FE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6" name="图片 27">
            <a:extLst>
              <a:ext uri="{FF2B5EF4-FFF2-40B4-BE49-F238E27FC236}">
                <a16:creationId xmlns:a16="http://schemas.microsoft.com/office/drawing/2014/main" xmlns="" id="{89198EF8-E2F3-E7D3-B22A-E12BF60130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7" name="TextBox 6">
            <a:extLst>
              <a:ext uri="{FF2B5EF4-FFF2-40B4-BE49-F238E27FC236}">
                <a16:creationId xmlns:a16="http://schemas.microsoft.com/office/drawing/2014/main" xmlns="" id="{48D24878-F719-45BB-6DD9-A5DAF1A9C50E}"/>
              </a:ext>
            </a:extLst>
          </p:cNvPr>
          <p:cNvSpPr txBox="1"/>
          <p:nvPr/>
        </p:nvSpPr>
        <p:spPr>
          <a:xfrm>
            <a:off x="5540671" y="2028616"/>
            <a:ext cx="4671554"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diễn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giả</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endParaRPr>
          </a:p>
        </p:txBody>
      </p:sp>
      <p:pic>
        <p:nvPicPr>
          <p:cNvPr id="8" name="图片 21">
            <a:extLst>
              <a:ext uri="{FF2B5EF4-FFF2-40B4-BE49-F238E27FC236}">
                <a16:creationId xmlns:a16="http://schemas.microsoft.com/office/drawing/2014/main" xmlns="" id="{E6E47296-8F37-139F-008D-301602CB8C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9" name="Picture 8" descr="A picture containing light&#10;&#10;Description automatically generated">
            <a:extLst>
              <a:ext uri="{FF2B5EF4-FFF2-40B4-BE49-F238E27FC236}">
                <a16:creationId xmlns:a16="http://schemas.microsoft.com/office/drawing/2014/main" xmlns="" id="{269A56AA-FA19-9BD0-74A8-8A3F29B81D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
        <p:nvSpPr>
          <p:cNvPr id="10" name="Rectangle 9"/>
          <p:cNvSpPr/>
          <p:nvPr/>
        </p:nvSpPr>
        <p:spPr>
          <a:xfrm>
            <a:off x="-1675106" y="288758"/>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172244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4" fill="hold"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anim calcmode="lin" valueType="num">
                                      <p:cBhvr>
                                        <p:cTn id="2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7"/>
                                        </p:tgtEl>
                                      </p:cBhvr>
                                    </p:animEffect>
                                  </p:childTnLst>
                                </p:cTn>
                              </p:par>
                              <p:par>
                                <p:cTn id="28" presetID="22" presetClass="entr" presetSubtype="4" fill="hold"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5143500"/>
            <a:ext cx="12197165" cy="1714500"/>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xmlns="" id="{EF102424-9FD7-A385-5C7F-EA57335A3688}"/>
              </a:ext>
            </a:extLst>
          </p:cNvPr>
          <p:cNvSpPr/>
          <p:nvPr/>
        </p:nvSpPr>
        <p:spPr>
          <a:xfrm>
            <a:off x="485775" y="314325"/>
            <a:ext cx="10829925" cy="1009650"/>
          </a:xfrm>
          <a:custGeom>
            <a:avLst/>
            <a:gdLst>
              <a:gd name="connsiteX0" fmla="*/ 0 w 10829925"/>
              <a:gd name="connsiteY0" fmla="*/ 168278 h 1009650"/>
              <a:gd name="connsiteX1" fmla="*/ 168278 w 10829925"/>
              <a:gd name="connsiteY1" fmla="*/ 0 h 1009650"/>
              <a:gd name="connsiteX2" fmla="*/ 856177 w 10829925"/>
              <a:gd name="connsiteY2" fmla="*/ 0 h 1009650"/>
              <a:gd name="connsiteX3" fmla="*/ 1229274 w 10829925"/>
              <a:gd name="connsiteY3" fmla="*/ 0 h 1009650"/>
              <a:gd name="connsiteX4" fmla="*/ 1812239 w 10829925"/>
              <a:gd name="connsiteY4" fmla="*/ 0 h 1009650"/>
              <a:gd name="connsiteX5" fmla="*/ 2185337 w 10829925"/>
              <a:gd name="connsiteY5" fmla="*/ 0 h 1009650"/>
              <a:gd name="connsiteX6" fmla="*/ 2663368 w 10829925"/>
              <a:gd name="connsiteY6" fmla="*/ 0 h 1009650"/>
              <a:gd name="connsiteX7" fmla="*/ 3246333 w 10829925"/>
              <a:gd name="connsiteY7" fmla="*/ 0 h 1009650"/>
              <a:gd name="connsiteX8" fmla="*/ 3619430 w 10829925"/>
              <a:gd name="connsiteY8" fmla="*/ 0 h 1009650"/>
              <a:gd name="connsiteX9" fmla="*/ 3992528 w 10829925"/>
              <a:gd name="connsiteY9" fmla="*/ 0 h 1009650"/>
              <a:gd name="connsiteX10" fmla="*/ 4785360 w 10829925"/>
              <a:gd name="connsiteY10" fmla="*/ 0 h 1009650"/>
              <a:gd name="connsiteX11" fmla="*/ 5368325 w 10829925"/>
              <a:gd name="connsiteY11" fmla="*/ 0 h 1009650"/>
              <a:gd name="connsiteX12" fmla="*/ 5846357 w 10829925"/>
              <a:gd name="connsiteY12" fmla="*/ 0 h 1009650"/>
              <a:gd name="connsiteX13" fmla="*/ 6324388 w 10829925"/>
              <a:gd name="connsiteY13" fmla="*/ 0 h 1009650"/>
              <a:gd name="connsiteX14" fmla="*/ 6592552 w 10829925"/>
              <a:gd name="connsiteY14" fmla="*/ 0 h 1009650"/>
              <a:gd name="connsiteX15" fmla="*/ 6860716 w 10829925"/>
              <a:gd name="connsiteY15" fmla="*/ 0 h 1009650"/>
              <a:gd name="connsiteX16" fmla="*/ 7338747 w 10829925"/>
              <a:gd name="connsiteY16" fmla="*/ 0 h 1009650"/>
              <a:gd name="connsiteX17" fmla="*/ 7921712 w 10829925"/>
              <a:gd name="connsiteY17" fmla="*/ 0 h 1009650"/>
              <a:gd name="connsiteX18" fmla="*/ 8714544 w 10829925"/>
              <a:gd name="connsiteY18" fmla="*/ 0 h 1009650"/>
              <a:gd name="connsiteX19" fmla="*/ 9297509 w 10829925"/>
              <a:gd name="connsiteY19" fmla="*/ 0 h 1009650"/>
              <a:gd name="connsiteX20" fmla="*/ 9880474 w 10829925"/>
              <a:gd name="connsiteY20" fmla="*/ 0 h 1009650"/>
              <a:gd name="connsiteX21" fmla="*/ 10661647 w 10829925"/>
              <a:gd name="connsiteY21" fmla="*/ 0 h 1009650"/>
              <a:gd name="connsiteX22" fmla="*/ 10829925 w 10829925"/>
              <a:gd name="connsiteY22" fmla="*/ 168278 h 1009650"/>
              <a:gd name="connsiteX23" fmla="*/ 10829925 w 10829925"/>
              <a:gd name="connsiteY23" fmla="*/ 484632 h 1009650"/>
              <a:gd name="connsiteX24" fmla="*/ 10829925 w 10829925"/>
              <a:gd name="connsiteY24" fmla="*/ 841372 h 1009650"/>
              <a:gd name="connsiteX25" fmla="*/ 10661647 w 10829925"/>
              <a:gd name="connsiteY25" fmla="*/ 1009650 h 1009650"/>
              <a:gd name="connsiteX26" fmla="*/ 10393483 w 10829925"/>
              <a:gd name="connsiteY26" fmla="*/ 1009650 h 1009650"/>
              <a:gd name="connsiteX27" fmla="*/ 9705584 w 10829925"/>
              <a:gd name="connsiteY27" fmla="*/ 1009650 h 1009650"/>
              <a:gd name="connsiteX28" fmla="*/ 9332487 w 10829925"/>
              <a:gd name="connsiteY28" fmla="*/ 1009650 h 1009650"/>
              <a:gd name="connsiteX29" fmla="*/ 8749522 w 10829925"/>
              <a:gd name="connsiteY29" fmla="*/ 1009650 h 1009650"/>
              <a:gd name="connsiteX30" fmla="*/ 8061623 w 10829925"/>
              <a:gd name="connsiteY30" fmla="*/ 1009650 h 1009650"/>
              <a:gd name="connsiteX31" fmla="*/ 7478658 w 10829925"/>
              <a:gd name="connsiteY31" fmla="*/ 1009650 h 1009650"/>
              <a:gd name="connsiteX32" fmla="*/ 6895693 w 10829925"/>
              <a:gd name="connsiteY32" fmla="*/ 1009650 h 1009650"/>
              <a:gd name="connsiteX33" fmla="*/ 6102861 w 10829925"/>
              <a:gd name="connsiteY33" fmla="*/ 1009650 h 1009650"/>
              <a:gd name="connsiteX34" fmla="*/ 5624830 w 10829925"/>
              <a:gd name="connsiteY34" fmla="*/ 1009650 h 1009650"/>
              <a:gd name="connsiteX35" fmla="*/ 4936931 w 10829925"/>
              <a:gd name="connsiteY35" fmla="*/ 1009650 h 1009650"/>
              <a:gd name="connsiteX36" fmla="*/ 4668767 w 10829925"/>
              <a:gd name="connsiteY36" fmla="*/ 1009650 h 1009650"/>
              <a:gd name="connsiteX37" fmla="*/ 4295670 w 10829925"/>
              <a:gd name="connsiteY37" fmla="*/ 1009650 h 1009650"/>
              <a:gd name="connsiteX38" fmla="*/ 3502837 w 10829925"/>
              <a:gd name="connsiteY38" fmla="*/ 1009650 h 1009650"/>
              <a:gd name="connsiteX39" fmla="*/ 2919873 w 10829925"/>
              <a:gd name="connsiteY39" fmla="*/ 1009650 h 1009650"/>
              <a:gd name="connsiteX40" fmla="*/ 2651709 w 10829925"/>
              <a:gd name="connsiteY40" fmla="*/ 1009650 h 1009650"/>
              <a:gd name="connsiteX41" fmla="*/ 2173677 w 10829925"/>
              <a:gd name="connsiteY41" fmla="*/ 1009650 h 1009650"/>
              <a:gd name="connsiteX42" fmla="*/ 1380845 w 10829925"/>
              <a:gd name="connsiteY42" fmla="*/ 1009650 h 1009650"/>
              <a:gd name="connsiteX43" fmla="*/ 1007748 w 10829925"/>
              <a:gd name="connsiteY43" fmla="*/ 1009650 h 1009650"/>
              <a:gd name="connsiteX44" fmla="*/ 168278 w 10829925"/>
              <a:gd name="connsiteY44" fmla="*/ 1009650 h 1009650"/>
              <a:gd name="connsiteX45" fmla="*/ 0 w 10829925"/>
              <a:gd name="connsiteY45" fmla="*/ 841372 h 1009650"/>
              <a:gd name="connsiteX46" fmla="*/ 0 w 10829925"/>
              <a:gd name="connsiteY46" fmla="*/ 491363 h 1009650"/>
              <a:gd name="connsiteX47" fmla="*/ 0 w 10829925"/>
              <a:gd name="connsiteY47" fmla="*/ 168278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29925" h="1009650" fill="none" extrusionOk="0">
                <a:moveTo>
                  <a:pt x="0" y="168278"/>
                </a:moveTo>
                <a:cubicBezTo>
                  <a:pt x="-10701" y="75632"/>
                  <a:pt x="88401" y="7955"/>
                  <a:pt x="168278" y="0"/>
                </a:cubicBezTo>
                <a:cubicBezTo>
                  <a:pt x="350364" y="-20125"/>
                  <a:pt x="593074" y="63444"/>
                  <a:pt x="856177" y="0"/>
                </a:cubicBezTo>
                <a:cubicBezTo>
                  <a:pt x="1119280" y="-63444"/>
                  <a:pt x="1083936" y="102"/>
                  <a:pt x="1229274" y="0"/>
                </a:cubicBezTo>
                <a:cubicBezTo>
                  <a:pt x="1374612" y="-102"/>
                  <a:pt x="1618707" y="9754"/>
                  <a:pt x="1812239" y="0"/>
                </a:cubicBezTo>
                <a:cubicBezTo>
                  <a:pt x="2005771" y="-9754"/>
                  <a:pt x="2043681" y="14477"/>
                  <a:pt x="2185337" y="0"/>
                </a:cubicBezTo>
                <a:cubicBezTo>
                  <a:pt x="2326993" y="-14477"/>
                  <a:pt x="2427674" y="21962"/>
                  <a:pt x="2663368" y="0"/>
                </a:cubicBezTo>
                <a:cubicBezTo>
                  <a:pt x="2899062" y="-21962"/>
                  <a:pt x="3006594" y="10042"/>
                  <a:pt x="3246333" y="0"/>
                </a:cubicBezTo>
                <a:cubicBezTo>
                  <a:pt x="3486072" y="-10042"/>
                  <a:pt x="3532193" y="1182"/>
                  <a:pt x="3619430" y="0"/>
                </a:cubicBezTo>
                <a:cubicBezTo>
                  <a:pt x="3706667" y="-1182"/>
                  <a:pt x="3862288" y="33790"/>
                  <a:pt x="3992528" y="0"/>
                </a:cubicBezTo>
                <a:cubicBezTo>
                  <a:pt x="4122768" y="-33790"/>
                  <a:pt x="4573405" y="48666"/>
                  <a:pt x="4785360" y="0"/>
                </a:cubicBezTo>
                <a:cubicBezTo>
                  <a:pt x="4997315" y="-48666"/>
                  <a:pt x="5221630" y="51486"/>
                  <a:pt x="5368325" y="0"/>
                </a:cubicBezTo>
                <a:cubicBezTo>
                  <a:pt x="5515021" y="-51486"/>
                  <a:pt x="5654916" y="4884"/>
                  <a:pt x="5846357" y="0"/>
                </a:cubicBezTo>
                <a:cubicBezTo>
                  <a:pt x="6037798" y="-4884"/>
                  <a:pt x="6203069" y="4308"/>
                  <a:pt x="6324388" y="0"/>
                </a:cubicBezTo>
                <a:cubicBezTo>
                  <a:pt x="6445707" y="-4308"/>
                  <a:pt x="6500782" y="29414"/>
                  <a:pt x="6592552" y="0"/>
                </a:cubicBezTo>
                <a:cubicBezTo>
                  <a:pt x="6684322" y="-29414"/>
                  <a:pt x="6728208" y="6763"/>
                  <a:pt x="6860716" y="0"/>
                </a:cubicBezTo>
                <a:cubicBezTo>
                  <a:pt x="6993224" y="-6763"/>
                  <a:pt x="7189378" y="21264"/>
                  <a:pt x="7338747" y="0"/>
                </a:cubicBezTo>
                <a:cubicBezTo>
                  <a:pt x="7488116" y="-21264"/>
                  <a:pt x="7749272" y="26389"/>
                  <a:pt x="7921712" y="0"/>
                </a:cubicBezTo>
                <a:cubicBezTo>
                  <a:pt x="8094153" y="-26389"/>
                  <a:pt x="8372870" y="8679"/>
                  <a:pt x="8714544" y="0"/>
                </a:cubicBezTo>
                <a:cubicBezTo>
                  <a:pt x="9056218" y="-8679"/>
                  <a:pt x="9114905" y="5101"/>
                  <a:pt x="9297509" y="0"/>
                </a:cubicBezTo>
                <a:cubicBezTo>
                  <a:pt x="9480113" y="-5101"/>
                  <a:pt x="9744648" y="61682"/>
                  <a:pt x="9880474" y="0"/>
                </a:cubicBezTo>
                <a:cubicBezTo>
                  <a:pt x="10016301" y="-61682"/>
                  <a:pt x="10299890" y="34451"/>
                  <a:pt x="10661647" y="0"/>
                </a:cubicBezTo>
                <a:cubicBezTo>
                  <a:pt x="10742974" y="-4504"/>
                  <a:pt x="10831226" y="67717"/>
                  <a:pt x="10829925" y="168278"/>
                </a:cubicBezTo>
                <a:cubicBezTo>
                  <a:pt x="10844086" y="281155"/>
                  <a:pt x="10828492" y="383036"/>
                  <a:pt x="10829925" y="484632"/>
                </a:cubicBezTo>
                <a:cubicBezTo>
                  <a:pt x="10831358" y="586228"/>
                  <a:pt x="10795931" y="769408"/>
                  <a:pt x="10829925" y="841372"/>
                </a:cubicBezTo>
                <a:cubicBezTo>
                  <a:pt x="10832501" y="932266"/>
                  <a:pt x="10761262" y="991195"/>
                  <a:pt x="10661647" y="1009650"/>
                </a:cubicBezTo>
                <a:cubicBezTo>
                  <a:pt x="10575357" y="1032015"/>
                  <a:pt x="10474864" y="983041"/>
                  <a:pt x="10393483" y="1009650"/>
                </a:cubicBezTo>
                <a:cubicBezTo>
                  <a:pt x="10312102" y="1036259"/>
                  <a:pt x="9898026" y="992000"/>
                  <a:pt x="9705584" y="1009650"/>
                </a:cubicBezTo>
                <a:cubicBezTo>
                  <a:pt x="9513142" y="1027300"/>
                  <a:pt x="9494687" y="1001018"/>
                  <a:pt x="9332487" y="1009650"/>
                </a:cubicBezTo>
                <a:cubicBezTo>
                  <a:pt x="9170287" y="1018282"/>
                  <a:pt x="8990408" y="993942"/>
                  <a:pt x="8749522" y="1009650"/>
                </a:cubicBezTo>
                <a:cubicBezTo>
                  <a:pt x="8508636" y="1025358"/>
                  <a:pt x="8349886" y="1004890"/>
                  <a:pt x="8061623" y="1009650"/>
                </a:cubicBezTo>
                <a:cubicBezTo>
                  <a:pt x="7773360" y="1014410"/>
                  <a:pt x="7768429" y="1006461"/>
                  <a:pt x="7478658" y="1009650"/>
                </a:cubicBezTo>
                <a:cubicBezTo>
                  <a:pt x="7188887" y="1012839"/>
                  <a:pt x="7138585" y="1007048"/>
                  <a:pt x="6895693" y="1009650"/>
                </a:cubicBezTo>
                <a:cubicBezTo>
                  <a:pt x="6652802" y="1012252"/>
                  <a:pt x="6273379" y="970675"/>
                  <a:pt x="6102861" y="1009650"/>
                </a:cubicBezTo>
                <a:cubicBezTo>
                  <a:pt x="5932343" y="1048625"/>
                  <a:pt x="5760288" y="955353"/>
                  <a:pt x="5624830" y="1009650"/>
                </a:cubicBezTo>
                <a:cubicBezTo>
                  <a:pt x="5489372" y="1063947"/>
                  <a:pt x="5241569" y="990588"/>
                  <a:pt x="4936931" y="1009650"/>
                </a:cubicBezTo>
                <a:cubicBezTo>
                  <a:pt x="4632293" y="1028712"/>
                  <a:pt x="4746102" y="983204"/>
                  <a:pt x="4668767" y="1009650"/>
                </a:cubicBezTo>
                <a:cubicBezTo>
                  <a:pt x="4591432" y="1036096"/>
                  <a:pt x="4386851" y="1004193"/>
                  <a:pt x="4295670" y="1009650"/>
                </a:cubicBezTo>
                <a:cubicBezTo>
                  <a:pt x="4204489" y="1015107"/>
                  <a:pt x="3873675" y="1004830"/>
                  <a:pt x="3502837" y="1009650"/>
                </a:cubicBezTo>
                <a:cubicBezTo>
                  <a:pt x="3131999" y="1014470"/>
                  <a:pt x="3053502" y="945627"/>
                  <a:pt x="2919873" y="1009650"/>
                </a:cubicBezTo>
                <a:cubicBezTo>
                  <a:pt x="2786244" y="1073673"/>
                  <a:pt x="2782313" y="980319"/>
                  <a:pt x="2651709" y="1009650"/>
                </a:cubicBezTo>
                <a:cubicBezTo>
                  <a:pt x="2521105" y="1038981"/>
                  <a:pt x="2299994" y="959584"/>
                  <a:pt x="2173677" y="1009650"/>
                </a:cubicBezTo>
                <a:cubicBezTo>
                  <a:pt x="2047360" y="1059716"/>
                  <a:pt x="1582921" y="927018"/>
                  <a:pt x="1380845" y="1009650"/>
                </a:cubicBezTo>
                <a:cubicBezTo>
                  <a:pt x="1178769" y="1092282"/>
                  <a:pt x="1123722" y="966111"/>
                  <a:pt x="1007748" y="1009650"/>
                </a:cubicBezTo>
                <a:cubicBezTo>
                  <a:pt x="891774" y="1053189"/>
                  <a:pt x="512213" y="929681"/>
                  <a:pt x="168278" y="1009650"/>
                </a:cubicBezTo>
                <a:cubicBezTo>
                  <a:pt x="59987" y="998173"/>
                  <a:pt x="-4840" y="912248"/>
                  <a:pt x="0" y="841372"/>
                </a:cubicBezTo>
                <a:cubicBezTo>
                  <a:pt x="-31816" y="674852"/>
                  <a:pt x="30119" y="648998"/>
                  <a:pt x="0" y="491363"/>
                </a:cubicBezTo>
                <a:cubicBezTo>
                  <a:pt x="-30119" y="333728"/>
                  <a:pt x="30523" y="308451"/>
                  <a:pt x="0" y="168278"/>
                </a:cubicBezTo>
                <a:close/>
              </a:path>
              <a:path w="10829925" h="1009650" stroke="0" extrusionOk="0">
                <a:moveTo>
                  <a:pt x="0" y="168278"/>
                </a:moveTo>
                <a:cubicBezTo>
                  <a:pt x="11157" y="91576"/>
                  <a:pt x="90115" y="11251"/>
                  <a:pt x="168278" y="0"/>
                </a:cubicBezTo>
                <a:cubicBezTo>
                  <a:pt x="503679" y="-68597"/>
                  <a:pt x="791711" y="18456"/>
                  <a:pt x="961110" y="0"/>
                </a:cubicBezTo>
                <a:cubicBezTo>
                  <a:pt x="1130509" y="-18456"/>
                  <a:pt x="1128812" y="14272"/>
                  <a:pt x="1229274" y="0"/>
                </a:cubicBezTo>
                <a:cubicBezTo>
                  <a:pt x="1329736" y="-14272"/>
                  <a:pt x="1383956" y="25002"/>
                  <a:pt x="1497438" y="0"/>
                </a:cubicBezTo>
                <a:cubicBezTo>
                  <a:pt x="1610920" y="-25002"/>
                  <a:pt x="1783426" y="41224"/>
                  <a:pt x="1870536" y="0"/>
                </a:cubicBezTo>
                <a:cubicBezTo>
                  <a:pt x="1957646" y="-41224"/>
                  <a:pt x="2414429" y="75904"/>
                  <a:pt x="2558434" y="0"/>
                </a:cubicBezTo>
                <a:cubicBezTo>
                  <a:pt x="2702439" y="-75904"/>
                  <a:pt x="2776767" y="2286"/>
                  <a:pt x="2931532" y="0"/>
                </a:cubicBezTo>
                <a:cubicBezTo>
                  <a:pt x="3086297" y="-2286"/>
                  <a:pt x="3291557" y="10672"/>
                  <a:pt x="3514497" y="0"/>
                </a:cubicBezTo>
                <a:cubicBezTo>
                  <a:pt x="3737437" y="-10672"/>
                  <a:pt x="3701202" y="30187"/>
                  <a:pt x="3887594" y="0"/>
                </a:cubicBezTo>
                <a:cubicBezTo>
                  <a:pt x="4073986" y="-30187"/>
                  <a:pt x="4247728" y="6365"/>
                  <a:pt x="4365626" y="0"/>
                </a:cubicBezTo>
                <a:cubicBezTo>
                  <a:pt x="4483524" y="-6365"/>
                  <a:pt x="4649224" y="14784"/>
                  <a:pt x="4738723" y="0"/>
                </a:cubicBezTo>
                <a:cubicBezTo>
                  <a:pt x="4828222" y="-14784"/>
                  <a:pt x="5166009" y="66930"/>
                  <a:pt x="5321688" y="0"/>
                </a:cubicBezTo>
                <a:cubicBezTo>
                  <a:pt x="5477368" y="-66930"/>
                  <a:pt x="5615822" y="29241"/>
                  <a:pt x="5904653" y="0"/>
                </a:cubicBezTo>
                <a:cubicBezTo>
                  <a:pt x="6193485" y="-29241"/>
                  <a:pt x="6040440" y="10619"/>
                  <a:pt x="6172817" y="0"/>
                </a:cubicBezTo>
                <a:cubicBezTo>
                  <a:pt x="6305194" y="-10619"/>
                  <a:pt x="6640282" y="50326"/>
                  <a:pt x="6860716" y="0"/>
                </a:cubicBezTo>
                <a:cubicBezTo>
                  <a:pt x="7081150" y="-50326"/>
                  <a:pt x="7180244" y="7650"/>
                  <a:pt x="7443681" y="0"/>
                </a:cubicBezTo>
                <a:cubicBezTo>
                  <a:pt x="7707119" y="-7650"/>
                  <a:pt x="8010808" y="7677"/>
                  <a:pt x="8236513" y="0"/>
                </a:cubicBezTo>
                <a:cubicBezTo>
                  <a:pt x="8462218" y="-7677"/>
                  <a:pt x="8819408" y="40463"/>
                  <a:pt x="9029345" y="0"/>
                </a:cubicBezTo>
                <a:cubicBezTo>
                  <a:pt x="9239282" y="-40463"/>
                  <a:pt x="9407173" y="59998"/>
                  <a:pt x="9612310" y="0"/>
                </a:cubicBezTo>
                <a:cubicBezTo>
                  <a:pt x="9817448" y="-59998"/>
                  <a:pt x="9771359" y="10037"/>
                  <a:pt x="9880474" y="0"/>
                </a:cubicBezTo>
                <a:cubicBezTo>
                  <a:pt x="9989589" y="-10037"/>
                  <a:pt x="10447598" y="92483"/>
                  <a:pt x="10661647" y="0"/>
                </a:cubicBezTo>
                <a:cubicBezTo>
                  <a:pt x="10748123" y="243"/>
                  <a:pt x="10831665" y="85594"/>
                  <a:pt x="10829925" y="168278"/>
                </a:cubicBezTo>
                <a:cubicBezTo>
                  <a:pt x="10835726" y="287569"/>
                  <a:pt x="10815675" y="380892"/>
                  <a:pt x="10829925" y="511556"/>
                </a:cubicBezTo>
                <a:cubicBezTo>
                  <a:pt x="10844175" y="642220"/>
                  <a:pt x="10803701" y="728395"/>
                  <a:pt x="10829925" y="841372"/>
                </a:cubicBezTo>
                <a:cubicBezTo>
                  <a:pt x="10823857" y="912953"/>
                  <a:pt x="10769263" y="1009542"/>
                  <a:pt x="10661647" y="1009650"/>
                </a:cubicBezTo>
                <a:cubicBezTo>
                  <a:pt x="10549471" y="1020540"/>
                  <a:pt x="10453092" y="980075"/>
                  <a:pt x="10393483" y="1009650"/>
                </a:cubicBezTo>
                <a:cubicBezTo>
                  <a:pt x="10333874" y="1039225"/>
                  <a:pt x="9926468" y="967987"/>
                  <a:pt x="9600651" y="1009650"/>
                </a:cubicBezTo>
                <a:cubicBezTo>
                  <a:pt x="9274834" y="1051313"/>
                  <a:pt x="9400512" y="981816"/>
                  <a:pt x="9227553" y="1009650"/>
                </a:cubicBezTo>
                <a:cubicBezTo>
                  <a:pt x="9054594" y="1037484"/>
                  <a:pt x="8888211" y="960484"/>
                  <a:pt x="8644588" y="1009650"/>
                </a:cubicBezTo>
                <a:cubicBezTo>
                  <a:pt x="8400966" y="1058816"/>
                  <a:pt x="8173329" y="997644"/>
                  <a:pt x="7956690" y="1009650"/>
                </a:cubicBezTo>
                <a:cubicBezTo>
                  <a:pt x="7740051" y="1021656"/>
                  <a:pt x="7702661" y="985694"/>
                  <a:pt x="7478658" y="1009650"/>
                </a:cubicBezTo>
                <a:cubicBezTo>
                  <a:pt x="7254655" y="1033606"/>
                  <a:pt x="6989397" y="937369"/>
                  <a:pt x="6685826" y="1009650"/>
                </a:cubicBezTo>
                <a:cubicBezTo>
                  <a:pt x="6382255" y="1081931"/>
                  <a:pt x="6284635" y="922888"/>
                  <a:pt x="5892994" y="1009650"/>
                </a:cubicBezTo>
                <a:cubicBezTo>
                  <a:pt x="5501353" y="1096412"/>
                  <a:pt x="5616112" y="992531"/>
                  <a:pt x="5519896" y="1009650"/>
                </a:cubicBezTo>
                <a:cubicBezTo>
                  <a:pt x="5423680" y="1026769"/>
                  <a:pt x="5381896" y="978999"/>
                  <a:pt x="5251732" y="1009650"/>
                </a:cubicBezTo>
                <a:cubicBezTo>
                  <a:pt x="5121568" y="1040301"/>
                  <a:pt x="4964535" y="993319"/>
                  <a:pt x="4773701" y="1009650"/>
                </a:cubicBezTo>
                <a:cubicBezTo>
                  <a:pt x="4582867" y="1025981"/>
                  <a:pt x="4400255" y="1007733"/>
                  <a:pt x="4295670" y="1009650"/>
                </a:cubicBezTo>
                <a:cubicBezTo>
                  <a:pt x="4191085" y="1011567"/>
                  <a:pt x="3928193" y="1006042"/>
                  <a:pt x="3817639" y="1009650"/>
                </a:cubicBezTo>
                <a:cubicBezTo>
                  <a:pt x="3707085" y="1013258"/>
                  <a:pt x="3293377" y="938129"/>
                  <a:pt x="3129740" y="1009650"/>
                </a:cubicBezTo>
                <a:cubicBezTo>
                  <a:pt x="2966103" y="1081171"/>
                  <a:pt x="2707041" y="925009"/>
                  <a:pt x="2336908" y="1009650"/>
                </a:cubicBezTo>
                <a:cubicBezTo>
                  <a:pt x="1966775" y="1094291"/>
                  <a:pt x="2168081" y="1002687"/>
                  <a:pt x="2068744" y="1009650"/>
                </a:cubicBezTo>
                <a:cubicBezTo>
                  <a:pt x="1969407" y="1016613"/>
                  <a:pt x="1720023" y="995098"/>
                  <a:pt x="1590712" y="1009650"/>
                </a:cubicBezTo>
                <a:cubicBezTo>
                  <a:pt x="1461401" y="1024202"/>
                  <a:pt x="1059562" y="965720"/>
                  <a:pt x="797880" y="1009650"/>
                </a:cubicBezTo>
                <a:cubicBezTo>
                  <a:pt x="536198" y="1053580"/>
                  <a:pt x="462115" y="960393"/>
                  <a:pt x="168278" y="1009650"/>
                </a:cubicBezTo>
                <a:cubicBezTo>
                  <a:pt x="68542" y="988730"/>
                  <a:pt x="-4815" y="938269"/>
                  <a:pt x="0" y="841372"/>
                </a:cubicBezTo>
                <a:cubicBezTo>
                  <a:pt x="-34701" y="749634"/>
                  <a:pt x="39975" y="602366"/>
                  <a:pt x="0" y="504825"/>
                </a:cubicBezTo>
                <a:cubicBezTo>
                  <a:pt x="-39975" y="407284"/>
                  <a:pt x="8562" y="270295"/>
                  <a:pt x="0" y="168278"/>
                </a:cubicBezTo>
                <a:close/>
              </a:path>
            </a:pathLst>
          </a:custGeom>
          <a:solidFill>
            <a:srgbClr val="FFFF00"/>
          </a:solidFill>
          <a:ln w="38100">
            <a:extLst>
              <a:ext uri="{C807C97D-BFC1-408E-A445-0C87EB9F89A2}">
                <ask:lineSketchStyleProps xmlns:ask="http://schemas.microsoft.com/office/drawing/2018/sketchyshapes" xmlns="" sd="97449674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1. </a:t>
            </a:r>
            <a:r>
              <a:rPr lang="en-US" sz="3200" b="1" dirty="0" err="1">
                <a:solidFill>
                  <a:srgbClr val="FF0000"/>
                </a:solidFill>
                <a:latin typeface="Calibri" panose="020F0502020204030204" pitchFamily="34" charset="0"/>
                <a:cs typeface="Calibri" panose="020F0502020204030204" pitchFamily="34" charset="0"/>
              </a:rPr>
              <a:t>Trao</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đổi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cùng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bạn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về</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một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nhân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yêu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thích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trong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câu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chuyện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đã</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học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đã</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nghe</a:t>
            </a:r>
            <a:endParaRPr lang="en-US" sz="3200" b="1" dirty="0">
              <a:solidFill>
                <a:srgbClr val="FF0000"/>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xmlns="" id="{0AFEE364-4111-7ECE-3E85-E09ABC5A99BF}"/>
              </a:ext>
            </a:extLst>
          </p:cNvPr>
          <p:cNvSpPr/>
          <p:nvPr/>
        </p:nvSpPr>
        <p:spPr>
          <a:xfrm>
            <a:off x="3514725" y="1628775"/>
            <a:ext cx="3562350" cy="923925"/>
          </a:xfrm>
          <a:prstGeom prst="roundRect">
            <a:avLst>
              <a:gd name="adj" fmla="val 34193"/>
            </a:avLst>
          </a:prstGeom>
          <a:solidFill>
            <a:srgbClr val="F2A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libri" panose="020F0502020204030204" pitchFamily="34" charset="0"/>
                <a:cs typeface="Calibri" panose="020F0502020204030204" pitchFamily="34" charset="0"/>
              </a:rPr>
              <a:t>Nhân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vật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yêu</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thích</a:t>
            </a:r>
            <a:endParaRPr lang="en-US" sz="3200" dirty="0">
              <a:solidFill>
                <a:srgbClr val="002060"/>
              </a:solidFill>
              <a:latin typeface="Calibri" panose="020F0502020204030204" pitchFamily="34" charset="0"/>
              <a:cs typeface="Calibri" panose="020F0502020204030204" pitchFamily="34" charset="0"/>
            </a:endParaRPr>
          </a:p>
        </p:txBody>
      </p:sp>
      <p:cxnSp>
        <p:nvCxnSpPr>
          <p:cNvPr id="6" name="Connector: Elbow 5">
            <a:extLst>
              <a:ext uri="{FF2B5EF4-FFF2-40B4-BE49-F238E27FC236}">
                <a16:creationId xmlns:a16="http://schemas.microsoft.com/office/drawing/2014/main" xmlns="" id="{98139E64-8C5D-8248-35D1-BA9E5BCB9BF3}"/>
              </a:ext>
            </a:extLst>
          </p:cNvPr>
          <p:cNvCxnSpPr>
            <a:cxnSpLocks/>
          </p:cNvCxnSpPr>
          <p:nvPr/>
        </p:nvCxnSpPr>
        <p:spPr>
          <a:xfrm rot="10800000" flipV="1">
            <a:off x="1543050" y="2057393"/>
            <a:ext cx="1971680" cy="1057281"/>
          </a:xfrm>
          <a:prstGeom prst="bentConnector3">
            <a:avLst>
              <a:gd name="adj1" fmla="val 99275"/>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xmlns="" id="{63F704AA-4948-5D85-0343-8C046CF81C2A}"/>
              </a:ext>
            </a:extLst>
          </p:cNvPr>
          <p:cNvSpPr/>
          <p:nvPr/>
        </p:nvSpPr>
        <p:spPr>
          <a:xfrm>
            <a:off x="266700" y="3143250"/>
            <a:ext cx="2266950" cy="923925"/>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libri" panose="020F0502020204030204" pitchFamily="34" charset="0"/>
                <a:cs typeface="Calibri" panose="020F0502020204030204" pitchFamily="34" charset="0"/>
              </a:rPr>
              <a:t>a. </a:t>
            </a:r>
            <a:r>
              <a:rPr lang="en-US" sz="2800" dirty="0" err="1">
                <a:solidFill>
                  <a:srgbClr val="002060"/>
                </a:solidFill>
                <a:latin typeface="Calibri" panose="020F0502020204030204" pitchFamily="34" charset="0"/>
                <a:cs typeface="Calibri" panose="020F0502020204030204" pitchFamily="34" charset="0"/>
              </a:rPr>
              <a:t>Tên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nhân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vật</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là</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gì</a:t>
            </a:r>
            <a:r>
              <a:rPr lang="en-US" sz="2800" dirty="0">
                <a:solidFill>
                  <a:srgbClr val="002060"/>
                </a:solidFill>
                <a:latin typeface="Calibri" panose="020F0502020204030204" pitchFamily="34" charset="0"/>
                <a:cs typeface="Calibri" panose="020F0502020204030204" pitchFamily="34" charset="0"/>
              </a:rPr>
              <a:t>?</a:t>
            </a:r>
          </a:p>
        </p:txBody>
      </p:sp>
      <p:cxnSp>
        <p:nvCxnSpPr>
          <p:cNvPr id="23" name="Straight Arrow Connector 22">
            <a:extLst>
              <a:ext uri="{FF2B5EF4-FFF2-40B4-BE49-F238E27FC236}">
                <a16:creationId xmlns:a16="http://schemas.microsoft.com/office/drawing/2014/main" xmlns="" id="{F1631894-2755-0915-4730-059E7F46337B}"/>
              </a:ext>
            </a:extLst>
          </p:cNvPr>
          <p:cNvCxnSpPr>
            <a:cxnSpLocks/>
          </p:cNvCxnSpPr>
          <p:nvPr/>
        </p:nvCxnSpPr>
        <p:spPr>
          <a:xfrm flipH="1">
            <a:off x="3914775" y="2552700"/>
            <a:ext cx="1571625" cy="609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xmlns="" id="{0E614821-5D0D-2513-BCB1-D37A838F9AF8}"/>
              </a:ext>
            </a:extLst>
          </p:cNvPr>
          <p:cNvSpPr/>
          <p:nvPr/>
        </p:nvSpPr>
        <p:spPr>
          <a:xfrm>
            <a:off x="2752725" y="3171825"/>
            <a:ext cx="2933700" cy="923925"/>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libri" panose="020F0502020204030204" pitchFamily="34" charset="0"/>
                <a:cs typeface="Calibri" panose="020F0502020204030204" pitchFamily="34" charset="0"/>
              </a:rPr>
              <a:t>b. </a:t>
            </a:r>
            <a:r>
              <a:rPr lang="en-US" sz="2800" dirty="0" err="1">
                <a:solidFill>
                  <a:srgbClr val="002060"/>
                </a:solidFill>
                <a:latin typeface="Calibri" panose="020F0502020204030204" pitchFamily="34" charset="0"/>
                <a:cs typeface="Calibri" panose="020F0502020204030204" pitchFamily="34" charset="0"/>
              </a:rPr>
              <a:t>Nhân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vật</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trong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truyện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nào</a:t>
            </a:r>
            <a:r>
              <a:rPr lang="en-US" sz="2800" dirty="0">
                <a:solidFill>
                  <a:srgbClr val="002060"/>
                </a:solidFill>
                <a:latin typeface="Calibri" panose="020F0502020204030204" pitchFamily="34" charset="0"/>
                <a:cs typeface="Calibri" panose="020F0502020204030204" pitchFamily="34" charset="0"/>
              </a:rPr>
              <a:t>?</a:t>
            </a:r>
          </a:p>
        </p:txBody>
      </p:sp>
      <p:cxnSp>
        <p:nvCxnSpPr>
          <p:cNvPr id="30" name="Straight Arrow Connector 29">
            <a:extLst>
              <a:ext uri="{FF2B5EF4-FFF2-40B4-BE49-F238E27FC236}">
                <a16:creationId xmlns:a16="http://schemas.microsoft.com/office/drawing/2014/main" xmlns="" id="{7145EEFD-CDBA-C313-B8D7-253DA571A808}"/>
              </a:ext>
            </a:extLst>
          </p:cNvPr>
          <p:cNvCxnSpPr>
            <a:cxnSpLocks/>
          </p:cNvCxnSpPr>
          <p:nvPr/>
        </p:nvCxnSpPr>
        <p:spPr>
          <a:xfrm>
            <a:off x="5495925" y="2552700"/>
            <a:ext cx="2085975" cy="619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xmlns="" id="{D3CA8E6D-C5BB-B8B8-FB26-EE8AC8B96063}"/>
              </a:ext>
            </a:extLst>
          </p:cNvPr>
          <p:cNvSpPr/>
          <p:nvPr/>
        </p:nvSpPr>
        <p:spPr>
          <a:xfrm>
            <a:off x="5991225" y="3200400"/>
            <a:ext cx="2933700" cy="1276350"/>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libri" panose="020F0502020204030204" pitchFamily="34" charset="0"/>
                <a:cs typeface="Calibri" panose="020F0502020204030204" pitchFamily="34" charset="0"/>
              </a:rPr>
              <a:t>c. </a:t>
            </a:r>
            <a:r>
              <a:rPr lang="en-US" sz="2800" dirty="0" err="1">
                <a:solidFill>
                  <a:srgbClr val="002060"/>
                </a:solidFill>
                <a:latin typeface="Calibri" panose="020F0502020204030204" pitchFamily="34" charset="0"/>
                <a:cs typeface="Calibri" panose="020F0502020204030204" pitchFamily="34" charset="0"/>
              </a:rPr>
              <a:t>Em</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thích</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những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điều</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gì</a:t>
            </a:r>
            <a:r>
              <a:rPr lang="en-US" sz="2800" dirty="0">
                <a:solidFill>
                  <a:srgbClr val="002060"/>
                </a:solidFill>
                <a:latin typeface="Calibri" panose="020F0502020204030204" pitchFamily="34" charset="0"/>
                <a:cs typeface="Calibri" panose="020F0502020204030204" pitchFamily="34" charset="0"/>
              </a:rPr>
              <a:t> ở </a:t>
            </a:r>
            <a:r>
              <a:rPr lang="en-US" sz="2800" dirty="0" err="1">
                <a:solidFill>
                  <a:srgbClr val="002060"/>
                </a:solidFill>
                <a:latin typeface="Calibri" panose="020F0502020204030204" pitchFamily="34" charset="0"/>
                <a:cs typeface="Calibri" panose="020F0502020204030204" pitchFamily="34" charset="0"/>
              </a:rPr>
              <a:t>nhân</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vật</a:t>
            </a:r>
            <a:r>
              <a:rPr lang="en-US" sz="2800" dirty="0">
                <a:solidFill>
                  <a:srgbClr val="002060"/>
                </a:solidFill>
                <a:latin typeface="Calibri" panose="020F0502020204030204" pitchFamily="34" charset="0"/>
                <a:cs typeface="Calibri" panose="020F0502020204030204" pitchFamily="34" charset="0"/>
              </a:rPr>
              <a:t>?</a:t>
            </a:r>
          </a:p>
        </p:txBody>
      </p:sp>
      <p:sp>
        <p:nvSpPr>
          <p:cNvPr id="48" name="Rectangle: Rounded Corners 47">
            <a:extLst>
              <a:ext uri="{FF2B5EF4-FFF2-40B4-BE49-F238E27FC236}">
                <a16:creationId xmlns:a16="http://schemas.microsoft.com/office/drawing/2014/main" xmlns="" id="{4B33B556-97DE-F4DE-DDF1-CD8111F19202}"/>
              </a:ext>
            </a:extLst>
          </p:cNvPr>
          <p:cNvSpPr/>
          <p:nvPr/>
        </p:nvSpPr>
        <p:spPr>
          <a:xfrm>
            <a:off x="9182100" y="3124200"/>
            <a:ext cx="2324100" cy="1276350"/>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libri" panose="020F0502020204030204" pitchFamily="34" charset="0"/>
                <a:cs typeface="Calibri" panose="020F0502020204030204" pitchFamily="34" charset="0"/>
              </a:rPr>
              <a:t>d. </a:t>
            </a:r>
            <a:r>
              <a:rPr lang="en-US" sz="2800" dirty="0" err="1">
                <a:solidFill>
                  <a:srgbClr val="002060"/>
                </a:solidFill>
                <a:latin typeface="Calibri" panose="020F0502020204030204" pitchFamily="34" charset="0"/>
                <a:cs typeface="Calibri" panose="020F0502020204030204" pitchFamily="34" charset="0"/>
              </a:rPr>
              <a:t>Nêu</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lí</a:t>
            </a:r>
            <a:r>
              <a:rPr lang="en-US" sz="2800" dirty="0">
                <a:solidFill>
                  <a:srgbClr val="002060"/>
                </a:solidFill>
                <a:latin typeface="Calibri" panose="020F0502020204030204" pitchFamily="34" charset="0"/>
                <a:cs typeface="Calibri" panose="020F0502020204030204" pitchFamily="34" charset="0"/>
              </a:rPr>
              <a:t> do </a:t>
            </a:r>
            <a:r>
              <a:rPr lang="en-US" sz="2800" dirty="0" err="1">
                <a:solidFill>
                  <a:srgbClr val="002060"/>
                </a:solidFill>
                <a:latin typeface="Calibri" panose="020F0502020204030204" pitchFamily="34" charset="0"/>
                <a:cs typeface="Calibri" panose="020F0502020204030204" pitchFamily="34" charset="0"/>
              </a:rPr>
              <a:t>yêu</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thích</a:t>
            </a:r>
            <a:endParaRPr lang="en-US" sz="2800" dirty="0">
              <a:solidFill>
                <a:srgbClr val="002060"/>
              </a:solidFill>
              <a:latin typeface="Calibri" panose="020F0502020204030204" pitchFamily="34" charset="0"/>
              <a:cs typeface="Calibri" panose="020F0502020204030204" pitchFamily="34" charset="0"/>
            </a:endParaRPr>
          </a:p>
        </p:txBody>
      </p:sp>
      <p:pic>
        <p:nvPicPr>
          <p:cNvPr id="54" name="Picture 53">
            <a:extLst>
              <a:ext uri="{FF2B5EF4-FFF2-40B4-BE49-F238E27FC236}">
                <a16:creationId xmlns:a16="http://schemas.microsoft.com/office/drawing/2014/main" xmlns="" id="{6BFAEF11-F595-23A0-2E31-87BCCD851141}"/>
              </a:ext>
            </a:extLst>
          </p:cNvPr>
          <p:cNvPicPr>
            <a:picLocks noChangeAspect="1"/>
          </p:cNvPicPr>
          <p:nvPr/>
        </p:nvPicPr>
        <p:blipFill>
          <a:blip r:embed="rId6"/>
          <a:stretch>
            <a:fillRect/>
          </a:stretch>
        </p:blipFill>
        <p:spPr>
          <a:xfrm>
            <a:off x="7056391" y="1964004"/>
            <a:ext cx="3552891" cy="1312595"/>
          </a:xfrm>
          <a:prstGeom prst="rect">
            <a:avLst/>
          </a:prstGeom>
        </p:spPr>
      </p:pic>
      <p:pic>
        <p:nvPicPr>
          <p:cNvPr id="59" name="Picture 58">
            <a:extLst>
              <a:ext uri="{FF2B5EF4-FFF2-40B4-BE49-F238E27FC236}">
                <a16:creationId xmlns:a16="http://schemas.microsoft.com/office/drawing/2014/main" xmlns="" id="{8AAFD805-533B-1281-9E8C-507E696120B5}"/>
              </a:ext>
            </a:extLst>
          </p:cNvPr>
          <p:cNvPicPr>
            <a:picLocks noChangeAspect="1"/>
          </p:cNvPicPr>
          <p:nvPr/>
        </p:nvPicPr>
        <p:blipFill>
          <a:blip r:embed="rId7"/>
          <a:stretch>
            <a:fillRect/>
          </a:stretch>
        </p:blipFill>
        <p:spPr>
          <a:xfrm>
            <a:off x="3846741" y="4606199"/>
            <a:ext cx="4974767" cy="2103302"/>
          </a:xfrm>
          <a:prstGeom prst="rect">
            <a:avLst/>
          </a:prstGeom>
        </p:spPr>
      </p:pic>
      <p:sp>
        <p:nvSpPr>
          <p:cNvPr id="20" name="Rectangle 19"/>
          <p:cNvSpPr/>
          <p:nvPr/>
        </p:nvSpPr>
        <p:spPr>
          <a:xfrm>
            <a:off x="-1675106" y="288758"/>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756994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left)">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 calcmode="lin" valueType="num">
                                      <p:cBhvr additive="base">
                                        <p:cTn id="57" dur="500" fill="hold"/>
                                        <p:tgtEl>
                                          <p:spTgt spid="59"/>
                                        </p:tgtEl>
                                        <p:attrNameLst>
                                          <p:attrName>ppt_x</p:attrName>
                                        </p:attrNameLst>
                                      </p:cBhvr>
                                      <p:tavLst>
                                        <p:tav tm="0">
                                          <p:val>
                                            <p:strVal val="#ppt_x"/>
                                          </p:val>
                                        </p:tav>
                                        <p:tav tm="100000">
                                          <p:val>
                                            <p:strVal val="#ppt_x"/>
                                          </p:val>
                                        </p:tav>
                                      </p:tavLst>
                                    </p:anim>
                                    <p:anim calcmode="lin" valueType="num">
                                      <p:cBhvr additive="base">
                                        <p:cTn id="5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animBg="1"/>
      <p:bldP spid="24" grpId="0" animBg="1"/>
      <p:bldP spid="34" grpId="0"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xmlns="" id="{5BA3CC00-C390-48FF-94C8-55DF1712A15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xmlns=""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xmlns=""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xmlns=""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xmlns=""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xmlns=""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xmlns=""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xmlns=""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xmlns=""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xmlns="" id="{2ABA1F29-9704-4F9E-9E3E-E6CB783D7FE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xmlns=""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AABC9989-89CB-716D-5743-359BED2CF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3" name="图片 19">
            <a:extLst>
              <a:ext uri="{FF2B5EF4-FFF2-40B4-BE49-F238E27FC236}">
                <a16:creationId xmlns:a16="http://schemas.microsoft.com/office/drawing/2014/main" xmlns="" id="{F22125BB-1BC3-8D51-8C9B-E77E7203FD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5" name="图片 27">
            <a:extLst>
              <a:ext uri="{FF2B5EF4-FFF2-40B4-BE49-F238E27FC236}">
                <a16:creationId xmlns:a16="http://schemas.microsoft.com/office/drawing/2014/main" xmlns="" id="{4FF8592A-5F9D-EAE6-1DC1-1CBE500744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6" name="TextBox 5">
            <a:extLst>
              <a:ext uri="{FF2B5EF4-FFF2-40B4-BE49-F238E27FC236}">
                <a16:creationId xmlns:a16="http://schemas.microsoft.com/office/drawing/2014/main" xmlns="" id="{733D5054-CB50-9E3C-B502-CC4CA97BF835}"/>
              </a:ext>
            </a:extLst>
          </p:cNvPr>
          <p:cNvSpPr txBox="1"/>
          <p:nvPr/>
        </p:nvSpPr>
        <p:spPr>
          <a:xfrm>
            <a:off x="4562475" y="2266741"/>
            <a:ext cx="59626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văn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latin typeface="Calibri" panose="020F0502020204030204" pitchFamily="34" charset="0"/>
              <a:cs typeface="Calibri" panose="020F0502020204030204" pitchFamily="34" charset="0"/>
            </a:endParaRPr>
          </a:p>
        </p:txBody>
      </p:sp>
      <p:pic>
        <p:nvPicPr>
          <p:cNvPr id="7" name="图片 21">
            <a:extLst>
              <a:ext uri="{FF2B5EF4-FFF2-40B4-BE49-F238E27FC236}">
                <a16:creationId xmlns:a16="http://schemas.microsoft.com/office/drawing/2014/main" xmlns="" id="{BB890944-0EC6-E2AC-56B1-EACAB88889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8" name="Picture 7" descr="A picture containing light&#10;&#10;Description automatically generated">
            <a:extLst>
              <a:ext uri="{FF2B5EF4-FFF2-40B4-BE49-F238E27FC236}">
                <a16:creationId xmlns:a16="http://schemas.microsoft.com/office/drawing/2014/main" xmlns="" id="{D878805C-A43E-231F-08B1-706252079E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
        <p:nvSpPr>
          <p:cNvPr id="9" name="Rectangle 8"/>
          <p:cNvSpPr/>
          <p:nvPr/>
        </p:nvSpPr>
        <p:spPr>
          <a:xfrm>
            <a:off x="-1675106" y="288758"/>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6016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4"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6"/>
                                        </p:tgtEl>
                                        <p:attrNameLst>
                                          <p:attrName>ppt_y</p:attrName>
                                        </p:attrNameLst>
                                      </p:cBhvr>
                                      <p:tavLst>
                                        <p:tav tm="0">
                                          <p:val>
                                            <p:strVal val="#ppt_y"/>
                                          </p:val>
                                        </p:tav>
                                        <p:tav tm="100000">
                                          <p:val>
                                            <p:strVal val="#ppt_y"/>
                                          </p:val>
                                        </p:tav>
                                      </p:tavLst>
                                    </p:anim>
                                    <p:anim calcmode="lin" valueType="num">
                                      <p:cBhvr>
                                        <p:cTn id="25"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6"/>
                                        </p:tgtEl>
                                      </p:cBhvr>
                                    </p:animEffect>
                                  </p:childTnLst>
                                </p:cTn>
                              </p:par>
                              <p:par>
                                <p:cTn id="28" presetID="22" presetClass="entr" presetSubtype="4" fill="hold" nodeType="withEffect">
                                  <p:stCondLst>
                                    <p:cond delay="75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95" name="TextBox 94">
            <a:extLst>
              <a:ext uri="{FF2B5EF4-FFF2-40B4-BE49-F238E27FC236}">
                <a16:creationId xmlns:a16="http://schemas.microsoft.com/office/drawing/2014/main" xmlns="" id="{4ED88FFE-1137-4451-A835-6A14445327C0}"/>
              </a:ext>
            </a:extLst>
          </p:cNvPr>
          <p:cNvSpPr txBox="1"/>
          <p:nvPr/>
        </p:nvSpPr>
        <p:spPr>
          <a:xfrm>
            <a:off x="1538724" y="565207"/>
            <a:ext cx="9348352" cy="7397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2.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Viết</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2 – 3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câu</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nêu</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lí</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do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em</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yêu</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thích</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nhân</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r>
              <a:rPr kumimoji="0" lang="en-US" sz="32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vật</a:t>
            </a:r>
            <a:r>
              <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字魂27号-布丁体"/>
                <a:cs typeface="Arial" panose="020B0604020202020204" pitchFamily="34" charset="0"/>
              </a:rPr>
              <a:t>. </a:t>
            </a:r>
          </a:p>
        </p:txBody>
      </p:sp>
      <p:sp>
        <p:nvSpPr>
          <p:cNvPr id="3" name="Rectangle: Rounded Corners 2">
            <a:extLst>
              <a:ext uri="{FF2B5EF4-FFF2-40B4-BE49-F238E27FC236}">
                <a16:creationId xmlns:a16="http://schemas.microsoft.com/office/drawing/2014/main" xmlns="" id="{CAB4FBE4-FE7B-06D3-3C1F-6C44AF45998E}"/>
              </a:ext>
            </a:extLst>
          </p:cNvPr>
          <p:cNvSpPr/>
          <p:nvPr/>
        </p:nvSpPr>
        <p:spPr>
          <a:xfrm>
            <a:off x="3781426" y="1752600"/>
            <a:ext cx="4572000" cy="1809750"/>
          </a:xfrm>
          <a:prstGeom prst="roundRect">
            <a:avLst>
              <a:gd name="adj" fmla="val 23742"/>
            </a:avLst>
          </a:prstGeom>
          <a:solidFill>
            <a:srgbClr val="63E5F3"/>
          </a:solidFill>
          <a:ln w="12700" cap="flat" cmpd="sng" algn="ctr">
            <a:solidFill>
              <a:srgbClr val="4472C4">
                <a:shade val="50000"/>
              </a:srgbClr>
            </a:solidFill>
            <a:prstDash val="solid"/>
            <a:miter lim="800000"/>
          </a:ln>
          <a:effectLst/>
        </p:spPr>
        <p:txBody>
          <a:bodyPr rtlCol="0" anchor="ctr"/>
          <a:lstStyle/>
          <a:p>
            <a:pPr lvl="0" algn="ctr"/>
            <a:r>
              <a:rPr kumimoji="0" lang="en-US" sz="32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Đoạn</a:t>
            </a:r>
            <a:r>
              <a:rPr kumimoji="0" lang="en-US" sz="32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văn</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nêu</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lí</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do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em</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yêu</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thích</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nhân</a:t>
            </a:r>
            <a:r>
              <a:rPr kumimoji="0" lang="en-US" sz="3200" b="1" i="0" u="none" strike="noStrike" kern="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0" cap="none" spc="0" normalizeH="0" noProof="0" dirty="0" err="1">
                <a:ln>
                  <a:noFill/>
                </a:ln>
                <a:solidFill>
                  <a:srgbClr val="002060"/>
                </a:solidFill>
                <a:effectLst/>
                <a:uLnTx/>
                <a:uFillTx/>
                <a:latin typeface="Calibri" panose="020F0502020204030204" pitchFamily="34" charset="0"/>
                <a:cs typeface="Calibri" panose="020F0502020204030204" pitchFamily="34" charset="0"/>
              </a:rPr>
              <a:t>vật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cxnSp>
        <p:nvCxnSpPr>
          <p:cNvPr id="5" name="Straight Arrow Connector 4">
            <a:extLst>
              <a:ext uri="{FF2B5EF4-FFF2-40B4-BE49-F238E27FC236}">
                <a16:creationId xmlns:a16="http://schemas.microsoft.com/office/drawing/2014/main" xmlns="" id="{2EC88E4F-AC4F-CA1E-F546-D84BEDBFC6AE}"/>
              </a:ext>
            </a:extLst>
          </p:cNvPr>
          <p:cNvCxnSpPr/>
          <p:nvPr/>
        </p:nvCxnSpPr>
        <p:spPr>
          <a:xfrm flipH="1">
            <a:off x="3114675" y="3600450"/>
            <a:ext cx="2924175" cy="361950"/>
          </a:xfrm>
          <a:prstGeom prst="straightConnector1">
            <a:avLst/>
          </a:prstGeom>
          <a:noFill/>
          <a:ln w="57150" cap="flat" cmpd="sng" algn="ctr">
            <a:solidFill>
              <a:srgbClr val="4472C4"/>
            </a:solidFill>
            <a:prstDash val="solid"/>
            <a:miter lim="800000"/>
            <a:tailEnd type="triangle"/>
          </a:ln>
          <a:effectLst/>
        </p:spPr>
      </p:cxnSp>
      <p:sp>
        <p:nvSpPr>
          <p:cNvPr id="6" name="Rectangle: Rounded Corners 5">
            <a:extLst>
              <a:ext uri="{FF2B5EF4-FFF2-40B4-BE49-F238E27FC236}">
                <a16:creationId xmlns:a16="http://schemas.microsoft.com/office/drawing/2014/main" xmlns="" id="{8C14721B-AC96-9C0D-B580-B0830253CFD3}"/>
              </a:ext>
            </a:extLst>
          </p:cNvPr>
          <p:cNvSpPr/>
          <p:nvPr/>
        </p:nvSpPr>
        <p:spPr>
          <a:xfrm>
            <a:off x="1295402" y="4000500"/>
            <a:ext cx="2581274" cy="2266950"/>
          </a:xfrm>
          <a:prstGeom prst="roundRect">
            <a:avLst>
              <a:gd name="adj" fmla="val 23742"/>
            </a:avLst>
          </a:prstGeom>
          <a:solidFill>
            <a:srgbClr val="63E5F3"/>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a.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Giới</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thiệu</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về</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nhân</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vật</a:t>
            </a:r>
            <a:endPar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cxnSp>
        <p:nvCxnSpPr>
          <p:cNvPr id="7" name="Straight Arrow Connector 6">
            <a:extLst>
              <a:ext uri="{FF2B5EF4-FFF2-40B4-BE49-F238E27FC236}">
                <a16:creationId xmlns:a16="http://schemas.microsoft.com/office/drawing/2014/main" xmlns="" id="{673E8035-6C91-EEC7-B6A3-D61F3FE75CAD}"/>
              </a:ext>
            </a:extLst>
          </p:cNvPr>
          <p:cNvCxnSpPr>
            <a:cxnSpLocks/>
          </p:cNvCxnSpPr>
          <p:nvPr/>
        </p:nvCxnSpPr>
        <p:spPr>
          <a:xfrm>
            <a:off x="6067425" y="3571875"/>
            <a:ext cx="0" cy="581025"/>
          </a:xfrm>
          <a:prstGeom prst="straightConnector1">
            <a:avLst/>
          </a:prstGeom>
          <a:noFill/>
          <a:ln w="57150" cap="flat" cmpd="sng" algn="ctr">
            <a:solidFill>
              <a:srgbClr val="4472C4"/>
            </a:solidFill>
            <a:prstDash val="solid"/>
            <a:miter lim="800000"/>
            <a:tailEnd type="triangle"/>
          </a:ln>
          <a:effectLst/>
        </p:spPr>
      </p:cxnSp>
      <p:sp>
        <p:nvSpPr>
          <p:cNvPr id="8" name="Rectangle: Rounded Corners 7">
            <a:extLst>
              <a:ext uri="{FF2B5EF4-FFF2-40B4-BE49-F238E27FC236}">
                <a16:creationId xmlns:a16="http://schemas.microsoft.com/office/drawing/2014/main" xmlns="" id="{42A3F874-A900-258F-5C50-930E159C1BA3}"/>
              </a:ext>
            </a:extLst>
          </p:cNvPr>
          <p:cNvSpPr/>
          <p:nvPr/>
        </p:nvSpPr>
        <p:spPr>
          <a:xfrm>
            <a:off x="4476750" y="4133850"/>
            <a:ext cx="3200399" cy="2266950"/>
          </a:xfrm>
          <a:prstGeom prst="roundRect">
            <a:avLst>
              <a:gd name="adj" fmla="val 23742"/>
            </a:avLst>
          </a:prstGeom>
          <a:solidFill>
            <a:srgbClr val="63E5F3"/>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b.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Nêu</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đặc</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điểm</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nổi</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bật</a:t>
            </a: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baseline="0" noProof="0" dirty="0" err="1">
                <a:ln>
                  <a:noFill/>
                </a:ln>
                <a:solidFill>
                  <a:srgbClr val="002060"/>
                </a:solidFill>
                <a:effectLst/>
                <a:uLnTx/>
                <a:uFillTx/>
                <a:latin typeface="Calibri" panose="020F0502020204030204"/>
                <a:ea typeface="+mn-ea"/>
                <a:cs typeface="+mn-cs"/>
              </a:rPr>
              <a:t>ngoại</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hình</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tính</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cách</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nhân</a:t>
            </a:r>
            <a:r>
              <a:rPr kumimoji="0" lang="en-US" sz="3200" b="0" i="0" u="none" strike="noStrike" kern="0" cap="none" spc="0" normalizeH="0" noProof="0" dirty="0">
                <a:ln>
                  <a:noFill/>
                </a:ln>
                <a:solidFill>
                  <a:srgbClr val="002060"/>
                </a:solidFill>
                <a:effectLst/>
                <a:uLnTx/>
                <a:uFillTx/>
                <a:latin typeface="Calibri" panose="020F0502020204030204"/>
                <a:ea typeface="+mn-ea"/>
                <a:cs typeface="+mn-cs"/>
              </a:rPr>
              <a:t> </a:t>
            </a:r>
            <a:r>
              <a:rPr kumimoji="0" lang="en-US" sz="3200" b="0" i="0" u="none" strike="noStrike" kern="0" cap="none" spc="0" normalizeH="0" noProof="0" dirty="0" err="1">
                <a:ln>
                  <a:noFill/>
                </a:ln>
                <a:solidFill>
                  <a:srgbClr val="002060"/>
                </a:solidFill>
                <a:effectLst/>
                <a:uLnTx/>
                <a:uFillTx/>
                <a:latin typeface="Calibri" panose="020F0502020204030204"/>
                <a:ea typeface="+mn-ea"/>
                <a:cs typeface="+mn-cs"/>
              </a:rPr>
              <a:t>vật</a:t>
            </a:r>
            <a:endPar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xmlns="" id="{DFD13ED0-E550-037A-E8DF-FF798F086A08}"/>
              </a:ext>
            </a:extLst>
          </p:cNvPr>
          <p:cNvCxnSpPr>
            <a:cxnSpLocks/>
          </p:cNvCxnSpPr>
          <p:nvPr/>
        </p:nvCxnSpPr>
        <p:spPr>
          <a:xfrm>
            <a:off x="6076950" y="3590925"/>
            <a:ext cx="3228975" cy="438150"/>
          </a:xfrm>
          <a:prstGeom prst="straightConnector1">
            <a:avLst/>
          </a:prstGeom>
          <a:noFill/>
          <a:ln w="57150" cap="flat" cmpd="sng" algn="ctr">
            <a:solidFill>
              <a:srgbClr val="4472C4"/>
            </a:solidFill>
            <a:prstDash val="solid"/>
            <a:miter lim="800000"/>
            <a:tailEnd type="triangle"/>
          </a:ln>
          <a:effectLst/>
        </p:spPr>
      </p:cxnSp>
      <p:sp>
        <p:nvSpPr>
          <p:cNvPr id="10" name="Rectangle: Rounded Corners 9">
            <a:extLst>
              <a:ext uri="{FF2B5EF4-FFF2-40B4-BE49-F238E27FC236}">
                <a16:creationId xmlns:a16="http://schemas.microsoft.com/office/drawing/2014/main" xmlns="" id="{4FEB32CD-BF8C-9B12-EC90-BAAEE758FBE8}"/>
              </a:ext>
            </a:extLst>
          </p:cNvPr>
          <p:cNvSpPr/>
          <p:nvPr/>
        </p:nvSpPr>
        <p:spPr>
          <a:xfrm>
            <a:off x="8029575" y="4048124"/>
            <a:ext cx="2543176" cy="2352675"/>
          </a:xfrm>
          <a:prstGeom prst="roundRect">
            <a:avLst>
              <a:gd name="adj" fmla="val 23742"/>
            </a:avLst>
          </a:prstGeom>
          <a:solidFill>
            <a:srgbClr val="63E5F3"/>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rPr>
              <a:t>c. </a:t>
            </a:r>
            <a:r>
              <a:rPr lang="en-US" sz="3200" kern="0" dirty="0" err="1">
                <a:solidFill>
                  <a:srgbClr val="002060"/>
                </a:solidFill>
                <a:latin typeface="Calibri" panose="020F0502020204030204"/>
              </a:rPr>
              <a:t>Nêu</a:t>
            </a:r>
            <a:r>
              <a:rPr lang="en-US" sz="3200" kern="0" dirty="0">
                <a:solidFill>
                  <a:srgbClr val="002060"/>
                </a:solidFill>
                <a:latin typeface="Calibri" panose="020F0502020204030204"/>
              </a:rPr>
              <a:t> </a:t>
            </a:r>
            <a:r>
              <a:rPr lang="en-US" sz="3200" kern="0" dirty="0" err="1">
                <a:solidFill>
                  <a:srgbClr val="002060"/>
                </a:solidFill>
                <a:latin typeface="Calibri" panose="020F0502020204030204"/>
              </a:rPr>
              <a:t>lý</a:t>
            </a:r>
            <a:r>
              <a:rPr lang="en-US" sz="3200" kern="0" dirty="0">
                <a:solidFill>
                  <a:srgbClr val="002060"/>
                </a:solidFill>
                <a:latin typeface="Calibri" panose="020F0502020204030204"/>
              </a:rPr>
              <a:t> do </a:t>
            </a:r>
            <a:r>
              <a:rPr lang="en-US" sz="3200" kern="0" dirty="0" err="1">
                <a:solidFill>
                  <a:srgbClr val="002060"/>
                </a:solidFill>
                <a:latin typeface="Calibri" panose="020F0502020204030204"/>
              </a:rPr>
              <a:t>em</a:t>
            </a:r>
            <a:r>
              <a:rPr lang="en-US" sz="3200" kern="0" dirty="0">
                <a:solidFill>
                  <a:srgbClr val="002060"/>
                </a:solidFill>
                <a:latin typeface="Calibri" panose="020F0502020204030204"/>
              </a:rPr>
              <a:t> </a:t>
            </a:r>
            <a:r>
              <a:rPr lang="en-US" sz="3200" kern="0" dirty="0" err="1">
                <a:solidFill>
                  <a:srgbClr val="002060"/>
                </a:solidFill>
                <a:latin typeface="Calibri" panose="020F0502020204030204"/>
              </a:rPr>
              <a:t>yêu</a:t>
            </a:r>
            <a:r>
              <a:rPr lang="en-US" sz="3200" kern="0" dirty="0">
                <a:solidFill>
                  <a:srgbClr val="002060"/>
                </a:solidFill>
                <a:latin typeface="Calibri" panose="020F0502020204030204"/>
              </a:rPr>
              <a:t> </a:t>
            </a:r>
            <a:r>
              <a:rPr lang="en-US" sz="3200" kern="0" dirty="0" err="1">
                <a:solidFill>
                  <a:srgbClr val="002060"/>
                </a:solidFill>
                <a:latin typeface="Calibri" panose="020F0502020204030204"/>
              </a:rPr>
              <a:t>thích</a:t>
            </a:r>
            <a:r>
              <a:rPr lang="en-US" sz="3200" kern="0" dirty="0">
                <a:solidFill>
                  <a:srgbClr val="002060"/>
                </a:solidFill>
                <a:latin typeface="Calibri" panose="020F0502020204030204"/>
              </a:rPr>
              <a:t> </a:t>
            </a:r>
            <a:r>
              <a:rPr lang="en-US" sz="3200" kern="0" dirty="0" err="1">
                <a:solidFill>
                  <a:srgbClr val="002060"/>
                </a:solidFill>
                <a:latin typeface="Calibri" panose="020F0502020204030204"/>
              </a:rPr>
              <a:t>nhân</a:t>
            </a:r>
            <a:r>
              <a:rPr lang="en-US" sz="3200" kern="0" dirty="0">
                <a:solidFill>
                  <a:srgbClr val="002060"/>
                </a:solidFill>
                <a:latin typeface="Calibri" panose="020F0502020204030204"/>
              </a:rPr>
              <a:t> </a:t>
            </a:r>
            <a:r>
              <a:rPr lang="en-US" sz="3200" kern="0" dirty="0" err="1">
                <a:solidFill>
                  <a:srgbClr val="002060"/>
                </a:solidFill>
                <a:latin typeface="Calibri" panose="020F0502020204030204"/>
              </a:rPr>
              <a:t>vật</a:t>
            </a:r>
            <a:endParaRPr kumimoji="0" lang="en-US" sz="32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9" name="Rectangle 18"/>
          <p:cNvSpPr/>
          <p:nvPr/>
        </p:nvSpPr>
        <p:spPr>
          <a:xfrm>
            <a:off x="-1675106" y="288758"/>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28060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righ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righ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18" name="图片 17">
            <a:extLst>
              <a:ext uri="{FF2B5EF4-FFF2-40B4-BE49-F238E27FC236}">
                <a16:creationId xmlns:a16="http://schemas.microsoft.com/office/drawing/2014/main" xmlns=""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xmlns=""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xmlns=""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xmlns=""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xmlns=""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Horizontal Scroll 2">
            <a:extLst>
              <a:ext uri="{FF2B5EF4-FFF2-40B4-BE49-F238E27FC236}">
                <a16:creationId xmlns:a16="http://schemas.microsoft.com/office/drawing/2014/main" xmlns="" id="{B2CE8B4B-C457-114C-A8F6-74FB25E2EDFE}"/>
              </a:ext>
            </a:extLst>
          </p:cNvPr>
          <p:cNvSpPr/>
          <p:nvPr/>
        </p:nvSpPr>
        <p:spPr>
          <a:xfrm>
            <a:off x="2816927" y="501444"/>
            <a:ext cx="6209070" cy="1622323"/>
          </a:xfrm>
          <a:prstGeom prst="horizontalScroll">
            <a:avLst/>
          </a:prstGeom>
          <a:solidFill>
            <a:schemeClr val="bg1"/>
          </a:solidFill>
          <a:ln>
            <a:solidFill>
              <a:srgbClr val="EF7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77B20C7D-E600-313F-466B-B5FCA47F0142}"/>
              </a:ext>
            </a:extLst>
          </p:cNvPr>
          <p:cNvSpPr txBox="1"/>
          <p:nvPr/>
        </p:nvSpPr>
        <p:spPr>
          <a:xfrm>
            <a:off x="3023408" y="879750"/>
            <a:ext cx="5840374" cy="707886"/>
          </a:xfrm>
          <a:prstGeom prst="rect">
            <a:avLst/>
          </a:prstGeom>
          <a:noFill/>
        </p:spPr>
        <p:txBody>
          <a:bodyPr wrap="square" rtlCol="0">
            <a:spAutoFit/>
          </a:bodyPr>
          <a:lstStyle/>
          <a:p>
            <a:r>
              <a:rPr lang="en-US" sz="4000" dirty="0">
                <a:solidFill>
                  <a:srgbClr val="FF0000"/>
                </a:solidFill>
                <a:latin typeface="SVN-Androgyne" pitchFamily="18" charset="0"/>
              </a:rPr>
              <a:t>Đọc đoạn văn trước lớp</a:t>
            </a:r>
          </a:p>
        </p:txBody>
      </p:sp>
      <p:sp>
        <p:nvSpPr>
          <p:cNvPr id="12" name="Rectangle 11">
            <a:extLst>
              <a:ext uri="{FF2B5EF4-FFF2-40B4-BE49-F238E27FC236}">
                <a16:creationId xmlns:a16="http://schemas.microsoft.com/office/drawing/2014/main" xmlns="" id="{6D2BD6D3-DF7C-AA0C-DEAF-64DCD65DCE28}"/>
              </a:ext>
            </a:extLst>
          </p:cNvPr>
          <p:cNvSpPr/>
          <p:nvPr/>
        </p:nvSpPr>
        <p:spPr>
          <a:xfrm>
            <a:off x="2903031" y="2035568"/>
            <a:ext cx="4024744" cy="535828"/>
          </a:xfrm>
          <a:prstGeom prst="rect">
            <a:avLst/>
          </a:prstGeom>
        </p:spPr>
        <p:txBody>
          <a:bodyPr wrap="square" lIns="91226" tIns="45613" rIns="91226" bIns="45613">
            <a:spAutoFit/>
          </a:bodyPr>
          <a:lstStyle/>
          <a:p>
            <a:pPr algn="ctr">
              <a:lnSpc>
                <a:spcPct val="112000"/>
              </a:lnSpc>
              <a:buFont typeface="Arial"/>
              <a:buNone/>
              <a:defRPr/>
            </a:pPr>
            <a:r>
              <a:rPr lang="en-US" altLang="zh-CN" sz="2800" b="1" dirty="0" err="1">
                <a:solidFill>
                  <a:srgbClr val="FD3D66"/>
                </a:solidFill>
                <a:latin typeface="Arial" panose="020B0604020202020204" pitchFamily="34" charset="0"/>
                <a:ea typeface="inpin heiti" charset="-122"/>
                <a:cs typeface="Times New Roman" panose="02020603050405020304" pitchFamily="18" charset="0"/>
                <a:sym typeface="Arial"/>
              </a:rPr>
              <a:t>Tiêu</a:t>
            </a:r>
            <a:r>
              <a:rPr lang="en-US" altLang="zh-CN" sz="2800" b="1" dirty="0">
                <a:solidFill>
                  <a:srgbClr val="FD3D66"/>
                </a:solidFill>
                <a:latin typeface="Arial" panose="020B0604020202020204" pitchFamily="34" charset="0"/>
                <a:ea typeface="inpin heiti" charset="-122"/>
                <a:cs typeface="Times New Roman" panose="02020603050405020304" pitchFamily="18" charset="0"/>
                <a:sym typeface="Arial"/>
              </a:rPr>
              <a:t> </a:t>
            </a:r>
            <a:r>
              <a:rPr lang="en-US" altLang="zh-CN" sz="2800" b="1" dirty="0" err="1">
                <a:solidFill>
                  <a:srgbClr val="FD3D66"/>
                </a:solidFill>
                <a:latin typeface="Arial" panose="020B0604020202020204" pitchFamily="34" charset="0"/>
                <a:ea typeface="inpin heiti" charset="-122"/>
                <a:cs typeface="Times New Roman" panose="02020603050405020304" pitchFamily="18" charset="0"/>
                <a:sym typeface="Arial"/>
              </a:rPr>
              <a:t>chí</a:t>
            </a:r>
            <a:r>
              <a:rPr lang="en-US" altLang="zh-CN" sz="2800" b="1" dirty="0">
                <a:solidFill>
                  <a:srgbClr val="FD3D66"/>
                </a:solidFill>
                <a:latin typeface="Arial" panose="020B0604020202020204" pitchFamily="34" charset="0"/>
                <a:ea typeface="inpin heiti" charset="-122"/>
                <a:cs typeface="Times New Roman" panose="02020603050405020304" pitchFamily="18" charset="0"/>
                <a:sym typeface="Arial"/>
              </a:rPr>
              <a:t> </a:t>
            </a:r>
            <a:r>
              <a:rPr lang="en-US" altLang="zh-CN" sz="2800" b="1" dirty="0" err="1">
                <a:solidFill>
                  <a:srgbClr val="FD3D66"/>
                </a:solidFill>
                <a:latin typeface="Arial" panose="020B0604020202020204" pitchFamily="34" charset="0"/>
                <a:ea typeface="inpin heiti" charset="-122"/>
                <a:cs typeface="Times New Roman" panose="02020603050405020304" pitchFamily="18" charset="0"/>
                <a:sym typeface="Arial"/>
              </a:rPr>
              <a:t>đánh</a:t>
            </a:r>
            <a:r>
              <a:rPr lang="en-US" altLang="zh-CN" sz="2800" b="1" dirty="0">
                <a:solidFill>
                  <a:srgbClr val="FD3D66"/>
                </a:solidFill>
                <a:latin typeface="Arial" panose="020B0604020202020204" pitchFamily="34" charset="0"/>
                <a:ea typeface="inpin heiti" charset="-122"/>
                <a:cs typeface="Times New Roman" panose="02020603050405020304" pitchFamily="18" charset="0"/>
                <a:sym typeface="Arial"/>
              </a:rPr>
              <a:t> </a:t>
            </a:r>
            <a:r>
              <a:rPr lang="en-US" altLang="zh-CN" sz="2800" b="1" dirty="0" err="1">
                <a:solidFill>
                  <a:srgbClr val="FD3D66"/>
                </a:solidFill>
                <a:latin typeface="Arial" panose="020B0604020202020204" pitchFamily="34" charset="0"/>
                <a:ea typeface="inpin heiti" charset="-122"/>
                <a:cs typeface="Times New Roman" panose="02020603050405020304" pitchFamily="18" charset="0"/>
                <a:sym typeface="Arial"/>
              </a:rPr>
              <a:t>giá</a:t>
            </a:r>
            <a:endParaRPr lang="en-US" altLang="zh-CN" sz="2800" b="1" dirty="0">
              <a:solidFill>
                <a:srgbClr val="FD3D66"/>
              </a:solidFill>
              <a:latin typeface="Arial" panose="020B0604020202020204" pitchFamily="34" charset="0"/>
              <a:ea typeface="inpin heiti" charset="-122"/>
              <a:cs typeface="Times New Roman" panose="02020603050405020304" pitchFamily="18" charset="0"/>
              <a:sym typeface="Arial"/>
            </a:endParaRPr>
          </a:p>
        </p:txBody>
      </p:sp>
      <p:sp>
        <p:nvSpPr>
          <p:cNvPr id="13" name="Rounded Rectangle 13">
            <a:extLst>
              <a:ext uri="{FF2B5EF4-FFF2-40B4-BE49-F238E27FC236}">
                <a16:creationId xmlns:a16="http://schemas.microsoft.com/office/drawing/2014/main" xmlns="" id="{32A6F263-6A31-27D0-AF26-866E19508320}"/>
              </a:ext>
            </a:extLst>
          </p:cNvPr>
          <p:cNvSpPr/>
          <p:nvPr/>
        </p:nvSpPr>
        <p:spPr>
          <a:xfrm>
            <a:off x="2001101" y="2784757"/>
            <a:ext cx="7262414"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algn="ctr">
              <a:buClr>
                <a:srgbClr val="000000"/>
              </a:buClr>
              <a:buFont typeface="Arial"/>
              <a:buNone/>
              <a:defRPr/>
            </a:pPr>
            <a:endParaRPr lang="en-US" sz="2800" kern="0">
              <a:solidFill>
                <a:prstClr val="white"/>
              </a:solidFill>
              <a:latin typeface="Calibri"/>
              <a:sym typeface="Arial"/>
            </a:endParaRPr>
          </a:p>
        </p:txBody>
      </p:sp>
      <p:sp>
        <p:nvSpPr>
          <p:cNvPr id="14" name="Rectangle 13">
            <a:extLst>
              <a:ext uri="{FF2B5EF4-FFF2-40B4-BE49-F238E27FC236}">
                <a16:creationId xmlns:a16="http://schemas.microsoft.com/office/drawing/2014/main" xmlns="" id="{C07075F5-1CEB-BE5E-0720-12055596B455}"/>
              </a:ext>
            </a:extLst>
          </p:cNvPr>
          <p:cNvSpPr/>
          <p:nvPr/>
        </p:nvSpPr>
        <p:spPr>
          <a:xfrm>
            <a:off x="2527831" y="2848943"/>
            <a:ext cx="6866892" cy="535828"/>
          </a:xfrm>
          <a:prstGeom prst="rect">
            <a:avLst/>
          </a:prstGeom>
        </p:spPr>
        <p:txBody>
          <a:bodyPr wrap="square" lIns="91226" tIns="45613" rIns="91226" bIns="45613">
            <a:spAutoFit/>
          </a:bodyPr>
          <a:lstStyle/>
          <a:p>
            <a:pPr>
              <a:lnSpc>
                <a:spcPct val="112000"/>
              </a:lnSpc>
              <a:buFont typeface="Arial"/>
              <a:buNone/>
              <a:defRPr/>
            </a:pP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Viết đoạn văn </a:t>
            </a:r>
            <a:r>
              <a:rPr lang="en-US" altLang="zh-CN" sz="2800" dirty="0" err="1">
                <a:solidFill>
                  <a:prstClr val="black"/>
                </a:solidFill>
                <a:latin typeface="Arial" panose="020B0604020202020204" pitchFamily="34" charset="0"/>
                <a:ea typeface="inpin heiti" charset="-122"/>
                <a:cs typeface="Times New Roman" panose="02020603050405020304" pitchFamily="18" charset="0"/>
                <a:sym typeface="Arial"/>
              </a:rPr>
              <a:t>từ</a:t>
            </a: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 2 - 3 </a:t>
            </a:r>
            <a:r>
              <a:rPr lang="en-US" altLang="zh-CN" sz="2800" dirty="0" err="1">
                <a:solidFill>
                  <a:prstClr val="black"/>
                </a:solidFill>
                <a:latin typeface="Arial" panose="020B0604020202020204" pitchFamily="34" charset="0"/>
                <a:ea typeface="inpin heiti" charset="-122"/>
                <a:cs typeface="Times New Roman" panose="02020603050405020304" pitchFamily="18" charset="0"/>
                <a:sym typeface="Arial"/>
              </a:rPr>
              <a:t>câu</a:t>
            </a: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 </a:t>
            </a:r>
            <a:r>
              <a:rPr lang="en-US" altLang="zh-CN" sz="2800" dirty="0" err="1">
                <a:solidFill>
                  <a:prstClr val="black"/>
                </a:solidFill>
                <a:latin typeface="Arial" panose="020B0604020202020204" pitchFamily="34" charset="0"/>
                <a:ea typeface="inpin heiti" charset="-122"/>
                <a:cs typeface="Times New Roman" panose="02020603050405020304" pitchFamily="18" charset="0"/>
                <a:sym typeface="Arial"/>
              </a:rPr>
              <a:t>đúng</a:t>
            </a: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 nội dung.</a:t>
            </a:r>
          </a:p>
        </p:txBody>
      </p:sp>
      <p:sp>
        <p:nvSpPr>
          <p:cNvPr id="15" name="Oval 14">
            <a:extLst>
              <a:ext uri="{FF2B5EF4-FFF2-40B4-BE49-F238E27FC236}">
                <a16:creationId xmlns:a16="http://schemas.microsoft.com/office/drawing/2014/main" xmlns="" id="{A1409DF6-09DF-E413-DA19-85E2B715B817}"/>
              </a:ext>
            </a:extLst>
          </p:cNvPr>
          <p:cNvSpPr/>
          <p:nvPr/>
        </p:nvSpPr>
        <p:spPr>
          <a:xfrm>
            <a:off x="2077273" y="2907322"/>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algn="ctr">
              <a:buClr>
                <a:srgbClr val="000000"/>
              </a:buClr>
              <a:buFont typeface="Arial"/>
              <a:buNone/>
              <a:defRPr/>
            </a:pPr>
            <a:r>
              <a:rPr lang="en-US" sz="2800" b="1" kern="0" dirty="0">
                <a:solidFill>
                  <a:srgbClr val="0070C0"/>
                </a:solidFill>
                <a:latin typeface="Arial" panose="020B0604020202020204" pitchFamily="34" charset="0"/>
                <a:ea typeface="inpin heiti" charset="-122"/>
                <a:cs typeface="Times New Roman" panose="02020603050405020304" pitchFamily="18" charset="0"/>
                <a:sym typeface="Arial"/>
              </a:rPr>
              <a:t>1</a:t>
            </a:r>
            <a:endParaRPr lang="en-US" sz="2800" kern="0" dirty="0">
              <a:solidFill>
                <a:prstClr val="white"/>
              </a:solidFill>
              <a:latin typeface="Calibri"/>
              <a:sym typeface="Arial"/>
            </a:endParaRPr>
          </a:p>
        </p:txBody>
      </p:sp>
      <p:sp>
        <p:nvSpPr>
          <p:cNvPr id="19" name="Rounded Rectangle 9">
            <a:extLst>
              <a:ext uri="{FF2B5EF4-FFF2-40B4-BE49-F238E27FC236}">
                <a16:creationId xmlns:a16="http://schemas.microsoft.com/office/drawing/2014/main" xmlns="" id="{CFCE0F20-AA3E-42AF-0619-E06E3CBB641A}"/>
              </a:ext>
            </a:extLst>
          </p:cNvPr>
          <p:cNvSpPr/>
          <p:nvPr/>
        </p:nvSpPr>
        <p:spPr>
          <a:xfrm>
            <a:off x="2001101" y="3599695"/>
            <a:ext cx="7262414"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algn="ctr">
              <a:buClr>
                <a:srgbClr val="000000"/>
              </a:buClr>
              <a:buFont typeface="Arial"/>
              <a:buNone/>
              <a:defRPr/>
            </a:pPr>
            <a:endParaRPr lang="en-US" sz="2800" kern="0">
              <a:solidFill>
                <a:prstClr val="white"/>
              </a:solidFill>
              <a:latin typeface="Calibri"/>
              <a:sym typeface="Arial"/>
            </a:endParaRPr>
          </a:p>
        </p:txBody>
      </p:sp>
      <p:sp>
        <p:nvSpPr>
          <p:cNvPr id="20" name="Rectangle 19">
            <a:extLst>
              <a:ext uri="{FF2B5EF4-FFF2-40B4-BE49-F238E27FC236}">
                <a16:creationId xmlns:a16="http://schemas.microsoft.com/office/drawing/2014/main" xmlns="" id="{0399F902-1397-2465-A3DD-D34DAF61D461}"/>
              </a:ext>
            </a:extLst>
          </p:cNvPr>
          <p:cNvSpPr/>
          <p:nvPr/>
        </p:nvSpPr>
        <p:spPr>
          <a:xfrm>
            <a:off x="2423576" y="3706634"/>
            <a:ext cx="6829368" cy="574685"/>
          </a:xfrm>
          <a:prstGeom prst="rect">
            <a:avLst/>
          </a:prstGeom>
        </p:spPr>
        <p:txBody>
          <a:bodyPr wrap="square" lIns="91226" tIns="45613" rIns="91226" bIns="45613">
            <a:spAutoFit/>
          </a:bodyPr>
          <a:lstStyle/>
          <a:p>
            <a:pPr>
              <a:lnSpc>
                <a:spcPct val="112000"/>
              </a:lnSpc>
              <a:buFont typeface="Arial"/>
              <a:buNone/>
              <a:defRPr/>
            </a:pPr>
            <a:r>
              <a:rPr lang="en-US" altLang="zh-CN" sz="2800" dirty="0">
                <a:solidFill>
                  <a:prstClr val="black"/>
                </a:solidFill>
                <a:latin typeface="Arial" panose="020B0604020202020204" pitchFamily="34" charset="0"/>
                <a:ea typeface="inpin heiti" charset="-122"/>
                <a:cs typeface="Times New Roman" panose="02020603050405020304" pitchFamily="18" charset="0"/>
                <a:sym typeface="Arial"/>
              </a:rPr>
              <a:t> Ngắt câu hợp lí, diễn đạt lưu loát.</a:t>
            </a:r>
          </a:p>
        </p:txBody>
      </p:sp>
      <p:sp>
        <p:nvSpPr>
          <p:cNvPr id="23" name="Oval 22">
            <a:extLst>
              <a:ext uri="{FF2B5EF4-FFF2-40B4-BE49-F238E27FC236}">
                <a16:creationId xmlns:a16="http://schemas.microsoft.com/office/drawing/2014/main" xmlns="" id="{E75C3E4E-0520-A1DA-1C75-9EFA2002176E}"/>
              </a:ext>
            </a:extLst>
          </p:cNvPr>
          <p:cNvSpPr/>
          <p:nvPr/>
        </p:nvSpPr>
        <p:spPr>
          <a:xfrm>
            <a:off x="2050279" y="3747022"/>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algn="ctr">
              <a:buClr>
                <a:srgbClr val="000000"/>
              </a:buClr>
              <a:buFont typeface="Arial"/>
              <a:buNone/>
              <a:defRPr/>
            </a:pPr>
            <a:r>
              <a:rPr lang="en-US" sz="2800" kern="0" dirty="0">
                <a:solidFill>
                  <a:prstClr val="black"/>
                </a:solidFill>
                <a:latin typeface="Arial" panose="020B0604020202020204" pitchFamily="34" charset="0"/>
                <a:ea typeface="inpin heiti" charset="-122"/>
                <a:cs typeface="Times New Roman" panose="02020603050405020304" pitchFamily="18" charset="0"/>
                <a:sym typeface="Arial"/>
              </a:rPr>
              <a:t>2</a:t>
            </a:r>
            <a:endParaRPr lang="en-US" sz="2800" kern="0" dirty="0">
              <a:solidFill>
                <a:prstClr val="black"/>
              </a:solidFill>
              <a:latin typeface="Calibri"/>
              <a:sym typeface="Arial"/>
            </a:endParaRPr>
          </a:p>
        </p:txBody>
      </p:sp>
      <p:sp>
        <p:nvSpPr>
          <p:cNvPr id="24" name="Rounded Rectangle 12">
            <a:extLst>
              <a:ext uri="{FF2B5EF4-FFF2-40B4-BE49-F238E27FC236}">
                <a16:creationId xmlns:a16="http://schemas.microsoft.com/office/drawing/2014/main" xmlns="" id="{6DC85524-D938-8B03-D5FD-207893A29BDB}"/>
              </a:ext>
            </a:extLst>
          </p:cNvPr>
          <p:cNvSpPr/>
          <p:nvPr/>
        </p:nvSpPr>
        <p:spPr>
          <a:xfrm>
            <a:off x="2058969" y="4433937"/>
            <a:ext cx="722500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algn="ctr">
              <a:buClr>
                <a:srgbClr val="000000"/>
              </a:buClr>
              <a:buFont typeface="Arial"/>
              <a:buNone/>
              <a:defRPr/>
            </a:pPr>
            <a:endParaRPr lang="en-US" sz="2800" kern="0">
              <a:solidFill>
                <a:prstClr val="white"/>
              </a:solidFill>
              <a:latin typeface="Calibri"/>
              <a:sym typeface="Arial"/>
            </a:endParaRPr>
          </a:p>
        </p:txBody>
      </p:sp>
      <p:sp>
        <p:nvSpPr>
          <p:cNvPr id="25" name="Rectangle 24">
            <a:extLst>
              <a:ext uri="{FF2B5EF4-FFF2-40B4-BE49-F238E27FC236}">
                <a16:creationId xmlns:a16="http://schemas.microsoft.com/office/drawing/2014/main" xmlns="" id="{8A01DC8A-5A82-077C-6E95-1CCFA13F1B52}"/>
              </a:ext>
            </a:extLst>
          </p:cNvPr>
          <p:cNvSpPr/>
          <p:nvPr/>
        </p:nvSpPr>
        <p:spPr>
          <a:xfrm>
            <a:off x="2667001" y="4582372"/>
            <a:ext cx="6476999" cy="523004"/>
          </a:xfrm>
          <a:prstGeom prst="rect">
            <a:avLst/>
          </a:prstGeom>
        </p:spPr>
        <p:txBody>
          <a:bodyPr wrap="square" lIns="91226" tIns="45613" rIns="91226" bIns="45613">
            <a:spAutoFit/>
          </a:bodyPr>
          <a:lstStyle/>
          <a:p>
            <a:pPr>
              <a:buClr>
                <a:srgbClr val="000000"/>
              </a:buClr>
              <a:buFont typeface="Arial"/>
              <a:buNone/>
              <a:defRPr/>
            </a:pPr>
            <a:r>
              <a:rPr lang="en-US" altLang="zh-CN" sz="2800" dirty="0">
                <a:solidFill>
                  <a:prstClr val="black"/>
                </a:solidFill>
                <a:latin typeface="Arial" panose="020B0604020202020204" pitchFamily="34" charset="0"/>
                <a:ea typeface="微软雅黑" panose="020B0503020204020204" pitchFamily="34" charset="-122"/>
                <a:cs typeface="Arial"/>
                <a:sym typeface="Arial"/>
              </a:rPr>
              <a:t>Bài viết sạch, không mắc lỗi.</a:t>
            </a:r>
            <a:endParaRPr lang="zh-CN" altLang="en-US" sz="2800" dirty="0">
              <a:solidFill>
                <a:prstClr val="black"/>
              </a:solidFill>
              <a:latin typeface="Arial" panose="020B0604020202020204" pitchFamily="34" charset="0"/>
              <a:ea typeface="微软雅黑" panose="020B0503020204020204" pitchFamily="34" charset="-122"/>
              <a:cs typeface="Arial"/>
              <a:sym typeface="Arial"/>
            </a:endParaRPr>
          </a:p>
        </p:txBody>
      </p:sp>
      <p:sp>
        <p:nvSpPr>
          <p:cNvPr id="26" name="Oval 25">
            <a:extLst>
              <a:ext uri="{FF2B5EF4-FFF2-40B4-BE49-F238E27FC236}">
                <a16:creationId xmlns:a16="http://schemas.microsoft.com/office/drawing/2014/main" xmlns="" id="{0F8B866E-0AE0-0652-8CE4-95542B762FCE}"/>
              </a:ext>
            </a:extLst>
          </p:cNvPr>
          <p:cNvSpPr/>
          <p:nvPr/>
        </p:nvSpPr>
        <p:spPr>
          <a:xfrm>
            <a:off x="2199904" y="4581262"/>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algn="ctr">
              <a:buClr>
                <a:srgbClr val="000000"/>
              </a:buClr>
              <a:buFont typeface="Arial"/>
              <a:buNone/>
              <a:defRPr/>
            </a:pPr>
            <a:r>
              <a:rPr lang="en-US" sz="2800" kern="0" dirty="0">
                <a:solidFill>
                  <a:prstClr val="black"/>
                </a:solidFill>
                <a:latin typeface="Arial" panose="020B0604020202020204" pitchFamily="34" charset="0"/>
                <a:ea typeface="inpin heiti" charset="-122"/>
                <a:cs typeface="Times New Roman" panose="02020603050405020304" pitchFamily="18" charset="0"/>
                <a:sym typeface="Arial"/>
              </a:rPr>
              <a:t>3</a:t>
            </a:r>
            <a:endParaRPr lang="en-US" sz="2800" kern="0" dirty="0">
              <a:solidFill>
                <a:prstClr val="black"/>
              </a:solidFill>
              <a:latin typeface="Calibri"/>
              <a:sym typeface="Arial"/>
            </a:endParaRPr>
          </a:p>
        </p:txBody>
      </p:sp>
      <p:pic>
        <p:nvPicPr>
          <p:cNvPr id="27" name="Picture 2" descr="Star Cartoon Images, Stock Photos &amp;amp; Vectors | Shutterstock">
            <a:extLst>
              <a:ext uri="{FF2B5EF4-FFF2-40B4-BE49-F238E27FC236}">
                <a16:creationId xmlns:a16="http://schemas.microsoft.com/office/drawing/2014/main" xmlns="" id="{2E2B1B21-2159-D802-6AA2-079B2F019CC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52944" y="2746857"/>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tar Cartoon Images, Stock Photos &amp;amp; Vectors | Shutterstock">
            <a:extLst>
              <a:ext uri="{FF2B5EF4-FFF2-40B4-BE49-F238E27FC236}">
                <a16:creationId xmlns:a16="http://schemas.microsoft.com/office/drawing/2014/main" xmlns="" id="{CCB83174-D662-A641-FF49-603873E998C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3515" y="366382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xmlns="" id="{FFE07EC6-814C-04E4-0986-652252C9068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83969" y="4421599"/>
            <a:ext cx="2105161" cy="600283"/>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675106" y="288758"/>
            <a:ext cx="1476323"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42945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animBg="1"/>
      <p:bldP spid="19" grpId="0" animBg="1"/>
      <p:bldP spid="20" grpId="0"/>
      <p:bldP spid="23" grpId="0" animBg="1"/>
      <p:bldP spid="24" grpId="0" animBg="1"/>
      <p:bldP spid="25" grpId="0"/>
      <p:bldP spid="2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793">
      <a:dk1>
        <a:sysClr val="windowText" lastClr="000000"/>
      </a:dk1>
      <a:lt1>
        <a:sysClr val="window" lastClr="FFFFFF"/>
      </a:lt1>
      <a:dk2>
        <a:srgbClr val="44546A"/>
      </a:dk2>
      <a:lt2>
        <a:srgbClr val="E7E6E6"/>
      </a:lt2>
      <a:accent1>
        <a:srgbClr val="FFB3B8"/>
      </a:accent1>
      <a:accent2>
        <a:srgbClr val="2ABADA"/>
      </a:accent2>
      <a:accent3>
        <a:srgbClr val="FFB3B8"/>
      </a:accent3>
      <a:accent4>
        <a:srgbClr val="2ABADA"/>
      </a:accent4>
      <a:accent5>
        <a:srgbClr val="FFB3B8"/>
      </a:accent5>
      <a:accent6>
        <a:srgbClr val="2ABADA"/>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313</Words>
  <Application>Microsoft Office PowerPoint</Application>
  <PresentationFormat>Custom</PresentationFormat>
  <Paragraphs>41</Paragraphs>
  <Slides>13</Slides>
  <Notes>10</Notes>
  <HiddenSlides>0</HiddenSlides>
  <MMClips>1</MMClips>
  <ScaleCrop>false</ScaleCrop>
  <HeadingPairs>
    <vt:vector size="4" baseType="variant">
      <vt:variant>
        <vt:lpstr>Theme</vt:lpstr>
      </vt:variant>
      <vt:variant>
        <vt:i4>4</vt:i4>
      </vt:variant>
      <vt:variant>
        <vt:lpstr>Slide Titles</vt:lpstr>
      </vt:variant>
      <vt:variant>
        <vt:i4>13</vt:i4>
      </vt:variant>
    </vt:vector>
  </HeadingPairs>
  <TitlesOfParts>
    <vt:vector size="17" baseType="lpstr">
      <vt:lpstr>Office 主题</vt:lpstr>
      <vt:lpstr>2_Office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12</cp:revision>
  <dcterms:created xsi:type="dcterms:W3CDTF">2023-01-31T08:30:57Z</dcterms:created>
  <dcterms:modified xsi:type="dcterms:W3CDTF">2023-06-02T17:14:55Z</dcterms:modified>
</cp:coreProperties>
</file>