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B724B-B415-4723-BF33-5D369753239D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3A9E1-22E7-43D9-84B7-AA119BEF6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8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6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5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5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4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9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8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9BE5-54D3-4118-AAEC-15E98535530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7B28D-F82C-4FFF-B374-33110B8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3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png"/><Relationship Id="rId3" Type="http://schemas.openxmlformats.org/officeDocument/2006/relationships/tags" Target="../tags/tag12.xml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emf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5" Type="http://schemas.openxmlformats.org/officeDocument/2006/relationships/video" Target="../media/media1.mp4"/><Relationship Id="rId10" Type="http://schemas.openxmlformats.org/officeDocument/2006/relationships/image" Target="../media/image12.jpeg"/><Relationship Id="rId4" Type="http://schemas.microsoft.com/office/2007/relationships/media" Target="../media/media1.mp4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6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video" Target="../media/media2.mp4"/><Relationship Id="rId10" Type="http://schemas.openxmlformats.org/officeDocument/2006/relationships/image" Target="../media/image20.jpeg"/><Relationship Id="rId4" Type="http://schemas.microsoft.com/office/2007/relationships/media" Target="../media/media2.mp4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15.em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390754" y="-2253136"/>
            <a:ext cx="9445385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40" y="167885"/>
            <a:ext cx="1144045" cy="15629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7FBF42DF-FBFF-4B1A-8435-189884A301B4}"/>
              </a:ext>
            </a:extLst>
          </p:cNvPr>
          <p:cNvSpPr/>
          <p:nvPr/>
        </p:nvSpPr>
        <p:spPr>
          <a:xfrm>
            <a:off x="1913217" y="1736143"/>
            <a:ext cx="5317565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 … ngày … tháng … năm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xmlns="" id="{7A79195A-47C4-4C66-A4F8-5A7631EDF94E}"/>
              </a:ext>
            </a:extLst>
          </p:cNvPr>
          <p:cNvSpPr txBox="1"/>
          <p:nvPr/>
        </p:nvSpPr>
        <p:spPr>
          <a:xfrm>
            <a:off x="2300334" y="2851059"/>
            <a:ext cx="4201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17B938-622F-4318-928F-5EE6D712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343" y="3664726"/>
            <a:ext cx="4851313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" y="1015823"/>
            <a:ext cx="8383706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xmlns="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85" y="57150"/>
            <a:ext cx="976940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3" y="524608"/>
            <a:ext cx="4030688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83" y="524608"/>
            <a:ext cx="1188009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xmlns="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32" y="3906183"/>
            <a:ext cx="4676891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44" y="5522088"/>
            <a:ext cx="1149992" cy="153332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xmlns="" id="{6051B124-8107-4F77-98DB-7E827913A1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2" y="1352866"/>
            <a:ext cx="4748299" cy="24976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2E831D-C655-49D3-898E-AA7259C905C7}"/>
              </a:ext>
            </a:extLst>
          </p:cNvPr>
          <p:cNvSpPr/>
          <p:nvPr/>
        </p:nvSpPr>
        <p:spPr>
          <a:xfrm>
            <a:off x="1354464" y="1907524"/>
            <a:ext cx="3217537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Trò chơi Bàn tay diệu kì</a:t>
            </a:r>
            <a:endParaRPr kumimoji="0" lang="vi-VN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xmlns="" id="{C8CC574C-F2F8-44AD-B550-14AFD0FECA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84137" y="2404531"/>
            <a:ext cx="405249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việc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làm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sóc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thích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ở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32BA9F3-B427-4A57-AB35-31D771FE2878}"/>
              </a:ext>
            </a:extLst>
          </p:cNvPr>
          <p:cNvSpPr/>
          <p:nvPr/>
        </p:nvSpPr>
        <p:spPr>
          <a:xfrm>
            <a:off x="1268188" y="2601712"/>
            <a:ext cx="4014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7221443-32B9-4FF9-8620-4EE991855A55}"/>
              </a:ext>
            </a:extLst>
          </p:cNvPr>
          <p:cNvSpPr/>
          <p:nvPr/>
        </p:nvSpPr>
        <p:spPr>
          <a:xfrm>
            <a:off x="1268188" y="3429000"/>
            <a:ext cx="4014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F46F22E1-BAD6-46AC-988D-68170B41629E}"/>
              </a:ext>
            </a:extLst>
          </p:cNvPr>
          <p:cNvSpPr/>
          <p:nvPr/>
        </p:nvSpPr>
        <p:spPr>
          <a:xfrm>
            <a:off x="1539064" y="4029616"/>
            <a:ext cx="1514876" cy="892949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xmlns="" id="{407F0E7F-9E47-4BF7-88E5-F46EBA8AFB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15318" y="4276034"/>
            <a:ext cx="177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Bàn tay mẹ …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88FD913F-7D2C-45CD-92BA-039B81EB5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17" y="1482494"/>
            <a:ext cx="2080775" cy="18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0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87527" y="-449821"/>
            <a:ext cx="6861665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34" y="157553"/>
            <a:ext cx="2656544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249182" y="-218894"/>
            <a:ext cx="2639697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54" y="2529177"/>
            <a:ext cx="877826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09" y="4457977"/>
            <a:ext cx="877826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6484343" y="2192463"/>
            <a:ext cx="1349657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54" y="3114394"/>
            <a:ext cx="5266164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87527" y="-449821"/>
            <a:ext cx="6861665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34" y="157553"/>
            <a:ext cx="2656544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249182" y="-218894"/>
            <a:ext cx="2639697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54" y="2529177"/>
            <a:ext cx="877826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09" y="4457977"/>
            <a:ext cx="877826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6484343" y="2192463"/>
            <a:ext cx="1349657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2794691" y="2648608"/>
            <a:ext cx="3225993" cy="28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xmlns="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50" y="826396"/>
            <a:ext cx="3687641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2" y="1256189"/>
            <a:ext cx="3551765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23466"/>
          <a:stretch/>
        </p:blipFill>
        <p:spPr>
          <a:xfrm>
            <a:off x="247338" y="104932"/>
            <a:ext cx="5009024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919412" y="2897447"/>
            <a:ext cx="2439007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605255" y="5667355"/>
            <a:ext cx="34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592140" y="4646599"/>
            <a:ext cx="34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629042" y="3613651"/>
            <a:ext cx="31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577643" y="2589132"/>
            <a:ext cx="34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561707" y="6071931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544388" y="5050610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547210" y="4021762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560956" y="2994297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xmlns="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755130" y="246633"/>
            <a:ext cx="37719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743FBD2-3391-4814-B090-A0E10E5335FB}"/>
              </a:ext>
            </a:extLst>
          </p:cNvPr>
          <p:cNvSpPr/>
          <p:nvPr/>
        </p:nvSpPr>
        <p:spPr>
          <a:xfrm>
            <a:off x="5948919" y="5704620"/>
            <a:ext cx="1666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2"/>
          <a:srcRect b="14323"/>
          <a:stretch/>
        </p:blipFill>
        <p:spPr>
          <a:xfrm>
            <a:off x="5256361" y="2386156"/>
            <a:ext cx="2923262" cy="33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1" y="1015823"/>
            <a:ext cx="7826432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85" y="57150"/>
            <a:ext cx="976940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3" y="524608"/>
            <a:ext cx="4030688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xmlns="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84" y="4296964"/>
            <a:ext cx="1226917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60D88B-E7FC-4908-AB66-2AC6DA153C14}"/>
              </a:ext>
            </a:extLst>
          </p:cNvPr>
          <p:cNvSpPr txBox="1"/>
          <p:nvPr/>
        </p:nvSpPr>
        <p:spPr>
          <a:xfrm>
            <a:off x="3718091" y="2049356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mũ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569881" y="1428109"/>
            <a:ext cx="7468985" cy="653780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5332509" y="2821513"/>
            <a:ext cx="2346979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471878" y="2975939"/>
            <a:ext cx="2439007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E25E12F-36FC-466C-B534-550EBA84F1BC}"/>
              </a:ext>
            </a:extLst>
          </p:cNvPr>
          <p:cNvGrpSpPr/>
          <p:nvPr/>
        </p:nvGrpSpPr>
        <p:grpSpPr>
          <a:xfrm>
            <a:off x="5218219" y="2611427"/>
            <a:ext cx="1593857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02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xmlns="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50" y="826396"/>
            <a:ext cx="3687641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5" y="1256189"/>
            <a:ext cx="3551765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247338" y="104932"/>
            <a:ext cx="5009024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743FBD2-3391-4814-B090-A0E10E5335FB}"/>
              </a:ext>
            </a:extLst>
          </p:cNvPr>
          <p:cNvSpPr/>
          <p:nvPr/>
        </p:nvSpPr>
        <p:spPr>
          <a:xfrm>
            <a:off x="5948919" y="5704620"/>
            <a:ext cx="1666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585660" y="196455"/>
            <a:ext cx="3865874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019817" y="2764453"/>
            <a:ext cx="2346979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719554" y="5667355"/>
            <a:ext cx="34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723757" y="4665071"/>
            <a:ext cx="34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746804" y="3655213"/>
            <a:ext cx="314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695406" y="2667644"/>
            <a:ext cx="34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676006" y="6071931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676005" y="5069082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678827" y="4063324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678719" y="3072809"/>
            <a:ext cx="405458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5269872" y="2366826"/>
            <a:ext cx="2989873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" y="1015823"/>
            <a:ext cx="8383706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xmlns="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85" y="57150"/>
            <a:ext cx="976940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3" y="524608"/>
            <a:ext cx="4030688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83" y="524608"/>
            <a:ext cx="1188009" cy="308034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4BF238FF-0A43-40E9-95A1-A1E9262A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9144000" cy="36677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65B2241-B760-4494-B59E-858FA73D936E}"/>
              </a:ext>
            </a:extLst>
          </p:cNvPr>
          <p:cNvSpPr/>
          <p:nvPr/>
        </p:nvSpPr>
        <p:spPr>
          <a:xfrm>
            <a:off x="1789132" y="193073"/>
            <a:ext cx="4805921" cy="1015662"/>
          </a:xfrm>
          <a:custGeom>
            <a:avLst/>
            <a:gdLst>
              <a:gd name="connsiteX0" fmla="*/ 0 w 6407895"/>
              <a:gd name="connsiteY0" fmla="*/ 98885 h 1015662"/>
              <a:gd name="connsiteX1" fmla="*/ 98885 w 6407895"/>
              <a:gd name="connsiteY1" fmla="*/ 0 h 1015662"/>
              <a:gd name="connsiteX2" fmla="*/ 787644 w 6407895"/>
              <a:gd name="connsiteY2" fmla="*/ 0 h 1015662"/>
              <a:gd name="connsiteX3" fmla="*/ 1476404 w 6407895"/>
              <a:gd name="connsiteY3" fmla="*/ 0 h 1015662"/>
              <a:gd name="connsiteX4" fmla="*/ 2040960 w 6407895"/>
              <a:gd name="connsiteY4" fmla="*/ 0 h 1015662"/>
              <a:gd name="connsiteX5" fmla="*/ 2419214 w 6407895"/>
              <a:gd name="connsiteY5" fmla="*/ 0 h 1015662"/>
              <a:gd name="connsiteX6" fmla="*/ 2921669 w 6407895"/>
              <a:gd name="connsiteY6" fmla="*/ 0 h 1015662"/>
              <a:gd name="connsiteX7" fmla="*/ 3486226 w 6407895"/>
              <a:gd name="connsiteY7" fmla="*/ 0 h 1015662"/>
              <a:gd name="connsiteX8" fmla="*/ 4174985 w 6407895"/>
              <a:gd name="connsiteY8" fmla="*/ 0 h 1015662"/>
              <a:gd name="connsiteX9" fmla="*/ 4615340 w 6407895"/>
              <a:gd name="connsiteY9" fmla="*/ 0 h 1015662"/>
              <a:gd name="connsiteX10" fmla="*/ 5179896 w 6407895"/>
              <a:gd name="connsiteY10" fmla="*/ 0 h 1015662"/>
              <a:gd name="connsiteX11" fmla="*/ 5558149 w 6407895"/>
              <a:gd name="connsiteY11" fmla="*/ 0 h 1015662"/>
              <a:gd name="connsiteX12" fmla="*/ 6309010 w 6407895"/>
              <a:gd name="connsiteY12" fmla="*/ 0 h 1015662"/>
              <a:gd name="connsiteX13" fmla="*/ 6407895 w 6407895"/>
              <a:gd name="connsiteY13" fmla="*/ 98885 h 1015662"/>
              <a:gd name="connsiteX14" fmla="*/ 6407895 w 6407895"/>
              <a:gd name="connsiteY14" fmla="*/ 499652 h 1015662"/>
              <a:gd name="connsiteX15" fmla="*/ 6407895 w 6407895"/>
              <a:gd name="connsiteY15" fmla="*/ 916777 h 1015662"/>
              <a:gd name="connsiteX16" fmla="*/ 6309010 w 6407895"/>
              <a:gd name="connsiteY16" fmla="*/ 1015662 h 1015662"/>
              <a:gd name="connsiteX17" fmla="*/ 5744453 w 6407895"/>
              <a:gd name="connsiteY17" fmla="*/ 1015662 h 1015662"/>
              <a:gd name="connsiteX18" fmla="*/ 5117795 w 6407895"/>
              <a:gd name="connsiteY18" fmla="*/ 1015662 h 1015662"/>
              <a:gd name="connsiteX19" fmla="*/ 4739542 w 6407895"/>
              <a:gd name="connsiteY19" fmla="*/ 1015662 h 1015662"/>
              <a:gd name="connsiteX20" fmla="*/ 4174985 w 6407895"/>
              <a:gd name="connsiteY20" fmla="*/ 1015662 h 1015662"/>
              <a:gd name="connsiteX21" fmla="*/ 3734631 w 6407895"/>
              <a:gd name="connsiteY21" fmla="*/ 1015662 h 1015662"/>
              <a:gd name="connsiteX22" fmla="*/ 3107973 w 6407895"/>
              <a:gd name="connsiteY22" fmla="*/ 1015662 h 1015662"/>
              <a:gd name="connsiteX23" fmla="*/ 2667619 w 6407895"/>
              <a:gd name="connsiteY23" fmla="*/ 1015662 h 1015662"/>
              <a:gd name="connsiteX24" fmla="*/ 1978859 w 6407895"/>
              <a:gd name="connsiteY24" fmla="*/ 1015662 h 1015662"/>
              <a:gd name="connsiteX25" fmla="*/ 1600606 w 6407895"/>
              <a:gd name="connsiteY25" fmla="*/ 1015662 h 1015662"/>
              <a:gd name="connsiteX26" fmla="*/ 1160252 w 6407895"/>
              <a:gd name="connsiteY26" fmla="*/ 1015662 h 1015662"/>
              <a:gd name="connsiteX27" fmla="*/ 719897 w 6407895"/>
              <a:gd name="connsiteY27" fmla="*/ 1015662 h 1015662"/>
              <a:gd name="connsiteX28" fmla="*/ 98885 w 6407895"/>
              <a:gd name="connsiteY28" fmla="*/ 1015662 h 1015662"/>
              <a:gd name="connsiteX29" fmla="*/ 0 w 6407895"/>
              <a:gd name="connsiteY29" fmla="*/ 916777 h 1015662"/>
              <a:gd name="connsiteX30" fmla="*/ 0 w 6407895"/>
              <a:gd name="connsiteY30" fmla="*/ 491473 h 1015662"/>
              <a:gd name="connsiteX31" fmla="*/ 0 w 6407895"/>
              <a:gd name="connsiteY31" fmla="*/ 98885 h 10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1015662" fill="none" extrusionOk="0">
                <a:moveTo>
                  <a:pt x="0" y="98885"/>
                </a:moveTo>
                <a:cubicBezTo>
                  <a:pt x="6116" y="33815"/>
                  <a:pt x="34162" y="-12331"/>
                  <a:pt x="98885" y="0"/>
                </a:cubicBezTo>
                <a:cubicBezTo>
                  <a:pt x="264674" y="-56705"/>
                  <a:pt x="523328" y="36708"/>
                  <a:pt x="787644" y="0"/>
                </a:cubicBezTo>
                <a:cubicBezTo>
                  <a:pt x="1051960" y="-36708"/>
                  <a:pt x="1294118" y="16933"/>
                  <a:pt x="1476404" y="0"/>
                </a:cubicBezTo>
                <a:cubicBezTo>
                  <a:pt x="1658690" y="-16933"/>
                  <a:pt x="1785276" y="6822"/>
                  <a:pt x="2040960" y="0"/>
                </a:cubicBezTo>
                <a:cubicBezTo>
                  <a:pt x="2296644" y="-6822"/>
                  <a:pt x="2239983" y="19489"/>
                  <a:pt x="2419214" y="0"/>
                </a:cubicBezTo>
                <a:cubicBezTo>
                  <a:pt x="2598445" y="-19489"/>
                  <a:pt x="2770112" y="51620"/>
                  <a:pt x="2921669" y="0"/>
                </a:cubicBezTo>
                <a:cubicBezTo>
                  <a:pt x="3073227" y="-51620"/>
                  <a:pt x="3298577" y="1960"/>
                  <a:pt x="3486226" y="0"/>
                </a:cubicBezTo>
                <a:cubicBezTo>
                  <a:pt x="3673875" y="-1960"/>
                  <a:pt x="4006683" y="43653"/>
                  <a:pt x="4174985" y="0"/>
                </a:cubicBezTo>
                <a:cubicBezTo>
                  <a:pt x="4343287" y="-43653"/>
                  <a:pt x="4404682" y="46413"/>
                  <a:pt x="4615340" y="0"/>
                </a:cubicBezTo>
                <a:cubicBezTo>
                  <a:pt x="4825999" y="-46413"/>
                  <a:pt x="4971818" y="18295"/>
                  <a:pt x="5179896" y="0"/>
                </a:cubicBezTo>
                <a:cubicBezTo>
                  <a:pt x="5387974" y="-18295"/>
                  <a:pt x="5469841" y="20256"/>
                  <a:pt x="5558149" y="0"/>
                </a:cubicBezTo>
                <a:cubicBezTo>
                  <a:pt x="5646457" y="-20256"/>
                  <a:pt x="5996949" y="56491"/>
                  <a:pt x="6309010" y="0"/>
                </a:cubicBezTo>
                <a:cubicBezTo>
                  <a:pt x="6351831" y="-6553"/>
                  <a:pt x="6402967" y="39631"/>
                  <a:pt x="6407895" y="98885"/>
                </a:cubicBezTo>
                <a:cubicBezTo>
                  <a:pt x="6433497" y="253045"/>
                  <a:pt x="6405240" y="373773"/>
                  <a:pt x="6407895" y="499652"/>
                </a:cubicBezTo>
                <a:cubicBezTo>
                  <a:pt x="6410550" y="625531"/>
                  <a:pt x="6386784" y="712010"/>
                  <a:pt x="6407895" y="916777"/>
                </a:cubicBezTo>
                <a:cubicBezTo>
                  <a:pt x="6407141" y="970429"/>
                  <a:pt x="6353766" y="1018635"/>
                  <a:pt x="6309010" y="1015662"/>
                </a:cubicBezTo>
                <a:cubicBezTo>
                  <a:pt x="6032252" y="1059200"/>
                  <a:pt x="5997593" y="959773"/>
                  <a:pt x="5744453" y="1015662"/>
                </a:cubicBezTo>
                <a:cubicBezTo>
                  <a:pt x="5491313" y="1071551"/>
                  <a:pt x="5395422" y="998028"/>
                  <a:pt x="5117795" y="1015662"/>
                </a:cubicBezTo>
                <a:cubicBezTo>
                  <a:pt x="4840168" y="1033296"/>
                  <a:pt x="4921526" y="978715"/>
                  <a:pt x="4739542" y="1015662"/>
                </a:cubicBezTo>
                <a:cubicBezTo>
                  <a:pt x="4557558" y="1052609"/>
                  <a:pt x="4302717" y="947945"/>
                  <a:pt x="4174985" y="1015662"/>
                </a:cubicBezTo>
                <a:cubicBezTo>
                  <a:pt x="4047253" y="1083379"/>
                  <a:pt x="3924052" y="988535"/>
                  <a:pt x="3734631" y="1015662"/>
                </a:cubicBezTo>
                <a:cubicBezTo>
                  <a:pt x="3545210" y="1042789"/>
                  <a:pt x="3354504" y="1011543"/>
                  <a:pt x="3107973" y="1015662"/>
                </a:cubicBezTo>
                <a:cubicBezTo>
                  <a:pt x="2861442" y="1019781"/>
                  <a:pt x="2802087" y="976904"/>
                  <a:pt x="2667619" y="1015662"/>
                </a:cubicBezTo>
                <a:cubicBezTo>
                  <a:pt x="2533151" y="1054420"/>
                  <a:pt x="2131086" y="978252"/>
                  <a:pt x="1978859" y="1015662"/>
                </a:cubicBezTo>
                <a:cubicBezTo>
                  <a:pt x="1826632" y="1053072"/>
                  <a:pt x="1723729" y="1013125"/>
                  <a:pt x="1600606" y="1015662"/>
                </a:cubicBezTo>
                <a:cubicBezTo>
                  <a:pt x="1477483" y="1018199"/>
                  <a:pt x="1294409" y="996493"/>
                  <a:pt x="1160252" y="1015662"/>
                </a:cubicBezTo>
                <a:cubicBezTo>
                  <a:pt x="1026095" y="1034831"/>
                  <a:pt x="854309" y="1000796"/>
                  <a:pt x="719897" y="1015662"/>
                </a:cubicBezTo>
                <a:cubicBezTo>
                  <a:pt x="585486" y="1030528"/>
                  <a:pt x="309067" y="1010934"/>
                  <a:pt x="98885" y="1015662"/>
                </a:cubicBezTo>
                <a:cubicBezTo>
                  <a:pt x="33694" y="1015385"/>
                  <a:pt x="13059" y="970576"/>
                  <a:pt x="0" y="916777"/>
                </a:cubicBezTo>
                <a:cubicBezTo>
                  <a:pt x="-37493" y="750402"/>
                  <a:pt x="18779" y="641653"/>
                  <a:pt x="0" y="491473"/>
                </a:cubicBezTo>
                <a:cubicBezTo>
                  <a:pt x="-18779" y="341293"/>
                  <a:pt x="33753" y="246333"/>
                  <a:pt x="0" y="98885"/>
                </a:cubicBezTo>
                <a:close/>
              </a:path>
              <a:path w="6407895" h="1015662" stroke="0" extrusionOk="0">
                <a:moveTo>
                  <a:pt x="0" y="98885"/>
                </a:moveTo>
                <a:cubicBezTo>
                  <a:pt x="-12975" y="35642"/>
                  <a:pt x="40110" y="-11226"/>
                  <a:pt x="98885" y="0"/>
                </a:cubicBezTo>
                <a:cubicBezTo>
                  <a:pt x="246210" y="-9377"/>
                  <a:pt x="335098" y="37034"/>
                  <a:pt x="539239" y="0"/>
                </a:cubicBezTo>
                <a:cubicBezTo>
                  <a:pt x="743380" y="-37034"/>
                  <a:pt x="801495" y="6066"/>
                  <a:pt x="917492" y="0"/>
                </a:cubicBezTo>
                <a:cubicBezTo>
                  <a:pt x="1033489" y="-6066"/>
                  <a:pt x="1233887" y="21753"/>
                  <a:pt x="1482049" y="0"/>
                </a:cubicBezTo>
                <a:cubicBezTo>
                  <a:pt x="1730211" y="-21753"/>
                  <a:pt x="1946472" y="13037"/>
                  <a:pt x="2108707" y="0"/>
                </a:cubicBezTo>
                <a:cubicBezTo>
                  <a:pt x="2270942" y="-13037"/>
                  <a:pt x="2358778" y="48452"/>
                  <a:pt x="2549062" y="0"/>
                </a:cubicBezTo>
                <a:cubicBezTo>
                  <a:pt x="2739347" y="-48452"/>
                  <a:pt x="2806702" y="44111"/>
                  <a:pt x="2989416" y="0"/>
                </a:cubicBezTo>
                <a:cubicBezTo>
                  <a:pt x="3172130" y="-44111"/>
                  <a:pt x="3283697" y="8749"/>
                  <a:pt x="3367669" y="0"/>
                </a:cubicBezTo>
                <a:cubicBezTo>
                  <a:pt x="3451641" y="-8749"/>
                  <a:pt x="3657250" y="54167"/>
                  <a:pt x="3932226" y="0"/>
                </a:cubicBezTo>
                <a:cubicBezTo>
                  <a:pt x="4207202" y="-54167"/>
                  <a:pt x="4384798" y="51621"/>
                  <a:pt x="4558884" y="0"/>
                </a:cubicBezTo>
                <a:cubicBezTo>
                  <a:pt x="4732970" y="-51621"/>
                  <a:pt x="4958775" y="28976"/>
                  <a:pt x="5247643" y="0"/>
                </a:cubicBezTo>
                <a:cubicBezTo>
                  <a:pt x="5536511" y="-28976"/>
                  <a:pt x="5808114" y="5341"/>
                  <a:pt x="6309010" y="0"/>
                </a:cubicBezTo>
                <a:cubicBezTo>
                  <a:pt x="6365329" y="12813"/>
                  <a:pt x="6404810" y="29786"/>
                  <a:pt x="6407895" y="98885"/>
                </a:cubicBezTo>
                <a:cubicBezTo>
                  <a:pt x="6420219" y="221081"/>
                  <a:pt x="6384815" y="394623"/>
                  <a:pt x="6407895" y="499652"/>
                </a:cubicBezTo>
                <a:cubicBezTo>
                  <a:pt x="6430975" y="604681"/>
                  <a:pt x="6358517" y="779414"/>
                  <a:pt x="6407895" y="916777"/>
                </a:cubicBezTo>
                <a:cubicBezTo>
                  <a:pt x="6412220" y="984231"/>
                  <a:pt x="6357347" y="1015713"/>
                  <a:pt x="6309010" y="1015662"/>
                </a:cubicBezTo>
                <a:cubicBezTo>
                  <a:pt x="6137522" y="1066429"/>
                  <a:pt x="6021666" y="1009120"/>
                  <a:pt x="5868656" y="1015662"/>
                </a:cubicBezTo>
                <a:cubicBezTo>
                  <a:pt x="5715646" y="1022204"/>
                  <a:pt x="5629650" y="976132"/>
                  <a:pt x="5490403" y="1015662"/>
                </a:cubicBezTo>
                <a:cubicBezTo>
                  <a:pt x="5351156" y="1055192"/>
                  <a:pt x="5104055" y="952539"/>
                  <a:pt x="4863745" y="1015662"/>
                </a:cubicBezTo>
                <a:cubicBezTo>
                  <a:pt x="4623435" y="1078785"/>
                  <a:pt x="4520035" y="975824"/>
                  <a:pt x="4423390" y="1015662"/>
                </a:cubicBezTo>
                <a:cubicBezTo>
                  <a:pt x="4326746" y="1055500"/>
                  <a:pt x="4201562" y="979094"/>
                  <a:pt x="4045137" y="1015662"/>
                </a:cubicBezTo>
                <a:cubicBezTo>
                  <a:pt x="3888712" y="1052230"/>
                  <a:pt x="3637107" y="961544"/>
                  <a:pt x="3418479" y="1015662"/>
                </a:cubicBezTo>
                <a:cubicBezTo>
                  <a:pt x="3199851" y="1069780"/>
                  <a:pt x="3042992" y="975338"/>
                  <a:pt x="2916024" y="1015662"/>
                </a:cubicBezTo>
                <a:cubicBezTo>
                  <a:pt x="2789057" y="1055986"/>
                  <a:pt x="2600094" y="965320"/>
                  <a:pt x="2475669" y="1015662"/>
                </a:cubicBezTo>
                <a:cubicBezTo>
                  <a:pt x="2351245" y="1066004"/>
                  <a:pt x="2083379" y="990295"/>
                  <a:pt x="1911112" y="1015662"/>
                </a:cubicBezTo>
                <a:cubicBezTo>
                  <a:pt x="1738845" y="1041029"/>
                  <a:pt x="1470588" y="1014482"/>
                  <a:pt x="1222353" y="1015662"/>
                </a:cubicBezTo>
                <a:cubicBezTo>
                  <a:pt x="974118" y="1016842"/>
                  <a:pt x="899457" y="986452"/>
                  <a:pt x="781999" y="1015662"/>
                </a:cubicBezTo>
                <a:cubicBezTo>
                  <a:pt x="664541" y="1044872"/>
                  <a:pt x="403435" y="1013133"/>
                  <a:pt x="98885" y="1015662"/>
                </a:cubicBezTo>
                <a:cubicBezTo>
                  <a:pt x="47066" y="1017206"/>
                  <a:pt x="2241" y="980819"/>
                  <a:pt x="0" y="916777"/>
                </a:cubicBezTo>
                <a:cubicBezTo>
                  <a:pt x="-15277" y="795662"/>
                  <a:pt x="24410" y="698072"/>
                  <a:pt x="0" y="499652"/>
                </a:cubicBezTo>
                <a:cubicBezTo>
                  <a:pt x="-24410" y="301232"/>
                  <a:pt x="24036" y="203507"/>
                  <a:pt x="0" y="9888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xmlns="" id="{A0D38103-87A7-4604-B968-C507CABD58D0}"/>
              </a:ext>
            </a:extLst>
          </p:cNvPr>
          <p:cNvSpPr txBox="1"/>
          <p:nvPr/>
        </p:nvSpPr>
        <p:spPr>
          <a:xfrm>
            <a:off x="2028825" y="439294"/>
            <a:ext cx="4414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: 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Ê-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đê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HP001 4 hàng" panose="020B0603050302020204" pitchFamily="34" charset="0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D0C037A-596A-4543-BD60-36ECCC844E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427177" y="1483770"/>
            <a:ext cx="6289643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8B5230B-CE9C-41CC-AF46-54EC15891ACE}"/>
              </a:ext>
            </a:extLst>
          </p:cNvPr>
          <p:cNvGrpSpPr/>
          <p:nvPr/>
        </p:nvGrpSpPr>
        <p:grpSpPr>
          <a:xfrm>
            <a:off x="1194601" y="3942924"/>
            <a:ext cx="6611875" cy="2560320"/>
            <a:chOff x="1592801" y="3942924"/>
            <a:chExt cx="8815833" cy="2560320"/>
          </a:xfrm>
        </p:grpSpPr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D04472A6-677E-41DE-8A75-B71025A82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A8B5900-D3F2-4F98-BA81-1264096FAE28}"/>
                </a:ext>
              </a:extLst>
            </p:cNvPr>
            <p:cNvSpPr txBox="1"/>
            <p:nvPr/>
          </p:nvSpPr>
          <p:spPr>
            <a:xfrm>
              <a:off x="1592801" y="4861956"/>
              <a:ext cx="88158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56441C6-91FE-434F-BB03-A85201ED0B4A}"/>
                </a:ext>
              </a:extLst>
            </p:cNvPr>
            <p:cNvSpPr txBox="1"/>
            <p:nvPr/>
          </p:nvSpPr>
          <p:spPr>
            <a:xfrm>
              <a:off x="4731096" y="4500886"/>
              <a:ext cx="27298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24" name="图片 20">
            <a:extLst>
              <a:ext uri="{FF2B5EF4-FFF2-40B4-BE49-F238E27FC236}">
                <a16:creationId xmlns:a16="http://schemas.microsoft.com/office/drawing/2014/main" xmlns="" id="{09D6499E-ACD2-4699-B4BA-16A8BF0E38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94522" y="304312"/>
            <a:ext cx="3518377" cy="1083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8C7C13-D047-4592-A64B-F072D674B523}"/>
              </a:ext>
            </a:extLst>
          </p:cNvPr>
          <p:cNvSpPr txBox="1"/>
          <p:nvPr/>
        </p:nvSpPr>
        <p:spPr>
          <a:xfrm>
            <a:off x="1039761" y="-2536723"/>
            <a:ext cx="5176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15FF300-E2B4-4832-83DA-EBE16CD055A3}"/>
              </a:ext>
            </a:extLst>
          </p:cNvPr>
          <p:cNvSpPr txBox="1"/>
          <p:nvPr/>
        </p:nvSpPr>
        <p:spPr>
          <a:xfrm>
            <a:off x="1454914" y="2009397"/>
            <a:ext cx="3120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09C89E3-9858-465B-983F-507B8B41158A}"/>
              </a:ext>
            </a:extLst>
          </p:cNvPr>
          <p:cNvSpPr txBox="1"/>
          <p:nvPr/>
        </p:nvSpPr>
        <p:spPr>
          <a:xfrm>
            <a:off x="2940199" y="2031485"/>
            <a:ext cx="3120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EEE56B2-D10C-4884-8317-95A529B92CFC}"/>
              </a:ext>
            </a:extLst>
          </p:cNvPr>
          <p:cNvSpPr txBox="1"/>
          <p:nvPr/>
        </p:nvSpPr>
        <p:spPr>
          <a:xfrm>
            <a:off x="4500528" y="2040631"/>
            <a:ext cx="3120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E571AA8-3A8D-4ADC-A43B-5D8DDC954FFA}"/>
              </a:ext>
            </a:extLst>
          </p:cNvPr>
          <p:cNvSpPr txBox="1"/>
          <p:nvPr/>
        </p:nvSpPr>
        <p:spPr>
          <a:xfrm>
            <a:off x="6108674" y="2009396"/>
            <a:ext cx="3120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5D5E76A1-EE13-4A4C-9829-466657F8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9144000" cy="36677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A12B061-081C-4744-AB16-526EE78DD061}"/>
              </a:ext>
            </a:extLst>
          </p:cNvPr>
          <p:cNvSpPr/>
          <p:nvPr/>
        </p:nvSpPr>
        <p:spPr>
          <a:xfrm>
            <a:off x="34551" y="354757"/>
            <a:ext cx="405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B5492ED-DE3C-472C-A77E-AA07EA5B4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5" y="-143401"/>
            <a:ext cx="144018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5">
            <a:extLst>
              <a:ext uri="{FF2B5EF4-FFF2-40B4-BE49-F238E27FC236}">
                <a16:creationId xmlns:a16="http://schemas.microsoft.com/office/drawing/2014/main" xmlns="" id="{8F8EBA9D-846F-4D23-8039-A52ECA16C775}"/>
              </a:ext>
            </a:extLst>
          </p:cNvPr>
          <p:cNvSpPr txBox="1"/>
          <p:nvPr/>
        </p:nvSpPr>
        <p:spPr>
          <a:xfrm>
            <a:off x="152418" y="539423"/>
            <a:ext cx="448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CÂU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4CE1F5-4FAA-4C55-94F8-A51FAECE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8" t="1269" r="14339" b="1074"/>
          <a:stretch/>
        </p:blipFill>
        <p:spPr>
          <a:xfrm rot="16200000">
            <a:off x="3059979" y="-202500"/>
            <a:ext cx="3024042" cy="7263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2DB5B98-C327-4371-98F0-56435567BB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2756619" cy="4140000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xmlns="" id="{A605B5EE-0793-4F58-95AA-1D2320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5394522" y="304312"/>
            <a:ext cx="3518377" cy="1083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CDE87CF-B122-4861-AEC9-25350590D184}"/>
              </a:ext>
            </a:extLst>
          </p:cNvPr>
          <p:cNvSpPr txBox="1"/>
          <p:nvPr/>
        </p:nvSpPr>
        <p:spPr>
          <a:xfrm>
            <a:off x="1562985" y="2240941"/>
            <a:ext cx="6467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HP001 4 hàng" panose="020B0603050302020204" pitchFamily="34" charset="0"/>
              </a:rPr>
              <a:t>   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Ước gì em hóa Ǉhành mâ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endParaRPr lang="el-GR" sz="44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867D71B-67B5-4C1E-BA22-CADBEFD85440}"/>
              </a:ext>
            </a:extLst>
          </p:cNvPr>
          <p:cNvSpPr txBox="1"/>
          <p:nvPr/>
        </p:nvSpPr>
        <p:spPr>
          <a:xfrm>
            <a:off x="1399806" y="2964216"/>
            <a:ext cx="69692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HP001 4 hàng" panose="020B0603050302020204" pitchFamily="34" charset="0"/>
              </a:rPr>
              <a:t>Em che cho mẹ suố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Ǉ ngà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bóng râm.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r>
              <a:rPr lang="en-US" sz="4400" b="1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9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52" y="1"/>
            <a:ext cx="5596687" cy="4191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3849672" y="1406352"/>
            <a:ext cx="5000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2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thơ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con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đối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mẹ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39" y="-75428"/>
            <a:ext cx="1628197" cy="217092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A6B9636-EAD0-48C2-8905-144047C9DF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2" y="2004656"/>
            <a:ext cx="2524015" cy="485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9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887527" y="-449821"/>
            <a:ext cx="6861665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34" y="157553"/>
            <a:ext cx="2656544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249182" y="-218894"/>
            <a:ext cx="2639697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54" y="2529177"/>
            <a:ext cx="877826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09" y="4457977"/>
            <a:ext cx="877826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6484343" y="2192463"/>
            <a:ext cx="1349657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2587402" y="3429001"/>
            <a:ext cx="3533607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On-screen Show (4:3)</PresentationFormat>
  <Paragraphs>39</Paragraphs>
  <Slides>11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2023-06-02T15:38:27Z</dcterms:created>
  <dcterms:modified xsi:type="dcterms:W3CDTF">2023-06-02T15:39:15Z</dcterms:modified>
</cp:coreProperties>
</file>