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E28ACC-D8CE-4D56-8A30-64E96D4DF19F}"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F29A57-A3FA-4731-A0A7-47D56FF942D2}" type="slidenum">
              <a:rPr lang="en-US" smtClean="0"/>
              <a:t>‹#›</a:t>
            </a:fld>
            <a:endParaRPr lang="en-US"/>
          </a:p>
        </p:txBody>
      </p:sp>
    </p:spTree>
    <p:extLst>
      <p:ext uri="{BB962C8B-B14F-4D97-AF65-F5344CB8AC3E}">
        <p14:creationId xmlns:p14="http://schemas.microsoft.com/office/powerpoint/2010/main" val="346343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C869A-A72E-4C68-863D-D2067E69FB5F}" type="slidenum">
              <a:rPr lang="en-US" smtClean="0"/>
              <a:t>13</a:t>
            </a:fld>
            <a:endParaRPr lang="en-US"/>
          </a:p>
        </p:txBody>
      </p:sp>
    </p:spTree>
    <p:extLst>
      <p:ext uri="{BB962C8B-B14F-4D97-AF65-F5344CB8AC3E}">
        <p14:creationId xmlns:p14="http://schemas.microsoft.com/office/powerpoint/2010/main" val="143033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28</a:t>
            </a:fld>
            <a:endParaRPr lang="en-US"/>
          </a:p>
        </p:txBody>
      </p:sp>
    </p:spTree>
    <p:extLst>
      <p:ext uri="{BB962C8B-B14F-4D97-AF65-F5344CB8AC3E}">
        <p14:creationId xmlns:p14="http://schemas.microsoft.com/office/powerpoint/2010/main" val="403623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36</a:t>
            </a:fld>
            <a:endParaRPr lang="en-US"/>
          </a:p>
        </p:txBody>
      </p:sp>
    </p:spTree>
    <p:extLst>
      <p:ext uri="{BB962C8B-B14F-4D97-AF65-F5344CB8AC3E}">
        <p14:creationId xmlns:p14="http://schemas.microsoft.com/office/powerpoint/2010/main" val="306923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BA6C50-5C66-4B5E-A6D8-457967457425}"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2059087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A6C50-5C66-4B5E-A6D8-457967457425}"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203338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A6C50-5C66-4B5E-A6D8-457967457425}"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383822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39011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A6C50-5C66-4B5E-A6D8-457967457425}"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65373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BA6C50-5C66-4B5E-A6D8-457967457425}"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244010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BA6C50-5C66-4B5E-A6D8-457967457425}"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310081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BA6C50-5C66-4B5E-A6D8-457967457425}"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395181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BA6C50-5C66-4B5E-A6D8-457967457425}"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131301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A6C50-5C66-4B5E-A6D8-457967457425}"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1230719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BA6C50-5C66-4B5E-A6D8-457967457425}"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170293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BA6C50-5C66-4B5E-A6D8-457967457425}"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00975-D1FB-4E57-9CFB-270872E3D4A1}" type="slidenum">
              <a:rPr lang="en-US" smtClean="0"/>
              <a:t>‹#›</a:t>
            </a:fld>
            <a:endParaRPr lang="en-US"/>
          </a:p>
        </p:txBody>
      </p:sp>
    </p:spTree>
    <p:extLst>
      <p:ext uri="{BB962C8B-B14F-4D97-AF65-F5344CB8AC3E}">
        <p14:creationId xmlns:p14="http://schemas.microsoft.com/office/powerpoint/2010/main" val="240503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A6C50-5C66-4B5E-A6D8-457967457425}"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00975-D1FB-4E57-9CFB-270872E3D4A1}" type="slidenum">
              <a:rPr lang="en-US" smtClean="0"/>
              <a:t>‹#›</a:t>
            </a:fld>
            <a:endParaRPr lang="en-US"/>
          </a:p>
        </p:txBody>
      </p:sp>
    </p:spTree>
    <p:extLst>
      <p:ext uri="{BB962C8B-B14F-4D97-AF65-F5344CB8AC3E}">
        <p14:creationId xmlns:p14="http://schemas.microsoft.com/office/powerpoint/2010/main" val="3157115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2.wdp"/><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34.wdp"/><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2.png"/><Relationship Id="rId5" Type="http://schemas.microsoft.com/office/2007/relationships/hdphoto" Target="../media/hdphoto33.wdp"/><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4.jpeg"/><Relationship Id="rId5" Type="http://schemas.openxmlformats.org/officeDocument/2006/relationships/image" Target="../media/image53.png"/><Relationship Id="rId4" Type="http://schemas.microsoft.com/office/2007/relationships/hdphoto" Target="../media/hdphoto32.wdp"/></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slideLayout" Target="../slideLayouts/slideLayout2.xml"/><Relationship Id="rId21" Type="http://schemas.microsoft.com/office/2007/relationships/hdphoto" Target="../media/hdphoto9.wdp"/><Relationship Id="rId34" Type="http://schemas.openxmlformats.org/officeDocument/2006/relationships/image" Target="../media/image20.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3.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24" Type="http://schemas.openxmlformats.org/officeDocument/2006/relationships/image" Target="../media/image15.png"/><Relationship Id="rId32"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7.png"/><Relationship Id="rId10" Type="http://schemas.openxmlformats.org/officeDocument/2006/relationships/image" Target="../media/image8.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png"/><Relationship Id="rId22" Type="http://schemas.openxmlformats.org/officeDocument/2006/relationships/image" Target="../media/image14.png"/><Relationship Id="rId27" Type="http://schemas.microsoft.com/office/2007/relationships/hdphoto" Target="../media/hdphoto12.wdp"/><Relationship Id="rId30"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9.jpe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2.wdp"/></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44.png"/><Relationship Id="rId4" Type="http://schemas.openxmlformats.org/officeDocument/2006/relationships/image" Target="../media/image60.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20.xml"/><Relationship Id="rId7" Type="http://schemas.openxmlformats.org/officeDocument/2006/relationships/notesSlide" Target="../notesSlides/notesSlide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2.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2.xml"/><Relationship Id="rId1" Type="http://schemas.openxmlformats.org/officeDocument/2006/relationships/tags" Target="../tags/tag23.xml"/><Relationship Id="rId4" Type="http://schemas.microsoft.com/office/2007/relationships/hdphoto" Target="../media/hdphoto35.wdp"/></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24.png"/><Relationship Id="rId4" Type="http://schemas.openxmlformats.org/officeDocument/2006/relationships/image" Target="../media/image5.png"/><Relationship Id="rId9" Type="http://schemas.microsoft.com/office/2007/relationships/hdphoto" Target="../media/hdphoto18.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2.xml"/><Relationship Id="rId1" Type="http://schemas.openxmlformats.org/officeDocument/2006/relationships/tags" Target="../tags/tag24.xml"/><Relationship Id="rId4" Type="http://schemas.microsoft.com/office/2007/relationships/hdphoto" Target="../media/hdphoto35.wdp"/></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2.xml"/><Relationship Id="rId1" Type="http://schemas.openxmlformats.org/officeDocument/2006/relationships/tags" Target="../tags/tag26.xml"/><Relationship Id="rId4" Type="http://schemas.microsoft.com/office/2007/relationships/hdphoto" Target="../media/hdphoto35.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2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slideLayout" Target="../slideLayouts/slideLayout2.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30.wdp"/><Relationship Id="rId5" Type="http://schemas.openxmlformats.org/officeDocument/2006/relationships/slideLayout" Target="../slideLayouts/slideLayout2.xml"/><Relationship Id="rId10" Type="http://schemas.openxmlformats.org/officeDocument/2006/relationships/image" Target="../media/image37.png"/><Relationship Id="rId4" Type="http://schemas.openxmlformats.org/officeDocument/2006/relationships/audio" Target="../media/media3.mp3"/><Relationship Id="rId9" Type="http://schemas.microsoft.com/office/2007/relationships/hdphoto" Target="../media/hdphoto29.wdp"/><Relationship Id="rId14" Type="http://schemas.microsoft.com/office/2007/relationships/hdphoto" Target="../media/hdphoto31.wdp"/></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slideLayout" Target="../slideLayouts/slideLayout2.xml"/><Relationship Id="rId21" Type="http://schemas.microsoft.com/office/2007/relationships/hdphoto" Target="../media/hdphoto9.wdp"/><Relationship Id="rId34" Type="http://schemas.openxmlformats.org/officeDocument/2006/relationships/image" Target="../media/image20.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3.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24" Type="http://schemas.openxmlformats.org/officeDocument/2006/relationships/image" Target="../media/image15.png"/><Relationship Id="rId32"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7.png"/><Relationship Id="rId10" Type="http://schemas.openxmlformats.org/officeDocument/2006/relationships/image" Target="../media/image8.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png"/><Relationship Id="rId22" Type="http://schemas.openxmlformats.org/officeDocument/2006/relationships/image" Target="../media/image14.png"/><Relationship Id="rId27" Type="http://schemas.microsoft.com/office/2007/relationships/hdphoto" Target="../media/hdphoto12.wdp"/><Relationship Id="rId30"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9144000" cy="6858000"/>
          </a:xfrm>
          <a:prstGeom prst="rect">
            <a:avLst/>
          </a:prstGeom>
        </p:spPr>
      </p:pic>
      <p:pic>
        <p:nvPicPr>
          <p:cNvPr id="7" name="图片 6">
            <a:extLst>
              <a:ext uri="{FF2B5EF4-FFF2-40B4-BE49-F238E27FC236}">
                <a16:creationId xmlns=""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869212" y="995423"/>
            <a:ext cx="6275619" cy="4867154"/>
          </a:xfrm>
          <a:prstGeom prst="rect">
            <a:avLst/>
          </a:prstGeom>
          <a:ln>
            <a:noFill/>
          </a:ln>
        </p:spPr>
      </p:pic>
      <p:pic>
        <p:nvPicPr>
          <p:cNvPr id="6" name="Picture 5" descr="A picture containing vector graphics&#10;&#10;Description automatically generated">
            <a:extLst>
              <a:ext uri="{FF2B5EF4-FFF2-40B4-BE49-F238E27FC236}">
                <a16:creationId xmlns="" xmlns:a16="http://schemas.microsoft.com/office/drawing/2014/main" id="{83479E94-4357-4A87-B753-6DF210CD3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3953" y="3172038"/>
            <a:ext cx="2692928" cy="3590571"/>
          </a:xfrm>
          <a:prstGeom prst="rect">
            <a:avLst/>
          </a:prstGeom>
        </p:spPr>
      </p:pic>
      <p:pic>
        <p:nvPicPr>
          <p:cNvPr id="4" name="Picture 3">
            <a:extLst>
              <a:ext uri="{FF2B5EF4-FFF2-40B4-BE49-F238E27FC236}">
                <a16:creationId xmlns="" xmlns:a16="http://schemas.microsoft.com/office/drawing/2014/main" id="{DC8D9EA9-A11E-4758-B835-908413CB05B6}"/>
              </a:ext>
            </a:extLst>
          </p:cNvPr>
          <p:cNvPicPr>
            <a:picLocks noChangeAspect="1"/>
          </p:cNvPicPr>
          <p:nvPr/>
        </p:nvPicPr>
        <p:blipFill>
          <a:blip r:embed="rId5"/>
          <a:stretch>
            <a:fillRect/>
          </a:stretch>
        </p:blipFill>
        <p:spPr>
          <a:xfrm>
            <a:off x="2068651" y="2310327"/>
            <a:ext cx="4138019" cy="1322947"/>
          </a:xfrm>
          <a:prstGeom prst="rect">
            <a:avLst/>
          </a:prstGeom>
        </p:spPr>
      </p:pic>
    </p:spTree>
    <p:extLst>
      <p:ext uri="{BB962C8B-B14F-4D97-AF65-F5344CB8AC3E}">
        <p14:creationId xmlns:p14="http://schemas.microsoft.com/office/powerpoint/2010/main" val="3548799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8">
            <a:extLst>
              <a:ext uri="{FF2B5EF4-FFF2-40B4-BE49-F238E27FC236}">
                <a16:creationId xmlns="" xmlns:a16="http://schemas.microsoft.com/office/drawing/2014/main" id="{F95DA823-6C3C-4B9F-B3BA-FDE4D0454695}"/>
              </a:ext>
            </a:extLst>
          </p:cNvPr>
          <p:cNvSpPr txBox="1"/>
          <p:nvPr/>
        </p:nvSpPr>
        <p:spPr>
          <a:xfrm>
            <a:off x="2330366" y="402676"/>
            <a:ext cx="4582941" cy="1827193"/>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smtClean="0">
                <a:ln>
                  <a:noFill/>
                </a:ln>
                <a:solidFill>
                  <a:prstClr val="black"/>
                </a:solidFill>
                <a:effectLst/>
                <a:uLnTx/>
                <a:uFillTx/>
                <a:latin typeface="Arial"/>
                <a:ea typeface="inpin heiti" charset="-122"/>
                <a:cs typeface="Times New Roman" panose="02020603050405020304" pitchFamily="18" charset="0"/>
                <a:sym typeface="Arial"/>
              </a:rPr>
              <a:t>Yêu</a:t>
            </a:r>
            <a:r>
              <a:rPr kumimoji="0" lang="en-US" altLang="zh-CN" sz="3600" b="1" i="0" u="none" strike="noStrike" kern="0" cap="none" spc="0" normalizeH="0" noProof="0" smtClean="0">
                <a:ln>
                  <a:noFill/>
                </a:ln>
                <a:solidFill>
                  <a:prstClr val="black"/>
                </a:solidFill>
                <a:effectLst/>
                <a:uLnTx/>
                <a:uFillTx/>
                <a:latin typeface="Arial"/>
                <a:ea typeface="inpin heiti" charset="-122"/>
                <a:cs typeface="Times New Roman" panose="02020603050405020304" pitchFamily="18" charset="0"/>
                <a:sym typeface="Arial"/>
              </a:rPr>
              <a:t> cầu cần đạt</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4" name="TextBox 28">
            <a:extLst>
              <a:ext uri="{FF2B5EF4-FFF2-40B4-BE49-F238E27FC236}">
                <a16:creationId xmlns="" xmlns:a16="http://schemas.microsoft.com/office/drawing/2014/main" id="{F95DA823-6C3C-4B9F-B3BA-FDE4D0454695}"/>
              </a:ext>
            </a:extLst>
          </p:cNvPr>
          <p:cNvSpPr txBox="1"/>
          <p:nvPr/>
        </p:nvSpPr>
        <p:spPr>
          <a:xfrm>
            <a:off x="239782" y="1613284"/>
            <a:ext cx="8454392" cy="5200471"/>
          </a:xfrm>
          <a:prstGeom prst="cloud">
            <a:avLst/>
          </a:prstGeom>
          <a:solidFill>
            <a:srgbClr val="ED7D31">
              <a:lumMod val="60000"/>
              <a:lumOff val="40000"/>
            </a:srgb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smtClean="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1- Đọc</a:t>
            </a:r>
            <a:r>
              <a:rPr kumimoji="0" lang="en-US" altLang="zh-CN" sz="3600" b="1" i="0" u="none" strike="noStrike" kern="0" cap="none" spc="0" normalizeH="0" noProof="0" smtClean="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đúng từ ngữ, câu đoạn và toàn bộ bài. </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600" b="1" kern="0" baseline="0" smtClean="0">
                <a:solidFill>
                  <a:srgbClr val="0070C0"/>
                </a:solidFill>
                <a:latin typeface="Times New Roman" panose="02020603050405020304" pitchFamily="18" charset="0"/>
                <a:ea typeface="inpin heiti" charset="-122"/>
                <a:cs typeface="Times New Roman" panose="02020603050405020304" pitchFamily="18" charset="0"/>
                <a:sym typeface="Arial"/>
              </a:rPr>
              <a:t>2- Nhận</a:t>
            </a:r>
            <a:r>
              <a:rPr lang="en-US" altLang="zh-CN" sz="3600" b="1" kern="0" smtClean="0">
                <a:solidFill>
                  <a:srgbClr val="0070C0"/>
                </a:solidFill>
                <a:latin typeface="Times New Roman" panose="02020603050405020304" pitchFamily="18" charset="0"/>
                <a:ea typeface="inpin heiti" charset="-122"/>
                <a:cs typeface="Times New Roman" panose="02020603050405020304" pitchFamily="18" charset="0"/>
                <a:sym typeface="Arial"/>
              </a:rPr>
              <a:t> biết được nội dung và những chi tiết quan trọng trong câu chuyện.  </a:t>
            </a:r>
            <a:endParaRPr kumimoji="0" lang="zh-CN" altLang="en-US" sz="36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Tree>
    <p:extLst>
      <p:ext uri="{BB962C8B-B14F-4D97-AF65-F5344CB8AC3E}">
        <p14:creationId xmlns:p14="http://schemas.microsoft.com/office/powerpoint/2010/main" val="2378919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p:stCondLst>
                              <p:cond delay="105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strVal val="#ppt_w*0.7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204" y="520721"/>
            <a:ext cx="5804815"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01D4D993-9AB9-40A3-A1FF-401786BFD932}"/>
              </a:ext>
            </a:extLst>
          </p:cNvPr>
          <p:cNvPicPr>
            <a:picLocks noChangeAspect="1"/>
          </p:cNvPicPr>
          <p:nvPr/>
        </p:nvPicPr>
        <p:blipFill>
          <a:blip r:embed="rId4"/>
          <a:stretch>
            <a:fillRect/>
          </a:stretch>
        </p:blipFill>
        <p:spPr>
          <a:xfrm>
            <a:off x="2889708" y="1965850"/>
            <a:ext cx="4476376" cy="2786113"/>
          </a:xfrm>
          <a:prstGeom prst="rect">
            <a:avLst/>
          </a:prstGeom>
        </p:spPr>
      </p:pic>
      <p:grpSp>
        <p:nvGrpSpPr>
          <p:cNvPr id="6" name="Group 5">
            <a:extLst>
              <a:ext uri="{FF2B5EF4-FFF2-40B4-BE49-F238E27FC236}">
                <a16:creationId xmlns="" xmlns:a16="http://schemas.microsoft.com/office/drawing/2014/main" id="{C1D9402A-F91F-44A0-B6B0-49E3A82BAC8D}"/>
              </a:ext>
            </a:extLst>
          </p:cNvPr>
          <p:cNvGrpSpPr/>
          <p:nvPr/>
        </p:nvGrpSpPr>
        <p:grpSpPr>
          <a:xfrm>
            <a:off x="-161830" y="2347510"/>
            <a:ext cx="3986756" cy="4504460"/>
            <a:chOff x="-215774" y="2347510"/>
            <a:chExt cx="5315675" cy="4504460"/>
          </a:xfrm>
        </p:grpSpPr>
        <p:pic>
          <p:nvPicPr>
            <p:cNvPr id="7" name="图片 3" descr="图片包含 餐桌&#10;&#10;描述已自动生成">
              <a:extLst>
                <a:ext uri="{FF2B5EF4-FFF2-40B4-BE49-F238E27FC236}">
                  <a16:creationId xmlns="" xmlns:a16="http://schemas.microsoft.com/office/drawing/2014/main" id="{C7735DD7-FDE4-4EC1-81E7-3F445F9E2C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1852797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98A2633-F5BB-4BF0-B43A-CDA3C2FA6B16}"/>
              </a:ext>
            </a:extLst>
          </p:cNvPr>
          <p:cNvSpPr/>
          <p:nvPr/>
        </p:nvSpPr>
        <p:spPr>
          <a:xfrm>
            <a:off x="2207560" y="389379"/>
            <a:ext cx="19159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6" name="图片 2">
            <a:extLst>
              <a:ext uri="{FF2B5EF4-FFF2-40B4-BE49-F238E27FC236}">
                <a16:creationId xmlns="" xmlns:a16="http://schemas.microsoft.com/office/drawing/2014/main" id="{4F6A0519-31F8-4F8D-8F50-05BC9FB8E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5497" y="3478955"/>
            <a:ext cx="3582020" cy="1169382"/>
          </a:xfrm>
          <a:prstGeom prst="rect">
            <a:avLst/>
          </a:prstGeom>
        </p:spPr>
      </p:pic>
      <p:pic>
        <p:nvPicPr>
          <p:cNvPr id="7" name="Picture 6" descr="A close-up of a toy&#10;&#10;Description automatically generated with medium confidence">
            <a:extLst>
              <a:ext uri="{FF2B5EF4-FFF2-40B4-BE49-F238E27FC236}">
                <a16:creationId xmlns="" xmlns:a16="http://schemas.microsoft.com/office/drawing/2014/main" id="{19199FE6-16D2-4B85-B7A3-18DE55B0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6616" y="1365395"/>
            <a:ext cx="1459781" cy="2246561"/>
          </a:xfrm>
          <a:prstGeom prst="rect">
            <a:avLst/>
          </a:prstGeom>
        </p:spPr>
      </p:pic>
      <p:sp>
        <p:nvSpPr>
          <p:cNvPr id="8" name="TextBox 28">
            <a:extLst>
              <a:ext uri="{FF2B5EF4-FFF2-40B4-BE49-F238E27FC236}">
                <a16:creationId xmlns="" xmlns:a16="http://schemas.microsoft.com/office/drawing/2014/main" id="{4D063A5A-0D77-4CDA-BD77-1ECD3610046D}"/>
              </a:ext>
            </a:extLst>
          </p:cNvPr>
          <p:cNvSpPr txBox="1"/>
          <p:nvPr/>
        </p:nvSpPr>
        <p:spPr>
          <a:xfrm>
            <a:off x="3294619" y="5308952"/>
            <a:ext cx="2788223"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9" name="TextBox 28">
            <a:extLst>
              <a:ext uri="{FF2B5EF4-FFF2-40B4-BE49-F238E27FC236}">
                <a16:creationId xmlns="" xmlns:a16="http://schemas.microsoft.com/office/drawing/2014/main" id="{2A90A941-644B-4F04-BE0F-CC9D7B00F01B}"/>
              </a:ext>
            </a:extLst>
          </p:cNvPr>
          <p:cNvSpPr txBox="1"/>
          <p:nvPr/>
        </p:nvSpPr>
        <p:spPr>
          <a:xfrm>
            <a:off x="6011206" y="2201641"/>
            <a:ext cx="2746256"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0" name="TextBox 28">
            <a:extLst>
              <a:ext uri="{FF2B5EF4-FFF2-40B4-BE49-F238E27FC236}">
                <a16:creationId xmlns="" xmlns:a16="http://schemas.microsoft.com/office/drawing/2014/main" id="{F95DA823-6C3C-4B9F-B3BA-FDE4D0454695}"/>
              </a:ext>
            </a:extLst>
          </p:cNvPr>
          <p:cNvSpPr txBox="1"/>
          <p:nvPr/>
        </p:nvSpPr>
        <p:spPr>
          <a:xfrm>
            <a:off x="671172" y="2364211"/>
            <a:ext cx="2212585"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11" name="Picture 4" descr="Check out Arrow icon created by 4B Icons | Graphic design posters, Mini  drawings, Desktop wallpaper art">
            <a:extLst>
              <a:ext uri="{FF2B5EF4-FFF2-40B4-BE49-F238E27FC236}">
                <a16:creationId xmlns="" xmlns:a16="http://schemas.microsoft.com/office/drawing/2014/main" id="{9945603C-96F2-4C8E-9DF9-699A399D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4261133" y="4510509"/>
            <a:ext cx="650747"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 xmlns:a16="http://schemas.microsoft.com/office/drawing/2014/main" id="{A0EA5BE7-5771-48DB-AEC5-5448772C1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5303546" y="2543673"/>
            <a:ext cx="867663" cy="6507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 xmlns:a16="http://schemas.microsoft.com/office/drawing/2014/main" id="{38A16461-5082-4C8C-B351-3EEC8FA3F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2907358" y="2530775"/>
            <a:ext cx="867663" cy="650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3DA0E375-BC87-42E3-B2A3-D3E98F80660E}"/>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963400" y="275313"/>
            <a:ext cx="469534" cy="698841"/>
          </a:xfrm>
          <a:prstGeom prst="rect">
            <a:avLst/>
          </a:prstGeom>
        </p:spPr>
      </p:pic>
    </p:spTree>
    <p:custDataLst>
      <p:tags r:id="rId1"/>
    </p:custDataLst>
    <p:extLst>
      <p:ext uri="{BB962C8B-B14F-4D97-AF65-F5344CB8AC3E}">
        <p14:creationId xmlns:p14="http://schemas.microsoft.com/office/powerpoint/2010/main" val="2748260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0.7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7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2" presetClass="entr" presetSubtype="2"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 xmlns:a16="http://schemas.microsoft.com/office/drawing/2014/main" id="{CC11612D-1773-49E3-9706-9EC3315CEC16}"/>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FA8320E0-88F9-4364-947C-A34E9E58F518}"/>
              </a:ext>
            </a:extLst>
          </p:cNvPr>
          <p:cNvPicPr>
            <a:picLocks noChangeAspect="1"/>
          </p:cNvPicPr>
          <p:nvPr/>
        </p:nvPicPr>
        <p:blipFill>
          <a:blip r:embed="rId4"/>
          <a:stretch>
            <a:fillRect/>
          </a:stretch>
        </p:blipFill>
        <p:spPr>
          <a:xfrm>
            <a:off x="6400800" y="5046738"/>
            <a:ext cx="2852738" cy="1811262"/>
          </a:xfrm>
          <a:prstGeom prst="rect">
            <a:avLst/>
          </a:prstGeom>
          <a:ln>
            <a:noFill/>
          </a:ln>
          <a:effectLst>
            <a:softEdge rad="112500"/>
          </a:effectLst>
        </p:spPr>
      </p:pic>
      <p:sp>
        <p:nvSpPr>
          <p:cNvPr id="4" name="TextBox 3">
            <a:extLst>
              <a:ext uri="{FF2B5EF4-FFF2-40B4-BE49-F238E27FC236}">
                <a16:creationId xmlns="" xmlns:a16="http://schemas.microsoft.com/office/drawing/2014/main" id="{75AD87BD-BBC3-4507-A27E-F0B266C0420E}"/>
              </a:ext>
            </a:extLst>
          </p:cNvPr>
          <p:cNvSpPr txBox="1"/>
          <p:nvPr/>
        </p:nvSpPr>
        <p:spPr>
          <a:xfrm>
            <a:off x="392430" y="774669"/>
            <a:ext cx="8343900"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7C2059D3-DB24-475D-A230-4D2F7453306E}"/>
              </a:ext>
            </a:extLst>
          </p:cNvPr>
          <p:cNvSpPr txBox="1"/>
          <p:nvPr/>
        </p:nvSpPr>
        <p:spPr>
          <a:xfrm>
            <a:off x="3030474" y="1"/>
            <a:ext cx="45491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36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36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36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389647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69" y="708699"/>
            <a:ext cx="4820748" cy="6021172"/>
          </a:xfrm>
          <a:prstGeom prst="rect">
            <a:avLst/>
          </a:prstGeom>
        </p:spPr>
      </p:pic>
      <p:grpSp>
        <p:nvGrpSpPr>
          <p:cNvPr id="34" name="Group 33">
            <a:extLst>
              <a:ext uri="{FF2B5EF4-FFF2-40B4-BE49-F238E27FC236}">
                <a16:creationId xmlns="" xmlns:a16="http://schemas.microsoft.com/office/drawing/2014/main" id="{C5744A64-CF9B-4AB1-9A13-D27C9FA0ECC0}"/>
              </a:ext>
            </a:extLst>
          </p:cNvPr>
          <p:cNvGrpSpPr/>
          <p:nvPr/>
        </p:nvGrpSpPr>
        <p:grpSpPr>
          <a:xfrm>
            <a:off x="4966408" y="2696773"/>
            <a:ext cx="3241829" cy="1121761"/>
            <a:chOff x="6410789" y="819970"/>
            <a:chExt cx="4322439" cy="1121761"/>
          </a:xfrm>
        </p:grpSpPr>
        <p:pic>
          <p:nvPicPr>
            <p:cNvPr id="35" name="Picture 34">
              <a:extLst>
                <a:ext uri="{FF2B5EF4-FFF2-40B4-BE49-F238E27FC236}">
                  <a16:creationId xmlns="" xmlns:a16="http://schemas.microsoft.com/office/drawing/2014/main" id="{712A8B1A-9EE4-4D69-8838-0EB7C4BADED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6" name="TextBox 35">
              <a:extLst>
                <a:ext uri="{FF2B5EF4-FFF2-40B4-BE49-F238E27FC236}">
                  <a16:creationId xmlns="" xmlns:a16="http://schemas.microsoft.com/office/drawing/2014/main" id="{38B027FF-2779-4E35-AF6C-5192E7CCDB6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trổ</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 xmlns:a16="http://schemas.microsoft.com/office/drawing/2014/main" id="{816D1EA5-214C-42A7-B31E-FAFE4B336DE9}"/>
              </a:ext>
            </a:extLst>
          </p:cNvPr>
          <p:cNvGrpSpPr/>
          <p:nvPr/>
        </p:nvGrpSpPr>
        <p:grpSpPr>
          <a:xfrm>
            <a:off x="4940680" y="4088455"/>
            <a:ext cx="3241829" cy="1121761"/>
            <a:chOff x="6410789" y="2733385"/>
            <a:chExt cx="4322439" cy="1121761"/>
          </a:xfrm>
        </p:grpSpPr>
        <p:pic>
          <p:nvPicPr>
            <p:cNvPr id="38" name="Picture 37">
              <a:extLst>
                <a:ext uri="{FF2B5EF4-FFF2-40B4-BE49-F238E27FC236}">
                  <a16:creationId xmlns="" xmlns:a16="http://schemas.microsoft.com/office/drawing/2014/main" id="{0EB7CA6A-589B-49BC-AE07-CF30B181353F}"/>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9" name="TextBox 38">
              <a:extLst>
                <a:ext uri="{FF2B5EF4-FFF2-40B4-BE49-F238E27FC236}">
                  <a16:creationId xmlns="" xmlns:a16="http://schemas.microsoft.com/office/drawing/2014/main" id="{D13AB605-A785-4A25-9172-B6A837D42ABA}"/>
                </a:ext>
              </a:extLst>
            </p:cNvPr>
            <p:cNvSpPr txBox="1"/>
            <p:nvPr/>
          </p:nvSpPr>
          <p:spPr>
            <a:xfrm>
              <a:off x="6735046" y="2868421"/>
              <a:ext cx="3440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xảo</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Rectangle 39">
            <a:extLst>
              <a:ext uri="{FF2B5EF4-FFF2-40B4-BE49-F238E27FC236}">
                <a16:creationId xmlns="" xmlns:a16="http://schemas.microsoft.com/office/drawing/2014/main" id="{979A8E59-E18C-4FA3-A56A-E2C55B592054}"/>
              </a:ext>
            </a:extLst>
          </p:cNvPr>
          <p:cNvSpPr/>
          <p:nvPr/>
        </p:nvSpPr>
        <p:spPr>
          <a:xfrm>
            <a:off x="-562169" y="1665330"/>
            <a:ext cx="448552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1" name="Group 40">
            <a:extLst>
              <a:ext uri="{FF2B5EF4-FFF2-40B4-BE49-F238E27FC236}">
                <a16:creationId xmlns="" xmlns:a16="http://schemas.microsoft.com/office/drawing/2014/main" id="{ACC57AA4-738E-4931-82B0-CF0A0F9264A9}"/>
              </a:ext>
            </a:extLst>
          </p:cNvPr>
          <p:cNvGrpSpPr/>
          <p:nvPr/>
        </p:nvGrpSpPr>
        <p:grpSpPr>
          <a:xfrm>
            <a:off x="4320541" y="1380851"/>
            <a:ext cx="4370891" cy="1419398"/>
            <a:chOff x="6410789" y="819970"/>
            <a:chExt cx="4322439" cy="1419398"/>
          </a:xfrm>
        </p:grpSpPr>
        <p:pic>
          <p:nvPicPr>
            <p:cNvPr id="52" name="Picture 51">
              <a:extLst>
                <a:ext uri="{FF2B5EF4-FFF2-40B4-BE49-F238E27FC236}">
                  <a16:creationId xmlns="" xmlns:a16="http://schemas.microsoft.com/office/drawing/2014/main" id="{791AE9E5-00D6-4294-ADCF-486D5D14F3C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 xmlns:a16="http://schemas.microsoft.com/office/drawing/2014/main" id="{FCEFEDA5-0DD4-46E8-8F6D-FA4946D1C2DB}"/>
                </a:ext>
              </a:extLst>
            </p:cNvPr>
            <p:cNvSpPr txBox="1"/>
            <p:nvPr/>
          </p:nvSpPr>
          <p:spPr>
            <a:xfrm>
              <a:off x="6735045" y="915929"/>
              <a:ext cx="34403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Tháp</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Pô</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na</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-ga</a:t>
              </a:r>
              <a:endParaRPr kumimoji="0" lang="en-US" sz="4000" b="1"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4141816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ppt_x</p:attrName>
                                        </p:attrNameLst>
                                      </p:cBhvr>
                                      <p:tavLst>
                                        <p:tav tm="0">
                                          <p:val>
                                            <p:strVal val="#ppt_x-#ppt_w*1.125000"/>
                                          </p:val>
                                        </p:tav>
                                        <p:tav tm="100000">
                                          <p:val>
                                            <p:strVal val="#ppt_x"/>
                                          </p:val>
                                        </p:tav>
                                      </p:tavLst>
                                    </p:anim>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1-原创素材\1_mm1102\PPT\PPT_014\materaials\pageimg_g16.png">
            <a:extLst>
              <a:ext uri="{FF2B5EF4-FFF2-40B4-BE49-F238E27FC236}">
                <a16:creationId xmlns="" xmlns:a16="http://schemas.microsoft.com/office/drawing/2014/main" id="{BAA7BF5D-845A-4352-A869-D75EDF99F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2" y="397582"/>
            <a:ext cx="9301163" cy="371721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B7ACE852-B13E-4A0C-A8BA-E15BE6EABCAD}"/>
              </a:ext>
            </a:extLst>
          </p:cNvPr>
          <p:cNvGrpSpPr/>
          <p:nvPr/>
        </p:nvGrpSpPr>
        <p:grpSpPr>
          <a:xfrm>
            <a:off x="2293486" y="84731"/>
            <a:ext cx="5402714" cy="1323438"/>
            <a:chOff x="1053394" y="206467"/>
            <a:chExt cx="2880723" cy="914961"/>
          </a:xfrm>
        </p:grpSpPr>
        <p:sp>
          <p:nvSpPr>
            <p:cNvPr id="12" name="Rectangle: Rounded Corners 43">
              <a:extLst>
                <a:ext uri="{FF2B5EF4-FFF2-40B4-BE49-F238E27FC236}">
                  <a16:creationId xmlns="" xmlns:a16="http://schemas.microsoft.com/office/drawing/2014/main" id="{8B715F17-98E1-4E62-AB78-EC71D9A7B2B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 xmlns:a16="http://schemas.microsoft.com/office/drawing/2014/main" id="{3977BD9B-4E13-449C-ADAC-A13E3D489955}"/>
                </a:ext>
              </a:extLst>
            </p:cNvPr>
            <p:cNvSpPr/>
            <p:nvPr/>
          </p:nvSpPr>
          <p:spPr>
            <a:xfrm>
              <a:off x="1053394" y="206467"/>
              <a:ext cx="2880723" cy="91496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nhân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vật</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TextBox 13">
            <a:extLst>
              <a:ext uri="{FF2B5EF4-FFF2-40B4-BE49-F238E27FC236}">
                <a16:creationId xmlns="" xmlns:a16="http://schemas.microsoft.com/office/drawing/2014/main" id="{F453D625-1E61-4824-AAFC-5E16D26764C4}"/>
              </a:ext>
            </a:extLst>
          </p:cNvPr>
          <p:cNvSpPr txBox="1"/>
          <p:nvPr/>
        </p:nvSpPr>
        <p:spPr>
          <a:xfrm>
            <a:off x="932021" y="1867623"/>
            <a:ext cx="7909560" cy="1508105"/>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Ông ngoại 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cháu yêu ông nhiều lắm</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组合 18">
            <a:extLst>
              <a:ext uri="{FF2B5EF4-FFF2-40B4-BE49-F238E27FC236}">
                <a16:creationId xmlns="" xmlns:a16="http://schemas.microsoft.com/office/drawing/2014/main" id="{666CAB27-23D2-47C8-A208-FB91A4B18BE0}"/>
              </a:ext>
            </a:extLst>
          </p:cNvPr>
          <p:cNvGrpSpPr/>
          <p:nvPr/>
        </p:nvGrpSpPr>
        <p:grpSpPr>
          <a:xfrm>
            <a:off x="2023099" y="4918378"/>
            <a:ext cx="6054101" cy="1351192"/>
            <a:chOff x="1317" y="3053"/>
            <a:chExt cx="16681" cy="3965"/>
          </a:xfrm>
        </p:grpSpPr>
        <p:grpSp>
          <p:nvGrpSpPr>
            <p:cNvPr id="19" name="组合 15">
              <a:extLst>
                <a:ext uri="{FF2B5EF4-FFF2-40B4-BE49-F238E27FC236}">
                  <a16:creationId xmlns="" xmlns:a16="http://schemas.microsoft.com/office/drawing/2014/main" id="{18398A10-CE30-4558-BA10-5777065E7D15}"/>
                </a:ext>
              </a:extLst>
            </p:cNvPr>
            <p:cNvGrpSpPr/>
            <p:nvPr/>
          </p:nvGrpSpPr>
          <p:grpSpPr>
            <a:xfrm>
              <a:off x="1317" y="3053"/>
              <a:ext cx="16681" cy="3965"/>
              <a:chOff x="1020" y="2328"/>
              <a:chExt cx="11012" cy="8169"/>
            </a:xfrm>
          </p:grpSpPr>
          <p:sp>
            <p:nvSpPr>
              <p:cNvPr id="21" name="圆角矩形 14">
                <a:extLst>
                  <a:ext uri="{FF2B5EF4-FFF2-40B4-BE49-F238E27FC236}">
                    <a16:creationId xmlns="" xmlns:a16="http://schemas.microsoft.com/office/drawing/2014/main" id="{4B97F37A-7A58-46E4-922E-1687B44F7B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圆角矩形 13">
                <a:extLst>
                  <a:ext uri="{FF2B5EF4-FFF2-40B4-BE49-F238E27FC236}">
                    <a16:creationId xmlns="" xmlns:a16="http://schemas.microsoft.com/office/drawing/2014/main" id="{A1572C82-1A3F-4BD9-B14D-4FAB24817D4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文本框 17">
              <a:extLst>
                <a:ext uri="{FF2B5EF4-FFF2-40B4-BE49-F238E27FC236}">
                  <a16:creationId xmlns="" xmlns:a16="http://schemas.microsoft.com/office/drawing/2014/main" id="{D8A83FB2-D240-429C-865A-58ED13C4B608}"/>
                </a:ext>
              </a:extLst>
            </p:cNvPr>
            <p:cNvSpPr txBox="1"/>
            <p:nvPr/>
          </p:nvSpPr>
          <p:spPr>
            <a:xfrm>
              <a:off x="2062" y="3416"/>
              <a:ext cx="15356" cy="287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 ý đọc: Giọng thanh của một em bé, âm điệu nhẹ nhàng, thiết tha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31471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 xmlns:a16="http://schemas.microsoft.com/office/drawing/2014/main" id="{CC11612D-1773-49E3-9706-9EC3315CEC16}"/>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FA8320E0-88F9-4364-947C-A34E9E58F518}"/>
              </a:ext>
            </a:extLst>
          </p:cNvPr>
          <p:cNvPicPr>
            <a:picLocks noChangeAspect="1"/>
          </p:cNvPicPr>
          <p:nvPr/>
        </p:nvPicPr>
        <p:blipFill>
          <a:blip r:embed="rId3"/>
          <a:stretch>
            <a:fillRect/>
          </a:stretch>
        </p:blipFill>
        <p:spPr>
          <a:xfrm>
            <a:off x="5996940" y="4790319"/>
            <a:ext cx="3256598" cy="2067681"/>
          </a:xfrm>
          <a:prstGeom prst="rect">
            <a:avLst/>
          </a:prstGeom>
          <a:ln>
            <a:noFill/>
          </a:ln>
          <a:effectLst>
            <a:softEdge rad="112500"/>
          </a:effectLst>
        </p:spPr>
      </p:pic>
      <p:sp>
        <p:nvSpPr>
          <p:cNvPr id="4" name="TextBox 3">
            <a:extLst>
              <a:ext uri="{FF2B5EF4-FFF2-40B4-BE49-F238E27FC236}">
                <a16:creationId xmlns="" xmlns:a16="http://schemas.microsoft.com/office/drawing/2014/main" id="{75AD87BD-BBC3-4507-A27E-F0B266C0420E}"/>
              </a:ext>
            </a:extLst>
          </p:cNvPr>
          <p:cNvSpPr txBox="1"/>
          <p:nvPr/>
        </p:nvSpPr>
        <p:spPr>
          <a:xfrm>
            <a:off x="533400" y="807045"/>
            <a:ext cx="8343900" cy="7879080"/>
          </a:xfrm>
          <a:prstGeom prst="rect">
            <a:avLst/>
          </a:prstGeom>
          <a:noFill/>
        </p:spPr>
        <p:txBody>
          <a:bodyPr wrap="square" rtlCol="0">
            <a:spAutoFit/>
          </a:bodyPr>
          <a:lstStyle/>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Thụy</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7C2059D3-DB24-475D-A230-4D2F7453306E}"/>
              </a:ext>
            </a:extLst>
          </p:cNvPr>
          <p:cNvSpPr txBox="1"/>
          <p:nvPr/>
        </p:nvSpPr>
        <p:spPr>
          <a:xfrm>
            <a:off x="3510926" y="-27166"/>
            <a:ext cx="4549140" cy="1323439"/>
          </a:xfrm>
          <a:prstGeom prst="rect">
            <a:avLst/>
          </a:prstGeom>
          <a:noFill/>
        </p:spPr>
        <p:txBody>
          <a:bodyPr wrap="square" rtlCol="0">
            <a:spAutoFit/>
          </a:bodyPr>
          <a:lstStyle/>
          <a:p>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nắm</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tay</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 xmlns:a16="http://schemas.microsoft.com/office/drawing/2014/main" id="{C8915DA1-12ED-45C5-9125-EFC7E6059DB7}"/>
              </a:ext>
            </a:extLst>
          </p:cNvPr>
          <p:cNvSpPr/>
          <p:nvPr/>
        </p:nvSpPr>
        <p:spPr>
          <a:xfrm>
            <a:off x="391599" y="731520"/>
            <a:ext cx="347998"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 xmlns:a16="http://schemas.microsoft.com/office/drawing/2014/main" id="{77C87F5B-D8C0-41DD-B04F-B7387B77D795}"/>
              </a:ext>
            </a:extLst>
          </p:cNvPr>
          <p:cNvSpPr/>
          <p:nvPr/>
        </p:nvSpPr>
        <p:spPr>
          <a:xfrm>
            <a:off x="413030" y="1157268"/>
            <a:ext cx="347998"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4" name="Oval 23">
            <a:extLst>
              <a:ext uri="{FF2B5EF4-FFF2-40B4-BE49-F238E27FC236}">
                <a16:creationId xmlns="" xmlns:a16="http://schemas.microsoft.com/office/drawing/2014/main" id="{E6EE4C4B-5CE9-4229-923D-8E2F4627C46A}"/>
              </a:ext>
            </a:extLst>
          </p:cNvPr>
          <p:cNvSpPr/>
          <p:nvPr/>
        </p:nvSpPr>
        <p:spPr>
          <a:xfrm>
            <a:off x="413029" y="2525693"/>
            <a:ext cx="347998"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5" name="Oval 24">
            <a:extLst>
              <a:ext uri="{FF2B5EF4-FFF2-40B4-BE49-F238E27FC236}">
                <a16:creationId xmlns="" xmlns:a16="http://schemas.microsoft.com/office/drawing/2014/main" id="{E82A2F8F-74EA-4EC7-A98A-F8A3EBC4C4D6}"/>
              </a:ext>
            </a:extLst>
          </p:cNvPr>
          <p:cNvSpPr/>
          <p:nvPr/>
        </p:nvSpPr>
        <p:spPr>
          <a:xfrm>
            <a:off x="445396" y="5551945"/>
            <a:ext cx="347998"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7" name="Rectangle: Rounded Corners 6">
            <a:extLst>
              <a:ext uri="{FF2B5EF4-FFF2-40B4-BE49-F238E27FC236}">
                <a16:creationId xmlns="" xmlns:a16="http://schemas.microsoft.com/office/drawing/2014/main" id="{8B3A20B8-B578-4F39-9B97-CCA1B87F1FC7}"/>
              </a:ext>
            </a:extLst>
          </p:cNvPr>
          <p:cNvSpPr/>
          <p:nvPr/>
        </p:nvSpPr>
        <p:spPr>
          <a:xfrm>
            <a:off x="199965" y="21541"/>
            <a:ext cx="2489895"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9698CAC4-45E7-4644-BCB0-51ACE17E4A22}"/>
              </a:ext>
            </a:extLst>
          </p:cNvPr>
          <p:cNvSpPr txBox="1"/>
          <p:nvPr/>
        </p:nvSpPr>
        <p:spPr>
          <a:xfrm>
            <a:off x="1" y="8841"/>
            <a:ext cx="3358505"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0156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0D75102-4BC8-4952-BFCA-E1EB8BE41F6F}"/>
              </a:ext>
            </a:extLst>
          </p:cNvPr>
          <p:cNvGrpSpPr/>
          <p:nvPr/>
        </p:nvGrpSpPr>
        <p:grpSpPr>
          <a:xfrm>
            <a:off x="2567849" y="452782"/>
            <a:ext cx="2655176" cy="1077218"/>
            <a:chOff x="1053394" y="206467"/>
            <a:chExt cx="2880723" cy="744737"/>
          </a:xfrm>
        </p:grpSpPr>
        <p:sp>
          <p:nvSpPr>
            <p:cNvPr id="7" name="Rectangle: Rounded Corners 43">
              <a:extLst>
                <a:ext uri="{FF2B5EF4-FFF2-40B4-BE49-F238E27FC236}">
                  <a16:creationId xmlns="" xmlns:a16="http://schemas.microsoft.com/office/drawing/2014/main" id="{A19E115B-0B4B-4258-A22A-69545015727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8" name="Rectangle 7">
              <a:extLst>
                <a:ext uri="{FF2B5EF4-FFF2-40B4-BE49-F238E27FC236}">
                  <a16:creationId xmlns="" xmlns:a16="http://schemas.microsoft.com/office/drawing/2014/main" id="{9C66DBEC-0B14-4617-9312-0CF1EE469C79}"/>
                </a:ext>
              </a:extLst>
            </p:cNvPr>
            <p:cNvSpPr/>
            <p:nvPr/>
          </p:nvSpPr>
          <p:spPr>
            <a:xfrm>
              <a:off x="1053394" y="206467"/>
              <a:ext cx="2880723" cy="7447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9" name="Picture 8">
            <a:extLst>
              <a:ext uri="{FF2B5EF4-FFF2-40B4-BE49-F238E27FC236}">
                <a16:creationId xmlns="" xmlns:a16="http://schemas.microsoft.com/office/drawing/2014/main" id="{8CEE5382-F61C-43DC-9C38-CBAA48AE4694}"/>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55920" y="400550"/>
            <a:ext cx="500262" cy="744576"/>
          </a:xfrm>
          <a:prstGeom prst="rect">
            <a:avLst/>
          </a:prstGeom>
        </p:spPr>
      </p:pic>
      <p:sp>
        <p:nvSpPr>
          <p:cNvPr id="10" name="Rectangle 9">
            <a:extLst>
              <a:ext uri="{FF2B5EF4-FFF2-40B4-BE49-F238E27FC236}">
                <a16:creationId xmlns="" xmlns:a16="http://schemas.microsoft.com/office/drawing/2014/main" id="{A36C8A06-FC36-4E59-9743-99311C8421D1}"/>
              </a:ext>
            </a:extLst>
          </p:cNvPr>
          <p:cNvSpPr/>
          <p:nvPr/>
        </p:nvSpPr>
        <p:spPr>
          <a:xfrm>
            <a:off x="1142336" y="2693179"/>
            <a:ext cx="3149894" cy="3108543"/>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11" name="Picture 10">
            <a:extLst>
              <a:ext uri="{FF2B5EF4-FFF2-40B4-BE49-F238E27FC236}">
                <a16:creationId xmlns="" xmlns:a16="http://schemas.microsoft.com/office/drawing/2014/main" id="{6B82271D-80E5-4317-9E61-D2E030F5D158}"/>
              </a:ext>
            </a:extLst>
          </p:cNvPr>
          <p:cNvPicPr>
            <a:picLocks noChangeAspect="1"/>
          </p:cNvPicPr>
          <p:nvPr/>
        </p:nvPicPr>
        <p:blipFill>
          <a:blip r:embed="rId5"/>
          <a:stretch>
            <a:fillRect/>
          </a:stretch>
        </p:blipFill>
        <p:spPr>
          <a:xfrm>
            <a:off x="4851772" y="2348939"/>
            <a:ext cx="3897707" cy="2160122"/>
          </a:xfrm>
          <a:prstGeom prst="rect">
            <a:avLst/>
          </a:prstGeom>
        </p:spPr>
      </p:pic>
      <p:grpSp>
        <p:nvGrpSpPr>
          <p:cNvPr id="12" name="Group 11">
            <a:extLst>
              <a:ext uri="{FF2B5EF4-FFF2-40B4-BE49-F238E27FC236}">
                <a16:creationId xmlns="" xmlns:a16="http://schemas.microsoft.com/office/drawing/2014/main" id="{46B62955-7D71-41DD-8943-A71349960ED7}"/>
              </a:ext>
            </a:extLst>
          </p:cNvPr>
          <p:cNvGrpSpPr/>
          <p:nvPr/>
        </p:nvGrpSpPr>
        <p:grpSpPr>
          <a:xfrm rot="260226">
            <a:off x="2672563" y="4760395"/>
            <a:ext cx="3962492" cy="2099654"/>
            <a:chOff x="561349" y="4544613"/>
            <a:chExt cx="4171068" cy="1648917"/>
          </a:xfrm>
        </p:grpSpPr>
        <p:pic>
          <p:nvPicPr>
            <p:cNvPr id="13" name="Picture 12">
              <a:extLst>
                <a:ext uri="{FF2B5EF4-FFF2-40B4-BE49-F238E27FC236}">
                  <a16:creationId xmlns="" xmlns:a16="http://schemas.microsoft.com/office/drawing/2014/main" id="{DB4A98D4-8CA4-4105-B7C7-0F45B9AFB05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4" name="Picture 13">
              <a:extLst>
                <a:ext uri="{FF2B5EF4-FFF2-40B4-BE49-F238E27FC236}">
                  <a16:creationId xmlns="" xmlns:a16="http://schemas.microsoft.com/office/drawing/2014/main" id="{3C9DFE29-C601-42D1-9826-500984A3F5F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5" name="Picture 14">
              <a:extLst>
                <a:ext uri="{FF2B5EF4-FFF2-40B4-BE49-F238E27FC236}">
                  <a16:creationId xmlns="" xmlns:a16="http://schemas.microsoft.com/office/drawing/2014/main" id="{3C119623-C694-4DC0-AFE8-EE01C9A0683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6" name="Picture 15">
              <a:extLst>
                <a:ext uri="{FF2B5EF4-FFF2-40B4-BE49-F238E27FC236}">
                  <a16:creationId xmlns="" xmlns:a16="http://schemas.microsoft.com/office/drawing/2014/main" id="{FC51A43D-A6EF-4EFB-9D11-84D6106C21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7" name="Picture 16">
            <a:extLst>
              <a:ext uri="{FF2B5EF4-FFF2-40B4-BE49-F238E27FC236}">
                <a16:creationId xmlns="" xmlns:a16="http://schemas.microsoft.com/office/drawing/2014/main" id="{F19A0B9A-C9F2-448D-AEF5-C9D94163B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767445" y="4820036"/>
            <a:ext cx="688737" cy="710199"/>
          </a:xfrm>
          <a:prstGeom prst="rect">
            <a:avLst/>
          </a:prstGeom>
        </p:spPr>
      </p:pic>
      <p:pic>
        <p:nvPicPr>
          <p:cNvPr id="18" name="Picture 17">
            <a:extLst>
              <a:ext uri="{FF2B5EF4-FFF2-40B4-BE49-F238E27FC236}">
                <a16:creationId xmlns="" xmlns:a16="http://schemas.microsoft.com/office/drawing/2014/main" id="{49B7D326-C248-40DF-B628-A09D2ABAE2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6820628" y="4895486"/>
            <a:ext cx="615567" cy="634749"/>
          </a:xfrm>
          <a:prstGeom prst="rect">
            <a:avLst/>
          </a:prstGeom>
        </p:spPr>
      </p:pic>
    </p:spTree>
    <p:custDataLst>
      <p:tags r:id="rId1"/>
    </p:custDataLst>
    <p:extLst>
      <p:ext uri="{BB962C8B-B14F-4D97-AF65-F5344CB8AC3E}">
        <p14:creationId xmlns:p14="http://schemas.microsoft.com/office/powerpoint/2010/main" val="2236522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 xmlns:a16="http://schemas.microsoft.com/office/drawing/2014/main" id="{CC11612D-1773-49E3-9706-9EC3315CEC16}"/>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 xmlns:a16="http://schemas.microsoft.com/office/drawing/2014/main" id="{AD8E963D-C1C0-47E4-942F-08DAB281C97F}"/>
              </a:ext>
            </a:extLst>
          </p:cNvPr>
          <p:cNvPicPr>
            <a:picLocks noChangeAspect="1"/>
          </p:cNvPicPr>
          <p:nvPr/>
        </p:nvPicPr>
        <p:blipFill>
          <a:blip r:embed="rId3"/>
          <a:stretch>
            <a:fillRect/>
          </a:stretch>
        </p:blipFill>
        <p:spPr>
          <a:xfrm>
            <a:off x="145109" y="782320"/>
            <a:ext cx="717866" cy="762066"/>
          </a:xfrm>
          <a:prstGeom prst="rect">
            <a:avLst/>
          </a:prstGeom>
        </p:spPr>
      </p:pic>
      <p:sp>
        <p:nvSpPr>
          <p:cNvPr id="13" name="TextBox 12">
            <a:extLst>
              <a:ext uri="{FF2B5EF4-FFF2-40B4-BE49-F238E27FC236}">
                <a16:creationId xmlns="" xmlns:a16="http://schemas.microsoft.com/office/drawing/2014/main" id="{16237611-0B41-414B-A6A8-5E5077BE0969}"/>
              </a:ext>
            </a:extLst>
          </p:cNvPr>
          <p:cNvSpPr txBox="1"/>
          <p:nvPr/>
        </p:nvSpPr>
        <p:spPr>
          <a:xfrm>
            <a:off x="625391" y="1833607"/>
            <a:ext cx="8187573" cy="1055608"/>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p:txBody>
      </p:sp>
      <p:sp>
        <p:nvSpPr>
          <p:cNvPr id="14" name="TextBox 13">
            <a:extLst>
              <a:ext uri="{FF2B5EF4-FFF2-40B4-BE49-F238E27FC236}">
                <a16:creationId xmlns="" xmlns:a16="http://schemas.microsoft.com/office/drawing/2014/main" id="{37302DBA-B527-463A-A63E-3E8FB1287577}"/>
              </a:ext>
            </a:extLst>
          </p:cNvPr>
          <p:cNvSpPr txBox="1"/>
          <p:nvPr/>
        </p:nvSpPr>
        <p:spPr>
          <a:xfrm>
            <a:off x="562498" y="3182929"/>
            <a:ext cx="8250466" cy="3439239"/>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5" name="Picture 14">
            <a:extLst>
              <a:ext uri="{FF2B5EF4-FFF2-40B4-BE49-F238E27FC236}">
                <a16:creationId xmlns=""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1" y="1832696"/>
            <a:ext cx="638321" cy="584333"/>
          </a:xfrm>
          <a:prstGeom prst="rect">
            <a:avLst/>
          </a:prstGeom>
        </p:spPr>
      </p:pic>
      <p:sp>
        <p:nvSpPr>
          <p:cNvPr id="16" name="TextBox 15">
            <a:extLst>
              <a:ext uri="{FF2B5EF4-FFF2-40B4-BE49-F238E27FC236}">
                <a16:creationId xmlns="" xmlns:a16="http://schemas.microsoft.com/office/drawing/2014/main" id="{719621F4-2076-4B72-96ED-EAE73713B209}"/>
              </a:ext>
            </a:extLst>
          </p:cNvPr>
          <p:cNvSpPr txBox="1"/>
          <p:nvPr/>
        </p:nvSpPr>
        <p:spPr>
          <a:xfrm>
            <a:off x="365803" y="1882649"/>
            <a:ext cx="385042"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7" name="Picture 16">
            <a:extLst>
              <a:ext uri="{FF2B5EF4-FFF2-40B4-BE49-F238E27FC236}">
                <a16:creationId xmlns=""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74" y="3203701"/>
            <a:ext cx="638321" cy="584333"/>
          </a:xfrm>
          <a:prstGeom prst="rect">
            <a:avLst/>
          </a:prstGeom>
        </p:spPr>
      </p:pic>
      <p:sp>
        <p:nvSpPr>
          <p:cNvPr id="18" name="TextBox 17">
            <a:extLst>
              <a:ext uri="{FF2B5EF4-FFF2-40B4-BE49-F238E27FC236}">
                <a16:creationId xmlns="" xmlns:a16="http://schemas.microsoft.com/office/drawing/2014/main" id="{8B3021C1-7FB1-4FA2-8719-2D5F918A6DB6}"/>
              </a:ext>
            </a:extLst>
          </p:cNvPr>
          <p:cNvSpPr txBox="1"/>
          <p:nvPr/>
        </p:nvSpPr>
        <p:spPr>
          <a:xfrm>
            <a:off x="315796" y="3264813"/>
            <a:ext cx="385042"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a:extLst>
              <a:ext uri="{FF2B5EF4-FFF2-40B4-BE49-F238E27FC236}">
                <a16:creationId xmlns="" xmlns:a16="http://schemas.microsoft.com/office/drawing/2014/main" id="{BEE850E6-B943-44CD-8DA1-0428FE1E1D75}"/>
              </a:ext>
            </a:extLst>
          </p:cNvPr>
          <p:cNvSpPr txBox="1"/>
          <p:nvPr/>
        </p:nvSpPr>
        <p:spPr>
          <a:xfrm>
            <a:off x="862975" y="818428"/>
            <a:ext cx="4972341"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60004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 xmlns:a16="http://schemas.microsoft.com/office/drawing/2014/main" id="{CC11612D-1773-49E3-9706-9EC3315CEC16}"/>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 xmlns:a16="http://schemas.microsoft.com/office/drawing/2014/main" id="{AD8E963D-C1C0-47E4-942F-08DAB281C97F}"/>
              </a:ext>
            </a:extLst>
          </p:cNvPr>
          <p:cNvPicPr>
            <a:picLocks noChangeAspect="1"/>
          </p:cNvPicPr>
          <p:nvPr/>
        </p:nvPicPr>
        <p:blipFill>
          <a:blip r:embed="rId3"/>
          <a:stretch>
            <a:fillRect/>
          </a:stretch>
        </p:blipFill>
        <p:spPr>
          <a:xfrm>
            <a:off x="152729" y="182880"/>
            <a:ext cx="717866" cy="762066"/>
          </a:xfrm>
          <a:prstGeom prst="rect">
            <a:avLst/>
          </a:prstGeom>
        </p:spPr>
      </p:pic>
      <p:sp>
        <p:nvSpPr>
          <p:cNvPr id="13" name="TextBox 12">
            <a:extLst>
              <a:ext uri="{FF2B5EF4-FFF2-40B4-BE49-F238E27FC236}">
                <a16:creationId xmlns="" xmlns:a16="http://schemas.microsoft.com/office/drawing/2014/main" id="{16237611-0B41-414B-A6A8-5E5077BE0969}"/>
              </a:ext>
            </a:extLst>
          </p:cNvPr>
          <p:cNvSpPr txBox="1"/>
          <p:nvPr/>
        </p:nvSpPr>
        <p:spPr>
          <a:xfrm>
            <a:off x="633011" y="1234168"/>
            <a:ext cx="8187573" cy="5414248"/>
          </a:xfrm>
          <a:prstGeom prst="roundRect">
            <a:avLst/>
          </a:prstGeom>
          <a:solidFill>
            <a:schemeClr val="accent6">
              <a:lumMod val="20000"/>
              <a:lumOff val="80000"/>
            </a:schemeClr>
          </a:solidFill>
        </p:spPr>
        <p:txBody>
          <a:bodyPr wrap="square">
            <a:spAutoFit/>
          </a:bodyPr>
          <a:lstStyle/>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Ông ngoại ơi, cháu yêu ông nhiều lắm!</a:t>
            </a:r>
          </a:p>
        </p:txBody>
      </p:sp>
      <p:sp>
        <p:nvSpPr>
          <p:cNvPr id="14" name="TextBox 13">
            <a:extLst>
              <a:ext uri="{FF2B5EF4-FFF2-40B4-BE49-F238E27FC236}">
                <a16:creationId xmlns="" xmlns:a16="http://schemas.microsoft.com/office/drawing/2014/main" id="{37302DBA-B527-463A-A63E-3E8FB1287577}"/>
              </a:ext>
            </a:extLst>
          </p:cNvPr>
          <p:cNvSpPr txBox="1"/>
          <p:nvPr/>
        </p:nvSpPr>
        <p:spPr>
          <a:xfrm>
            <a:off x="703035" y="5513920"/>
            <a:ext cx="8014246" cy="1055608"/>
          </a:xfrm>
          <a:prstGeom prst="roundRect">
            <a:avLst/>
          </a:prstGeom>
          <a:solidFill>
            <a:schemeClr val="accent5">
              <a:lumMod val="20000"/>
              <a:lumOff val="80000"/>
            </a:schemeClr>
          </a:solidFill>
        </p:spPr>
        <p:txBody>
          <a:bodyPr wrap="square">
            <a:spAutoFit/>
          </a:bodyPr>
          <a:lstStyle/>
          <a:p>
            <a:pPr lvl="0" algn="just"/>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07" y="1099906"/>
            <a:ext cx="638321" cy="584333"/>
          </a:xfrm>
          <a:prstGeom prst="rect">
            <a:avLst/>
          </a:prstGeom>
        </p:spPr>
      </p:pic>
      <p:sp>
        <p:nvSpPr>
          <p:cNvPr id="16" name="TextBox 15">
            <a:extLst>
              <a:ext uri="{FF2B5EF4-FFF2-40B4-BE49-F238E27FC236}">
                <a16:creationId xmlns="" xmlns:a16="http://schemas.microsoft.com/office/drawing/2014/main" id="{719621F4-2076-4B72-96ED-EAE73713B209}"/>
              </a:ext>
            </a:extLst>
          </p:cNvPr>
          <p:cNvSpPr txBox="1"/>
          <p:nvPr/>
        </p:nvSpPr>
        <p:spPr>
          <a:xfrm>
            <a:off x="323416" y="1159384"/>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7" name="Picture 16">
            <a:extLst>
              <a:ext uri="{FF2B5EF4-FFF2-40B4-BE49-F238E27FC236}">
                <a16:creationId xmlns=""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17" y="5299424"/>
            <a:ext cx="638321" cy="584333"/>
          </a:xfrm>
          <a:prstGeom prst="rect">
            <a:avLst/>
          </a:prstGeom>
        </p:spPr>
      </p:pic>
      <p:sp>
        <p:nvSpPr>
          <p:cNvPr id="18" name="TextBox 17">
            <a:extLst>
              <a:ext uri="{FF2B5EF4-FFF2-40B4-BE49-F238E27FC236}">
                <a16:creationId xmlns="" xmlns:a16="http://schemas.microsoft.com/office/drawing/2014/main" id="{8B3021C1-7FB1-4FA2-8719-2D5F918A6DB6}"/>
              </a:ext>
            </a:extLst>
          </p:cNvPr>
          <p:cNvSpPr txBox="1"/>
          <p:nvPr/>
        </p:nvSpPr>
        <p:spPr>
          <a:xfrm>
            <a:off x="331356" y="532729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0" name="TextBox 9">
            <a:extLst>
              <a:ext uri="{FF2B5EF4-FFF2-40B4-BE49-F238E27FC236}">
                <a16:creationId xmlns="" xmlns:a16="http://schemas.microsoft.com/office/drawing/2014/main" id="{0AE65BBA-11B7-4BC2-9586-EB07BEF4EC31}"/>
              </a:ext>
            </a:extLst>
          </p:cNvPr>
          <p:cNvSpPr txBox="1"/>
          <p:nvPr/>
        </p:nvSpPr>
        <p:spPr>
          <a:xfrm>
            <a:off x="870595" y="274472"/>
            <a:ext cx="4892531"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466317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718788" y="703245"/>
            <a:ext cx="2665424"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0825" y="1143002"/>
            <a:ext cx="2280296"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2933398" y="3096356"/>
            <a:ext cx="2249570"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3169601" y="1926367"/>
            <a:ext cx="1789959"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5110911" y="1143000"/>
            <a:ext cx="3041707"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6418" y="2829139"/>
            <a:ext cx="2571203"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143000" y="5410200"/>
            <a:ext cx="6858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3656450" y="4915407"/>
            <a:ext cx="1831102"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177636" y="4648200"/>
            <a:ext cx="213081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3596414" y="6270003"/>
            <a:ext cx="363527"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4940974" y="6172290"/>
            <a:ext cx="931753"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2896366" y="5290225"/>
            <a:ext cx="760084"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6487939" y="3726100"/>
            <a:ext cx="169704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5901874" y="5141342"/>
            <a:ext cx="1434587"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276408" y="-196516"/>
            <a:ext cx="22005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143000" y="0"/>
            <a:ext cx="6858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 xmlns:a16="http://schemas.microsoft.com/office/drawing/2014/main"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415224" y="703245"/>
            <a:ext cx="457200" cy="609600"/>
          </a:xfrm>
          <a:prstGeom prst="rect">
            <a:avLst/>
          </a:prstGeom>
        </p:spPr>
      </p:pic>
    </p:spTree>
    <p:extLst>
      <p:ext uri="{BB962C8B-B14F-4D97-AF65-F5344CB8AC3E}">
        <p14:creationId xmlns:p14="http://schemas.microsoft.com/office/powerpoint/2010/main" val="405675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4F32C7D5-8464-4EDF-AA1C-701B0C8BE99E}"/>
              </a:ext>
            </a:extLst>
          </p:cNvPr>
          <p:cNvGrpSpPr/>
          <p:nvPr/>
        </p:nvGrpSpPr>
        <p:grpSpPr>
          <a:xfrm>
            <a:off x="2567849" y="452782"/>
            <a:ext cx="2655176" cy="1077218"/>
            <a:chOff x="1053394" y="206467"/>
            <a:chExt cx="2880723" cy="744737"/>
          </a:xfrm>
        </p:grpSpPr>
        <p:sp>
          <p:nvSpPr>
            <p:cNvPr id="6" name="Rectangle: Rounded Corners 43">
              <a:extLst>
                <a:ext uri="{FF2B5EF4-FFF2-40B4-BE49-F238E27FC236}">
                  <a16:creationId xmlns="" xmlns:a16="http://schemas.microsoft.com/office/drawing/2014/main" id="{5C07284D-B542-4DE6-A264-F6247123EE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 xmlns:a16="http://schemas.microsoft.com/office/drawing/2014/main" id="{23A9466D-D6D5-489E-9236-35A382A2CF81}"/>
                </a:ext>
              </a:extLst>
            </p:cNvPr>
            <p:cNvSpPr/>
            <p:nvPr/>
          </p:nvSpPr>
          <p:spPr>
            <a:xfrm>
              <a:off x="1053394" y="206467"/>
              <a:ext cx="2880723" cy="7447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 xmlns:a16="http://schemas.microsoft.com/office/drawing/2014/main" id="{CC93B30D-CC65-4FC6-8D5B-977F1F9A681E}"/>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55920" y="400550"/>
            <a:ext cx="500262" cy="744576"/>
          </a:xfrm>
          <a:prstGeom prst="rect">
            <a:avLst/>
          </a:prstGeom>
        </p:spPr>
      </p:pic>
      <p:pic>
        <p:nvPicPr>
          <p:cNvPr id="9" name="Picture 8">
            <a:extLst>
              <a:ext uri="{FF2B5EF4-FFF2-40B4-BE49-F238E27FC236}">
                <a16:creationId xmlns="" xmlns:a16="http://schemas.microsoft.com/office/drawing/2014/main" id="{5D9C4F69-30C3-4B02-AA77-8FDE98BC7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767445" y="4820036"/>
            <a:ext cx="688737" cy="710199"/>
          </a:xfrm>
          <a:prstGeom prst="rect">
            <a:avLst/>
          </a:prstGeom>
        </p:spPr>
      </p:pic>
      <p:pic>
        <p:nvPicPr>
          <p:cNvPr id="10" name="Picture 9">
            <a:extLst>
              <a:ext uri="{FF2B5EF4-FFF2-40B4-BE49-F238E27FC236}">
                <a16:creationId xmlns="" xmlns:a16="http://schemas.microsoft.com/office/drawing/2014/main" id="{A3B02BF0-E5ED-4F5E-A316-1F89CFD26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6820628" y="4895486"/>
            <a:ext cx="615567" cy="634749"/>
          </a:xfrm>
          <a:prstGeom prst="rect">
            <a:avLst/>
          </a:prstGeom>
        </p:spPr>
      </p:pic>
      <p:sp>
        <p:nvSpPr>
          <p:cNvPr id="11" name="Rounded Rectangle 31">
            <a:extLst>
              <a:ext uri="{FF2B5EF4-FFF2-40B4-BE49-F238E27FC236}">
                <a16:creationId xmlns="" xmlns:a16="http://schemas.microsoft.com/office/drawing/2014/main" id="{F875638B-1E8B-4FE9-8F2D-32DD1521A998}"/>
              </a:ext>
            </a:extLst>
          </p:cNvPr>
          <p:cNvSpPr/>
          <p:nvPr/>
        </p:nvSpPr>
        <p:spPr>
          <a:xfrm>
            <a:off x="946054" y="3234923"/>
            <a:ext cx="273426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2" name="Rectangle 11">
            <a:extLst>
              <a:ext uri="{FF2B5EF4-FFF2-40B4-BE49-F238E27FC236}">
                <a16:creationId xmlns="" xmlns:a16="http://schemas.microsoft.com/office/drawing/2014/main" id="{53D7E8CB-479B-4EEA-A9F8-56C695A92DB2}"/>
              </a:ext>
            </a:extLst>
          </p:cNvPr>
          <p:cNvSpPr/>
          <p:nvPr/>
        </p:nvSpPr>
        <p:spPr>
          <a:xfrm>
            <a:off x="3050134" y="2089682"/>
            <a:ext cx="2973410"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13" name="Rectangle 12">
            <a:extLst>
              <a:ext uri="{FF2B5EF4-FFF2-40B4-BE49-F238E27FC236}">
                <a16:creationId xmlns="" xmlns:a16="http://schemas.microsoft.com/office/drawing/2014/main" id="{D137473B-8529-4350-B77C-3393109A1C7A}"/>
              </a:ext>
            </a:extLst>
          </p:cNvPr>
          <p:cNvSpPr/>
          <p:nvPr/>
        </p:nvSpPr>
        <p:spPr>
          <a:xfrm>
            <a:off x="1496603" y="3166531"/>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4" name="Oval 13">
            <a:extLst>
              <a:ext uri="{FF2B5EF4-FFF2-40B4-BE49-F238E27FC236}">
                <a16:creationId xmlns="" xmlns:a16="http://schemas.microsoft.com/office/drawing/2014/main" id="{E75CF957-67CD-4BF3-8E27-60DCCC68A51A}"/>
              </a:ext>
            </a:extLst>
          </p:cNvPr>
          <p:cNvSpPr/>
          <p:nvPr/>
        </p:nvSpPr>
        <p:spPr>
          <a:xfrm>
            <a:off x="1015289" y="3280714"/>
            <a:ext cx="324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5" name="Group 14">
            <a:extLst>
              <a:ext uri="{FF2B5EF4-FFF2-40B4-BE49-F238E27FC236}">
                <a16:creationId xmlns="" xmlns:a16="http://schemas.microsoft.com/office/drawing/2014/main" id="{5B22C66C-2CAA-4592-8019-6FC221DDC690}"/>
              </a:ext>
            </a:extLst>
          </p:cNvPr>
          <p:cNvGrpSpPr/>
          <p:nvPr/>
        </p:nvGrpSpPr>
        <p:grpSpPr>
          <a:xfrm>
            <a:off x="946054" y="3855714"/>
            <a:ext cx="2734260" cy="643894"/>
            <a:chOff x="1717199" y="4363552"/>
            <a:chExt cx="3645680" cy="643894"/>
          </a:xfrm>
        </p:grpSpPr>
        <p:sp>
          <p:nvSpPr>
            <p:cNvPr id="16" name="Rounded Rectangle 36">
              <a:extLst>
                <a:ext uri="{FF2B5EF4-FFF2-40B4-BE49-F238E27FC236}">
                  <a16:creationId xmlns="" xmlns:a16="http://schemas.microsoft.com/office/drawing/2014/main" id="{F9B2E6FD-66D9-44D7-A8E2-3D945BE5E03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 xmlns:a16="http://schemas.microsoft.com/office/drawing/2014/main" id="{1A225485-FE10-4F19-95BC-5544AF3D95B9}"/>
                </a:ext>
              </a:extLst>
            </p:cNvPr>
            <p:cNvSpPr/>
            <p:nvPr/>
          </p:nvSpPr>
          <p:spPr>
            <a:xfrm>
              <a:off x="2451266" y="4363552"/>
              <a:ext cx="2443404"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8" name="Oval 17">
              <a:extLst>
                <a:ext uri="{FF2B5EF4-FFF2-40B4-BE49-F238E27FC236}">
                  <a16:creationId xmlns="" xmlns:a16="http://schemas.microsoft.com/office/drawing/2014/main" id="{A9E685BA-46B6-43D1-B015-F1394249B6E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9" name="Group 18">
            <a:extLst>
              <a:ext uri="{FF2B5EF4-FFF2-40B4-BE49-F238E27FC236}">
                <a16:creationId xmlns="" xmlns:a16="http://schemas.microsoft.com/office/drawing/2014/main" id="{883C4B59-9594-42B9-803C-5A9E5B8804A4}"/>
              </a:ext>
            </a:extLst>
          </p:cNvPr>
          <p:cNvGrpSpPr/>
          <p:nvPr/>
        </p:nvGrpSpPr>
        <p:grpSpPr>
          <a:xfrm>
            <a:off x="946054" y="4594182"/>
            <a:ext cx="3987709" cy="643894"/>
            <a:chOff x="1717199" y="5199333"/>
            <a:chExt cx="5316945" cy="643894"/>
          </a:xfrm>
        </p:grpSpPr>
        <p:sp>
          <p:nvSpPr>
            <p:cNvPr id="20" name="Rounded Rectangle 40">
              <a:extLst>
                <a:ext uri="{FF2B5EF4-FFF2-40B4-BE49-F238E27FC236}">
                  <a16:creationId xmlns="" xmlns:a16="http://schemas.microsoft.com/office/drawing/2014/main" id="{40B1C266-76A2-4A0C-A88D-B816B49C3AC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1" name="Rectangle 20">
              <a:extLst>
                <a:ext uri="{FF2B5EF4-FFF2-40B4-BE49-F238E27FC236}">
                  <a16:creationId xmlns="" xmlns:a16="http://schemas.microsoft.com/office/drawing/2014/main" id="{CB232B62-9F7E-4B6F-9D1D-06434DB80E91}"/>
                </a:ext>
              </a:extLst>
            </p:cNvPr>
            <p:cNvSpPr/>
            <p:nvPr/>
          </p:nvSpPr>
          <p:spPr>
            <a:xfrm>
              <a:off x="2451266" y="5199333"/>
              <a:ext cx="4582878"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22" name="Oval 21">
              <a:extLst>
                <a:ext uri="{FF2B5EF4-FFF2-40B4-BE49-F238E27FC236}">
                  <a16:creationId xmlns="" xmlns:a16="http://schemas.microsoft.com/office/drawing/2014/main" id="{F2E01DBF-B7C3-428D-BC5F-BDC91C5AEBF0}"/>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 xmlns:a16="http://schemas.microsoft.com/office/drawing/2014/main" id="{097D8E1F-7C84-47D1-A1DF-84BBC9A76BB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49548" y="3234922"/>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 xmlns:a16="http://schemas.microsoft.com/office/drawing/2014/main" id="{42402232-B645-4969-8865-5697B238431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89494" y="3883803"/>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0801C075-130F-460D-AF05-F6F4A2424B9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785508" y="4631174"/>
            <a:ext cx="1380866"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EF7ED668-1E54-4F37-BE8F-1F337476A19A}"/>
              </a:ext>
            </a:extLst>
          </p:cNvPr>
          <p:cNvGrpSpPr/>
          <p:nvPr/>
        </p:nvGrpSpPr>
        <p:grpSpPr>
          <a:xfrm>
            <a:off x="946054" y="5281954"/>
            <a:ext cx="6326309" cy="643894"/>
            <a:chOff x="1717199" y="5199333"/>
            <a:chExt cx="8435079" cy="643894"/>
          </a:xfrm>
        </p:grpSpPr>
        <p:sp>
          <p:nvSpPr>
            <p:cNvPr id="27" name="Rounded Rectangle 47">
              <a:extLst>
                <a:ext uri="{FF2B5EF4-FFF2-40B4-BE49-F238E27FC236}">
                  <a16:creationId xmlns="" xmlns:a16="http://schemas.microsoft.com/office/drawing/2014/main" id="{37C3C321-9BA3-43F8-95F0-6C07EFD94EE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8" name="Rectangle 27">
              <a:extLst>
                <a:ext uri="{FF2B5EF4-FFF2-40B4-BE49-F238E27FC236}">
                  <a16:creationId xmlns="" xmlns:a16="http://schemas.microsoft.com/office/drawing/2014/main" id="{25D0EA1F-A22B-4CAA-A97A-7995383484C7}"/>
                </a:ext>
              </a:extLst>
            </p:cNvPr>
            <p:cNvSpPr/>
            <p:nvPr/>
          </p:nvSpPr>
          <p:spPr>
            <a:xfrm>
              <a:off x="2414688" y="5199333"/>
              <a:ext cx="7737590"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29" name="Oval 28">
              <a:extLst>
                <a:ext uri="{FF2B5EF4-FFF2-40B4-BE49-F238E27FC236}">
                  <a16:creationId xmlns="" xmlns:a16="http://schemas.microsoft.com/office/drawing/2014/main" id="{8BB66133-E4B1-4E10-B515-F5A69F564345}"/>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 xmlns:a16="http://schemas.microsoft.com/office/drawing/2014/main" id="{525D54D1-2976-4B49-B9D9-70790D2B404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126354" y="5318946"/>
            <a:ext cx="1380866"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9778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 xmlns:a16="http://schemas.microsoft.com/office/drawing/2014/main" id="{CC11612D-1773-49E3-9706-9EC3315CEC16}"/>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FA8320E0-88F9-4364-947C-A34E9E58F518}"/>
              </a:ext>
            </a:extLst>
          </p:cNvPr>
          <p:cNvPicPr>
            <a:picLocks noChangeAspect="1"/>
          </p:cNvPicPr>
          <p:nvPr/>
        </p:nvPicPr>
        <p:blipFill>
          <a:blip r:embed="rId3"/>
          <a:stretch>
            <a:fillRect/>
          </a:stretch>
        </p:blipFill>
        <p:spPr>
          <a:xfrm>
            <a:off x="6400800" y="5046738"/>
            <a:ext cx="2852738" cy="1811262"/>
          </a:xfrm>
          <a:prstGeom prst="rect">
            <a:avLst/>
          </a:prstGeom>
          <a:ln>
            <a:noFill/>
          </a:ln>
          <a:effectLst>
            <a:softEdge rad="112500"/>
          </a:effectLst>
        </p:spPr>
      </p:pic>
      <p:sp>
        <p:nvSpPr>
          <p:cNvPr id="4" name="TextBox 3">
            <a:extLst>
              <a:ext uri="{FF2B5EF4-FFF2-40B4-BE49-F238E27FC236}">
                <a16:creationId xmlns="" xmlns:a16="http://schemas.microsoft.com/office/drawing/2014/main" id="{75AD87BD-BBC3-4507-A27E-F0B266C0420E}"/>
              </a:ext>
            </a:extLst>
          </p:cNvPr>
          <p:cNvSpPr txBox="1"/>
          <p:nvPr/>
        </p:nvSpPr>
        <p:spPr>
          <a:xfrm>
            <a:off x="533400" y="807046"/>
            <a:ext cx="8343900" cy="85869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7C2059D3-DB24-475D-A230-4D2F7453306E}"/>
              </a:ext>
            </a:extLst>
          </p:cNvPr>
          <p:cNvSpPr txBox="1"/>
          <p:nvPr/>
        </p:nvSpPr>
        <p:spPr>
          <a:xfrm>
            <a:off x="2616137" y="0"/>
            <a:ext cx="45491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79182361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F:\1-原创素材\1_mm1102\PPT\PPT_014\materaials\pageimg_g16.png">
            <a:extLst>
              <a:ext uri="{FF2B5EF4-FFF2-40B4-BE49-F238E27FC236}">
                <a16:creationId xmlns="" xmlns:a16="http://schemas.microsoft.com/office/drawing/2014/main" id="{CFCE3035-6F65-43F7-80DA-1889EEF8E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204" y="520721"/>
            <a:ext cx="5804815"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E:\丫头\png\小人\卡通类素材\yunf.png">
            <a:extLst>
              <a:ext uri="{FF2B5EF4-FFF2-40B4-BE49-F238E27FC236}">
                <a16:creationId xmlns="" xmlns:a16="http://schemas.microsoft.com/office/drawing/2014/main" id="{D0E8166D-0F54-499F-AC9B-9EBEEE4D6F32}"/>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890147" y="898091"/>
            <a:ext cx="95187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组合 4">
            <a:extLst>
              <a:ext uri="{FF2B5EF4-FFF2-40B4-BE49-F238E27FC236}">
                <a16:creationId xmlns="" xmlns:a16="http://schemas.microsoft.com/office/drawing/2014/main" id="{BB93E002-30C1-480E-9514-88DD9CE3C4F0}"/>
              </a:ext>
            </a:extLst>
          </p:cNvPr>
          <p:cNvGrpSpPr/>
          <p:nvPr/>
        </p:nvGrpSpPr>
        <p:grpSpPr>
          <a:xfrm>
            <a:off x="6594588" y="1807028"/>
            <a:ext cx="347627" cy="619473"/>
            <a:chOff x="-2033679" y="889419"/>
            <a:chExt cx="463503" cy="619473"/>
          </a:xfrm>
        </p:grpSpPr>
        <p:pic>
          <p:nvPicPr>
            <p:cNvPr id="32" name="Picture 10" descr="E:\丫头\png\小人\卡通类素材\ry.png">
              <a:extLst>
                <a:ext uri="{FF2B5EF4-FFF2-40B4-BE49-F238E27FC236}">
                  <a16:creationId xmlns="" xmlns:a16="http://schemas.microsoft.com/office/drawing/2014/main" id="{55AB51A8-9485-4BB2-A16D-79B37BA9BB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a:extLst>
                <a:ext uri="{FF2B5EF4-FFF2-40B4-BE49-F238E27FC236}">
                  <a16:creationId xmlns="" xmlns:a16="http://schemas.microsoft.com/office/drawing/2014/main" id="{EB739E82-98A5-436D-8DB1-665A9417CA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E:\丫头\png\小人\卡通类素材\yunf.png">
            <a:extLst>
              <a:ext uri="{FF2B5EF4-FFF2-40B4-BE49-F238E27FC236}">
                <a16:creationId xmlns="" xmlns:a16="http://schemas.microsoft.com/office/drawing/2014/main" id="{672BC493-E248-436C-9888-2FCD9931F6FC}"/>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520721"/>
            <a:ext cx="1010894"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 name="组合 21">
            <a:extLst>
              <a:ext uri="{FF2B5EF4-FFF2-40B4-BE49-F238E27FC236}">
                <a16:creationId xmlns="" xmlns:a16="http://schemas.microsoft.com/office/drawing/2014/main" id="{0A8EE247-CC83-4BBD-A0AE-0442109FAD31}"/>
              </a:ext>
            </a:extLst>
          </p:cNvPr>
          <p:cNvGrpSpPr/>
          <p:nvPr/>
        </p:nvGrpSpPr>
        <p:grpSpPr>
          <a:xfrm>
            <a:off x="2478862" y="4182335"/>
            <a:ext cx="347627" cy="619473"/>
            <a:chOff x="-2033679" y="889419"/>
            <a:chExt cx="463503" cy="619473"/>
          </a:xfrm>
        </p:grpSpPr>
        <p:pic>
          <p:nvPicPr>
            <p:cNvPr id="42" name="Picture 10" descr="E:\丫头\png\小人\卡通类素材\ry.png">
              <a:extLst>
                <a:ext uri="{FF2B5EF4-FFF2-40B4-BE49-F238E27FC236}">
                  <a16:creationId xmlns="" xmlns:a16="http://schemas.microsoft.com/office/drawing/2014/main" id="{407D1FFA-17F2-4842-B70D-D8E1D4B2AD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E:\丫头\png\小人\卡通类素材\ry.png">
              <a:extLst>
                <a:ext uri="{FF2B5EF4-FFF2-40B4-BE49-F238E27FC236}">
                  <a16:creationId xmlns="" xmlns:a16="http://schemas.microsoft.com/office/drawing/2014/main" id="{9E1456A4-6317-4CCB-8218-65F32DDC0A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图片 25">
            <a:extLst>
              <a:ext uri="{FF2B5EF4-FFF2-40B4-BE49-F238E27FC236}">
                <a16:creationId xmlns="" xmlns:a16="http://schemas.microsoft.com/office/drawing/2014/main" id="{510E3479-6829-453A-92CB-89E7F82FBE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7586" y="292397"/>
            <a:ext cx="827024" cy="1022486"/>
          </a:xfrm>
          <a:prstGeom prst="rect">
            <a:avLst/>
          </a:prstGeom>
        </p:spPr>
      </p:pic>
      <p:pic>
        <p:nvPicPr>
          <p:cNvPr id="57" name="图片 26">
            <a:extLst>
              <a:ext uri="{FF2B5EF4-FFF2-40B4-BE49-F238E27FC236}">
                <a16:creationId xmlns="" xmlns:a16="http://schemas.microsoft.com/office/drawing/2014/main" id="{B8D124BC-8A9F-4146-A5D7-898D069486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3424" y="1022226"/>
            <a:ext cx="2459555" cy="451783"/>
          </a:xfrm>
          <a:prstGeom prst="rect">
            <a:avLst/>
          </a:prstGeom>
        </p:spPr>
      </p:pic>
      <p:grpSp>
        <p:nvGrpSpPr>
          <p:cNvPr id="58" name="Group 57">
            <a:extLst>
              <a:ext uri="{FF2B5EF4-FFF2-40B4-BE49-F238E27FC236}">
                <a16:creationId xmlns="" xmlns:a16="http://schemas.microsoft.com/office/drawing/2014/main" id="{B1244D3E-918C-4DDC-9BEF-A583A5C98A58}"/>
              </a:ext>
            </a:extLst>
          </p:cNvPr>
          <p:cNvGrpSpPr/>
          <p:nvPr/>
        </p:nvGrpSpPr>
        <p:grpSpPr>
          <a:xfrm>
            <a:off x="-161830" y="2347510"/>
            <a:ext cx="3986756" cy="4504460"/>
            <a:chOff x="-215774" y="2347510"/>
            <a:chExt cx="5315675" cy="4504460"/>
          </a:xfrm>
        </p:grpSpPr>
        <p:pic>
          <p:nvPicPr>
            <p:cNvPr id="59" name="图片 3" descr="图片包含 餐桌&#10;&#10;描述已自动生成">
              <a:extLst>
                <a:ext uri="{FF2B5EF4-FFF2-40B4-BE49-F238E27FC236}">
                  <a16:creationId xmlns="" xmlns:a16="http://schemas.microsoft.com/office/drawing/2014/main" id="{E8D341DA-1BF0-437A-AA7F-96F3AC6E0E3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60" name="Rectangle 59">
              <a:extLst>
                <a:ext uri="{FF2B5EF4-FFF2-40B4-BE49-F238E27FC236}">
                  <a16:creationId xmlns="" xmlns:a16="http://schemas.microsoft.com/office/drawing/2014/main" id="{F847A150-21B8-4373-84E7-5E7ED112A48D}"/>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 xmlns:a16="http://schemas.microsoft.com/office/drawing/2014/main" id="{199DAD9D-8AF7-4080-94C3-417FE03B80E8}"/>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 xmlns:a16="http://schemas.microsoft.com/office/drawing/2014/main" id="{A70D220E-984C-4B8D-89C6-924647073034}"/>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 xmlns:a16="http://schemas.microsoft.com/office/drawing/2014/main" id="{4510E04D-EA93-4F12-889E-D6D22343952B}"/>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4" name="文本框 18">
            <a:extLst>
              <a:ext uri="{FF2B5EF4-FFF2-40B4-BE49-F238E27FC236}">
                <a16:creationId xmlns="" xmlns:a16="http://schemas.microsoft.com/office/drawing/2014/main" id="{39348392-70FA-40DB-A278-77F817752BA8}"/>
              </a:ext>
            </a:extLst>
          </p:cNvPr>
          <p:cNvSpPr txBox="1"/>
          <p:nvPr/>
        </p:nvSpPr>
        <p:spPr>
          <a:xfrm rot="20956820">
            <a:off x="608800" y="3179561"/>
            <a:ext cx="178794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65" name="Picture 64">
            <a:extLst>
              <a:ext uri="{FF2B5EF4-FFF2-40B4-BE49-F238E27FC236}">
                <a16:creationId xmlns="" xmlns:a16="http://schemas.microsoft.com/office/drawing/2014/main" id="{36F0A146-9ABB-4EAC-B77A-F80A74932EC0}"/>
              </a:ext>
            </a:extLst>
          </p:cNvPr>
          <p:cNvPicPr>
            <a:picLocks noChangeAspect="1"/>
          </p:cNvPicPr>
          <p:nvPr/>
        </p:nvPicPr>
        <p:blipFill>
          <a:blip r:embed="rId11"/>
          <a:stretch>
            <a:fillRect/>
          </a:stretch>
        </p:blipFill>
        <p:spPr>
          <a:xfrm>
            <a:off x="2661356" y="2529148"/>
            <a:ext cx="5125656" cy="1457070"/>
          </a:xfrm>
          <a:prstGeom prst="rect">
            <a:avLst/>
          </a:prstGeom>
        </p:spPr>
      </p:pic>
    </p:spTree>
    <p:custDataLst>
      <p:tags r:id="rId1"/>
    </p:custDataLst>
    <p:extLst>
      <p:ext uri="{BB962C8B-B14F-4D97-AF65-F5344CB8AC3E}">
        <p14:creationId xmlns:p14="http://schemas.microsoft.com/office/powerpoint/2010/main" val="3148288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7"/>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3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3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 calcmode="lin" valueType="num">
                                      <p:cBhvr>
                                        <p:cTn id="33" dur="1000" fill="hold"/>
                                        <p:tgtEl>
                                          <p:spTgt spid="56"/>
                                        </p:tgtEl>
                                        <p:attrNameLst>
                                          <p:attrName>style.rotation</p:attrName>
                                        </p:attrNameLst>
                                      </p:cBhvr>
                                      <p:tavLst>
                                        <p:tav tm="0">
                                          <p:val>
                                            <p:fltVal val="90"/>
                                          </p:val>
                                        </p:tav>
                                        <p:tav tm="100000">
                                          <p:val>
                                            <p:fltVal val="0"/>
                                          </p:val>
                                        </p:tav>
                                      </p:tavLst>
                                    </p:anim>
                                    <p:animEffect transition="in" filter="fade">
                                      <p:cBhvr>
                                        <p:cTn id="34" dur="10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图片包含 室内, 物体&#10;&#10;描述已自动生成">
            <a:extLst>
              <a:ext uri="{FF2B5EF4-FFF2-40B4-BE49-F238E27FC236}">
                <a16:creationId xmlns="" xmlns:a16="http://schemas.microsoft.com/office/drawing/2014/main" id="{B8C99BFC-1C08-4597-881E-67932CF5F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41" y="-381582"/>
            <a:ext cx="7573478" cy="7144573"/>
          </a:xfrm>
          <a:prstGeom prst="rect">
            <a:avLst/>
          </a:prstGeom>
        </p:spPr>
      </p:pic>
      <p:pic>
        <p:nvPicPr>
          <p:cNvPr id="6" name="PA_图片 3">
            <a:extLst>
              <a:ext uri="{FF2B5EF4-FFF2-40B4-BE49-F238E27FC236}">
                <a16:creationId xmlns="" xmlns:a16="http://schemas.microsoft.com/office/drawing/2014/main" id="{D06A8479-43E2-4C40-8050-B30BC179BE7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80910" y="2985969"/>
            <a:ext cx="3451281" cy="4601708"/>
          </a:xfrm>
          <a:prstGeom prst="rect">
            <a:avLst/>
          </a:prstGeom>
        </p:spPr>
      </p:pic>
      <p:sp>
        <p:nvSpPr>
          <p:cNvPr id="7" name="TextBox 6">
            <a:extLst>
              <a:ext uri="{FF2B5EF4-FFF2-40B4-BE49-F238E27FC236}">
                <a16:creationId xmlns="" xmlns:a16="http://schemas.microsoft.com/office/drawing/2014/main" id="{2B1F82C1-EF1F-466A-9216-41595393D79A}"/>
              </a:ext>
            </a:extLst>
          </p:cNvPr>
          <p:cNvSpPr txBox="1"/>
          <p:nvPr/>
        </p:nvSpPr>
        <p:spPr>
          <a:xfrm>
            <a:off x="2099919" y="1422350"/>
            <a:ext cx="4861322"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cháu</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nắm</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tay</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ông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328776632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áp bà Nha Trang - Chiếc nôi văn hoá Chăm Pa lớn nhất Việt Nam">
            <a:extLst>
              <a:ext uri="{FF2B5EF4-FFF2-40B4-BE49-F238E27FC236}">
                <a16:creationId xmlns="" xmlns:a16="http://schemas.microsoft.com/office/drawing/2014/main" id="{FD0543BE-1DF4-4FA6-AE8B-0E6521A5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0" b="7860"/>
          <a:stretch/>
        </p:blipFill>
        <p:spPr bwMode="auto">
          <a:xfrm>
            <a:off x="15" y="10"/>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5616466" y="2277614"/>
            <a:ext cx="3527534"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 xmlns:a16="http://schemas.microsoft.com/office/drawing/2014/main" id="{D82CCE58-A105-42BE-82DF-AC5F977B4E3E}"/>
              </a:ext>
            </a:extLst>
          </p:cNvPr>
          <p:cNvSpPr txBox="1"/>
          <p:nvPr/>
        </p:nvSpPr>
        <p:spPr>
          <a:xfrm>
            <a:off x="6016516" y="3231931"/>
            <a:ext cx="288903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ea typeface="+mj-ea"/>
                <a:cs typeface="+mj-cs"/>
              </a:rPr>
              <a:t>Tháp</a:t>
            </a:r>
            <a:r>
              <a:rPr lang="en-US" sz="3100" b="1" i="0" dirty="0">
                <a:effectLst/>
                <a:ea typeface="+mj-ea"/>
                <a:cs typeface="+mj-cs"/>
              </a:rPr>
              <a:t> </a:t>
            </a:r>
            <a:r>
              <a:rPr lang="en-US" sz="3100" b="1" i="0" dirty="0" err="1">
                <a:effectLst/>
                <a:ea typeface="+mj-ea"/>
                <a:cs typeface="+mj-cs"/>
              </a:rPr>
              <a:t>Bà</a:t>
            </a:r>
            <a:r>
              <a:rPr lang="en-US" sz="3100" b="1" i="0" dirty="0">
                <a:effectLst/>
                <a:ea typeface="+mj-ea"/>
                <a:cs typeface="+mj-cs"/>
              </a:rPr>
              <a:t> </a:t>
            </a:r>
            <a:r>
              <a:rPr lang="en-US" sz="3100" b="1" i="0" dirty="0" err="1">
                <a:effectLst/>
                <a:ea typeface="+mj-ea"/>
                <a:cs typeface="+mj-cs"/>
              </a:rPr>
              <a:t>Pô</a:t>
            </a:r>
            <a:r>
              <a:rPr lang="en-US" sz="3100" b="1" i="0" dirty="0">
                <a:effectLst/>
                <a:ea typeface="+mj-ea"/>
                <a:cs typeface="+mj-cs"/>
              </a:rPr>
              <a:t>-</a:t>
            </a:r>
            <a:r>
              <a:rPr lang="en-US" sz="3100" b="1" i="0" dirty="0" err="1">
                <a:effectLst/>
                <a:ea typeface="+mj-ea"/>
                <a:cs typeface="+mj-cs"/>
              </a:rPr>
              <a:t>na</a:t>
            </a:r>
            <a:r>
              <a:rPr lang="en-US" sz="3100" b="1" i="0" dirty="0">
                <a:effectLst/>
                <a:ea typeface="+mj-ea"/>
                <a:cs typeface="+mj-cs"/>
              </a:rPr>
              <a:t>-ga: </a:t>
            </a:r>
            <a:r>
              <a:rPr lang="en-US" sz="3100" b="1" i="0" dirty="0" err="1">
                <a:effectLst/>
                <a:ea typeface="+mj-ea"/>
                <a:cs typeface="+mj-cs"/>
              </a:rPr>
              <a:t>quần</a:t>
            </a:r>
            <a:r>
              <a:rPr lang="en-US" sz="3100" b="1" i="0" dirty="0">
                <a:effectLst/>
                <a:ea typeface="+mj-ea"/>
                <a:cs typeface="+mj-cs"/>
              </a:rPr>
              <a:t> </a:t>
            </a:r>
            <a:r>
              <a:rPr lang="en-US" sz="3100" b="1" i="0" dirty="0" err="1">
                <a:effectLst/>
                <a:ea typeface="+mj-ea"/>
                <a:cs typeface="+mj-cs"/>
              </a:rPr>
              <a:t>thể</a:t>
            </a:r>
            <a:r>
              <a:rPr lang="en-US" sz="3100" b="1" i="0" dirty="0">
                <a:effectLst/>
                <a:ea typeface="+mj-ea"/>
                <a:cs typeface="+mj-cs"/>
              </a:rPr>
              <a:t> </a:t>
            </a:r>
            <a:r>
              <a:rPr lang="en-US" sz="3100" b="1" i="0" dirty="0" err="1">
                <a:effectLst/>
                <a:ea typeface="+mj-ea"/>
                <a:cs typeface="+mj-cs"/>
              </a:rPr>
              <a:t>kiến</a:t>
            </a:r>
            <a:r>
              <a:rPr lang="en-US" sz="3100" b="1" i="0" dirty="0">
                <a:effectLst/>
                <a:ea typeface="+mj-ea"/>
                <a:cs typeface="+mj-cs"/>
              </a:rPr>
              <a:t> </a:t>
            </a:r>
            <a:r>
              <a:rPr lang="en-US" sz="3100" b="1" i="0" dirty="0" err="1">
                <a:effectLst/>
                <a:ea typeface="+mj-ea"/>
                <a:cs typeface="+mj-cs"/>
              </a:rPr>
              <a:t>trúc</a:t>
            </a:r>
            <a:r>
              <a:rPr lang="en-US" sz="3100" b="1" i="0" dirty="0">
                <a:effectLst/>
                <a:ea typeface="+mj-ea"/>
                <a:cs typeface="+mj-cs"/>
              </a:rPr>
              <a:t> </a:t>
            </a:r>
            <a:r>
              <a:rPr lang="en-US" sz="3100" b="1" i="0" dirty="0" err="1">
                <a:effectLst/>
                <a:ea typeface="+mj-ea"/>
                <a:cs typeface="+mj-cs"/>
              </a:rPr>
              <a:t>tiêu</a:t>
            </a:r>
            <a:r>
              <a:rPr lang="en-US" sz="3100" b="1" i="0" dirty="0">
                <a:effectLst/>
                <a:ea typeface="+mj-ea"/>
                <a:cs typeface="+mj-cs"/>
              </a:rPr>
              <a:t> </a:t>
            </a:r>
            <a:r>
              <a:rPr lang="en-US" sz="3100" b="1" i="0" dirty="0" err="1">
                <a:effectLst/>
                <a:ea typeface="+mj-ea"/>
                <a:cs typeface="+mj-cs"/>
              </a:rPr>
              <a:t>biểu</a:t>
            </a:r>
            <a:r>
              <a:rPr lang="en-US" sz="3100" b="1" i="0" dirty="0">
                <a:effectLst/>
                <a:ea typeface="+mj-ea"/>
                <a:cs typeface="+mj-cs"/>
              </a:rPr>
              <a:t> </a:t>
            </a:r>
            <a:r>
              <a:rPr lang="en-US" sz="3100" b="1" i="0" dirty="0" err="1">
                <a:effectLst/>
                <a:ea typeface="+mj-ea"/>
                <a:cs typeface="+mj-cs"/>
              </a:rPr>
              <a:t>của</a:t>
            </a:r>
            <a:r>
              <a:rPr lang="en-US" sz="3100" b="1" i="0" dirty="0">
                <a:effectLst/>
                <a:ea typeface="+mj-ea"/>
                <a:cs typeface="+mj-cs"/>
              </a:rPr>
              <a:t> </a:t>
            </a:r>
            <a:r>
              <a:rPr lang="en-US" sz="3100" b="1" i="0" dirty="0" err="1">
                <a:effectLst/>
                <a:ea typeface="+mj-ea"/>
                <a:cs typeface="+mj-cs"/>
              </a:rPr>
              <a:t>văn</a:t>
            </a:r>
            <a:r>
              <a:rPr lang="en-US" sz="3100" b="1" i="0" dirty="0">
                <a:effectLst/>
                <a:ea typeface="+mj-ea"/>
                <a:cs typeface="+mj-cs"/>
              </a:rPr>
              <a:t> </a:t>
            </a:r>
            <a:r>
              <a:rPr lang="en-US" sz="3100" b="1" i="0" dirty="0" err="1">
                <a:effectLst/>
                <a:ea typeface="+mj-ea"/>
                <a:cs typeface="+mj-cs"/>
              </a:rPr>
              <a:t>hóa</a:t>
            </a:r>
            <a:r>
              <a:rPr lang="en-US" sz="3100" b="1" i="0" dirty="0">
                <a:effectLst/>
                <a:ea typeface="+mj-ea"/>
                <a:cs typeface="+mj-cs"/>
              </a:rPr>
              <a:t> </a:t>
            </a:r>
            <a:r>
              <a:rPr lang="en-US" sz="3100" b="1" i="0" dirty="0" err="1">
                <a:effectLst/>
                <a:ea typeface="+mj-ea"/>
                <a:cs typeface="+mj-cs"/>
              </a:rPr>
              <a:t>Chăm</a:t>
            </a:r>
            <a:r>
              <a:rPr lang="en-US" sz="3100" b="1" i="0" dirty="0">
                <a:effectLst/>
                <a:ea typeface="+mj-ea"/>
                <a:cs typeface="+mj-cs"/>
              </a:rPr>
              <a:t> Pa ở </a:t>
            </a:r>
            <a:r>
              <a:rPr lang="en-US" sz="3100" b="1" i="0" dirty="0" err="1">
                <a:effectLst/>
                <a:ea typeface="+mj-ea"/>
                <a:cs typeface="+mj-cs"/>
              </a:rPr>
              <a:t>Nha</a:t>
            </a:r>
            <a:r>
              <a:rPr lang="en-US" sz="3100" b="1" i="0" dirty="0">
                <a:effectLst/>
                <a:ea typeface="+mj-ea"/>
                <a:cs typeface="+mj-cs"/>
              </a:rPr>
              <a:t> Trang</a:t>
            </a:r>
            <a:endParaRPr lang="en-US" sz="3100" b="1" dirty="0">
              <a:ea typeface="+mj-ea"/>
              <a:cs typeface="+mj-cs"/>
            </a:endParaRPr>
          </a:p>
        </p:txBody>
      </p:sp>
      <p:cxnSp>
        <p:nvCxnSpPr>
          <p:cNvPr id="1035" name="Straight Connector 1034">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2324838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Nghề điêu khắc ở Mỹ Xuyên">
            <a:extLst>
              <a:ext uri="{FF2B5EF4-FFF2-40B4-BE49-F238E27FC236}">
                <a16:creationId xmlns="" xmlns:a16="http://schemas.microsoft.com/office/drawing/2014/main" id="{627B9092-536C-418D-AE50-AA3246FB2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b="9505"/>
          <a:stretch/>
        </p:blipFill>
        <p:spPr bwMode="auto">
          <a:xfrm>
            <a:off x="15" y="10"/>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5616466" y="2277614"/>
            <a:ext cx="3527534"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 name="TextBox 9">
            <a:extLst>
              <a:ext uri="{FF2B5EF4-FFF2-40B4-BE49-F238E27FC236}">
                <a16:creationId xmlns="" xmlns:a16="http://schemas.microsoft.com/office/drawing/2014/main" id="{3527F2E9-4578-4F1B-B0E5-73E8394B95D2}"/>
              </a:ext>
            </a:extLst>
          </p:cNvPr>
          <p:cNvSpPr txBox="1"/>
          <p:nvPr/>
        </p:nvSpPr>
        <p:spPr>
          <a:xfrm>
            <a:off x="5722621" y="3231931"/>
            <a:ext cx="342137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Chạm</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trổ</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khắc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đục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bề</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mặt</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gỗ</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đá</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trang</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trí</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65" name="Straight Connector 2064">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8633048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ám phá 10 mẫu tranh điêu khắc bằng gỗ đẹp - hút hồn">
            <a:extLst>
              <a:ext uri="{FF2B5EF4-FFF2-40B4-BE49-F238E27FC236}">
                <a16:creationId xmlns="" xmlns:a16="http://schemas.microsoft.com/office/drawing/2014/main" id="{FC365557-CD4B-42C6-AB38-F475498E1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r="6088" b="-1"/>
          <a:stretch/>
        </p:blipFill>
        <p:spPr bwMode="auto">
          <a:xfrm>
            <a:off x="15" y="10"/>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5616466" y="2277614"/>
            <a:ext cx="3527534"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 xmlns:a16="http://schemas.microsoft.com/office/drawing/2014/main" id="{A79E0FD5-FF56-4993-8034-02C14F10BDA6}"/>
              </a:ext>
            </a:extLst>
          </p:cNvPr>
          <p:cNvSpPr txBox="1"/>
          <p:nvPr/>
        </p:nvSpPr>
        <p:spPr>
          <a:xfrm>
            <a:off x="5715001" y="3231931"/>
            <a:ext cx="342899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xảo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vi,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khéo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léo</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251318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o dự, chần chừ sẽ tụt mất cơ hội thành công của bạn">
            <a:extLst>
              <a:ext uri="{FF2B5EF4-FFF2-40B4-BE49-F238E27FC236}">
                <a16:creationId xmlns="" xmlns:a16="http://schemas.microsoft.com/office/drawing/2014/main" id="{F548EE70-7CB7-4E28-9999-2728FA33B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7" b="1377"/>
          <a:stretch/>
        </p:blipFill>
        <p:spPr bwMode="auto">
          <a:xfrm>
            <a:off x="15" y="10"/>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5616466" y="2277614"/>
            <a:ext cx="3527534"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 xmlns:a16="http://schemas.microsoft.com/office/drawing/2014/main" id="{AC0379E1-6025-4CA6-8E8B-E968D7339149}"/>
              </a:ext>
            </a:extLst>
          </p:cNvPr>
          <p:cNvSpPr txBox="1"/>
          <p:nvPr/>
        </p:nvSpPr>
        <p:spPr>
          <a:xfrm>
            <a:off x="6016516" y="3231931"/>
            <a:ext cx="288903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Chần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chừ</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đắn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đo</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do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dự</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chưa</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quyết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tâm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ngay</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1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91096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 xmlns:a16="http://schemas.microsoft.com/office/drawing/2014/main" id="{CC11612D-1773-49E3-9706-9EC3315CEC16}"/>
              </a:ext>
            </a:extLst>
          </p:cNvPr>
          <p:cNvSpPr/>
          <p:nvPr/>
        </p:nvSpPr>
        <p:spPr>
          <a:xfrm>
            <a:off x="198120" y="406400"/>
            <a:ext cx="8747760" cy="627888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 xmlns:a16="http://schemas.microsoft.com/office/drawing/2014/main" id="{78BD43EF-6B71-4C24-8F8D-813E57ABEA8A}"/>
              </a:ext>
            </a:extLst>
          </p:cNvPr>
          <p:cNvSpPr/>
          <p:nvPr/>
        </p:nvSpPr>
        <p:spPr>
          <a:xfrm>
            <a:off x="921290" y="681152"/>
            <a:ext cx="2524607" cy="1200329"/>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 xmlns:a16="http://schemas.microsoft.com/office/drawing/2014/main" id="{500BD7B8-5C3F-44A7-B39B-B6D0FFEB20A6}"/>
              </a:ext>
            </a:extLst>
          </p:cNvPr>
          <p:cNvPicPr>
            <a:picLocks noChangeAspect="1"/>
          </p:cNvPicPr>
          <p:nvPr/>
        </p:nvPicPr>
        <p:blipFill>
          <a:blip r:embed="rId8"/>
          <a:stretch>
            <a:fillRect/>
          </a:stretch>
        </p:blipFill>
        <p:spPr>
          <a:xfrm rot="16200000">
            <a:off x="402517" y="722686"/>
            <a:ext cx="646331" cy="484748"/>
          </a:xfrm>
          <a:prstGeom prst="rect">
            <a:avLst/>
          </a:prstGeom>
        </p:spPr>
      </p:pic>
      <p:grpSp>
        <p:nvGrpSpPr>
          <p:cNvPr id="21" name="PA_库_组合 5">
            <a:extLst>
              <a:ext uri="{FF2B5EF4-FFF2-40B4-BE49-F238E27FC236}">
                <a16:creationId xmlns="" xmlns:a16="http://schemas.microsoft.com/office/drawing/2014/main" id="{D380CDE4-5BA5-495A-B714-02FFF6937B40}"/>
              </a:ext>
            </a:extLst>
          </p:cNvPr>
          <p:cNvGrpSpPr/>
          <p:nvPr>
            <p:custDataLst>
              <p:tags r:id="rId2"/>
            </p:custDataLst>
          </p:nvPr>
        </p:nvGrpSpPr>
        <p:grpSpPr>
          <a:xfrm>
            <a:off x="455020" y="1742029"/>
            <a:ext cx="440876" cy="784830"/>
            <a:chOff x="1836100" y="2332000"/>
            <a:chExt cx="1572829" cy="958191"/>
          </a:xfrm>
        </p:grpSpPr>
        <p:sp>
          <p:nvSpPr>
            <p:cNvPr id="22" name="任意多边形 10">
              <a:extLst>
                <a:ext uri="{FF2B5EF4-FFF2-40B4-BE49-F238E27FC236}">
                  <a16:creationId xmlns="" xmlns:a16="http://schemas.microsoft.com/office/drawing/2014/main" id="{ABE50F44-8B98-4378-8D14-8AA1B8F57D8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 xmlns:a16="http://schemas.microsoft.com/office/drawing/2014/main" id="{AEFAD958-21ED-4788-86BB-3B7928DEB61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 xmlns:a16="http://schemas.microsoft.com/office/drawing/2014/main" id="{9BDC12A8-C651-45EA-A7F2-FD323ACB655D}"/>
                </a:ext>
              </a:extLst>
            </p:cNvPr>
            <p:cNvSpPr txBox="1"/>
            <p:nvPr/>
          </p:nvSpPr>
          <p:spPr>
            <a:xfrm>
              <a:off x="2222351" y="2332000"/>
              <a:ext cx="756776"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5" name="Rectangle 24">
            <a:extLst>
              <a:ext uri="{FF2B5EF4-FFF2-40B4-BE49-F238E27FC236}">
                <a16:creationId xmlns="" xmlns:a16="http://schemas.microsoft.com/office/drawing/2014/main" id="{1E36AFAC-BE51-4ED5-AEF0-24C50FDCA166}"/>
              </a:ext>
            </a:extLst>
          </p:cNvPr>
          <p:cNvSpPr/>
          <p:nvPr/>
        </p:nvSpPr>
        <p:spPr>
          <a:xfrm>
            <a:off x="971542" y="1716260"/>
            <a:ext cx="6145316"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grpSp>
        <p:nvGrpSpPr>
          <p:cNvPr id="26" name="PA_库_组合 5">
            <a:extLst>
              <a:ext uri="{FF2B5EF4-FFF2-40B4-BE49-F238E27FC236}">
                <a16:creationId xmlns="" xmlns:a16="http://schemas.microsoft.com/office/drawing/2014/main" id="{DEC869DF-B826-4A38-8CFD-B0D5E93E229B}"/>
              </a:ext>
            </a:extLst>
          </p:cNvPr>
          <p:cNvGrpSpPr/>
          <p:nvPr>
            <p:custDataLst>
              <p:tags r:id="rId3"/>
            </p:custDataLst>
          </p:nvPr>
        </p:nvGrpSpPr>
        <p:grpSpPr>
          <a:xfrm>
            <a:off x="455020" y="2759320"/>
            <a:ext cx="440876" cy="784830"/>
            <a:chOff x="1836100" y="2332000"/>
            <a:chExt cx="1572829" cy="958191"/>
          </a:xfrm>
        </p:grpSpPr>
        <p:sp>
          <p:nvSpPr>
            <p:cNvPr id="27" name="任意多边形 10">
              <a:extLst>
                <a:ext uri="{FF2B5EF4-FFF2-40B4-BE49-F238E27FC236}">
                  <a16:creationId xmlns="" xmlns:a16="http://schemas.microsoft.com/office/drawing/2014/main" id="{A1BA2B00-60F2-4BED-9828-F2D82AC8F83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 xmlns:a16="http://schemas.microsoft.com/office/drawing/2014/main" id="{938E1E61-E0F7-4028-B46B-EAC1F54835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 xmlns:a16="http://schemas.microsoft.com/office/drawing/2014/main" id="{8DBDD846-D905-4531-8E57-F7B86758339A}"/>
                </a:ext>
              </a:extLst>
            </p:cNvPr>
            <p:cNvSpPr txBox="1"/>
            <p:nvPr/>
          </p:nvSpPr>
          <p:spPr>
            <a:xfrm>
              <a:off x="2222351" y="2332000"/>
              <a:ext cx="756776"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0" name="Rectangle 29">
            <a:extLst>
              <a:ext uri="{FF2B5EF4-FFF2-40B4-BE49-F238E27FC236}">
                <a16:creationId xmlns="" xmlns:a16="http://schemas.microsoft.com/office/drawing/2014/main" id="{A2A55573-4027-4436-B310-DDCC0CB7691E}"/>
              </a:ext>
            </a:extLst>
          </p:cNvPr>
          <p:cNvSpPr/>
          <p:nvPr/>
        </p:nvSpPr>
        <p:spPr>
          <a:xfrm>
            <a:off x="1004165" y="2861649"/>
            <a:ext cx="7322131" cy="1569660"/>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ông ngoại ngắm ngôi đền rất kĩ và đầy xúc động</a:t>
            </a:r>
          </a:p>
        </p:txBody>
      </p:sp>
      <p:grpSp>
        <p:nvGrpSpPr>
          <p:cNvPr id="31" name="PA_库_组合 5">
            <a:extLst>
              <a:ext uri="{FF2B5EF4-FFF2-40B4-BE49-F238E27FC236}">
                <a16:creationId xmlns="" xmlns:a16="http://schemas.microsoft.com/office/drawing/2014/main" id="{FBF91D28-8A51-4EBE-9D91-8745CC11F239}"/>
              </a:ext>
            </a:extLst>
          </p:cNvPr>
          <p:cNvGrpSpPr/>
          <p:nvPr>
            <p:custDataLst>
              <p:tags r:id="rId4"/>
            </p:custDataLst>
          </p:nvPr>
        </p:nvGrpSpPr>
        <p:grpSpPr>
          <a:xfrm>
            <a:off x="469165" y="3889285"/>
            <a:ext cx="440876" cy="784830"/>
            <a:chOff x="1836100" y="2332000"/>
            <a:chExt cx="1572829" cy="958191"/>
          </a:xfrm>
        </p:grpSpPr>
        <p:sp>
          <p:nvSpPr>
            <p:cNvPr id="32" name="任意多边形 10">
              <a:extLst>
                <a:ext uri="{FF2B5EF4-FFF2-40B4-BE49-F238E27FC236}">
                  <a16:creationId xmlns="" xmlns:a16="http://schemas.microsoft.com/office/drawing/2014/main" id="{6A03CE19-C14B-426E-9578-0828B0DF55E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 xmlns:a16="http://schemas.microsoft.com/office/drawing/2014/main" id="{B7B9D098-601A-403A-8AF3-4345853C0D9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 xmlns:a16="http://schemas.microsoft.com/office/drawing/2014/main" id="{CC6F0BCB-DB52-42ED-9697-36B7E88B903A}"/>
                </a:ext>
              </a:extLst>
            </p:cNvPr>
            <p:cNvSpPr txBox="1"/>
            <p:nvPr/>
          </p:nvSpPr>
          <p:spPr>
            <a:xfrm>
              <a:off x="2222351" y="2332000"/>
              <a:ext cx="756776"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 xmlns:a16="http://schemas.microsoft.com/office/drawing/2014/main" id="{ECCD2A82-4E4C-4473-9A8B-7AE036B54F42}"/>
              </a:ext>
            </a:extLst>
          </p:cNvPr>
          <p:cNvSpPr/>
          <p:nvPr/>
        </p:nvSpPr>
        <p:spPr>
          <a:xfrm>
            <a:off x="1018309" y="3991615"/>
            <a:ext cx="7655546"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grpSp>
        <p:nvGrpSpPr>
          <p:cNvPr id="37" name="PA_库_组合 5">
            <a:extLst>
              <a:ext uri="{FF2B5EF4-FFF2-40B4-BE49-F238E27FC236}">
                <a16:creationId xmlns="" xmlns:a16="http://schemas.microsoft.com/office/drawing/2014/main" id="{F07B3056-3229-436D-98A8-9D27D241483C}"/>
              </a:ext>
            </a:extLst>
          </p:cNvPr>
          <p:cNvGrpSpPr/>
          <p:nvPr>
            <p:custDataLst>
              <p:tags r:id="rId5"/>
            </p:custDataLst>
          </p:nvPr>
        </p:nvGrpSpPr>
        <p:grpSpPr>
          <a:xfrm>
            <a:off x="469165" y="4970763"/>
            <a:ext cx="440876" cy="784830"/>
            <a:chOff x="1836100" y="2332000"/>
            <a:chExt cx="1572829" cy="958191"/>
          </a:xfrm>
        </p:grpSpPr>
        <p:sp>
          <p:nvSpPr>
            <p:cNvPr id="38" name="任意多边形 10">
              <a:extLst>
                <a:ext uri="{FF2B5EF4-FFF2-40B4-BE49-F238E27FC236}">
                  <a16:creationId xmlns="" xmlns:a16="http://schemas.microsoft.com/office/drawing/2014/main" id="{B6B99710-DFC0-47D0-A33F-DFA150BB99A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 xmlns:a16="http://schemas.microsoft.com/office/drawing/2014/main" id="{2FD63B58-7C2A-435B-A466-F5F0DDD4D93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 xmlns:a16="http://schemas.microsoft.com/office/drawing/2014/main" id="{2F4B5CB1-FFA0-4642-80E3-BA81DB6703AF}"/>
                </a:ext>
              </a:extLst>
            </p:cNvPr>
            <p:cNvSpPr txBox="1"/>
            <p:nvPr/>
          </p:nvSpPr>
          <p:spPr>
            <a:xfrm>
              <a:off x="2222351" y="2332000"/>
              <a:ext cx="756776"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 xmlns:a16="http://schemas.microsoft.com/office/drawing/2014/main" id="{9FA4D31F-1173-477C-8C4C-27D5461873F0}"/>
              </a:ext>
            </a:extLst>
          </p:cNvPr>
          <p:cNvSpPr/>
          <p:nvPr/>
        </p:nvSpPr>
        <p:spPr>
          <a:xfrm>
            <a:off x="936558" y="4961576"/>
            <a:ext cx="7745890" cy="1569660"/>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grpSp>
        <p:nvGrpSpPr>
          <p:cNvPr id="42" name="Group 41">
            <a:extLst>
              <a:ext uri="{FF2B5EF4-FFF2-40B4-BE49-F238E27FC236}">
                <a16:creationId xmlns="" xmlns:a16="http://schemas.microsoft.com/office/drawing/2014/main" id="{8F25195C-906F-4BD6-8FAF-534FE8FC963D}"/>
              </a:ext>
            </a:extLst>
          </p:cNvPr>
          <p:cNvGrpSpPr/>
          <p:nvPr/>
        </p:nvGrpSpPr>
        <p:grpSpPr>
          <a:xfrm>
            <a:off x="6930307" y="-448419"/>
            <a:ext cx="2133095" cy="2557500"/>
            <a:chOff x="7656473" y="831396"/>
            <a:chExt cx="3689350" cy="3269584"/>
          </a:xfrm>
        </p:grpSpPr>
        <p:pic>
          <p:nvPicPr>
            <p:cNvPr id="43" name="图片 2" descr="2">
              <a:extLst>
                <a:ext uri="{FF2B5EF4-FFF2-40B4-BE49-F238E27FC236}">
                  <a16:creationId xmlns="" xmlns:a16="http://schemas.microsoft.com/office/drawing/2014/main" id="{4AFD2A19-3123-47C0-8DCE-5987BBC0DAC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4" name="Rounded Rectangle 53">
              <a:extLst>
                <a:ext uri="{FF2B5EF4-FFF2-40B4-BE49-F238E27FC236}">
                  <a16:creationId xmlns="" xmlns:a16="http://schemas.microsoft.com/office/drawing/2014/main" id="{F44CBAFC-C994-46E5-9F92-077DADB7239F}"/>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2062690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anim calcmode="lin" valueType="num">
                                      <p:cBhvr>
                                        <p:cTn id="11" dur="750" fill="hold"/>
                                        <p:tgtEl>
                                          <p:spTgt spid="25"/>
                                        </p:tgtEl>
                                        <p:attrNameLst>
                                          <p:attrName>ppt_x</p:attrName>
                                        </p:attrNameLst>
                                      </p:cBhvr>
                                      <p:tavLst>
                                        <p:tav tm="0">
                                          <p:val>
                                            <p:strVal val="#ppt_x"/>
                                          </p:val>
                                        </p:tav>
                                        <p:tav tm="100000">
                                          <p:val>
                                            <p:strVal val="#ppt_x"/>
                                          </p:val>
                                        </p:tav>
                                      </p:tavLst>
                                    </p:anim>
                                    <p:anim calcmode="lin" valueType="num">
                                      <p:cBhvr>
                                        <p:cTn id="1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750"/>
                                        <p:tgtEl>
                                          <p:spTgt spid="30"/>
                                        </p:tgtEl>
                                      </p:cBhvr>
                                    </p:animEffect>
                                    <p:anim calcmode="lin" valueType="num">
                                      <p:cBhvr>
                                        <p:cTn id="21" dur="750" fill="hold"/>
                                        <p:tgtEl>
                                          <p:spTgt spid="30"/>
                                        </p:tgtEl>
                                        <p:attrNameLst>
                                          <p:attrName>ppt_x</p:attrName>
                                        </p:attrNameLst>
                                      </p:cBhvr>
                                      <p:tavLst>
                                        <p:tav tm="0">
                                          <p:val>
                                            <p:strVal val="#ppt_x"/>
                                          </p:val>
                                        </p:tav>
                                        <p:tav tm="100000">
                                          <p:val>
                                            <p:strVal val="#ppt_x"/>
                                          </p:val>
                                        </p:tav>
                                      </p:tavLst>
                                    </p:anim>
                                    <p:anim calcmode="lin" valueType="num">
                                      <p:cBhvr>
                                        <p:cTn id="2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750"/>
                                        <p:tgtEl>
                                          <p:spTgt spid="3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anim calcmode="lin" valueType="num">
                                      <p:cBhvr>
                                        <p:cTn id="31" dur="750" fill="hold"/>
                                        <p:tgtEl>
                                          <p:spTgt spid="36"/>
                                        </p:tgtEl>
                                        <p:attrNameLst>
                                          <p:attrName>ppt_x</p:attrName>
                                        </p:attrNameLst>
                                      </p:cBhvr>
                                      <p:tavLst>
                                        <p:tav tm="0">
                                          <p:val>
                                            <p:strVal val="#ppt_x"/>
                                          </p:val>
                                        </p:tav>
                                        <p:tav tm="100000">
                                          <p:val>
                                            <p:strVal val="#ppt_x"/>
                                          </p:val>
                                        </p:tav>
                                      </p:tavLst>
                                    </p:anim>
                                    <p:anim calcmode="lin" valueType="num">
                                      <p:cBhvr>
                                        <p:cTn id="3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750"/>
                                        <p:tgtEl>
                                          <p:spTgt spid="3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750"/>
                                        <p:tgtEl>
                                          <p:spTgt spid="41"/>
                                        </p:tgtEl>
                                      </p:cBhvr>
                                    </p:animEffect>
                                    <p:anim calcmode="lin" valueType="num">
                                      <p:cBhvr>
                                        <p:cTn id="41" dur="750" fill="hold"/>
                                        <p:tgtEl>
                                          <p:spTgt spid="41"/>
                                        </p:tgtEl>
                                        <p:attrNameLst>
                                          <p:attrName>ppt_x</p:attrName>
                                        </p:attrNameLst>
                                      </p:cBhvr>
                                      <p:tavLst>
                                        <p:tav tm="0">
                                          <p:val>
                                            <p:strVal val="#ppt_x"/>
                                          </p:val>
                                        </p:tav>
                                        <p:tav tm="100000">
                                          <p:val>
                                            <p:strVal val="#ppt_x"/>
                                          </p:val>
                                        </p:tav>
                                      </p:tavLst>
                                    </p:anim>
                                    <p:anim calcmode="lin" valueType="num">
                                      <p:cBhvr>
                                        <p:cTn id="4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6"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75772856-72CC-4070-AD47-B55E6279A94F}"/>
              </a:ext>
            </a:extLst>
          </p:cNvPr>
          <p:cNvSpPr txBox="1"/>
          <p:nvPr/>
        </p:nvSpPr>
        <p:spPr>
          <a:xfrm>
            <a:off x="737533" y="555094"/>
            <a:ext cx="7828952" cy="119181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sp>
        <p:nvSpPr>
          <p:cNvPr id="11" name="TextBox 10">
            <a:extLst>
              <a:ext uri="{FF2B5EF4-FFF2-40B4-BE49-F238E27FC236}">
                <a16:creationId xmlns="" xmlns:a16="http://schemas.microsoft.com/office/drawing/2014/main" id="{0A8B6D2E-D495-4C39-AE61-28E25E4BCA56}"/>
              </a:ext>
            </a:extLst>
          </p:cNvPr>
          <p:cNvSpPr txBox="1"/>
          <p:nvPr/>
        </p:nvSpPr>
        <p:spPr>
          <a:xfrm>
            <a:off x="955940" y="1820109"/>
            <a:ext cx="7060079" cy="194095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Tháp Bà Pô-na-ga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Trang</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11">
            <a:extLst>
              <a:ext uri="{FF2B5EF4-FFF2-40B4-BE49-F238E27FC236}">
                <a16:creationId xmlns="" xmlns:a16="http://schemas.microsoft.com/office/drawing/2014/main" id="{2393C338-57DD-44DE-8A87-637452B2E28B}"/>
              </a:ext>
            </a:extLst>
          </p:cNvPr>
          <p:cNvSpPr/>
          <p:nvPr/>
        </p:nvSpPr>
        <p:spPr>
          <a:xfrm>
            <a:off x="120313" y="3231137"/>
            <a:ext cx="2262626"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3" name="Picture 12">
            <a:extLst>
              <a:ext uri="{FF2B5EF4-FFF2-40B4-BE49-F238E27FC236}">
                <a16:creationId xmlns=""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2276574" y="3304334"/>
            <a:ext cx="4418813"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9288493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5313170" y="489284"/>
            <a:ext cx="182869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98944" y="1747622"/>
            <a:ext cx="1866797"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76663" y="2210415"/>
            <a:ext cx="1539462"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2831203" y="2198070"/>
            <a:ext cx="1545461"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5948766" y="2229464"/>
            <a:ext cx="167571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9930" y="4068964"/>
            <a:ext cx="1599653"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2536870" y="-303217"/>
            <a:ext cx="22005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279555" y="0"/>
            <a:ext cx="2965977"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143001" y="255706"/>
            <a:ext cx="1675142"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7163428" y="673057"/>
            <a:ext cx="1675142"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4243836" y="5144000"/>
            <a:ext cx="3344579"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258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75772856-72CC-4070-AD47-B55E6279A94F}"/>
              </a:ext>
            </a:extLst>
          </p:cNvPr>
          <p:cNvSpPr txBox="1"/>
          <p:nvPr/>
        </p:nvSpPr>
        <p:spPr>
          <a:xfrm>
            <a:off x="387013" y="151567"/>
            <a:ext cx="8231207"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đền</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kĩ</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0A8B6D2E-D495-4C39-AE61-28E25E4BCA56}"/>
              </a:ext>
            </a:extLst>
          </p:cNvPr>
          <p:cNvSpPr txBox="1"/>
          <p:nvPr/>
        </p:nvSpPr>
        <p:spPr>
          <a:xfrm>
            <a:off x="387013" y="1555145"/>
            <a:ext cx="8359946" cy="296251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chi tiết cho thấy ông ngoại ngắm ngôi đền rất kĩ và xúc động là:</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Ông cứ đứng trầm ngâm trước những bức vẽ chạm trổ tinh xảo</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Bàn tay ông run run khi chạm vào các cột đá nhuốm màu thời gian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 xmlns:a16="http://schemas.microsoft.com/office/drawing/2014/main" id="{2393C338-57DD-44DE-8A87-637452B2E28B}"/>
              </a:ext>
            </a:extLst>
          </p:cNvPr>
          <p:cNvSpPr/>
          <p:nvPr/>
        </p:nvSpPr>
        <p:spPr>
          <a:xfrm>
            <a:off x="516553" y="4388901"/>
            <a:ext cx="2262626"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13" name="Picture 12">
            <a:extLst>
              <a:ext uri="{FF2B5EF4-FFF2-40B4-BE49-F238E27FC236}">
                <a16:creationId xmlns=""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2549293" y="4196080"/>
            <a:ext cx="3766934" cy="2804608"/>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654821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down)">
                                      <p:cBhvr>
                                        <p:cTn id="20" dur="500"/>
                                        <p:tgtEl>
                                          <p:spTgt spid="11">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down)">
                                      <p:cBhvr>
                                        <p:cTn id="3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75772856-72CC-4070-AD47-B55E6279A94F}"/>
              </a:ext>
            </a:extLst>
          </p:cNvPr>
          <p:cNvSpPr txBox="1"/>
          <p:nvPr/>
        </p:nvSpPr>
        <p:spPr>
          <a:xfrm>
            <a:off x="432733" y="242213"/>
            <a:ext cx="7819727"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sp>
        <p:nvSpPr>
          <p:cNvPr id="11" name="TextBox 10">
            <a:extLst>
              <a:ext uri="{FF2B5EF4-FFF2-40B4-BE49-F238E27FC236}">
                <a16:creationId xmlns="" xmlns:a16="http://schemas.microsoft.com/office/drawing/2014/main" id="{0A8B6D2E-D495-4C39-AE61-28E25E4BCA56}"/>
              </a:ext>
            </a:extLst>
          </p:cNvPr>
          <p:cNvSpPr txBox="1"/>
          <p:nvPr/>
        </p:nvSpPr>
        <p:spPr>
          <a:xfrm>
            <a:off x="432733" y="1209705"/>
            <a:ext cx="3601001" cy="255389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5723EA7A-C0FE-42EA-B87B-D3099CE8F494}"/>
              </a:ext>
            </a:extLst>
          </p:cNvPr>
          <p:cNvSpPr txBox="1"/>
          <p:nvPr/>
        </p:nvSpPr>
        <p:spPr>
          <a:xfrm>
            <a:off x="4844713" y="1209704"/>
            <a:ext cx="3601001" cy="255389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97FE9901-758B-4994-99A0-26A3AECC91B4}"/>
              </a:ext>
            </a:extLst>
          </p:cNvPr>
          <p:cNvSpPr txBox="1"/>
          <p:nvPr/>
        </p:nvSpPr>
        <p:spPr>
          <a:xfrm>
            <a:off x="487680" y="3271521"/>
            <a:ext cx="8168640" cy="1077218"/>
          </a:xfrm>
          <a:prstGeom prst="rect">
            <a:avLst/>
          </a:prstGeom>
          <a:noFill/>
        </p:spPr>
        <p:txBody>
          <a:bodyPr wrap="square" rtlCol="0">
            <a:spAutoFit/>
          </a:bodyPr>
          <a:lstStyle/>
          <a:p>
            <a:pPr algn="just"/>
            <a:r>
              <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Trước khi đi du lịch, Dương nghĩ ông rất nhanh nhẹn</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7C47EAF1-6F5D-4722-B794-5E9A31BEA112}"/>
              </a:ext>
            </a:extLst>
          </p:cNvPr>
          <p:cNvSpPr txBox="1"/>
          <p:nvPr/>
        </p:nvSpPr>
        <p:spPr>
          <a:xfrm>
            <a:off x="487680" y="4196080"/>
            <a:ext cx="8168640" cy="1077218"/>
          </a:xfrm>
          <a:prstGeom prst="rect">
            <a:avLst/>
          </a:prstGeom>
          <a:noFill/>
        </p:spPr>
        <p:txBody>
          <a:bodyPr wrap="square" rtlCol="0">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khi đi du lịch, Dương nhận ra ông không còn khỏe như trước.</a:t>
            </a:r>
          </a:p>
        </p:txBody>
      </p:sp>
    </p:spTree>
    <p:custDataLst>
      <p:tags r:id="rId1"/>
    </p:custDataLst>
    <p:extLst>
      <p:ext uri="{BB962C8B-B14F-4D97-AF65-F5344CB8AC3E}">
        <p14:creationId xmlns:p14="http://schemas.microsoft.com/office/powerpoint/2010/main" val="1352304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75772856-72CC-4070-AD47-B55E6279A94F}"/>
              </a:ext>
            </a:extLst>
          </p:cNvPr>
          <p:cNvSpPr txBox="1"/>
          <p:nvPr/>
        </p:nvSpPr>
        <p:spPr>
          <a:xfrm>
            <a:off x="607993" y="151567"/>
            <a:ext cx="8116907"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sp>
        <p:nvSpPr>
          <p:cNvPr id="11" name="TextBox 10">
            <a:extLst>
              <a:ext uri="{FF2B5EF4-FFF2-40B4-BE49-F238E27FC236}">
                <a16:creationId xmlns="" xmlns:a16="http://schemas.microsoft.com/office/drawing/2014/main" id="{0A8B6D2E-D495-4C39-AE61-28E25E4BCA56}"/>
              </a:ext>
            </a:extLst>
          </p:cNvPr>
          <p:cNvSpPr txBox="1"/>
          <p:nvPr/>
        </p:nvSpPr>
        <p:spPr>
          <a:xfrm>
            <a:off x="607993" y="1290180"/>
            <a:ext cx="8063567" cy="255389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 vì ông ngày càng già đi còn nó thì ngày càng lớn lên, mạnh mẽ hơn.</a:t>
            </a:r>
          </a:p>
        </p:txBody>
      </p:sp>
      <p:sp>
        <p:nvSpPr>
          <p:cNvPr id="12" name="Cloud 11">
            <a:extLst>
              <a:ext uri="{FF2B5EF4-FFF2-40B4-BE49-F238E27FC236}">
                <a16:creationId xmlns="" xmlns:a16="http://schemas.microsoft.com/office/drawing/2014/main" id="{2393C338-57DD-44DE-8A87-637452B2E28B}"/>
              </a:ext>
            </a:extLst>
          </p:cNvPr>
          <p:cNvSpPr/>
          <p:nvPr/>
        </p:nvSpPr>
        <p:spPr>
          <a:xfrm>
            <a:off x="143173" y="3560671"/>
            <a:ext cx="2760047"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2430370" y="3560670"/>
            <a:ext cx="4418813"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2826476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 xmlns:a16="http://schemas.microsoft.com/office/drawing/2014/main" id="{DA334ED0-7919-41D8-83DB-8A20082447BE}"/>
              </a:ext>
            </a:extLst>
          </p:cNvPr>
          <p:cNvGrpSpPr/>
          <p:nvPr/>
        </p:nvGrpSpPr>
        <p:grpSpPr>
          <a:xfrm>
            <a:off x="1149484" y="185344"/>
            <a:ext cx="6119996" cy="1353345"/>
            <a:chOff x="1603464" y="2459552"/>
            <a:chExt cx="9533109" cy="856397"/>
          </a:xfrm>
        </p:grpSpPr>
        <p:sp>
          <p:nvSpPr>
            <p:cNvPr id="3" name="矩形 30">
              <a:extLst>
                <a:ext uri="{FF2B5EF4-FFF2-40B4-BE49-F238E27FC236}">
                  <a16:creationId xmlns="" xmlns:a16="http://schemas.microsoft.com/office/drawing/2014/main" id="{30EE722D-A537-422E-AE1F-12E1EF66696E}"/>
                </a:ext>
              </a:extLst>
            </p:cNvPr>
            <p:cNvSpPr/>
            <p:nvPr/>
          </p:nvSpPr>
          <p:spPr>
            <a:xfrm>
              <a:off x="1924334" y="2524836"/>
              <a:ext cx="9212239" cy="742950"/>
            </a:xfrm>
            <a:prstGeom prst="rect">
              <a:avLst/>
            </a:prstGeom>
            <a:noFill/>
            <a:ln w="762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 xmlns:a16="http://schemas.microsoft.com/office/drawing/2014/main" id="{0A41027A-575A-4055-8057-C1E795500D01}"/>
                </a:ext>
              </a:extLst>
            </p:cNvPr>
            <p:cNvSpPr/>
            <p:nvPr/>
          </p:nvSpPr>
          <p:spPr>
            <a:xfrm>
              <a:off x="1603464" y="2459552"/>
              <a:ext cx="948668" cy="856397"/>
            </a:xfrm>
            <a:prstGeom prst="homePlate">
              <a:avLst/>
            </a:prstGeom>
            <a:solidFill>
              <a:srgbClr val="48A04D"/>
            </a:solidFill>
            <a:ln w="762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DA8688B6-14B2-4F2E-A611-7EEF642E52EC}"/>
              </a:ext>
            </a:extLst>
          </p:cNvPr>
          <p:cNvSpPr txBox="1"/>
          <p:nvPr/>
        </p:nvSpPr>
        <p:spPr>
          <a:xfrm>
            <a:off x="1080471" y="488743"/>
            <a:ext cx="6983058"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 xmlns:a16="http://schemas.microsoft.com/office/drawing/2014/main" id="{27A5BDCC-C4E6-4BA2-98D1-91E45E6D8D53}"/>
              </a:ext>
            </a:extLst>
          </p:cNvPr>
          <p:cNvSpPr/>
          <p:nvPr/>
        </p:nvSpPr>
        <p:spPr>
          <a:xfrm>
            <a:off x="707537" y="1751146"/>
            <a:ext cx="7536350"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nói về sự xúc động của cô bé Dương khi phát hiện ra người ông thân yêu của mình đã già yếu. Cô bé có một suy nghĩ rất “người lớn” đó là muốn trở thành người che chở, chăm sóc và bảo vệ ông.</a:t>
            </a:r>
          </a:p>
        </p:txBody>
      </p:sp>
    </p:spTree>
    <p:extLst>
      <p:ext uri="{BB962C8B-B14F-4D97-AF65-F5344CB8AC3E}">
        <p14:creationId xmlns:p14="http://schemas.microsoft.com/office/powerpoint/2010/main" val="2645068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34AA81A-EADA-49A3-A86D-04A0C23547CC}"/>
              </a:ext>
            </a:extLst>
          </p:cNvPr>
          <p:cNvGrpSpPr/>
          <p:nvPr/>
        </p:nvGrpSpPr>
        <p:grpSpPr>
          <a:xfrm>
            <a:off x="2042580" y="629470"/>
            <a:ext cx="3534115" cy="1077218"/>
            <a:chOff x="1053394" y="206467"/>
            <a:chExt cx="2880723" cy="744737"/>
          </a:xfrm>
        </p:grpSpPr>
        <p:sp>
          <p:nvSpPr>
            <p:cNvPr id="3" name="Rectangle: Rounded Corners 43">
              <a:extLst>
                <a:ext uri="{FF2B5EF4-FFF2-40B4-BE49-F238E27FC236}">
                  <a16:creationId xmlns="" xmlns:a16="http://schemas.microsoft.com/office/drawing/2014/main" id="{FB572784-8E0C-4518-B039-80E9686A2A7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 xmlns:a16="http://schemas.microsoft.com/office/drawing/2014/main" id="{F47AC365-1B7C-4648-A8A5-7D6DD70657C9}"/>
                </a:ext>
              </a:extLst>
            </p:cNvPr>
            <p:cNvSpPr/>
            <p:nvPr/>
          </p:nvSpPr>
          <p:spPr>
            <a:xfrm>
              <a:off x="1053394" y="206467"/>
              <a:ext cx="2880723" cy="7447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 xmlns:a16="http://schemas.microsoft.com/office/drawing/2014/main" id="{B8C37042-4549-45E9-ACBA-3C0DF8A5CA68}"/>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624914" y="576833"/>
            <a:ext cx="500262" cy="744576"/>
          </a:xfrm>
          <a:prstGeom prst="rect">
            <a:avLst/>
          </a:prstGeom>
        </p:spPr>
      </p:pic>
      <p:pic>
        <p:nvPicPr>
          <p:cNvPr id="6" name="Picture 5">
            <a:extLst>
              <a:ext uri="{FF2B5EF4-FFF2-40B4-BE49-F238E27FC236}">
                <a16:creationId xmlns="" xmlns:a16="http://schemas.microsoft.com/office/drawing/2014/main" id="{72E1F130-B1C9-4F5D-84F8-F51DCCF99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213726" y="4131610"/>
            <a:ext cx="688737" cy="710199"/>
          </a:xfrm>
          <a:prstGeom prst="rect">
            <a:avLst/>
          </a:prstGeom>
        </p:spPr>
      </p:pic>
      <p:pic>
        <p:nvPicPr>
          <p:cNvPr id="7" name="Picture 6">
            <a:extLst>
              <a:ext uri="{FF2B5EF4-FFF2-40B4-BE49-F238E27FC236}">
                <a16:creationId xmlns="" xmlns:a16="http://schemas.microsoft.com/office/drawing/2014/main" id="{4BCB283B-96E8-46C8-AEA0-230558FDF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7266909" y="4207060"/>
            <a:ext cx="615567" cy="634749"/>
          </a:xfrm>
          <a:prstGeom prst="rect">
            <a:avLst/>
          </a:prstGeom>
        </p:spPr>
      </p:pic>
      <p:sp>
        <p:nvSpPr>
          <p:cNvPr id="8" name="Rounded Rectangle 31">
            <a:extLst>
              <a:ext uri="{FF2B5EF4-FFF2-40B4-BE49-F238E27FC236}">
                <a16:creationId xmlns="" xmlns:a16="http://schemas.microsoft.com/office/drawing/2014/main" id="{AD0FCB6F-02CA-4E0F-804C-644979BC426B}"/>
              </a:ext>
            </a:extLst>
          </p:cNvPr>
          <p:cNvSpPr/>
          <p:nvPr/>
        </p:nvSpPr>
        <p:spPr>
          <a:xfrm>
            <a:off x="1392335" y="2546497"/>
            <a:ext cx="273426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 xmlns:a16="http://schemas.microsoft.com/office/drawing/2014/main" id="{E4AC7A81-9197-4199-B042-2B5991A8B9C8}"/>
              </a:ext>
            </a:extLst>
          </p:cNvPr>
          <p:cNvSpPr/>
          <p:nvPr/>
        </p:nvSpPr>
        <p:spPr>
          <a:xfrm>
            <a:off x="1869975" y="1477542"/>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Rectangle 9">
            <a:extLst>
              <a:ext uri="{FF2B5EF4-FFF2-40B4-BE49-F238E27FC236}">
                <a16:creationId xmlns="" xmlns:a16="http://schemas.microsoft.com/office/drawing/2014/main" id="{14D8D1C0-A583-4B77-B4D7-D624B40D79E3}"/>
              </a:ext>
            </a:extLst>
          </p:cNvPr>
          <p:cNvSpPr/>
          <p:nvPr/>
        </p:nvSpPr>
        <p:spPr>
          <a:xfrm>
            <a:off x="1942884" y="2478105"/>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1" name="Oval 10">
            <a:extLst>
              <a:ext uri="{FF2B5EF4-FFF2-40B4-BE49-F238E27FC236}">
                <a16:creationId xmlns="" xmlns:a16="http://schemas.microsoft.com/office/drawing/2014/main" id="{E77F28B1-98A3-47E1-9B9F-CDC8DCE80F7B}"/>
              </a:ext>
            </a:extLst>
          </p:cNvPr>
          <p:cNvSpPr/>
          <p:nvPr/>
        </p:nvSpPr>
        <p:spPr>
          <a:xfrm>
            <a:off x="1461569" y="2592288"/>
            <a:ext cx="324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2" name="Group 11">
            <a:extLst>
              <a:ext uri="{FF2B5EF4-FFF2-40B4-BE49-F238E27FC236}">
                <a16:creationId xmlns="" xmlns:a16="http://schemas.microsoft.com/office/drawing/2014/main" id="{EB394F0B-0753-4B06-8C4B-2D455E668446}"/>
              </a:ext>
            </a:extLst>
          </p:cNvPr>
          <p:cNvGrpSpPr/>
          <p:nvPr/>
        </p:nvGrpSpPr>
        <p:grpSpPr>
          <a:xfrm>
            <a:off x="1392335" y="3167288"/>
            <a:ext cx="2734260" cy="643894"/>
            <a:chOff x="1717199" y="4363552"/>
            <a:chExt cx="3645680" cy="643894"/>
          </a:xfrm>
        </p:grpSpPr>
        <p:sp>
          <p:nvSpPr>
            <p:cNvPr id="13" name="Rounded Rectangle 36">
              <a:extLst>
                <a:ext uri="{FF2B5EF4-FFF2-40B4-BE49-F238E27FC236}">
                  <a16:creationId xmlns="" xmlns:a16="http://schemas.microsoft.com/office/drawing/2014/main" id="{7F8A88D6-ECB6-49B5-A797-151786C214F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13">
              <a:extLst>
                <a:ext uri="{FF2B5EF4-FFF2-40B4-BE49-F238E27FC236}">
                  <a16:creationId xmlns="" xmlns:a16="http://schemas.microsoft.com/office/drawing/2014/main" id="{89FB80D8-3891-4E5D-A1D4-BF874DF24070}"/>
                </a:ext>
              </a:extLst>
            </p:cNvPr>
            <p:cNvSpPr/>
            <p:nvPr/>
          </p:nvSpPr>
          <p:spPr>
            <a:xfrm>
              <a:off x="2451266" y="4363552"/>
              <a:ext cx="2443404"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 xmlns:a16="http://schemas.microsoft.com/office/drawing/2014/main" id="{C8ED2CE1-2584-4D08-86D9-E9635380F78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6" name="Group 15">
            <a:extLst>
              <a:ext uri="{FF2B5EF4-FFF2-40B4-BE49-F238E27FC236}">
                <a16:creationId xmlns="" xmlns:a16="http://schemas.microsoft.com/office/drawing/2014/main" id="{34356FB8-C5BC-4CD6-AB6A-B15C678EDB46}"/>
              </a:ext>
            </a:extLst>
          </p:cNvPr>
          <p:cNvGrpSpPr/>
          <p:nvPr/>
        </p:nvGrpSpPr>
        <p:grpSpPr>
          <a:xfrm>
            <a:off x="1392335" y="3905756"/>
            <a:ext cx="3987709" cy="643894"/>
            <a:chOff x="1717199" y="5199333"/>
            <a:chExt cx="5316945" cy="643894"/>
          </a:xfrm>
        </p:grpSpPr>
        <p:sp>
          <p:nvSpPr>
            <p:cNvPr id="17" name="Rounded Rectangle 40">
              <a:extLst>
                <a:ext uri="{FF2B5EF4-FFF2-40B4-BE49-F238E27FC236}">
                  <a16:creationId xmlns="" xmlns:a16="http://schemas.microsoft.com/office/drawing/2014/main" id="{4F756FEF-B5A8-46B3-AEF2-519E2C15A4A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 xmlns:a16="http://schemas.microsoft.com/office/drawing/2014/main" id="{155174A7-69B0-47F0-A80A-DA9BE022338B}"/>
                </a:ext>
              </a:extLst>
            </p:cNvPr>
            <p:cNvSpPr/>
            <p:nvPr/>
          </p:nvSpPr>
          <p:spPr>
            <a:xfrm>
              <a:off x="2451266" y="5199333"/>
              <a:ext cx="458287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 xmlns:a16="http://schemas.microsoft.com/office/drawing/2014/main" id="{8AD9F337-CE84-4024-ABA1-F772E72E8A2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Picture 2" descr="Star Cartoon Images, Stock Photos &amp;amp; Vectors | Shutterstock">
            <a:extLst>
              <a:ext uri="{FF2B5EF4-FFF2-40B4-BE49-F238E27FC236}">
                <a16:creationId xmlns="" xmlns:a16="http://schemas.microsoft.com/office/drawing/2014/main" id="{13AE07AC-5A64-4908-A745-CF648D4C98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195829" y="2546496"/>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 xmlns:a16="http://schemas.microsoft.com/office/drawing/2014/main" id="{7335F4FF-8405-4DD7-A0F7-750897B759A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235775" y="3195377"/>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 xmlns:a16="http://schemas.microsoft.com/office/drawing/2014/main" id="{2F82E54B-82E3-47AC-81F9-4C45BDBEED4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31789" y="3942748"/>
            <a:ext cx="1380866"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1B3AB3BD-9750-4508-B0D2-3B9967D35CB6}"/>
              </a:ext>
            </a:extLst>
          </p:cNvPr>
          <p:cNvGrpSpPr/>
          <p:nvPr/>
        </p:nvGrpSpPr>
        <p:grpSpPr>
          <a:xfrm>
            <a:off x="1392335" y="4593528"/>
            <a:ext cx="6326309" cy="643894"/>
            <a:chOff x="1717199" y="5199333"/>
            <a:chExt cx="8435079" cy="643894"/>
          </a:xfrm>
        </p:grpSpPr>
        <p:sp>
          <p:nvSpPr>
            <p:cNvPr id="24" name="Rounded Rectangle 47">
              <a:extLst>
                <a:ext uri="{FF2B5EF4-FFF2-40B4-BE49-F238E27FC236}">
                  <a16:creationId xmlns="" xmlns:a16="http://schemas.microsoft.com/office/drawing/2014/main" id="{6E563FF3-EF93-4602-A282-56C1F68728A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 xmlns:a16="http://schemas.microsoft.com/office/drawing/2014/main" id="{D1EBD2AA-707F-4B9A-A8A7-168A00D1FF97}"/>
                </a:ext>
              </a:extLst>
            </p:cNvPr>
            <p:cNvSpPr/>
            <p:nvPr/>
          </p:nvSpPr>
          <p:spPr>
            <a:xfrm>
              <a:off x="2414688" y="5199333"/>
              <a:ext cx="7737590"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6" name="Oval 25">
              <a:extLst>
                <a:ext uri="{FF2B5EF4-FFF2-40B4-BE49-F238E27FC236}">
                  <a16:creationId xmlns="" xmlns:a16="http://schemas.microsoft.com/office/drawing/2014/main" id="{ECB63310-8BB7-49CC-B106-B8B9ED00757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7" name="Picture 2" descr="Star Cartoon Images, Stock Photos &amp;amp; Vectors | Shutterstock">
            <a:extLst>
              <a:ext uri="{FF2B5EF4-FFF2-40B4-BE49-F238E27FC236}">
                <a16:creationId xmlns="" xmlns:a16="http://schemas.microsoft.com/office/drawing/2014/main" id="{C9EE7339-0791-4949-8B48-4DAE72A3C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572634" y="4630520"/>
            <a:ext cx="1380866"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94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 xmlns:a16="http://schemas.microsoft.com/office/drawing/2014/main" id="{CC11612D-1773-49E3-9706-9EC3315CEC16}"/>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FA8320E0-88F9-4364-947C-A34E9E58F518}"/>
              </a:ext>
            </a:extLst>
          </p:cNvPr>
          <p:cNvPicPr>
            <a:picLocks noChangeAspect="1"/>
          </p:cNvPicPr>
          <p:nvPr/>
        </p:nvPicPr>
        <p:blipFill>
          <a:blip r:embed="rId3"/>
          <a:stretch>
            <a:fillRect/>
          </a:stretch>
        </p:blipFill>
        <p:spPr>
          <a:xfrm>
            <a:off x="6400800" y="5046738"/>
            <a:ext cx="2852738" cy="1811262"/>
          </a:xfrm>
          <a:prstGeom prst="rect">
            <a:avLst/>
          </a:prstGeom>
          <a:ln>
            <a:noFill/>
          </a:ln>
          <a:effectLst>
            <a:softEdge rad="112500"/>
          </a:effectLst>
        </p:spPr>
      </p:pic>
      <p:sp>
        <p:nvSpPr>
          <p:cNvPr id="4" name="TextBox 3">
            <a:extLst>
              <a:ext uri="{FF2B5EF4-FFF2-40B4-BE49-F238E27FC236}">
                <a16:creationId xmlns="" xmlns:a16="http://schemas.microsoft.com/office/drawing/2014/main" id="{75AD87BD-BBC3-4507-A27E-F0B266C0420E}"/>
              </a:ext>
            </a:extLst>
          </p:cNvPr>
          <p:cNvSpPr txBox="1"/>
          <p:nvPr/>
        </p:nvSpPr>
        <p:spPr>
          <a:xfrm>
            <a:off x="533400" y="807046"/>
            <a:ext cx="8343900" cy="89562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7C2059D3-DB24-475D-A230-4D2F7453306E}"/>
              </a:ext>
            </a:extLst>
          </p:cNvPr>
          <p:cNvSpPr txBox="1"/>
          <p:nvPr/>
        </p:nvSpPr>
        <p:spPr>
          <a:xfrm>
            <a:off x="2616137" y="0"/>
            <a:ext cx="45491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825914520"/>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9144000" cy="6858000"/>
          </a:xfrm>
          <a:prstGeom prst="rect">
            <a:avLst/>
          </a:prstGeom>
        </p:spPr>
      </p:pic>
      <p:pic>
        <p:nvPicPr>
          <p:cNvPr id="6" name="图片 5">
            <a:extLst>
              <a:ext uri="{FF2B5EF4-FFF2-40B4-BE49-F238E27FC236}">
                <a16:creationId xmlns=""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3" y="3827721"/>
            <a:ext cx="2244956" cy="2993275"/>
          </a:xfrm>
          <a:prstGeom prst="rect">
            <a:avLst/>
          </a:prstGeom>
        </p:spPr>
      </p:pic>
      <p:pic>
        <p:nvPicPr>
          <p:cNvPr id="7" name="Picture 6">
            <a:extLst>
              <a:ext uri="{FF2B5EF4-FFF2-40B4-BE49-F238E27FC236}">
                <a16:creationId xmlns="" xmlns:a16="http://schemas.microsoft.com/office/drawing/2014/main" id="{DF9D02E4-EAC0-4E5F-80ED-679204E32D17}"/>
              </a:ext>
            </a:extLst>
          </p:cNvPr>
          <p:cNvPicPr>
            <a:picLocks noChangeAspect="1"/>
          </p:cNvPicPr>
          <p:nvPr/>
        </p:nvPicPr>
        <p:blipFill>
          <a:blip r:embed="rId5"/>
          <a:stretch>
            <a:fillRect/>
          </a:stretch>
        </p:blipFill>
        <p:spPr>
          <a:xfrm>
            <a:off x="1476081" y="1853736"/>
            <a:ext cx="5761220" cy="3639627"/>
          </a:xfrm>
          <a:prstGeom prst="rect">
            <a:avLst/>
          </a:prstGeom>
        </p:spPr>
      </p:pic>
      <p:pic>
        <p:nvPicPr>
          <p:cNvPr id="8" name="Picture 7" descr="A picture containing vector graphics&#10;&#10;Description automatically generated">
            <a:extLst>
              <a:ext uri="{FF2B5EF4-FFF2-40B4-BE49-F238E27FC236}">
                <a16:creationId xmlns="" xmlns:a16="http://schemas.microsoft.com/office/drawing/2014/main" id="{734FF53A-6474-4366-B997-CB3B8F184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3953" y="3172038"/>
            <a:ext cx="2692928" cy="3590571"/>
          </a:xfrm>
          <a:prstGeom prst="rect">
            <a:avLst/>
          </a:prstGeom>
        </p:spPr>
      </p:pic>
    </p:spTree>
    <p:extLst>
      <p:ext uri="{BB962C8B-B14F-4D97-AF65-F5344CB8AC3E}">
        <p14:creationId xmlns:p14="http://schemas.microsoft.com/office/powerpoint/2010/main" val="1780706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893429" y="2095500"/>
            <a:ext cx="497205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6262928" y="3143835"/>
            <a:ext cx="1564485"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521373" y="113137"/>
            <a:ext cx="63060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467705" y="1543050"/>
            <a:ext cx="2318302"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177398" y="1533234"/>
            <a:ext cx="268582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Tia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3097925" y="1552575"/>
            <a:ext cx="2767555"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Tia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5950" y="114300"/>
            <a:ext cx="4572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43075" y="1485900"/>
            <a:ext cx="4572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714750" y="2819400"/>
            <a:ext cx="457200" cy="609600"/>
          </a:xfrm>
          <a:prstGeom prst="rect">
            <a:avLst/>
          </a:prstGeom>
        </p:spPr>
      </p:pic>
      <p:sp>
        <p:nvSpPr>
          <p:cNvPr id="16" name="Oval Callout 15"/>
          <p:cNvSpPr/>
          <p:nvPr/>
        </p:nvSpPr>
        <p:spPr>
          <a:xfrm>
            <a:off x="4122418" y="2343733"/>
            <a:ext cx="2578402"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2741829" y="5486400"/>
            <a:ext cx="1956470"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1652502" y="4184480"/>
            <a:ext cx="773254"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0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114426" y="2286000"/>
            <a:ext cx="3528709"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40614" y="3886200"/>
            <a:ext cx="1491535"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98174" y="152403"/>
            <a:ext cx="8845826"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057900" y="1562100"/>
            <a:ext cx="13478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14600" y="1562100"/>
            <a:ext cx="13478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xổ</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4306580" y="1562100"/>
            <a:ext cx="13478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cởi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5950" y="114300"/>
            <a:ext cx="4572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43075" y="1485900"/>
            <a:ext cx="4572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714750" y="2819400"/>
            <a:ext cx="457200" cy="609600"/>
          </a:xfrm>
          <a:prstGeom prst="rect">
            <a:avLst/>
          </a:prstGeom>
        </p:spPr>
      </p:pic>
      <p:sp>
        <p:nvSpPr>
          <p:cNvPr id="19" name="Oval Callout 18"/>
          <p:cNvSpPr/>
          <p:nvPr/>
        </p:nvSpPr>
        <p:spPr>
          <a:xfrm>
            <a:off x="5230657" y="2286000"/>
            <a:ext cx="2378723"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3356373" y="5105400"/>
            <a:ext cx="2206648"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1792929" y="4224388"/>
            <a:ext cx="108585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01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3068471" y="2498596"/>
            <a:ext cx="26289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010993" y="3277841"/>
            <a:ext cx="2178580"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5697372" y="2551882"/>
            <a:ext cx="2114536"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06896" y="152403"/>
            <a:ext cx="8035787"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462446" y="1562100"/>
            <a:ext cx="2277001"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176990" y="1505607"/>
            <a:ext cx="231729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5985955" y="1504950"/>
            <a:ext cx="2495894"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85950" y="114300"/>
            <a:ext cx="4572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43075" y="1485900"/>
            <a:ext cx="4572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714750" y="2819400"/>
            <a:ext cx="457200" cy="609600"/>
          </a:xfrm>
          <a:prstGeom prst="rect">
            <a:avLst/>
          </a:prstGeom>
        </p:spPr>
      </p:pic>
      <p:sp>
        <p:nvSpPr>
          <p:cNvPr id="15" name="Oval Callout 14"/>
          <p:cNvSpPr/>
          <p:nvPr/>
        </p:nvSpPr>
        <p:spPr>
          <a:xfrm>
            <a:off x="2739447" y="2551882"/>
            <a:ext cx="2461204"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3704984" y="4686496"/>
            <a:ext cx="1956470"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5429251" y="4239145"/>
            <a:ext cx="1141985"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8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466645" y="2000251"/>
            <a:ext cx="4048456"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028700" y="2743200"/>
            <a:ext cx="218545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6295927" y="2743200"/>
            <a:ext cx="1533623"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269124" y="152403"/>
            <a:ext cx="7267903" cy="72389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 </a:t>
            </a:r>
            <a:endPar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52069" y="1133889"/>
            <a:ext cx="2386179"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Gói</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5972839" y="1104900"/>
            <a:ext cx="3019092" cy="8953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vạt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3022076" y="1104900"/>
            <a:ext cx="2466935"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85950" y="114300"/>
            <a:ext cx="4572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43075" y="1485900"/>
            <a:ext cx="4572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714750" y="2819400"/>
            <a:ext cx="4572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010589" y="5068361"/>
            <a:ext cx="1197582"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025208" y="3390900"/>
            <a:ext cx="2157413"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4853176" y="2019300"/>
            <a:ext cx="2157413"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29665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671351" y="770247"/>
            <a:ext cx="2665424"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0825" y="1143002"/>
            <a:ext cx="2280296"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2866164" y="2892345"/>
            <a:ext cx="2249570"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3115392" y="1708144"/>
            <a:ext cx="1789959"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5110911" y="1143000"/>
            <a:ext cx="3041707"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6418" y="2829139"/>
            <a:ext cx="2571203"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143000" y="5410200"/>
            <a:ext cx="6858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3656450" y="4915407"/>
            <a:ext cx="1831102"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177636" y="4648200"/>
            <a:ext cx="213081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3596414" y="6270003"/>
            <a:ext cx="363527"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4940974" y="6172290"/>
            <a:ext cx="931753"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2896366" y="5290225"/>
            <a:ext cx="760084"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6487939" y="3726100"/>
            <a:ext cx="169704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5901874" y="5141342"/>
            <a:ext cx="1434587"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276408" y="-196516"/>
            <a:ext cx="22005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714500" y="2240639"/>
            <a:ext cx="457200" cy="609600"/>
          </a:xfrm>
          <a:prstGeom prst="rect">
            <a:avLst/>
          </a:prstGeom>
        </p:spPr>
      </p:pic>
    </p:spTree>
    <p:extLst>
      <p:ext uri="{BB962C8B-B14F-4D97-AF65-F5344CB8AC3E}">
        <p14:creationId xmlns:p14="http://schemas.microsoft.com/office/powerpoint/2010/main" val="19082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9144000" cy="6858000"/>
          </a:xfrm>
          <a:prstGeom prst="rect">
            <a:avLst/>
          </a:prstGeom>
        </p:spPr>
      </p:pic>
      <p:sp>
        <p:nvSpPr>
          <p:cNvPr id="9" name="文本框 8">
            <a:extLst>
              <a:ext uri="{FF2B5EF4-FFF2-40B4-BE49-F238E27FC236}">
                <a16:creationId xmlns="" xmlns:a16="http://schemas.microsoft.com/office/drawing/2014/main" id="{5149FE89-8839-4C48-A78F-2B2203612BDB}"/>
              </a:ext>
            </a:extLst>
          </p:cNvPr>
          <p:cNvSpPr txBox="1"/>
          <p:nvPr/>
        </p:nvSpPr>
        <p:spPr>
          <a:xfrm>
            <a:off x="8213172" y="2942673"/>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1546441" y="87349"/>
            <a:ext cx="5430576" cy="2681696"/>
          </a:xfrm>
          <a:prstGeom prst="rect">
            <a:avLst/>
          </a:prstGeom>
        </p:spPr>
      </p:pic>
      <p:sp>
        <p:nvSpPr>
          <p:cNvPr id="14" name="文本框 13">
            <a:extLst>
              <a:ext uri="{FF2B5EF4-FFF2-40B4-BE49-F238E27FC236}">
                <a16:creationId xmlns="" xmlns:a16="http://schemas.microsoft.com/office/drawing/2014/main" id="{697A354E-9611-42E0-B0E0-84F32C8309C2}"/>
              </a:ext>
            </a:extLst>
          </p:cNvPr>
          <p:cNvSpPr txBox="1"/>
          <p:nvPr/>
        </p:nvSpPr>
        <p:spPr>
          <a:xfrm rot="16200000">
            <a:off x="4395029" y="4230396"/>
            <a:ext cx="353943" cy="455382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pic>
        <p:nvPicPr>
          <p:cNvPr id="13" name="Picture 12" descr="A picture containing vector graphics&#10;&#10;Description automatically generated">
            <a:extLst>
              <a:ext uri="{FF2B5EF4-FFF2-40B4-BE49-F238E27FC236}">
                <a16:creationId xmlns="" xmlns:a16="http://schemas.microsoft.com/office/drawing/2014/main" id="{BB729FF3-6C10-423F-B865-E591AE8A6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3953" y="3172038"/>
            <a:ext cx="2692928" cy="3590571"/>
          </a:xfrm>
          <a:prstGeom prst="rect">
            <a:avLst/>
          </a:prstGeom>
        </p:spPr>
      </p:pic>
      <p:pic>
        <p:nvPicPr>
          <p:cNvPr id="16" name="Picture 15" descr="A picture containing toy, doll, vector graphics&#10;&#10;Description automatically generated">
            <a:extLst>
              <a:ext uri="{FF2B5EF4-FFF2-40B4-BE49-F238E27FC236}">
                <a16:creationId xmlns="" xmlns:a16="http://schemas.microsoft.com/office/drawing/2014/main" id="{3769C51A-A5A2-4D3B-A5EC-D6BE523B3B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58" y="3659194"/>
            <a:ext cx="2528046" cy="3370728"/>
          </a:xfrm>
          <a:prstGeom prst="rect">
            <a:avLst/>
          </a:prstGeom>
        </p:spPr>
      </p:pic>
      <p:pic>
        <p:nvPicPr>
          <p:cNvPr id="10" name="Picture 9">
            <a:extLst>
              <a:ext uri="{FF2B5EF4-FFF2-40B4-BE49-F238E27FC236}">
                <a16:creationId xmlns="" xmlns:a16="http://schemas.microsoft.com/office/drawing/2014/main" id="{559ABCFA-54E6-4104-837B-CE65ADDAD317}"/>
              </a:ext>
            </a:extLst>
          </p:cNvPr>
          <p:cNvPicPr>
            <a:picLocks noChangeAspect="1"/>
          </p:cNvPicPr>
          <p:nvPr/>
        </p:nvPicPr>
        <p:blipFill>
          <a:blip r:embed="rId6"/>
          <a:stretch>
            <a:fillRect/>
          </a:stretch>
        </p:blipFill>
        <p:spPr>
          <a:xfrm>
            <a:off x="3306555" y="843093"/>
            <a:ext cx="2459949" cy="755970"/>
          </a:xfrm>
          <a:prstGeom prst="rect">
            <a:avLst/>
          </a:prstGeom>
        </p:spPr>
      </p:pic>
      <p:pic>
        <p:nvPicPr>
          <p:cNvPr id="18" name="Picture 17">
            <a:extLst>
              <a:ext uri="{FF2B5EF4-FFF2-40B4-BE49-F238E27FC236}">
                <a16:creationId xmlns="" xmlns:a16="http://schemas.microsoft.com/office/drawing/2014/main" id="{1B241200-A5DA-41E0-9A5B-B22D23720DB6}"/>
              </a:ext>
            </a:extLst>
          </p:cNvPr>
          <p:cNvPicPr>
            <a:picLocks noChangeAspect="1"/>
          </p:cNvPicPr>
          <p:nvPr/>
        </p:nvPicPr>
        <p:blipFill>
          <a:blip r:embed="rId7"/>
          <a:stretch>
            <a:fillRect/>
          </a:stretch>
        </p:blipFill>
        <p:spPr>
          <a:xfrm>
            <a:off x="1378682" y="2381475"/>
            <a:ext cx="6401355" cy="1999661"/>
          </a:xfrm>
          <a:prstGeom prst="rect">
            <a:avLst/>
          </a:prstGeom>
        </p:spPr>
      </p:pic>
    </p:spTree>
    <p:extLst>
      <p:ext uri="{BB962C8B-B14F-4D97-AF65-F5344CB8AC3E}">
        <p14:creationId xmlns:p14="http://schemas.microsoft.com/office/powerpoint/2010/main" val="3210192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10.xml><?xml version="1.0" encoding="utf-8"?>
<p:tagLst xmlns:a="http://schemas.openxmlformats.org/drawingml/2006/main" xmlns:r="http://schemas.openxmlformats.org/officeDocument/2006/relationships" xmlns:p="http://schemas.openxmlformats.org/presentationml/2006/main">
  <p:tag name="ISLIDE.DIAGRAM" val="#363049;"/>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48;"/>
</p:tagLst>
</file>

<file path=ppt/tags/tag13.xml><?xml version="1.0" encoding="utf-8"?>
<p:tagLst xmlns:a="http://schemas.openxmlformats.org/drawingml/2006/main" xmlns:r="http://schemas.openxmlformats.org/officeDocument/2006/relationships" xmlns:p="http://schemas.openxmlformats.org/presentationml/2006/main">
  <p:tag name="ISLIDE.DIAGRAM" val="#363073;"/>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ISLIDE.DIAGRAM" val="#363052;"/>
</p:tagLst>
</file>

<file path=ppt/tags/tag16.xml><?xml version="1.0" encoding="utf-8"?>
<p:tagLst xmlns:a="http://schemas.openxmlformats.org/drawingml/2006/main" xmlns:r="http://schemas.openxmlformats.org/officeDocument/2006/relationships" xmlns:p="http://schemas.openxmlformats.org/presentationml/2006/main">
  <p:tag name="ISLIDE.DIAGRAM" val="#363052;"/>
</p:tagLst>
</file>

<file path=ppt/tags/tag17.xml><?xml version="1.0" encoding="utf-8"?>
<p:tagLst xmlns:a="http://schemas.openxmlformats.org/drawingml/2006/main" xmlns:r="http://schemas.openxmlformats.org/officeDocument/2006/relationships" xmlns:p="http://schemas.openxmlformats.org/presentationml/2006/main">
  <p:tag name="ISLIDE.DIAGRAM" val="#363052;"/>
</p:tagLst>
</file>

<file path=ppt/tags/tag18.xml><?xml version="1.0" encoding="utf-8"?>
<p:tagLst xmlns:a="http://schemas.openxmlformats.org/drawingml/2006/main" xmlns:r="http://schemas.openxmlformats.org/officeDocument/2006/relationships" xmlns:p="http://schemas.openxmlformats.org/presentationml/2006/main">
  <p:tag name="ISLIDE.DIAGRAM" val="#36307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362919;"/>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ISLIDE.DIAGRAM" val="#363042;"/>
</p:tagLst>
</file>

<file path=ppt/tags/tag24.xml><?xml version="1.0" encoding="utf-8"?>
<p:tagLst xmlns:a="http://schemas.openxmlformats.org/drawingml/2006/main" xmlns:r="http://schemas.openxmlformats.org/officeDocument/2006/relationships" xmlns:p="http://schemas.openxmlformats.org/presentationml/2006/main">
  <p:tag name="ISLIDE.DIAGRAM" val="#363042;"/>
</p:tagLst>
</file>

<file path=ppt/tags/tag25.xml><?xml version="1.0" encoding="utf-8"?>
<p:tagLst xmlns:a="http://schemas.openxmlformats.org/drawingml/2006/main" xmlns:r="http://schemas.openxmlformats.org/officeDocument/2006/relationships" xmlns:p="http://schemas.openxmlformats.org/presentationml/2006/main">
  <p:tag name="ISLIDE.DIAGRAM" val="#363042;"/>
</p:tagLst>
</file>

<file path=ppt/tags/tag26.xml><?xml version="1.0" encoding="utf-8"?>
<p:tagLst xmlns:a="http://schemas.openxmlformats.org/drawingml/2006/main" xmlns:r="http://schemas.openxmlformats.org/officeDocument/2006/relationships" xmlns:p="http://schemas.openxmlformats.org/presentationml/2006/main">
  <p:tag name="ISLIDE.DIAGRAM" val="#363042;"/>
</p:tagLst>
</file>

<file path=ppt/tags/tag27.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41;"/>
</p:tagLst>
</file>

<file path=ppt/tags/tag5.xml><?xml version="1.0" encoding="utf-8"?>
<p:tagLst xmlns:a="http://schemas.openxmlformats.org/drawingml/2006/main" xmlns:r="http://schemas.openxmlformats.org/officeDocument/2006/relationships" xmlns:p="http://schemas.openxmlformats.org/presentationml/2006/main">
  <p:tag name="ISLIDE.DIAGRAM" val="#362941;"/>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4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2246</Words>
  <Application>Microsoft Office PowerPoint</Application>
  <PresentationFormat>On-screen Show (4:3)</PresentationFormat>
  <Paragraphs>161</Paragraphs>
  <Slides>36</Slides>
  <Notes>3</Notes>
  <HiddenSlides>0</HiddenSlides>
  <MMClips>14</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2023-06-02T15:54:39Z</dcterms:created>
  <dcterms:modified xsi:type="dcterms:W3CDTF">2023-06-02T15:55:35Z</dcterms:modified>
</cp:coreProperties>
</file>