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8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3977" r:id="rId2"/>
    <p:sldMasterId id="2147483992" r:id="rId3"/>
    <p:sldMasterId id="2147484007" r:id="rId4"/>
    <p:sldMasterId id="2147484119" r:id="rId5"/>
    <p:sldMasterId id="2147484137" r:id="rId6"/>
    <p:sldMasterId id="2147484182" r:id="rId7"/>
    <p:sldMasterId id="2147484194" r:id="rId8"/>
    <p:sldMasterId id="2147484230" r:id="rId9"/>
    <p:sldMasterId id="2147484242" r:id="rId10"/>
    <p:sldMasterId id="2147484254" r:id="rId11"/>
    <p:sldMasterId id="2147484288" r:id="rId12"/>
    <p:sldMasterId id="2147484309" r:id="rId13"/>
  </p:sldMasterIdLst>
  <p:notesMasterIdLst>
    <p:notesMasterId r:id="rId60"/>
  </p:notesMasterIdLst>
  <p:sldIdLst>
    <p:sldId id="411" r:id="rId14"/>
    <p:sldId id="320" r:id="rId15"/>
    <p:sldId id="446" r:id="rId16"/>
    <p:sldId id="447" r:id="rId17"/>
    <p:sldId id="451" r:id="rId18"/>
    <p:sldId id="452" r:id="rId19"/>
    <p:sldId id="450" r:id="rId20"/>
    <p:sldId id="368" r:id="rId21"/>
    <p:sldId id="408" r:id="rId22"/>
    <p:sldId id="455" r:id="rId23"/>
    <p:sldId id="388" r:id="rId24"/>
    <p:sldId id="425" r:id="rId25"/>
    <p:sldId id="303" r:id="rId26"/>
    <p:sldId id="460" r:id="rId27"/>
    <p:sldId id="257" r:id="rId28"/>
    <p:sldId id="305" r:id="rId29"/>
    <p:sldId id="456" r:id="rId30"/>
    <p:sldId id="457" r:id="rId31"/>
    <p:sldId id="458" r:id="rId32"/>
    <p:sldId id="459" r:id="rId33"/>
    <p:sldId id="306" r:id="rId34"/>
    <p:sldId id="307" r:id="rId35"/>
    <p:sldId id="461" r:id="rId36"/>
    <p:sldId id="389" r:id="rId37"/>
    <p:sldId id="312" r:id="rId38"/>
    <p:sldId id="462" r:id="rId39"/>
    <p:sldId id="463" r:id="rId40"/>
    <p:sldId id="464" r:id="rId41"/>
    <p:sldId id="409" r:id="rId42"/>
    <p:sldId id="465" r:id="rId43"/>
    <p:sldId id="466" r:id="rId44"/>
    <p:sldId id="400" r:id="rId45"/>
    <p:sldId id="468" r:id="rId46"/>
    <p:sldId id="267" r:id="rId47"/>
    <p:sldId id="304" r:id="rId48"/>
    <p:sldId id="471" r:id="rId49"/>
    <p:sldId id="472" r:id="rId50"/>
    <p:sldId id="473" r:id="rId51"/>
    <p:sldId id="308" r:id="rId52"/>
    <p:sldId id="298" r:id="rId53"/>
    <p:sldId id="474" r:id="rId54"/>
    <p:sldId id="470" r:id="rId55"/>
    <p:sldId id="302" r:id="rId56"/>
    <p:sldId id="258" r:id="rId57"/>
    <p:sldId id="429" r:id="rId58"/>
    <p:sldId id="407" r:id="rId59"/>
  </p:sldIdLst>
  <p:sldSz cx="12192000" cy="6858000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240D01"/>
    <a:srgbClr val="E3600E"/>
    <a:srgbClr val="C0EE95"/>
    <a:srgbClr val="4181CD"/>
    <a:srgbClr val="C5D915"/>
    <a:srgbClr val="660066"/>
    <a:srgbClr val="C7F976"/>
    <a:srgbClr val="0000F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22" autoAdjust="0"/>
    <p:restoredTop sz="93324" autoAdjust="0"/>
  </p:normalViewPr>
  <p:slideViewPr>
    <p:cSldViewPr>
      <p:cViewPr>
        <p:scale>
          <a:sx n="79" d="100"/>
          <a:sy n="79" d="100"/>
        </p:scale>
        <p:origin x="-420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eaLnBrk="1" hangingPunct="1">
              <a:defRPr/>
            </a:pPr>
            <a:fld id="{9A0DB2DC-4C9A-4742-B13C-FB6460FD3503}" type="slidenum">
              <a:rPr lang="en-US" altLang="zh-CN" dirty="0">
                <a:solidFill>
                  <a:srgbClr val="000000"/>
                </a:solidFill>
              </a:rPr>
              <a:pPr eaLnBrk="1" hangingPunct="1">
                <a:defRPr/>
              </a:pPr>
              <a:t>9</a:t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36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796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220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126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63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68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4D2D60-CB6B-40AA-BD02-88C1E7CC96C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807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FCA488D0-F93F-411C-B9EA-E37A405F02A4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>
                <a:defRPr/>
              </a:pPr>
              <a:t>45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89994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6878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6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1128-6269-4A27-B3EA-1F389F14FD4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21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23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766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24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07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1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png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  <p:transition>
    <p:rand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1309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241426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732832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047142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82482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46770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22526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9577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58616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588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  <p:transition>
    <p:rand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598120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61762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069898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5780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94256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08975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7147"/>
      </p:ext>
    </p:extLst>
  </p:cSld>
  <p:clrMapOvr>
    <a:masterClrMapping/>
  </p:clrMapOvr>
  <p:transition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822218"/>
      </p:ext>
    </p:extLst>
  </p:cSld>
  <p:clrMapOvr>
    <a:masterClrMapping/>
  </p:clrMapOvr>
  <p:transition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403518"/>
      </p:ext>
    </p:extLst>
  </p:cSld>
  <p:clrMapOvr>
    <a:masterClrMapping/>
  </p:clrMapOvr>
  <p:transition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54276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744060"/>
      </p:ext>
    </p:extLst>
  </p:cSld>
  <p:clrMapOvr>
    <a:masterClrMapping/>
  </p:clrMapOvr>
  <p:transition>
    <p:rand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16639"/>
      </p:ext>
    </p:extLst>
  </p:cSld>
  <p:clrMapOvr>
    <a:masterClrMapping/>
  </p:clrMapOvr>
  <p:transition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636486"/>
      </p:ext>
    </p:extLst>
  </p:cSld>
  <p:clrMapOvr>
    <a:masterClrMapping/>
  </p:clrMapOvr>
  <p:transition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428"/>
      </p:ext>
    </p:extLst>
  </p:cSld>
  <p:clrMapOvr>
    <a:masterClrMapping/>
  </p:clrMapOvr>
  <p:transition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83850"/>
      </p:ext>
    </p:extLst>
  </p:cSld>
  <p:clrMapOvr>
    <a:masterClrMapping/>
  </p:clrMapOvr>
  <p:transition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610"/>
      </p:ext>
    </p:extLst>
  </p:cSld>
  <p:clrMapOvr>
    <a:masterClrMapping/>
  </p:clrMapOvr>
  <p:transition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2885"/>
      </p:ext>
    </p:extLst>
  </p:cSld>
  <p:clrMapOvr>
    <a:masterClrMapping/>
  </p:clrMapOvr>
  <p:transition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302934"/>
      </p:ext>
    </p:extLst>
  </p:cSld>
  <p:clrMapOvr>
    <a:masterClrMapping/>
  </p:clrMapOvr>
  <p:transition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2986"/>
      </p:ext>
    </p:extLst>
  </p:cSld>
  <p:clrMapOvr>
    <a:masterClrMapping/>
  </p:clrMapOvr>
  <p:transition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82746"/>
      </p:ext>
    </p:extLst>
  </p:cSld>
  <p:clrMapOvr>
    <a:masterClrMapping/>
  </p:clrMapOvr>
  <p:transition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048419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0818"/>
      </p:ext>
    </p:extLst>
  </p:cSld>
  <p:clrMapOvr>
    <a:masterClrMapping/>
  </p:clrMapOvr>
  <p:transition>
    <p:random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69281"/>
      </p:ext>
    </p:extLst>
  </p:cSld>
  <p:clrMapOvr>
    <a:masterClrMapping/>
  </p:clrMapOvr>
  <p:transition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624733"/>
      </p:ext>
    </p:extLst>
  </p:cSld>
  <p:clrMapOvr>
    <a:masterClrMapping/>
  </p:clrMapOvr>
  <p:transition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954845"/>
      </p:ext>
    </p:extLst>
  </p:cSld>
  <p:clrMapOvr>
    <a:masterClrMapping/>
  </p:clrMapOvr>
  <p:transition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10693"/>
      </p:ext>
    </p:extLst>
  </p:cSld>
  <p:clrMapOvr>
    <a:masterClrMapping/>
  </p:clrMapOvr>
  <p:transition>
    <p:random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603782"/>
      </p:ext>
    </p:extLst>
  </p:cSld>
  <p:clrMapOvr>
    <a:masterClrMapping/>
  </p:clrMapOvr>
  <p:transition>
    <p:random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163123"/>
      </p:ext>
    </p:extLst>
  </p:cSld>
  <p:clrMapOvr>
    <a:masterClrMapping/>
  </p:clrMapOvr>
  <p:transition>
    <p:random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401430"/>
      </p:ext>
    </p:extLst>
  </p:cSld>
  <p:clrMapOvr>
    <a:masterClrMapping/>
  </p:clrMapOvr>
  <p:transition>
    <p:random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37347"/>
      </p:ext>
    </p:extLst>
  </p:cSld>
  <p:clrMapOvr>
    <a:masterClrMapping/>
  </p:clrMapOvr>
  <p:transition>
    <p:random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03539"/>
      </p:ext>
    </p:extLst>
  </p:cSld>
  <p:clrMapOvr>
    <a:masterClrMapping/>
  </p:clrMapOvr>
  <p:transition>
    <p:random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948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4923247"/>
      </p:ext>
    </p:extLst>
  </p:cSld>
  <p:clrMapOvr>
    <a:masterClrMapping/>
  </p:clrMapOvr>
  <p:transition spd="slow">
    <p:comb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9729"/>
      </p:ext>
    </p:extLst>
  </p:cSld>
  <p:clrMapOvr>
    <a:masterClrMapping/>
  </p:clrMapOvr>
  <p:transition>
    <p:random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5940"/>
      </p:ext>
    </p:extLst>
  </p:cSld>
  <p:clrMapOvr>
    <a:masterClrMapping/>
  </p:clrMapOvr>
  <p:transition>
    <p:random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835205"/>
      </p:ext>
    </p:extLst>
  </p:cSld>
  <p:clrMapOvr>
    <a:masterClrMapping/>
  </p:clrMapOvr>
  <p:transition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10038"/>
      </p:ext>
    </p:extLst>
  </p:cSld>
  <p:clrMapOvr>
    <a:masterClrMapping/>
  </p:clrMapOvr>
  <p:transition>
    <p:random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41775"/>
      </p:ext>
    </p:extLst>
  </p:cSld>
  <p:clrMapOvr>
    <a:masterClrMapping/>
  </p:clrMapOvr>
  <p:transition>
    <p:random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404918"/>
      </p:ext>
    </p:extLst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66575"/>
      </p:ext>
    </p:extLst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12543"/>
      </p:ext>
    </p:extLst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191490"/>
      </p:ext>
    </p:extLst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543936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14214672"/>
      </p:ext>
    </p:extLst>
  </p:cSld>
  <p:clrMapOvr>
    <a:masterClrMapping/>
  </p:clrMapOvr>
  <p:transition>
    <p:random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893827"/>
      </p:ext>
    </p:extLst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440577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01315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5902301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81415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2273651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77308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35907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984854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603530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00518039"/>
      </p:ext>
    </p:extLst>
  </p:cSld>
  <p:clrMapOvr>
    <a:masterClrMapping/>
  </p:clrMapOvr>
  <p:transition>
    <p:random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145491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954595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704083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60847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77736"/>
      </p:ext>
    </p:extLst>
  </p:cSld>
  <p:clrMapOvr>
    <a:masterClrMapping/>
  </p:clrMapOvr>
  <p:transition>
    <p:random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643630"/>
      </p:ext>
    </p:extLst>
  </p:cSld>
  <p:clrMapOvr>
    <a:masterClrMapping/>
  </p:clrMapOvr>
  <p:transition>
    <p:random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252093"/>
      </p:ext>
    </p:extLst>
  </p:cSld>
  <p:clrMapOvr>
    <a:masterClrMapping/>
  </p:clrMapOvr>
  <p:transition>
    <p:random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557013"/>
      </p:ext>
    </p:extLst>
  </p:cSld>
  <p:clrMapOvr>
    <a:masterClrMapping/>
  </p:clrMapOvr>
  <p:transition>
    <p:random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7717"/>
      </p:ext>
    </p:extLst>
  </p:cSld>
  <p:clrMapOvr>
    <a:masterClrMapping/>
  </p:clrMapOvr>
  <p:transition>
    <p:random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390157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909259496"/>
      </p:ext>
    </p:extLst>
  </p:cSld>
  <p:clrMapOvr>
    <a:masterClrMapping/>
  </p:clrMapOvr>
  <p:transition>
    <p:random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139842"/>
      </p:ext>
    </p:extLst>
  </p:cSld>
  <p:clrMapOvr>
    <a:masterClrMapping/>
  </p:clrMapOvr>
  <p:transition>
    <p:random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074005"/>
      </p:ext>
    </p:extLst>
  </p:cSld>
  <p:clrMapOvr>
    <a:masterClrMapping/>
  </p:clrMapOvr>
  <p:transition>
    <p:random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197322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247699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1817831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6886837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796755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84613731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165584462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67354372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73255735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261309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17322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2391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2232122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98692270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8621373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1377036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19894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18941193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11978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6555663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00548663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5293811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4230009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  <p:transition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2738683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607246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5236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672136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3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35520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003396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4406904"/>
            <a:ext cx="10363200" cy="1362075"/>
          </a:xfrm>
        </p:spPr>
        <p:txBody>
          <a:bodyPr anchor="t"/>
          <a:lstStyle>
            <a:lvl1pPr algn="l">
              <a:defRPr sz="40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2906716"/>
            <a:ext cx="10363200" cy="1500187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5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4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4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1019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3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4"/>
            <a:ext cx="5384800" cy="4525963"/>
          </a:xfrm>
        </p:spPr>
        <p:txBody>
          <a:bodyPr/>
          <a:lstStyle>
            <a:lvl1pPr>
              <a:defRPr sz="2850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50588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25" b="1"/>
            </a:lvl2pPr>
            <a:lvl3pPr marL="914400" indent="0">
              <a:buNone/>
              <a:defRPr sz="1800" b="1"/>
            </a:lvl3pPr>
            <a:lvl4pPr marL="1371124" indent="0">
              <a:buNone/>
              <a:defRPr sz="1650" b="1"/>
            </a:lvl4pPr>
            <a:lvl5pPr marL="1828324" indent="0">
              <a:buNone/>
              <a:defRPr sz="1650" b="1"/>
            </a:lvl5pPr>
            <a:lvl6pPr marL="2285524" indent="0">
              <a:buNone/>
              <a:defRPr sz="1650" b="1"/>
            </a:lvl6pPr>
            <a:lvl7pPr marL="2742724" indent="0">
              <a:buNone/>
              <a:defRPr sz="1650" b="1"/>
            </a:lvl7pPr>
            <a:lvl8pPr marL="3199448" indent="0">
              <a:buNone/>
              <a:defRPr sz="1650" b="1"/>
            </a:lvl8pPr>
            <a:lvl9pPr marL="3656648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7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45516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635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5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8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800">
              <a:defRPr/>
            </a:pPr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9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382694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456796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7" cy="5853113"/>
          </a:xfrm>
        </p:spPr>
        <p:txBody>
          <a:bodyPr/>
          <a:lstStyle>
            <a:lvl1pPr>
              <a:defRPr sz="3225"/>
            </a:lvl1pPr>
            <a:lvl2pPr>
              <a:defRPr sz="2850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7"/>
            <a:ext cx="4011084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9547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3225"/>
            </a:lvl1pPr>
            <a:lvl2pPr marL="457200" indent="0">
              <a:buNone/>
              <a:defRPr sz="2850"/>
            </a:lvl2pPr>
            <a:lvl3pPr marL="914400" indent="0">
              <a:buNone/>
              <a:defRPr sz="2400"/>
            </a:lvl3pPr>
            <a:lvl4pPr marL="1371124" indent="0">
              <a:buNone/>
              <a:defRPr sz="2025"/>
            </a:lvl4pPr>
            <a:lvl5pPr marL="1828324" indent="0">
              <a:buNone/>
              <a:defRPr sz="2025"/>
            </a:lvl5pPr>
            <a:lvl6pPr marL="2285524" indent="0">
              <a:buNone/>
              <a:defRPr sz="2025"/>
            </a:lvl6pPr>
            <a:lvl7pPr marL="2742724" indent="0">
              <a:buNone/>
              <a:defRPr sz="2025"/>
            </a:lvl7pPr>
            <a:lvl8pPr marL="3199448" indent="0">
              <a:buNone/>
              <a:defRPr sz="2025"/>
            </a:lvl8pPr>
            <a:lvl9pPr marL="3656648" indent="0">
              <a:buNone/>
              <a:defRPr sz="202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00" indent="0">
              <a:buNone/>
              <a:defRPr sz="1200"/>
            </a:lvl2pPr>
            <a:lvl3pPr marL="914400" indent="0">
              <a:buNone/>
              <a:defRPr sz="1050"/>
            </a:lvl3pPr>
            <a:lvl4pPr marL="1371124" indent="0">
              <a:buNone/>
              <a:defRPr sz="900"/>
            </a:lvl4pPr>
            <a:lvl5pPr marL="1828324" indent="0">
              <a:buNone/>
              <a:defRPr sz="900"/>
            </a:lvl5pPr>
            <a:lvl6pPr marL="2285524" indent="0">
              <a:buNone/>
              <a:defRPr sz="900"/>
            </a:lvl6pPr>
            <a:lvl7pPr marL="2742724" indent="0">
              <a:buNone/>
              <a:defRPr sz="900"/>
            </a:lvl7pPr>
            <a:lvl8pPr marL="3199448" indent="0">
              <a:buNone/>
              <a:defRPr sz="900"/>
            </a:lvl8pPr>
            <a:lvl9pPr marL="365664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25180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2486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244472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738535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937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16649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68604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  <p:transition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04698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86616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5675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5480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55047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00113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855910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489900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95869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35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  <p:transition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00250"/>
      </p:ext>
    </p:extLst>
  </p:cSld>
  <p:clrMapOvr>
    <a:masterClrMapping/>
  </p:clrMapOvr>
  <p:transition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92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84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7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6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6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5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46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389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623034"/>
      </p:ext>
    </p:extLst>
  </p:cSld>
  <p:clrMapOvr>
    <a:masterClrMapping/>
  </p:clrMapOvr>
  <p:transition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51437"/>
      </p:ext>
    </p:extLst>
  </p:cSld>
  <p:clrMapOvr>
    <a:masterClrMapping/>
  </p:clrMapOvr>
  <p:transition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4"/>
            <a:ext cx="10363200" cy="1362074"/>
          </a:xfrm>
        </p:spPr>
        <p:txBody>
          <a:bodyPr anchor="t"/>
          <a:lstStyle>
            <a:lvl1pPr algn="l">
              <a:defRPr sz="428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177">
                <a:solidFill>
                  <a:schemeClr val="tx1">
                    <a:tint val="75000"/>
                  </a:schemeClr>
                </a:solidFill>
              </a:defRPr>
            </a:lvl1pPr>
            <a:lvl2pPr marL="492369" indent="0">
              <a:buNone/>
              <a:defRPr sz="1952">
                <a:solidFill>
                  <a:schemeClr val="tx1">
                    <a:tint val="75000"/>
                  </a:schemeClr>
                </a:solidFill>
              </a:defRPr>
            </a:lvl2pPr>
            <a:lvl3pPr marL="984736" indent="0">
              <a:buNone/>
              <a:defRPr sz="1727">
                <a:solidFill>
                  <a:schemeClr val="tx1">
                    <a:tint val="75000"/>
                  </a:schemeClr>
                </a:solidFill>
              </a:defRPr>
            </a:lvl3pPr>
            <a:lvl4pPr marL="1477104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4pPr>
            <a:lvl5pPr marL="1969473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5pPr>
            <a:lvl6pPr marL="246184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6pPr>
            <a:lvl7pPr marL="2954209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7pPr>
            <a:lvl8pPr marL="3446577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8pPr>
            <a:lvl9pPr marL="3938945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78407"/>
      </p:ext>
    </p:extLst>
  </p:cSld>
  <p:clrMapOvr>
    <a:masterClrMapping/>
  </p:clrMapOvr>
  <p:transition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1"/>
            <a:ext cx="5384800" cy="4525964"/>
          </a:xfrm>
        </p:spPr>
        <p:txBody>
          <a:bodyPr/>
          <a:lstStyle>
            <a:lvl1pPr>
              <a:defRPr sz="3003"/>
            </a:lvl1pPr>
            <a:lvl2pPr>
              <a:defRPr sz="2553"/>
            </a:lvl2pPr>
            <a:lvl3pPr>
              <a:defRPr sz="2177"/>
            </a:lvl3pPr>
            <a:lvl4pPr>
              <a:defRPr sz="1952"/>
            </a:lvl4pPr>
            <a:lvl5pPr>
              <a:defRPr sz="1952"/>
            </a:lvl5pPr>
            <a:lvl6pPr>
              <a:defRPr sz="1952"/>
            </a:lvl6pPr>
            <a:lvl7pPr>
              <a:defRPr sz="1952"/>
            </a:lvl7pPr>
            <a:lvl8pPr>
              <a:defRPr sz="1952"/>
            </a:lvl8pPr>
            <a:lvl9pPr>
              <a:defRPr sz="19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27856"/>
      </p:ext>
    </p:extLst>
  </p:cSld>
  <p:clrMapOvr>
    <a:masterClrMapping/>
  </p:clrMapOvr>
  <p:transition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6"/>
            <a:ext cx="5386917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6"/>
            <a:ext cx="5389034" cy="639763"/>
          </a:xfrm>
        </p:spPr>
        <p:txBody>
          <a:bodyPr anchor="b"/>
          <a:lstStyle>
            <a:lvl1pPr marL="0" indent="0">
              <a:buNone/>
              <a:defRPr sz="2553" b="1"/>
            </a:lvl1pPr>
            <a:lvl2pPr marL="492369" indent="0">
              <a:buNone/>
              <a:defRPr sz="2177" b="1"/>
            </a:lvl2pPr>
            <a:lvl3pPr marL="984736" indent="0">
              <a:buNone/>
              <a:defRPr sz="1952" b="1"/>
            </a:lvl3pPr>
            <a:lvl4pPr marL="1477104" indent="0">
              <a:buNone/>
              <a:defRPr sz="1727" b="1"/>
            </a:lvl4pPr>
            <a:lvl5pPr marL="1969473" indent="0">
              <a:buNone/>
              <a:defRPr sz="1727" b="1"/>
            </a:lvl5pPr>
            <a:lvl6pPr marL="2461840" indent="0">
              <a:buNone/>
              <a:defRPr sz="1727" b="1"/>
            </a:lvl6pPr>
            <a:lvl7pPr marL="2954209" indent="0">
              <a:buNone/>
              <a:defRPr sz="1727" b="1"/>
            </a:lvl7pPr>
            <a:lvl8pPr marL="3446577" indent="0">
              <a:buNone/>
              <a:defRPr sz="1727" b="1"/>
            </a:lvl8pPr>
            <a:lvl9pPr marL="3938945" indent="0">
              <a:buNone/>
              <a:defRPr sz="172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2553"/>
            </a:lvl1pPr>
            <a:lvl2pPr>
              <a:defRPr sz="2177"/>
            </a:lvl2pPr>
            <a:lvl3pPr>
              <a:defRPr sz="1952"/>
            </a:lvl3pPr>
            <a:lvl4pPr>
              <a:defRPr sz="1727"/>
            </a:lvl4pPr>
            <a:lvl5pPr>
              <a:defRPr sz="1727"/>
            </a:lvl5pPr>
            <a:lvl6pPr>
              <a:defRPr sz="1727"/>
            </a:lvl6pPr>
            <a:lvl7pPr>
              <a:defRPr sz="1727"/>
            </a:lvl7pPr>
            <a:lvl8pPr>
              <a:defRPr sz="1727"/>
            </a:lvl8pPr>
            <a:lvl9pPr>
              <a:defRPr sz="172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93216"/>
      </p:ext>
    </p:extLst>
  </p:cSld>
  <p:clrMapOvr>
    <a:masterClrMapping/>
  </p:clrMapOvr>
  <p:transition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03164"/>
      </p:ext>
    </p:extLst>
  </p:cSld>
  <p:clrMapOvr>
    <a:masterClrMapping/>
  </p:clrMapOvr>
  <p:transition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43387"/>
      </p:ext>
    </p:extLst>
  </p:cSld>
  <p:clrMapOvr>
    <a:masterClrMapping/>
  </p:clrMapOvr>
  <p:transition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</p:spPr>
        <p:txBody>
          <a:bodyPr/>
          <a:lstStyle>
            <a:lvl1pPr>
              <a:defRPr sz="3454"/>
            </a:lvl1pPr>
            <a:lvl2pPr>
              <a:defRPr sz="3003"/>
            </a:lvl2pPr>
            <a:lvl3pPr>
              <a:defRPr sz="2553"/>
            </a:lvl3pPr>
            <a:lvl4pPr>
              <a:defRPr sz="2177"/>
            </a:lvl4pPr>
            <a:lvl5pPr>
              <a:defRPr sz="2177"/>
            </a:lvl5pPr>
            <a:lvl6pPr>
              <a:defRPr sz="2177"/>
            </a:lvl6pPr>
            <a:lvl7pPr>
              <a:defRPr sz="2177"/>
            </a:lvl7pPr>
            <a:lvl8pPr>
              <a:defRPr sz="2177"/>
            </a:lvl8pPr>
            <a:lvl9pPr>
              <a:defRPr sz="217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334633"/>
      </p:ext>
    </p:extLst>
  </p:cSld>
  <p:clrMapOvr>
    <a:masterClrMapping/>
  </p:clrMapOvr>
  <p:transition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17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8"/>
            <a:ext cx="7315200" cy="4114800"/>
          </a:xfrm>
        </p:spPr>
        <p:txBody>
          <a:bodyPr/>
          <a:lstStyle>
            <a:lvl1pPr marL="0" indent="0">
              <a:buNone/>
              <a:defRPr sz="3454"/>
            </a:lvl1pPr>
            <a:lvl2pPr marL="492369" indent="0">
              <a:buNone/>
              <a:defRPr sz="3003"/>
            </a:lvl2pPr>
            <a:lvl3pPr marL="984736" indent="0">
              <a:buNone/>
              <a:defRPr sz="2553"/>
            </a:lvl3pPr>
            <a:lvl4pPr marL="1477104" indent="0">
              <a:buNone/>
              <a:defRPr sz="2177"/>
            </a:lvl4pPr>
            <a:lvl5pPr marL="1969473" indent="0">
              <a:buNone/>
              <a:defRPr sz="2177"/>
            </a:lvl5pPr>
            <a:lvl6pPr marL="2461840" indent="0">
              <a:buNone/>
              <a:defRPr sz="2177"/>
            </a:lvl6pPr>
            <a:lvl7pPr marL="2954209" indent="0">
              <a:buNone/>
              <a:defRPr sz="2177"/>
            </a:lvl7pPr>
            <a:lvl8pPr marL="3446577" indent="0">
              <a:buNone/>
              <a:defRPr sz="2177"/>
            </a:lvl8pPr>
            <a:lvl9pPr marL="3938945" indent="0">
              <a:buNone/>
              <a:defRPr sz="217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1"/>
            <a:ext cx="7315200" cy="804863"/>
          </a:xfrm>
        </p:spPr>
        <p:txBody>
          <a:bodyPr/>
          <a:lstStyle>
            <a:lvl1pPr marL="0" indent="0">
              <a:buNone/>
              <a:defRPr sz="1502"/>
            </a:lvl1pPr>
            <a:lvl2pPr marL="492369" indent="0">
              <a:buNone/>
              <a:defRPr sz="1276"/>
            </a:lvl2pPr>
            <a:lvl3pPr marL="984736" indent="0">
              <a:buNone/>
              <a:defRPr sz="1051"/>
            </a:lvl3pPr>
            <a:lvl4pPr marL="1477104" indent="0">
              <a:buNone/>
              <a:defRPr sz="976"/>
            </a:lvl4pPr>
            <a:lvl5pPr marL="1969473" indent="0">
              <a:buNone/>
              <a:defRPr sz="976"/>
            </a:lvl5pPr>
            <a:lvl6pPr marL="2461840" indent="0">
              <a:buNone/>
              <a:defRPr sz="976"/>
            </a:lvl6pPr>
            <a:lvl7pPr marL="2954209" indent="0">
              <a:buNone/>
              <a:defRPr sz="976"/>
            </a:lvl7pPr>
            <a:lvl8pPr marL="3446577" indent="0">
              <a:buNone/>
              <a:defRPr sz="976"/>
            </a:lvl8pPr>
            <a:lvl9pPr marL="3938945" indent="0">
              <a:buNone/>
              <a:defRPr sz="97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41211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  <p:transition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20009"/>
      </p:ext>
    </p:extLst>
  </p:cSld>
  <p:clrMapOvr>
    <a:masterClrMapping/>
  </p:clrMapOvr>
  <p:transition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99772"/>
      </p:ext>
    </p:extLst>
  </p:cSld>
  <p:clrMapOvr>
    <a:masterClrMapping/>
  </p:clrMapOvr>
  <p:transition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8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08542"/>
      </p:ext>
    </p:extLst>
  </p:cSld>
  <p:clrMapOvr>
    <a:masterClrMapping/>
  </p:clrMapOvr>
  <p:transition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525" y="260351"/>
            <a:ext cx="2871788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3563" y="190501"/>
            <a:ext cx="4983162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9" y="1019175"/>
            <a:ext cx="9177337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12192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2"/>
          <p:cNvGrpSpPr>
            <a:grpSpLocks/>
          </p:cNvGrpSpPr>
          <p:nvPr userDrawn="1"/>
        </p:nvGrpSpPr>
        <p:grpSpPr bwMode="auto">
          <a:xfrm>
            <a:off x="595314" y="4965701"/>
            <a:ext cx="11001375" cy="1919288"/>
            <a:chOff x="-4251670" y="1149350"/>
            <a:chExt cx="16299090" cy="2844800"/>
          </a:xfrm>
        </p:grpSpPr>
        <p:pic>
          <p:nvPicPr>
            <p:cNvPr id="8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20"/>
          <p:cNvSpPr txBox="1">
            <a:spLocks noChangeArrowheads="1"/>
          </p:cNvSpPr>
          <p:nvPr userDrawn="1"/>
        </p:nvSpPr>
        <p:spPr bwMode="auto">
          <a:xfrm>
            <a:off x="-3889375" y="7845425"/>
            <a:ext cx="19479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84761"/>
            <a:r>
              <a:rPr lang="en-US" altLang="zh-CN" sz="2600">
                <a:solidFill>
                  <a:prstClr val="white"/>
                </a:solidFill>
              </a:rPr>
              <a:t>Contents_N</a:t>
            </a:r>
            <a:endParaRPr lang="zh-CN" altLang="en-US" sz="2600">
              <a:solidFill>
                <a:prstClr val="white"/>
              </a:solidFill>
            </a:endParaRPr>
          </a:p>
        </p:txBody>
      </p:sp>
      <p:grpSp>
        <p:nvGrpSpPr>
          <p:cNvPr id="17" name="kite_group"/>
          <p:cNvGrpSpPr>
            <a:grpSpLocks/>
          </p:cNvGrpSpPr>
          <p:nvPr userDrawn="1"/>
        </p:nvGrpSpPr>
        <p:grpSpPr bwMode="auto">
          <a:xfrm>
            <a:off x="-241299" y="-1579562"/>
            <a:ext cx="5808663" cy="2886076"/>
            <a:chOff x="-180528" y="-1185078"/>
            <a:chExt cx="4356278" cy="2165477"/>
          </a:xfrm>
        </p:grpSpPr>
        <p:pic>
          <p:nvPicPr>
            <p:cNvPr id="18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椭圆 1"/>
            <p:cNvSpPr/>
            <p:nvPr userDrawn="1"/>
          </p:nvSpPr>
          <p:spPr>
            <a:xfrm>
              <a:off x="-180528" y="-1185078"/>
              <a:ext cx="71434" cy="7146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84761">
                <a:defRPr/>
              </a:pPr>
              <a:endParaRPr lang="zh-CN" altLang="en-US" sz="2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0669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9746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7287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9828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531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4382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85447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  <p:transition>
    <p:rand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720519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0274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1978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8621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63327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83361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221829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421888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78081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0465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18" Type="http://schemas.openxmlformats.org/officeDocument/2006/relationships/theme" Target="../theme/theme12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41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48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theme" Target="../theme/theme13.xml"/><Relationship Id="rId26" Type="http://schemas.microsoft.com/office/2007/relationships/hdphoto" Target="../media/hdphoto4.wdp"/><Relationship Id="rId3" Type="http://schemas.openxmlformats.org/officeDocument/2006/relationships/slideLayout" Target="../slideLayouts/slideLayout158.xml"/><Relationship Id="rId21" Type="http://schemas.openxmlformats.org/officeDocument/2006/relationships/image" Target="../media/image22.png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20" Type="http://schemas.microsoft.com/office/2007/relationships/hdphoto" Target="../media/hdphoto2.wdp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microsoft.com/office/2007/relationships/hdphoto" Target="../media/hdphoto3.wdp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23" Type="http://schemas.openxmlformats.org/officeDocument/2006/relationships/image" Target="../media/image24.png"/><Relationship Id="rId28" Type="http://schemas.microsoft.com/office/2007/relationships/hdphoto" Target="../media/hdphoto5.wdp"/><Relationship Id="rId10" Type="http://schemas.openxmlformats.org/officeDocument/2006/relationships/slideLayout" Target="../slideLayouts/slideLayout165.xml"/><Relationship Id="rId19" Type="http://schemas.openxmlformats.org/officeDocument/2006/relationships/image" Target="../media/image21.png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Relationship Id="rId22" Type="http://schemas.openxmlformats.org/officeDocument/2006/relationships/image" Target="../media/image23.png"/><Relationship Id="rId27" Type="http://schemas.openxmlformats.org/officeDocument/2006/relationships/image" Target="../media/image26.png"/><Relationship Id="rId30" Type="http://schemas.microsoft.com/office/2007/relationships/hdphoto" Target="../media/hdphoto6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4307" r:id="rId12"/>
    <p:sldLayoutId id="2147484308" r:id="rId13"/>
    <p:sldLayoutId id="2147484327" r:id="rId14"/>
  </p:sldLayoutIdLst>
  <p:transition>
    <p:random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833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0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4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0" r:id="rId2"/>
    <p:sldLayoutId id="2147484291" r:id="rId3"/>
    <p:sldLayoutId id="2147484292" r:id="rId4"/>
    <p:sldLayoutId id="2147484293" r:id="rId5"/>
    <p:sldLayoutId id="2147484294" r:id="rId6"/>
    <p:sldLayoutId id="2147484295" r:id="rId7"/>
    <p:sldLayoutId id="2147484296" r:id="rId8"/>
    <p:sldLayoutId id="2147484297" r:id="rId9"/>
    <p:sldLayoutId id="2147484298" r:id="rId10"/>
    <p:sldLayoutId id="2147484299" r:id="rId11"/>
    <p:sldLayoutId id="2147484300" r:id="rId12"/>
    <p:sldLayoutId id="2147484301" r:id="rId13"/>
    <p:sldLayoutId id="2147484302" r:id="rId14"/>
    <p:sldLayoutId id="2147484303" r:id="rId15"/>
    <p:sldLayoutId id="2147484304" r:id="rId16"/>
    <p:sldLayoutId id="2147484305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0" y="-26504"/>
            <a:ext cx="12209231" cy="5802097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69" y="3311076"/>
            <a:ext cx="2885201" cy="1444633"/>
          </a:xfrm>
          <a:prstGeom prst="rect">
            <a:avLst/>
          </a:prstGeom>
        </p:spPr>
      </p:pic>
      <p:pic>
        <p:nvPicPr>
          <p:cNvPr id="9" name="图片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357" y="4229277"/>
            <a:ext cx="10533017" cy="22004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1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565" y="3789854"/>
            <a:ext cx="5672876" cy="2694209"/>
          </a:xfrm>
          <a:prstGeom prst="rect">
            <a:avLst/>
          </a:prstGeom>
        </p:spPr>
      </p:pic>
      <p:pic>
        <p:nvPicPr>
          <p:cNvPr id="11" name="图片 11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41" y="4860699"/>
            <a:ext cx="7639689" cy="2011514"/>
          </a:xfrm>
          <a:prstGeom prst="rect">
            <a:avLst/>
          </a:prstGeom>
        </p:spPr>
      </p:pic>
      <p:pic>
        <p:nvPicPr>
          <p:cNvPr id="12" name="图片 12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4236" y="5654975"/>
            <a:ext cx="8306459" cy="1392476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23" y="5866456"/>
            <a:ext cx="9338300" cy="1334914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9" y="5037849"/>
            <a:ext cx="3746699" cy="15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4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  <p:sldLayoutId id="2147484321" r:id="rId12"/>
    <p:sldLayoutId id="2147484322" r:id="rId13"/>
    <p:sldLayoutId id="2147484323" r:id="rId14"/>
    <p:sldLayoutId id="2147484324" r:id="rId15"/>
    <p:sldLayoutId id="2147484325" r:id="rId16"/>
    <p:sldLayoutId id="2147484326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187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1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266" r:id="rId15"/>
  </p:sldLayoutIdLst>
  <p:transition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4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6/2/2023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0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</p:sldLayoutIdLst>
  <p:transition>
    <p:random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5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69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4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0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248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4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48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B6DAA-E7DF-4331-8D7A-91DE75DF83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AD992-15E8-46CB-B114-9DD3DB9971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80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  <p:sldLayoutId id="2147484286" r:id="rId12"/>
    <p:sldLayoutId id="2147484287" r:id="rId1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2"/>
            <a:ext cx="10972800" cy="1143000"/>
          </a:xfrm>
          <a:prstGeom prst="rect">
            <a:avLst/>
          </a:prstGeom>
        </p:spPr>
        <p:txBody>
          <a:bodyPr vert="horz" lIns="131162" tIns="65581" rIns="131162" bIns="655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131162" tIns="65581" rIns="131162" bIns="65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2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095E6027-A882-422D-A9D1-F849DA8478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1"/>
            <a:ext cx="3860799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1"/>
            <a:ext cx="2844801" cy="365125"/>
          </a:xfrm>
          <a:prstGeom prst="rect">
            <a:avLst/>
          </a:prstGeom>
        </p:spPr>
        <p:txBody>
          <a:bodyPr vert="horz" lIns="131162" tIns="65581" rIns="131162" bIns="65581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84761"/>
            <a:fld id="{E8B9FE83-06E5-4D2A-99AD-2ACE8CEC44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8476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4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  <p:sldLayoutId id="2147484152" r:id="rId13"/>
  </p:sldLayoutIdLst>
  <p:transition>
    <p:random/>
  </p:transition>
  <p:txStyles>
    <p:titleStyle>
      <a:lvl1pPr algn="ctr" defTabSz="984736" rtl="0" eaLnBrk="1" latinLnBrk="0" hangingPunct="1">
        <a:spcBef>
          <a:spcPct val="0"/>
        </a:spcBef>
        <a:buNone/>
        <a:defRPr sz="47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9276" indent="-369276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3454" kern="1200">
          <a:solidFill>
            <a:schemeClr val="tx1"/>
          </a:solidFill>
          <a:latin typeface="+mn-lt"/>
          <a:ea typeface="+mn-ea"/>
          <a:cs typeface="+mn-cs"/>
        </a:defRPr>
      </a:lvl1pPr>
      <a:lvl2pPr marL="800098" indent="-307730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3" kern="1200">
          <a:solidFill>
            <a:schemeClr val="tx1"/>
          </a:solidFill>
          <a:latin typeface="+mn-lt"/>
          <a:ea typeface="+mn-ea"/>
          <a:cs typeface="+mn-cs"/>
        </a:defRPr>
      </a:lvl2pPr>
      <a:lvl3pPr marL="1230920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53" kern="1200">
          <a:solidFill>
            <a:schemeClr val="tx1"/>
          </a:solidFill>
          <a:latin typeface="+mn-lt"/>
          <a:ea typeface="+mn-ea"/>
          <a:cs typeface="+mn-cs"/>
        </a:defRPr>
      </a:lvl3pPr>
      <a:lvl4pPr marL="1723288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77" kern="1200">
          <a:solidFill>
            <a:schemeClr val="tx1"/>
          </a:solidFill>
          <a:latin typeface="+mn-lt"/>
          <a:ea typeface="+mn-ea"/>
          <a:cs typeface="+mn-cs"/>
        </a:defRPr>
      </a:lvl4pPr>
      <a:lvl5pPr marL="2215657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»"/>
        <a:defRPr sz="2177" kern="1200">
          <a:solidFill>
            <a:schemeClr val="tx1"/>
          </a:solidFill>
          <a:latin typeface="+mn-lt"/>
          <a:ea typeface="+mn-ea"/>
          <a:cs typeface="+mn-cs"/>
        </a:defRPr>
      </a:lvl5pPr>
      <a:lvl6pPr marL="2708024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6pPr>
      <a:lvl7pPr marL="3200393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7pPr>
      <a:lvl8pPr marL="3692761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8pPr>
      <a:lvl9pPr marL="4185129" indent="-246184" algn="l" defTabSz="98473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1pPr>
      <a:lvl2pPr marL="49236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2pPr>
      <a:lvl3pPr marL="984736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3pPr>
      <a:lvl4pPr marL="1477104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4pPr>
      <a:lvl5pPr marL="1969473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5pPr>
      <a:lvl6pPr marL="2461840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6pPr>
      <a:lvl7pPr marL="2954209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7pPr>
      <a:lvl8pPr marL="3446577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8pPr>
      <a:lvl9pPr marL="3938945" algn="l" defTabSz="984736" rtl="0" eaLnBrk="1" latinLnBrk="0" hangingPunct="1">
        <a:defRPr sz="19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0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  <p:sldLayoutId id="2147484188" r:id="rId6"/>
    <p:sldLayoutId id="2147484189" r:id="rId7"/>
    <p:sldLayoutId id="2147484190" r:id="rId8"/>
    <p:sldLayoutId id="2147484191" r:id="rId9"/>
    <p:sldLayoutId id="2147484192" r:id="rId10"/>
    <p:sldLayoutId id="2147484193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798CA-783E-44C9-BB55-16FB6F2760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8E494-D069-4478-86E6-58D397BAF2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84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  <p:sldLayoutId id="2147484200" r:id="rId6"/>
    <p:sldLayoutId id="2147484201" r:id="rId7"/>
    <p:sldLayoutId id="2147484202" r:id="rId8"/>
    <p:sldLayoutId id="2147484203" r:id="rId9"/>
    <p:sldLayoutId id="2147484204" r:id="rId10"/>
    <p:sldLayoutId id="2147484205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3B651-0D90-4C26-A84F-ACBDFCDC32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EB7B9-8657-455B-AFCF-EED4F26D4C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94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ransition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2.xml"/><Relationship Id="rId5" Type="http://schemas.microsoft.com/office/2007/relationships/hdphoto" Target="../media/hdphoto19.wdp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9.xml"/><Relationship Id="rId4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microsoft.com/office/2007/relationships/hdphoto" Target="../media/hdphoto22.wdp"/><Relationship Id="rId7" Type="http://schemas.microsoft.com/office/2007/relationships/hdphoto" Target="../media/hdphoto20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9.png"/><Relationship Id="rId11" Type="http://schemas.openxmlformats.org/officeDocument/2006/relationships/image" Target="../media/image68.jpeg"/><Relationship Id="rId5" Type="http://schemas.microsoft.com/office/2007/relationships/hdphoto" Target="../media/hdphoto23.wdp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5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153.xml"/><Relationship Id="rId7" Type="http://schemas.openxmlformats.org/officeDocument/2006/relationships/image" Target="../media/image74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27.wdp"/><Relationship Id="rId4" Type="http://schemas.microsoft.com/office/2007/relationships/hdphoto" Target="../media/hdphoto24.wdp"/><Relationship Id="rId9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19.wdp"/><Relationship Id="rId4" Type="http://schemas.microsoft.com/office/2007/relationships/hdphoto" Target="../media/hdphoto24.wdp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77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5.wdp"/><Relationship Id="rId5" Type="http://schemas.openxmlformats.org/officeDocument/2006/relationships/image" Target="../media/image78.png"/><Relationship Id="rId10" Type="http://schemas.microsoft.com/office/2007/relationships/hdphoto" Target="../media/hdphoto28.wdp"/><Relationship Id="rId4" Type="http://schemas.microsoft.com/office/2007/relationships/hdphoto" Target="../media/hdphoto24.wdp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7.xml"/><Relationship Id="rId5" Type="http://schemas.microsoft.com/office/2007/relationships/hdphoto" Target="../media/hdphoto30.wdp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5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9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8.gif"/><Relationship Id="rId5" Type="http://schemas.openxmlformats.org/officeDocument/2006/relationships/image" Target="../media/image57.jpg"/><Relationship Id="rId4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58.gif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99.png"/><Relationship Id="rId18" Type="http://schemas.openxmlformats.org/officeDocument/2006/relationships/image" Target="../media/image102.png"/><Relationship Id="rId3" Type="http://schemas.openxmlformats.org/officeDocument/2006/relationships/tags" Target="../tags/tag7.xml"/><Relationship Id="rId21" Type="http://schemas.openxmlformats.org/officeDocument/2006/relationships/slide" Target="slide39.xml"/><Relationship Id="rId7" Type="http://schemas.openxmlformats.org/officeDocument/2006/relationships/image" Target="../media/image97.png"/><Relationship Id="rId12" Type="http://schemas.microsoft.com/office/2007/relationships/hdphoto" Target="../media/hdphoto31.wdp"/><Relationship Id="rId17" Type="http://schemas.openxmlformats.org/officeDocument/2006/relationships/image" Target="../media/image101.png"/><Relationship Id="rId2" Type="http://schemas.microsoft.com/office/2007/relationships/media" Target="../media/media1.mp3"/><Relationship Id="rId16" Type="http://schemas.microsoft.com/office/2007/relationships/hdphoto" Target="../media/hdphoto33.wdp"/><Relationship Id="rId20" Type="http://schemas.openxmlformats.org/officeDocument/2006/relationships/image" Target="../media/image103.png"/><Relationship Id="rId1" Type="http://schemas.openxmlformats.org/officeDocument/2006/relationships/audio" Target="NULL" TargetMode="External"/><Relationship Id="rId6" Type="http://schemas.openxmlformats.org/officeDocument/2006/relationships/image" Target="../media/image96.png"/><Relationship Id="rId11" Type="http://schemas.openxmlformats.org/officeDocument/2006/relationships/image" Target="../media/image98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100.png"/><Relationship Id="rId10" Type="http://schemas.openxmlformats.org/officeDocument/2006/relationships/slide" Target="slide37.xml"/><Relationship Id="rId19" Type="http://schemas.microsoft.com/office/2007/relationships/hdphoto" Target="../media/hdphoto34.wdp"/><Relationship Id="rId4" Type="http://schemas.openxmlformats.org/officeDocument/2006/relationships/slideLayout" Target="../slideLayouts/slideLayout14.xml"/><Relationship Id="rId9" Type="http://schemas.openxmlformats.org/officeDocument/2006/relationships/slide" Target="slide38.xml"/><Relationship Id="rId14" Type="http://schemas.microsoft.com/office/2007/relationships/hdphoto" Target="../media/hdphoto32.wdp"/><Relationship Id="rId22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101.png"/><Relationship Id="rId18" Type="http://schemas.openxmlformats.org/officeDocument/2006/relationships/image" Target="../media/image10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07.png"/><Relationship Id="rId7" Type="http://schemas.microsoft.com/office/2007/relationships/hdphoto" Target="../media/hdphoto31.wdp"/><Relationship Id="rId12" Type="http://schemas.openxmlformats.org/officeDocument/2006/relationships/slide" Target="slide35.xml"/><Relationship Id="rId17" Type="http://schemas.openxmlformats.org/officeDocument/2006/relationships/image" Target="../media/image103.png"/><Relationship Id="rId2" Type="http://schemas.microsoft.com/office/2007/relationships/media" Target="../media/media1.mp3"/><Relationship Id="rId16" Type="http://schemas.openxmlformats.org/officeDocument/2006/relationships/slide" Target="slide14.xml"/><Relationship Id="rId20" Type="http://schemas.openxmlformats.org/officeDocument/2006/relationships/image" Target="../media/image106.png"/><Relationship Id="rId1" Type="http://schemas.openxmlformats.org/officeDocument/2006/relationships/audio" Target="NULL" TargetMode="External"/><Relationship Id="rId6" Type="http://schemas.openxmlformats.org/officeDocument/2006/relationships/image" Target="../media/image98.png"/><Relationship Id="rId11" Type="http://schemas.microsoft.com/office/2007/relationships/hdphoto" Target="../media/hdphoto33.wdp"/><Relationship Id="rId5" Type="http://schemas.openxmlformats.org/officeDocument/2006/relationships/image" Target="../media/image97.png"/><Relationship Id="rId15" Type="http://schemas.microsoft.com/office/2007/relationships/hdphoto" Target="../media/hdphoto34.wdp"/><Relationship Id="rId23" Type="http://schemas.openxmlformats.org/officeDocument/2006/relationships/image" Target="../media/image108.png"/><Relationship Id="rId10" Type="http://schemas.openxmlformats.org/officeDocument/2006/relationships/image" Target="../media/image100.png"/><Relationship Id="rId19" Type="http://schemas.openxmlformats.org/officeDocument/2006/relationships/slide" Target="slide37.xml"/><Relationship Id="rId4" Type="http://schemas.openxmlformats.org/officeDocument/2006/relationships/image" Target="../media/image96.png"/><Relationship Id="rId9" Type="http://schemas.microsoft.com/office/2007/relationships/hdphoto" Target="../media/hdphoto32.wdp"/><Relationship Id="rId14" Type="http://schemas.openxmlformats.org/officeDocument/2006/relationships/image" Target="../media/image102.png"/><Relationship Id="rId22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6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4.wdp"/><Relationship Id="rId12" Type="http://schemas.openxmlformats.org/officeDocument/2006/relationships/slide" Target="slide37.xml"/><Relationship Id="rId17" Type="http://schemas.openxmlformats.org/officeDocument/2006/relationships/slide" Target="slide35.xml"/><Relationship Id="rId2" Type="http://schemas.microsoft.com/office/2007/relationships/media" Target="../media/media1.mp3"/><Relationship Id="rId16" Type="http://schemas.openxmlformats.org/officeDocument/2006/relationships/image" Target="../media/image108.png"/><Relationship Id="rId1" Type="http://schemas.openxmlformats.org/officeDocument/2006/relationships/audio" Target="NULL" TargetMode="External"/><Relationship Id="rId6" Type="http://schemas.openxmlformats.org/officeDocument/2006/relationships/image" Target="../media/image102.png"/><Relationship Id="rId11" Type="http://schemas.microsoft.com/office/2007/relationships/hdphoto" Target="../media/hdphoto33.wdp"/><Relationship Id="rId5" Type="http://schemas.openxmlformats.org/officeDocument/2006/relationships/image" Target="../media/image97.png"/><Relationship Id="rId15" Type="http://schemas.openxmlformats.org/officeDocument/2006/relationships/slide" Target="slide38.xml"/><Relationship Id="rId10" Type="http://schemas.openxmlformats.org/officeDocument/2006/relationships/image" Target="../media/image105.png"/><Relationship Id="rId4" Type="http://schemas.openxmlformats.org/officeDocument/2006/relationships/image" Target="../media/image96.png"/><Relationship Id="rId9" Type="http://schemas.microsoft.com/office/2007/relationships/hdphoto" Target="../media/hdphoto31.wdp"/><Relationship Id="rId14" Type="http://schemas.openxmlformats.org/officeDocument/2006/relationships/image" Target="../media/image10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slide" Target="slide38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33.wdp"/><Relationship Id="rId12" Type="http://schemas.openxmlformats.org/officeDocument/2006/relationships/slide" Target="slide14.xml"/><Relationship Id="rId17" Type="http://schemas.openxmlformats.org/officeDocument/2006/relationships/image" Target="../media/image107.png"/><Relationship Id="rId2" Type="http://schemas.microsoft.com/office/2007/relationships/media" Target="../media/media1.mp3"/><Relationship Id="rId16" Type="http://schemas.openxmlformats.org/officeDocument/2006/relationships/image" Target="../media/image106.png"/><Relationship Id="rId20" Type="http://schemas.openxmlformats.org/officeDocument/2006/relationships/slide" Target="slide35.xml"/><Relationship Id="rId1" Type="http://schemas.openxmlformats.org/officeDocument/2006/relationships/audio" Target="NULL" TargetMode="External"/><Relationship Id="rId6" Type="http://schemas.openxmlformats.org/officeDocument/2006/relationships/image" Target="../media/image100.png"/><Relationship Id="rId11" Type="http://schemas.microsoft.com/office/2007/relationships/hdphoto" Target="../media/hdphoto34.wdp"/><Relationship Id="rId5" Type="http://schemas.openxmlformats.org/officeDocument/2006/relationships/image" Target="../media/image97.png"/><Relationship Id="rId15" Type="http://schemas.openxmlformats.org/officeDocument/2006/relationships/slide" Target="slide37.xml"/><Relationship Id="rId10" Type="http://schemas.openxmlformats.org/officeDocument/2006/relationships/image" Target="../media/image102.png"/><Relationship Id="rId19" Type="http://schemas.openxmlformats.org/officeDocument/2006/relationships/image" Target="../media/image108.png"/><Relationship Id="rId4" Type="http://schemas.openxmlformats.org/officeDocument/2006/relationships/image" Target="../media/image96.png"/><Relationship Id="rId9" Type="http://schemas.microsoft.com/office/2007/relationships/hdphoto" Target="../media/hdphoto31.wdp"/><Relationship Id="rId1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8.xml"/><Relationship Id="rId7" Type="http://schemas.openxmlformats.org/officeDocument/2006/relationships/image" Target="../media/image10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slideLayout" Target="../slideLayouts/slideLayout14.xml"/><Relationship Id="rId9" Type="http://schemas.microsoft.com/office/2007/relationships/hdphoto" Target="../media/hdphoto3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9.png"/><Relationship Id="rId7" Type="http://schemas.openxmlformats.org/officeDocument/2006/relationships/image" Target="../media/image3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6.xml"/><Relationship Id="rId6" Type="http://schemas.microsoft.com/office/2007/relationships/hdphoto" Target="../media/hdphoto13.wdp"/><Relationship Id="rId5" Type="http://schemas.openxmlformats.org/officeDocument/2006/relationships/image" Target="../media/image40.png"/><Relationship Id="rId4" Type="http://schemas.microsoft.com/office/2007/relationships/hdphoto" Target="../media/hdphoto12.wdp"/><Relationship Id="rId9" Type="http://schemas.openxmlformats.org/officeDocument/2006/relationships/image" Target="../media/image41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10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6.wdp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113.png"/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14.jpg"/><Relationship Id="rId7" Type="http://schemas.openxmlformats.org/officeDocument/2006/relationships/image" Target="../media/image92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118.png"/><Relationship Id="rId5" Type="http://schemas.openxmlformats.org/officeDocument/2006/relationships/image" Target="../media/image90.png"/><Relationship Id="rId10" Type="http://schemas.openxmlformats.org/officeDocument/2006/relationships/image" Target="../media/image117.png"/><Relationship Id="rId4" Type="http://schemas.openxmlformats.org/officeDocument/2006/relationships/image" Target="../media/image115.png"/><Relationship Id="rId9" Type="http://schemas.openxmlformats.org/officeDocument/2006/relationships/image" Target="../media/image1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22.png"/><Relationship Id="rId4" Type="http://schemas.openxmlformats.org/officeDocument/2006/relationships/image" Target="../media/image12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37.wdp"/><Relationship Id="rId4" Type="http://schemas.openxmlformats.org/officeDocument/2006/relationships/image" Target="../media/image1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3.png"/><Relationship Id="rId7" Type="http://schemas.openxmlformats.org/officeDocument/2006/relationships/image" Target="../media/image36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8.xml"/><Relationship Id="rId6" Type="http://schemas.microsoft.com/office/2007/relationships/hdphoto" Target="../media/hdphoto15.wdp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9.xml"/><Relationship Id="rId6" Type="http://schemas.microsoft.com/office/2007/relationships/hdphoto" Target="../media/hdphoto17.wdp"/><Relationship Id="rId5" Type="http://schemas.openxmlformats.org/officeDocument/2006/relationships/image" Target="../media/image47.png"/><Relationship Id="rId4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8.png"/><Relationship Id="rId7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07.xml"/><Relationship Id="rId6" Type="http://schemas.microsoft.com/office/2007/relationships/hdphoto" Target="../media/hdphoto10.wdp"/><Relationship Id="rId5" Type="http://schemas.openxmlformats.org/officeDocument/2006/relationships/image" Target="../media/image36.png"/><Relationship Id="rId4" Type="http://schemas.microsoft.com/office/2007/relationships/hdphoto" Target="../media/hdphoto18.wdp"/><Relationship Id="rId9" Type="http://schemas.openxmlformats.org/officeDocument/2006/relationships/image" Target="../media/image49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7924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2899" y="20574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TIẾNG VIỆT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895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 8</a:t>
            </a:r>
          </a:p>
        </p:txBody>
      </p:sp>
    </p:spTree>
    <p:extLst>
      <p:ext uri="{BB962C8B-B14F-4D97-AF65-F5344CB8AC3E}">
        <p14:creationId xmlns:p14="http://schemas.microsoft.com/office/powerpoint/2010/main" val="3900127942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AE8EA3C-EBB2-DCC5-4D91-E69463BDCEE6}"/>
              </a:ext>
            </a:extLst>
          </p:cNvPr>
          <p:cNvGrpSpPr/>
          <p:nvPr/>
        </p:nvGrpSpPr>
        <p:grpSpPr>
          <a:xfrm>
            <a:off x="5867400" y="95250"/>
            <a:ext cx="5524500" cy="6667500"/>
            <a:chOff x="5791200" y="380999"/>
            <a:chExt cx="5036345" cy="6096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05E8C33-3758-0FB2-FAD5-3179F7227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A70C93AE-06DB-4560-609B-C0FA8F5277CA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4F78ECE-664E-5513-0231-573BFDCF9376}"/>
              </a:ext>
            </a:extLst>
          </p:cNvPr>
          <p:cNvGrpSpPr/>
          <p:nvPr/>
        </p:nvGrpSpPr>
        <p:grpSpPr>
          <a:xfrm rot="20997518">
            <a:off x="478637" y="638631"/>
            <a:ext cx="4191000" cy="2362200"/>
            <a:chOff x="304800" y="291353"/>
            <a:chExt cx="4191000" cy="2362200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xmlns="" id="{84A43A18-B16A-E691-A102-26E9C7827FD0}"/>
                </a:ext>
              </a:extLst>
            </p:cNvPr>
            <p:cNvSpPr/>
            <p:nvPr/>
          </p:nvSpPr>
          <p:spPr>
            <a:xfrm>
              <a:off x="304800" y="291353"/>
              <a:ext cx="4191000" cy="2362200"/>
            </a:xfrm>
            <a:prstGeom prst="cloudCallout">
              <a:avLst>
                <a:gd name="adj1" fmla="val 49891"/>
                <a:gd name="adj2" fmla="val 87392"/>
              </a:avLst>
            </a:prstGeom>
            <a:solidFill>
              <a:srgbClr val="C0EE9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7D0D6734-2D1A-82ED-ED2F-568A3525EABA}"/>
                </a:ext>
              </a:extLst>
            </p:cNvPr>
            <p:cNvSpPr txBox="1"/>
            <p:nvPr/>
          </p:nvSpPr>
          <p:spPr>
            <a:xfrm>
              <a:off x="876300" y="687623"/>
              <a:ext cx="3048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rgbClr val="240D0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sinh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phấn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đấu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kết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nạp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vào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Đội</a:t>
              </a:r>
              <a:r>
                <a:rPr lang="en-US" sz="2400" dirty="0">
                  <a:solidFill>
                    <a:srgbClr val="240D0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145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24400" y="3124200"/>
            <a:ext cx="2502043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 ĐỌC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xmlns="" id="{FDFF1797-0041-54C3-1906-44B36B085A3D}"/>
              </a:ext>
            </a:extLst>
          </p:cNvPr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1: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398321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4F69A2-C6CA-E1D7-C04F-9E0E3F40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514600" y="238014"/>
            <a:ext cx="7517929" cy="638197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5B83CD7-F213-1106-7768-A74DFD56FDF4}"/>
              </a:ext>
            </a:extLst>
          </p:cNvPr>
          <p:cNvGrpSpPr/>
          <p:nvPr/>
        </p:nvGrpSpPr>
        <p:grpSpPr>
          <a:xfrm>
            <a:off x="228600" y="304800"/>
            <a:ext cx="2874373" cy="1573065"/>
            <a:chOff x="-2279639" y="623610"/>
            <a:chExt cx="3193189" cy="175807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6FBC1C9B-0DC6-D9FB-C86D-E4E34A148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8EC9306-8713-4B5C-F4C8-D8D997295FE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745832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xmlns="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xmlns="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xmlns="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xmlns="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xmlns="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xmlns="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xmlns="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xmlns="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xmlns="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xmlns="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5" name="Nhóm 24">
            <a:extLst>
              <a:ext uri="{FF2B5EF4-FFF2-40B4-BE49-F238E27FC236}">
                <a16:creationId xmlns:a16="http://schemas.microsoft.com/office/drawing/2014/main" xmlns="" id="{F4B7AB7C-06DB-41EC-8157-F079E1DA4C08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xmlns="" id="{1B53E30A-E8D7-4340-9EAB-7B716F1EB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xmlns="" id="{F6580F8F-1076-42A0-A686-BF638146DEAD}"/>
                </a:ext>
              </a:extLst>
            </p:cNvPr>
            <p:cNvSpPr txBox="1"/>
            <p:nvPr/>
          </p:nvSpPr>
          <p:spPr>
            <a:xfrm>
              <a:off x="9861170" y="55922"/>
              <a:ext cx="2092760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nối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xmlns="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xmlns="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xmlns="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xmlns="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xmlns="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439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xmlns="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xmlns="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xmlns="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xmlns="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xmlns="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xmlns="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xmlns="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xmlns="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xmlns="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xmlns="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xmlns="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xmlns="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xmlns="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xmlns="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xmlns="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EB197CCE-488F-D42E-5DBD-882D26D5E48C}"/>
              </a:ext>
            </a:extLst>
          </p:cNvPr>
          <p:cNvCxnSpPr>
            <a:cxnSpLocks/>
          </p:cNvCxnSpPr>
          <p:nvPr/>
        </p:nvCxnSpPr>
        <p:spPr>
          <a:xfrm>
            <a:off x="7156542" y="2757756"/>
            <a:ext cx="6920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46BDFC6-7158-A65E-DD60-FB25457ADF65}"/>
              </a:ext>
            </a:extLst>
          </p:cNvPr>
          <p:cNvCxnSpPr>
            <a:cxnSpLocks/>
          </p:cNvCxnSpPr>
          <p:nvPr/>
        </p:nvCxnSpPr>
        <p:spPr>
          <a:xfrm>
            <a:off x="4321264" y="4413608"/>
            <a:ext cx="58017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7E0ECE7-7D90-7E72-CD04-9950D8E1C44F}"/>
              </a:ext>
            </a:extLst>
          </p:cNvPr>
          <p:cNvCxnSpPr>
            <a:cxnSpLocks/>
          </p:cNvCxnSpPr>
          <p:nvPr/>
        </p:nvCxnSpPr>
        <p:spPr>
          <a:xfrm>
            <a:off x="6459218" y="4924031"/>
            <a:ext cx="77978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BAAC745-65C6-5E4F-848F-10E5E5639187}"/>
              </a:ext>
            </a:extLst>
          </p:cNvPr>
          <p:cNvCxnSpPr>
            <a:cxnSpLocks/>
          </p:cNvCxnSpPr>
          <p:nvPr/>
        </p:nvCxnSpPr>
        <p:spPr>
          <a:xfrm>
            <a:off x="5748599" y="5441022"/>
            <a:ext cx="12618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Nhóm 24">
            <a:extLst>
              <a:ext uri="{FF2B5EF4-FFF2-40B4-BE49-F238E27FC236}">
                <a16:creationId xmlns:a16="http://schemas.microsoft.com/office/drawing/2014/main" xmlns="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xmlns="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xmlns="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5903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94662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65565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06030" y="2047108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93357" y="2047107"/>
            <a:ext cx="258072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1493486" y="2163081"/>
            <a:ext cx="9144000" cy="94746"/>
          </a:xfrm>
          <a:prstGeom prst="round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lumOff val="50000"/>
                </a:sysClr>
              </a:gs>
              <a:gs pos="100000">
                <a:sysClr val="window" lastClr="FFFFFF">
                  <a:lumMod val="50000"/>
                  <a:shade val="67500"/>
                  <a:satMod val="115000"/>
                </a:sysClr>
              </a:gs>
              <a:gs pos="55000">
                <a:sysClr val="window" lastClr="FFFFFF">
                  <a:lumMod val="75000"/>
                </a:sys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3" name="五边形 9"/>
          <p:cNvSpPr/>
          <p:nvPr/>
        </p:nvSpPr>
        <p:spPr>
          <a:xfrm rot="5400000">
            <a:off x="4215002" y="2433488"/>
            <a:ext cx="1742735" cy="1882246"/>
          </a:xfrm>
          <a:prstGeom prst="rect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062482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8239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五边形 12"/>
          <p:cNvSpPr/>
          <p:nvPr/>
        </p:nvSpPr>
        <p:spPr>
          <a:xfrm rot="5400000">
            <a:off x="2191816" y="2444599"/>
            <a:ext cx="1743128" cy="1859628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3175155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00912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五边形 15"/>
          <p:cNvSpPr/>
          <p:nvPr/>
        </p:nvSpPr>
        <p:spPr>
          <a:xfrm rot="5400000">
            <a:off x="8462902" y="2391433"/>
            <a:ext cx="1743128" cy="1965960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8863787" y="2553376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89544" y="2047107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五边形 18"/>
          <p:cNvSpPr/>
          <p:nvPr/>
        </p:nvSpPr>
        <p:spPr>
          <a:xfrm rot="5400000">
            <a:off x="6335571" y="2445028"/>
            <a:ext cx="1718060" cy="1883838"/>
          </a:xfrm>
          <a:prstGeom prst="rect">
            <a:avLst/>
          </a:prstGeom>
          <a:solidFill>
            <a:schemeClr val="accent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6934690" y="2553377"/>
            <a:ext cx="147045" cy="116722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0447" y="2047108"/>
            <a:ext cx="405119" cy="67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3688202" y="702270"/>
            <a:ext cx="4663284" cy="63001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5486" y="3036270"/>
            <a:ext cx="164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83240" y="3057459"/>
            <a:ext cx="1844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3346" y="3057459"/>
            <a:ext cx="14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70515" y="3058504"/>
            <a:ext cx="1727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30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">
            <a:extLst>
              <a:ext uri="{FF2B5EF4-FFF2-40B4-BE49-F238E27FC236}">
                <a16:creationId xmlns:a16="http://schemas.microsoft.com/office/drawing/2014/main" xmlns="" id="{27A571AF-991D-B4B9-2806-1C713E974C61}"/>
              </a:ext>
            </a:extLst>
          </p:cNvPr>
          <p:cNvSpPr txBox="1"/>
          <p:nvPr/>
        </p:nvSpPr>
        <p:spPr>
          <a:xfrm>
            <a:off x="1219200" y="1795966"/>
            <a:ext cx="4343118" cy="274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E80108-3C59-4C61-B39C-59F43E8FC9E6}"/>
              </a:ext>
            </a:extLst>
          </p:cNvPr>
          <p:cNvSpPr/>
          <p:nvPr/>
        </p:nvSpPr>
        <p:spPr>
          <a:xfrm>
            <a:off x="655486" y="1917134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658033" y="2007195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1829572" y="2611648"/>
            <a:ext cx="121390" cy="51888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91303" y="2659539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4579486" y="3330927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B8810E-C2AA-6E2F-BDAE-215395A61FFB}"/>
              </a:ext>
            </a:extLst>
          </p:cNvPr>
          <p:cNvGrpSpPr/>
          <p:nvPr/>
        </p:nvGrpSpPr>
        <p:grpSpPr>
          <a:xfrm>
            <a:off x="4815126" y="406506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/>
          <p:cNvSpPr/>
          <p:nvPr/>
        </p:nvSpPr>
        <p:spPr>
          <a:xfrm>
            <a:off x="3736205" y="1873513"/>
            <a:ext cx="1078921" cy="60891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971631" y="4898945"/>
            <a:ext cx="5867569" cy="1382970"/>
            <a:chOff x="3113652" y="4671433"/>
            <a:chExt cx="5867569" cy="1382970"/>
          </a:xfrm>
        </p:grpSpPr>
        <p:pic>
          <p:nvPicPr>
            <p:cNvPr id="41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94156" l="8475" r="96610">
                          <a14:foregroundMark x1="43220" y1="20779" x2="43220" y2="20779"/>
                          <a14:foregroundMark x1="23729" y1="17532" x2="23729" y2="17532"/>
                          <a14:foregroundMark x1="92373" y1="70779" x2="92373" y2="70779"/>
                          <a14:foregroundMark x1="87288" y1="66234" x2="87288" y2="66234"/>
                          <a14:foregroundMark x1="80508" y1="66234" x2="80508" y2="662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259" y="4671433"/>
              <a:ext cx="975423" cy="12730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3113652" y="4899503"/>
              <a:ext cx="5867569" cy="115490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4" tIns="45696" rIns="91394" bIns="45696" rtlCol="0" anchor="ctr"/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cs typeface="Times New Roman" pitchFamily="18" charset="0"/>
                </a:rPr>
                <a:t>Đoàn</a:t>
              </a:r>
              <a:r>
                <a:rPr lang="nl-NL" sz="2800" dirty="0">
                  <a:solidFill>
                    <a:prstClr val="black"/>
                  </a:solidFill>
                  <a:cs typeface="Times New Roman" pitchFamily="18" charset="0"/>
                </a:rPr>
                <a:t>: chỉ Đoàn Thanh niên Cộng sản Hồ Chí Minh</a:t>
              </a:r>
              <a:endParaRPr lang="en-US" sz="2800" dirty="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3979955" y="2550442"/>
            <a:ext cx="835171" cy="56629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93499" y="5127015"/>
            <a:ext cx="6545701" cy="1446702"/>
            <a:chOff x="902727" y="6057674"/>
            <a:chExt cx="5454612" cy="1326285"/>
          </a:xfrm>
        </p:grpSpPr>
        <p:grpSp>
          <p:nvGrpSpPr>
            <p:cNvPr id="55" name="Group 54"/>
            <p:cNvGrpSpPr/>
            <p:nvPr/>
          </p:nvGrpSpPr>
          <p:grpSpPr>
            <a:xfrm>
              <a:off x="1612791" y="6057674"/>
              <a:ext cx="4744548" cy="1089996"/>
              <a:chOff x="1685773" y="6020013"/>
              <a:chExt cx="4744548" cy="1089996"/>
            </a:xfrm>
          </p:grpSpPr>
          <p:sp>
            <p:nvSpPr>
              <p:cNvPr id="56" name="Oval 55"/>
              <p:cNvSpPr/>
              <p:nvPr/>
            </p:nvSpPr>
            <p:spPr>
              <a:xfrm>
                <a:off x="1685773" y="6020013"/>
                <a:ext cx="4744548" cy="108999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394" tIns="45696" rIns="91394" bIns="45696" rtlCol="0" anchor="ctr"/>
              <a:lstStyle/>
              <a:p>
                <a:pPr algn="ctr" defTabSz="684907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423367" y="6140337"/>
                <a:ext cx="3983740" cy="954059"/>
              </a:xfrm>
              <a:prstGeom prst="rect">
                <a:avLst/>
              </a:prstGeom>
              <a:noFill/>
            </p:spPr>
            <p:txBody>
              <a:bodyPr wrap="square" lIns="91394" tIns="45696" rIns="91394" bIns="45696" rtlCol="0">
                <a:spAutoFit/>
              </a:bodyPr>
              <a:lstStyle/>
              <a:p>
                <a:pPr defTabSz="684907"/>
                <a:r>
                  <a:rPr lang="nl-NL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Đội</a:t>
                </a:r>
                <a:r>
                  <a:rPr lang="nl-NL" sz="28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nl-NL" sz="2800" dirty="0">
                    <a:solidFill>
                      <a:prstClr val="black"/>
                    </a:solidFill>
                    <a:cs typeface="Times New Roman" pitchFamily="18" charset="0"/>
                  </a:rPr>
                  <a:t>chỉ Đội Thiếu niên Tiền phong Hồ Chí Minh</a:t>
                </a:r>
                <a:endParaRPr lang="en-US" sz="28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377" l="9091" r="8811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727" y="6180425"/>
              <a:ext cx="1139771" cy="1203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xmlns="" id="{15297ADC-DF50-4E3B-5D58-EFD547CA7247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Đoàn TNCS Hồ Chí Minh thành lập năm nào? - VnExpress">
            <a:extLst>
              <a:ext uri="{FF2B5EF4-FFF2-40B4-BE49-F238E27FC236}">
                <a16:creationId xmlns:a16="http://schemas.microsoft.com/office/drawing/2014/main" xmlns="" id="{0BAB69FB-5ED5-5210-0C7E-BACC1480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318" y="2071097"/>
            <a:ext cx="2958085" cy="19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Ý nghĩa, lịch sử ra đời Ngày thành lập Đoàn TNCS Hồ Chí Minh 26/3">
            <a:extLst>
              <a:ext uri="{FF2B5EF4-FFF2-40B4-BE49-F238E27FC236}">
                <a16:creationId xmlns:a16="http://schemas.microsoft.com/office/drawing/2014/main" xmlns="" id="{6163D470-2AB1-096E-6FA0-A7776BA24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2839" y="2185648"/>
            <a:ext cx="2958085" cy="190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Đại hội Liên Đội Trường THCS Đinh Bộ Lĩnh năm 2017 - 2018">
            <a:extLst>
              <a:ext uri="{FF2B5EF4-FFF2-40B4-BE49-F238E27FC236}">
                <a16:creationId xmlns:a16="http://schemas.microsoft.com/office/drawing/2014/main" xmlns="" id="{345802B0-4731-DD0E-46D6-529CCBA92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" r="-2" b="-2"/>
          <a:stretch/>
        </p:blipFill>
        <p:spPr bwMode="auto">
          <a:xfrm>
            <a:off x="9534864" y="2303968"/>
            <a:ext cx="1513279" cy="162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Viết đơn xin vào Đội - Tập làm văn lớp 3 (16 mẫu)">
            <a:extLst>
              <a:ext uri="{FF2B5EF4-FFF2-40B4-BE49-F238E27FC236}">
                <a16:creationId xmlns:a16="http://schemas.microsoft.com/office/drawing/2014/main" xmlns="" id="{5F1582AD-7B88-CD34-65A7-EB620FC899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6" r="41750" b="2"/>
          <a:stretch/>
        </p:blipFill>
        <p:spPr bwMode="auto">
          <a:xfrm>
            <a:off x="5601374" y="1754345"/>
            <a:ext cx="2849435" cy="305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87954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7">
            <a:extLst>
              <a:ext uri="{FF2B5EF4-FFF2-40B4-BE49-F238E27FC236}">
                <a16:creationId xmlns:a16="http://schemas.microsoft.com/office/drawing/2014/main" xmlns="" id="{75DC9338-A8D5-1B72-A2E4-B6A9B82C8326}"/>
              </a:ext>
            </a:extLst>
          </p:cNvPr>
          <p:cNvSpPr txBox="1"/>
          <p:nvPr/>
        </p:nvSpPr>
        <p:spPr>
          <a:xfrm>
            <a:off x="4213063" y="1726941"/>
            <a:ext cx="4484913" cy="271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8185210" y="1929283"/>
            <a:ext cx="157093" cy="4020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931821" y="2595836"/>
            <a:ext cx="120414" cy="458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086600" y="3247783"/>
            <a:ext cx="90363" cy="4355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B8810E-C2AA-6E2F-BDAE-215395A61FFB}"/>
              </a:ext>
            </a:extLst>
          </p:cNvPr>
          <p:cNvGrpSpPr/>
          <p:nvPr/>
        </p:nvGrpSpPr>
        <p:grpSpPr>
          <a:xfrm>
            <a:off x="8073293" y="3995365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xmlns="" id="{4D52A37E-3F7F-A961-3CBE-A23343CE82C0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48786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DABFE178-65A0-08FF-55C1-C57ABDDEC72C}"/>
              </a:ext>
            </a:extLst>
          </p:cNvPr>
          <p:cNvSpPr txBox="1"/>
          <p:nvPr/>
        </p:nvSpPr>
        <p:spPr>
          <a:xfrm>
            <a:off x="4142670" y="1743834"/>
            <a:ext cx="4377469" cy="273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5562600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351952" y="263355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B8810E-C2AA-6E2F-BDAE-215395A61FFB}"/>
              </a:ext>
            </a:extLst>
          </p:cNvPr>
          <p:cNvGrpSpPr/>
          <p:nvPr/>
        </p:nvGrpSpPr>
        <p:grpSpPr>
          <a:xfrm>
            <a:off x="7934877" y="3950473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7391400" y="1906767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620000" y="25908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6103728" y="327660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934877" y="3292867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FAABA479-E0BF-B57F-4EAF-D00E31B8B48A}"/>
              </a:ext>
            </a:extLst>
          </p:cNvPr>
          <p:cNvCxnSpPr>
            <a:cxnSpLocks/>
          </p:cNvCxnSpPr>
          <p:nvPr/>
        </p:nvCxnSpPr>
        <p:spPr>
          <a:xfrm flipH="1">
            <a:off x="5622945" y="3995555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1">
            <a:extLst>
              <a:ext uri="{FF2B5EF4-FFF2-40B4-BE49-F238E27FC236}">
                <a16:creationId xmlns:a16="http://schemas.microsoft.com/office/drawing/2014/main" xmlns="" id="{B6B15094-9AE0-A3B7-7036-C490D49B5545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50948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9">
            <a:extLst>
              <a:ext uri="{FF2B5EF4-FFF2-40B4-BE49-F238E27FC236}">
                <a16:creationId xmlns:a16="http://schemas.microsoft.com/office/drawing/2014/main" xmlns="" id="{82762B0F-8DC1-AC75-7E5B-A71DC4213B56}"/>
              </a:ext>
            </a:extLst>
          </p:cNvPr>
          <p:cNvSpPr txBox="1"/>
          <p:nvPr/>
        </p:nvSpPr>
        <p:spPr>
          <a:xfrm>
            <a:off x="4238900" y="1747598"/>
            <a:ext cx="4913635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893104" y="192928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6034332" y="256387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B8810E-C2AA-6E2F-BDAE-215395A61FFB}"/>
              </a:ext>
            </a:extLst>
          </p:cNvPr>
          <p:cNvGrpSpPr/>
          <p:nvPr/>
        </p:nvGrpSpPr>
        <p:grpSpPr>
          <a:xfrm>
            <a:off x="7239000" y="3984387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911EC01E-778D-3C85-BC35-47A53395263C}"/>
              </a:ext>
            </a:extLst>
          </p:cNvPr>
          <p:cNvCxnSpPr>
            <a:cxnSpLocks/>
          </p:cNvCxnSpPr>
          <p:nvPr/>
        </p:nvCxnSpPr>
        <p:spPr>
          <a:xfrm flipH="1">
            <a:off x="8839200" y="1967706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7890356" y="259986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646A8F83-0BE6-86AD-1FFF-54F37EAFDE86}"/>
              </a:ext>
            </a:extLst>
          </p:cNvPr>
          <p:cNvCxnSpPr>
            <a:cxnSpLocks/>
          </p:cNvCxnSpPr>
          <p:nvPr/>
        </p:nvCxnSpPr>
        <p:spPr>
          <a:xfrm flipH="1">
            <a:off x="5598578" y="3285813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555333" y="3297164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1">
            <a:extLst>
              <a:ext uri="{FF2B5EF4-FFF2-40B4-BE49-F238E27FC236}">
                <a16:creationId xmlns:a16="http://schemas.microsoft.com/office/drawing/2014/main" xmlns="" id="{4DCE12B6-2307-9335-84F6-ABE38FF69579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1912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89" y="-1259624"/>
            <a:ext cx="7876999" cy="6841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8901765" y="1875124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3722278" y="2113579"/>
            <a:ext cx="5388432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6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20389" y="1060551"/>
            <a:ext cx="826323" cy="826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08" b="99021" l="4316" r="97158">
                        <a14:foregroundMark x1="26421" y1="22277" x2="31053" y2="24969"/>
                        <a14:foregroundMark x1="18947" y1="26316" x2="22105" y2="24725"/>
                        <a14:foregroundMark x1="37474" y1="45532" x2="45158" y2="53978"/>
                        <a14:foregroundMark x1="33684" y1="80171" x2="42842" y2="86414"/>
                        <a14:foregroundMark x1="32421" y1="82375" x2="52211" y2="96450"/>
                        <a14:foregroundMark x1="32842" y1="81518" x2="41474" y2="83109"/>
                        <a14:foregroundMark x1="49368" y1="27907" x2="73789" y2="41371"/>
                        <a14:foregroundMark x1="47684" y1="31212" x2="45474" y2="35863"/>
                        <a14:foregroundMark x1="45474" y1="35863" x2="59053" y2="41860"/>
                        <a14:foregroundMark x1="59053" y1="42105" x2="77684" y2="48470"/>
                        <a14:foregroundMark x1="77158" y1="47736" x2="82737" y2="50184"/>
                        <a14:foregroundMark x1="76737" y1="44798" x2="82737" y2="51285"/>
                        <a14:foregroundMark x1="35474" y1="65239" x2="48000" y2="60588"/>
                        <a14:foregroundMark x1="23789" y1="24725" x2="34737" y2="31334"/>
                        <a14:foregroundMark x1="33579" y1="40514" x2="35474" y2="40514"/>
                        <a14:foregroundMark x1="19895" y1="34639" x2="22842" y2="39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74515"/>
            <a:ext cx="3423269" cy="294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9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7">
            <a:extLst>
              <a:ext uri="{FF2B5EF4-FFF2-40B4-BE49-F238E27FC236}">
                <a16:creationId xmlns:a16="http://schemas.microsoft.com/office/drawing/2014/main" xmlns="" id="{99238A35-888D-7268-AC08-4AB09F10F235}"/>
              </a:ext>
            </a:extLst>
          </p:cNvPr>
          <p:cNvSpPr txBox="1"/>
          <p:nvPr/>
        </p:nvSpPr>
        <p:spPr>
          <a:xfrm>
            <a:off x="4153185" y="1789146"/>
            <a:ext cx="4544791" cy="270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  <a:spcAft>
                <a:spcPts val="700"/>
              </a:spcAft>
            </a:pP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3E80108-3C59-4C61-B39C-59F43E8FC9E6}"/>
              </a:ext>
            </a:extLst>
          </p:cNvPr>
          <p:cNvSpPr/>
          <p:nvPr/>
        </p:nvSpPr>
        <p:spPr>
          <a:xfrm>
            <a:off x="3608722" y="1884253"/>
            <a:ext cx="497336" cy="49211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1E00B01-0F6C-4AAF-B29B-2BD915ED7FA6}"/>
              </a:ext>
            </a:extLst>
          </p:cNvPr>
          <p:cNvCxnSpPr>
            <a:cxnSpLocks/>
          </p:cNvCxnSpPr>
          <p:nvPr/>
        </p:nvCxnSpPr>
        <p:spPr>
          <a:xfrm flipH="1">
            <a:off x="7849909" y="1943733"/>
            <a:ext cx="80893" cy="4470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B8810E-C2AA-6E2F-BDAE-215395A61FFB}"/>
              </a:ext>
            </a:extLst>
          </p:cNvPr>
          <p:cNvGrpSpPr/>
          <p:nvPr/>
        </p:nvGrpSpPr>
        <p:grpSpPr>
          <a:xfrm>
            <a:off x="7686450" y="4053529"/>
            <a:ext cx="163459" cy="413656"/>
            <a:chOff x="8334971" y="4224342"/>
            <a:chExt cx="235639" cy="6089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413517" y="4224342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31E00B01-0F6C-4AAF-B29B-2BD915ED7FA6}"/>
                </a:ext>
              </a:extLst>
            </p:cNvPr>
            <p:cNvCxnSpPr/>
            <p:nvPr/>
          </p:nvCxnSpPr>
          <p:spPr>
            <a:xfrm flipH="1">
              <a:off x="8334971" y="4224343"/>
              <a:ext cx="157093" cy="60891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697976" y="781858"/>
            <a:ext cx="2503423" cy="995706"/>
            <a:chOff x="6277654" y="2917605"/>
            <a:chExt cx="2100467" cy="124968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6277654" y="2917605"/>
              <a:ext cx="2100467" cy="1249683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6659046" y="3311614"/>
              <a:ext cx="1590487" cy="57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Ngắt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1">
            <a:extLst>
              <a:ext uri="{FF2B5EF4-FFF2-40B4-BE49-F238E27FC236}">
                <a16:creationId xmlns:a16="http://schemas.microsoft.com/office/drawing/2014/main" xmlns="" id="{E2349D88-915A-A186-7589-E6AEAD660E78}"/>
              </a:ext>
            </a:extLst>
          </p:cNvPr>
          <p:cNvSpPr/>
          <p:nvPr/>
        </p:nvSpPr>
        <p:spPr>
          <a:xfrm>
            <a:off x="3857390" y="660312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9C4591D-6117-79E7-4838-29CE346D9A78}"/>
              </a:ext>
            </a:extLst>
          </p:cNvPr>
          <p:cNvCxnSpPr>
            <a:cxnSpLocks/>
          </p:cNvCxnSpPr>
          <p:nvPr/>
        </p:nvCxnSpPr>
        <p:spPr>
          <a:xfrm flipH="1">
            <a:off x="8259913" y="2599860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1635191-5DE5-8CF7-A41F-5A9CFD8CF7F9}"/>
              </a:ext>
            </a:extLst>
          </p:cNvPr>
          <p:cNvCxnSpPr>
            <a:cxnSpLocks/>
          </p:cNvCxnSpPr>
          <p:nvPr/>
        </p:nvCxnSpPr>
        <p:spPr>
          <a:xfrm flipH="1">
            <a:off x="7696200" y="3285812"/>
            <a:ext cx="72798" cy="4144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743645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"/>
            <a:ext cx="10384971" cy="7037613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7814703" y="260782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726781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166" y="1362496"/>
            <a:ext cx="7143750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Chậm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rãi</a:t>
            </a:r>
            <a:endParaRPr lang="en-US" sz="3000" b="1" i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điệu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nhẹ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=&gt;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dòng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000" b="1" i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</a:t>
            </a:r>
            <a:r>
              <a:rPr lang="en-US" sz="3000" b="1" i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2103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1032531" y="1232620"/>
            <a:ext cx="9733067" cy="4760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14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853" y="903464"/>
            <a:ext cx="4867087" cy="20002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6421897" y="1541788"/>
            <a:ext cx="3429001" cy="123508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altLang="zh-CN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 defTabSz="914354">
              <a:defRPr/>
            </a:pP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713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altLang="zh-CN" sz="3713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zh-CN" altLang="en-US" sz="3713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9783381" y="638877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10" y="4139212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07434" y="5292078"/>
            <a:ext cx="6297036" cy="709563"/>
          </a:xfrm>
          <a:prstGeom prst="rect">
            <a:avLst/>
          </a:prstGeom>
        </p:spPr>
      </p:pic>
      <p:pic>
        <p:nvPicPr>
          <p:cNvPr id="9" name="PA_图片 4">
            <a:extLst>
              <a:ext uri="{FF2B5EF4-FFF2-40B4-BE49-F238E27FC236}">
                <a16:creationId xmlns:a16="http://schemas.microsoft.com/office/drawing/2014/main" xmlns="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96" y="1428509"/>
            <a:ext cx="4536304" cy="361984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BEBDD5-1C69-4D04-BADB-E17C1B32BBC5}"/>
              </a:ext>
            </a:extLst>
          </p:cNvPr>
          <p:cNvSpPr/>
          <p:nvPr/>
        </p:nvSpPr>
        <p:spPr>
          <a:xfrm>
            <a:off x="1374298" y="2122214"/>
            <a:ext cx="3952700" cy="257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Yêu</a:t>
            </a:r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32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lang="en-US" altLang="zh-CN" sz="32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Phân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công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theo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khổ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thơ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Tất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viên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zh-CN" altLang="en-US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lnSpc>
                <a:spcPct val="120000"/>
              </a:lnSpc>
              <a:buClr>
                <a:srgbClr val="000000"/>
              </a:buClr>
              <a:buSzPts val="2800"/>
            </a:pP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Sửa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lỗi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nếu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chưa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CN" sz="2200" dirty="0" err="1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r>
              <a:rPr lang="en-US" altLang="zh-CN" sz="22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zh-CN" altLang="en-US" sz="2200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2ABE931-7309-2EF9-E1D3-32260A6F4D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3625" y="3084108"/>
            <a:ext cx="4186939" cy="17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0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xmlns="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xmlns="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xmlns="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xmlns="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xmlns="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xmlns="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xmlns="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xmlns="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xmlns="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xmlns="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xmlns="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xmlns="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xmlns="" id="{FFB6848A-5D59-6134-F07D-229873B82D12}"/>
              </a:ext>
            </a:extLst>
          </p:cNvPr>
          <p:cNvGrpSpPr/>
          <p:nvPr/>
        </p:nvGrpSpPr>
        <p:grpSpPr>
          <a:xfrm>
            <a:off x="8209311" y="3703508"/>
            <a:ext cx="3594350" cy="2360710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xmlns="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xmlns="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xmlns="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xmlns="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xmlns="" id="{76A1CBD6-221E-708F-8C54-951A09E6A4A5}"/>
                </a:ext>
              </a:extLst>
            </p:cNvPr>
            <p:cNvSpPr txBox="1"/>
            <p:nvPr/>
          </p:nvSpPr>
          <p:spPr>
            <a:xfrm>
              <a:off x="9861170" y="55922"/>
              <a:ext cx="1663727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toàn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6193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1401" y="3209836"/>
            <a:ext cx="5371727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Tìm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hiểu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bài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860808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718845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2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lang="en-US" sz="285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5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en-US" sz="285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: Rounded Corners 9"/>
          <p:cNvSpPr/>
          <p:nvPr/>
        </p:nvSpPr>
        <p:spPr>
          <a:xfrm>
            <a:off x="2273608" y="2609622"/>
            <a:ext cx="862299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đỏ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/>
          <p:cNvSpPr/>
          <p:nvPr/>
        </p:nvSpPr>
        <p:spPr>
          <a:xfrm>
            <a:off x="2293124" y="3492173"/>
            <a:ext cx="8553398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nạp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ội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/>
          <p:cNvSpPr/>
          <p:nvPr/>
        </p:nvSpPr>
        <p:spPr>
          <a:xfrm>
            <a:off x="2257628" y="4390236"/>
            <a:ext cx="8679972" cy="685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68519" tIns="34275" rIns="68519" bIns="34275" spcCol="0" rtlCol="0" anchor="ctr"/>
          <a:lstStyle/>
          <a:p>
            <a:pPr defTabSz="684907"/>
            <a:r>
              <a:rPr lang="en-US" sz="28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5" y="5041053"/>
            <a:ext cx="1590888" cy="157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522" y="5158023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773652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gắn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2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0F8AB1BA-5793-FBAE-3098-C84A200D3F51}"/>
              </a:ext>
            </a:extLst>
          </p:cNvPr>
          <p:cNvSpPr txBox="1"/>
          <p:nvPr/>
        </p:nvSpPr>
        <p:spPr>
          <a:xfrm>
            <a:off x="3657600" y="2268769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800" i="1" dirty="0">
                <a:solidFill>
                  <a:srgbClr val="660066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609102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239582" y="595397"/>
            <a:ext cx="9038018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80572" y="525810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61" y="5221444"/>
            <a:ext cx="1688478" cy="157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0F8AB1BA-5793-FBAE-3098-C84A200D3F51}"/>
              </a:ext>
            </a:extLst>
          </p:cNvPr>
          <p:cNvSpPr txBox="1"/>
          <p:nvPr/>
        </p:nvSpPr>
        <p:spPr>
          <a:xfrm>
            <a:off x="1180572" y="1720230"/>
            <a:ext cx="4267200" cy="2468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DB10D8-992E-EF08-5B58-DA6AFD17A149}"/>
              </a:ext>
            </a:extLst>
          </p:cNvPr>
          <p:cNvGrpSpPr/>
          <p:nvPr/>
        </p:nvGrpSpPr>
        <p:grpSpPr>
          <a:xfrm>
            <a:off x="9372600" y="3380924"/>
            <a:ext cx="2514600" cy="3027513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7">
            <a:extLst>
              <a:ext uri="{FF2B5EF4-FFF2-40B4-BE49-F238E27FC236}">
                <a16:creationId xmlns:a16="http://schemas.microsoft.com/office/drawing/2014/main" xmlns="" id="{294D5678-C016-F2FE-F0D4-716337DE30A5}"/>
              </a:ext>
            </a:extLst>
          </p:cNvPr>
          <p:cNvSpPr txBox="1"/>
          <p:nvPr/>
        </p:nvSpPr>
        <p:spPr>
          <a:xfrm>
            <a:off x="5473557" y="3503716"/>
            <a:ext cx="4956163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1723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2419705" y="595397"/>
            <a:ext cx="8163492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593617" y="632924"/>
            <a:ext cx="826089" cy="809064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4907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0F8AB1BA-5793-FBAE-3098-C84A200D3F51}"/>
              </a:ext>
            </a:extLst>
          </p:cNvPr>
          <p:cNvSpPr txBox="1"/>
          <p:nvPr/>
        </p:nvSpPr>
        <p:spPr>
          <a:xfrm>
            <a:off x="3829556" y="1811034"/>
            <a:ext cx="5029200" cy="2436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Khao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800" i="1" dirty="0">
                <a:solidFill>
                  <a:srgbClr val="66006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i="1" dirty="0" err="1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800" i="1" dirty="0">
                <a:solidFill>
                  <a:srgbClr val="660066"/>
                </a:solidFill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i="1" dirty="0">
              <a:solidFill>
                <a:srgbClr val="660066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3DB10D8-992E-EF08-5B58-DA6AFD17A149}"/>
              </a:ext>
            </a:extLst>
          </p:cNvPr>
          <p:cNvGrpSpPr/>
          <p:nvPr/>
        </p:nvGrpSpPr>
        <p:grpSpPr>
          <a:xfrm>
            <a:off x="8077200" y="1717273"/>
            <a:ext cx="3657600" cy="4210386"/>
            <a:chOff x="5791200" y="380999"/>
            <a:chExt cx="5036345" cy="609600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115DA734-6BD3-57A7-AF03-1F1D70769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91200" y="380999"/>
              <a:ext cx="5036345" cy="609600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866E4F9A-86D7-EE04-BB8D-3B3F759664E1}"/>
                </a:ext>
              </a:extLst>
            </p:cNvPr>
            <p:cNvSpPr/>
            <p:nvPr/>
          </p:nvSpPr>
          <p:spPr>
            <a:xfrm>
              <a:off x="5800566" y="560293"/>
              <a:ext cx="2133600" cy="609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5E954CF-D4AF-A390-B270-304AF2664CE2}"/>
              </a:ext>
            </a:extLst>
          </p:cNvPr>
          <p:cNvSpPr/>
          <p:nvPr/>
        </p:nvSpPr>
        <p:spPr>
          <a:xfrm>
            <a:off x="3744074" y="3083104"/>
            <a:ext cx="1879070" cy="5702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6F1FB87-AC9B-90A6-5B2B-863FE941F469}"/>
              </a:ext>
            </a:extLst>
          </p:cNvPr>
          <p:cNvGrpSpPr/>
          <p:nvPr/>
        </p:nvGrpSpPr>
        <p:grpSpPr>
          <a:xfrm>
            <a:off x="2667000" y="4640749"/>
            <a:ext cx="5395747" cy="1875253"/>
            <a:chOff x="2667000" y="4640749"/>
            <a:chExt cx="5395747" cy="187525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24427A4D-22CD-AF6B-A0FB-17CE534D4482}"/>
                </a:ext>
              </a:extLst>
            </p:cNvPr>
            <p:cNvGrpSpPr/>
            <p:nvPr/>
          </p:nvGrpSpPr>
          <p:grpSpPr>
            <a:xfrm>
              <a:off x="2667000" y="4640749"/>
              <a:ext cx="5395747" cy="1875253"/>
              <a:chOff x="2290838" y="5297061"/>
              <a:chExt cx="4294971" cy="1422818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xmlns="" id="{7BD8CEAD-B704-ED8C-FB9D-46F7F71A69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0" b="100000" l="922" r="98618">
                            <a14:foregroundMark x1="50230" y1="79585" x2="50230" y2="79585"/>
                            <a14:foregroundMark x1="48387" y1="78547" x2="48387" y2="78547"/>
                            <a14:foregroundMark x1="47005" y1="76471" x2="47005" y2="76471"/>
                            <a14:foregroundMark x1="47926" y1="73702" x2="47926" y2="73702"/>
                            <a14:foregroundMark x1="52535" y1="80277" x2="52535" y2="80277"/>
                            <a14:foregroundMark x1="54839" y1="78201" x2="54839" y2="78201"/>
                            <a14:foregroundMark x1="56221" y1="77163" x2="56221" y2="77163"/>
                            <a14:foregroundMark x1="19355" y1="68512" x2="19355" y2="68512"/>
                            <a14:foregroundMark x1="17972" y1="70588" x2="17972" y2="70588"/>
                            <a14:foregroundMark x1="17972" y1="71280" x2="17972" y2="71280"/>
                            <a14:foregroundMark x1="18433" y1="73010" x2="18433" y2="73010"/>
                            <a14:foregroundMark x1="20737" y1="72318" x2="20737" y2="72318"/>
                            <a14:foregroundMark x1="23502" y1="71280" x2="23502" y2="71280"/>
                            <a14:foregroundMark x1="11060" y1="66436" x2="11060" y2="66436"/>
                            <a14:foregroundMark x1="16590" y1="67820" x2="16590" y2="67820"/>
                            <a14:foregroundMark x1="16129" y1="65398" x2="16129" y2="65398"/>
                            <a14:foregroundMark x1="15207" y1="73010" x2="15207" y2="73010"/>
                            <a14:foregroundMark x1="13364" y1="69896" x2="13364" y2="69896"/>
                            <a14:foregroundMark x1="73272" y1="75433" x2="73272" y2="75433"/>
                            <a14:foregroundMark x1="71429" y1="73010" x2="71429" y2="73010"/>
                            <a14:foregroundMark x1="69124" y1="70934" x2="69124" y2="70934"/>
                            <a14:foregroundMark x1="69124" y1="69896" x2="69124" y2="69896"/>
                            <a14:foregroundMark x1="70507" y1="74740" x2="70507" y2="74740"/>
                            <a14:foregroundMark x1="70046" y1="77163" x2="70046" y2="771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90838" y="5297061"/>
                <a:ext cx="1068344" cy="1422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1234BC28-39BF-2B45-CAB1-E18F0F7EDD0D}"/>
                  </a:ext>
                </a:extLst>
              </p:cNvPr>
              <p:cNvSpPr/>
              <p:nvPr/>
            </p:nvSpPr>
            <p:spPr>
              <a:xfrm>
                <a:off x="3218235" y="5522062"/>
                <a:ext cx="3367574" cy="972816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2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858" tIns="60928" rIns="121858" bIns="60928" rtlCol="0" anchor="ctr"/>
              <a:lstStyle/>
              <a:p>
                <a:pPr algn="ctr" defTabSz="913209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9E3EBD88-0500-871A-ABCC-40E2968FBB4F}"/>
                </a:ext>
              </a:extLst>
            </p:cNvPr>
            <p:cNvSpPr txBox="1"/>
            <p:nvPr/>
          </p:nvSpPr>
          <p:spPr>
            <a:xfrm>
              <a:off x="4566885" y="5053243"/>
              <a:ext cx="30531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4907"/>
              <a:r>
                <a:rPr lang="nl-NL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Khao khát</a:t>
              </a:r>
              <a:r>
                <a:rPr lang="nl-NL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mong muốn tha thiết</a:t>
              </a:r>
              <a:endPara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6993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7740627" y="2885539"/>
            <a:ext cx="3131596" cy="313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15009" y="1251400"/>
            <a:ext cx="3453847" cy="622388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685800"/>
            <a:r>
              <a:rPr lang="en-US" sz="4000" b="1" dirty="0">
                <a:solidFill>
                  <a:srgbClr val="FFFFFF"/>
                </a:solidFill>
                <a:cs typeface="Arial" pitchFamily="34" charset="0"/>
              </a:rPr>
              <a:t>NỘI DUNG:</a:t>
            </a:r>
            <a:endParaRPr lang="en-US" sz="4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1684123" y="620510"/>
            <a:ext cx="2064103" cy="206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" y="4869555"/>
            <a:ext cx="1746607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971547" y="620510"/>
            <a:ext cx="3901437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872984" y="784897"/>
            <a:ext cx="0" cy="1900719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1772435" y="5768298"/>
            <a:ext cx="632702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792090" y="2566782"/>
            <a:ext cx="0" cy="3143391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2630299" y="2308226"/>
            <a:ext cx="7475902" cy="1781367"/>
          </a:xfrm>
          <a:prstGeom prst="roundRect">
            <a:avLst/>
          </a:prstGeom>
          <a:solidFill>
            <a:srgbClr val="FBFC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niềm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9491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3052736" y="1540673"/>
            <a:ext cx="3380322" cy="4851162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05394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763000" cy="1066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CÔ BÉ QUÀNG KHĂN ĐỎ</a:t>
            </a:r>
            <a:b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8592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5615" y="3015465"/>
            <a:ext cx="9220199" cy="1905000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Luyện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thuộc</a:t>
            </a:r>
            <a:r>
              <a:rPr lang="en-GB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GB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lòng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3: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582736" y="-13092"/>
            <a:ext cx="2546156" cy="254615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14469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062D6EB7-BD78-4BB5-AEE6-D8B854CF655A}"/>
              </a:ext>
            </a:extLst>
          </p:cNvPr>
          <p:cNvSpPr txBox="1"/>
          <p:nvPr/>
        </p:nvSpPr>
        <p:spPr>
          <a:xfrm>
            <a:off x="2413766" y="1332003"/>
            <a:ext cx="3362691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Đoàn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Em hôm nay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ớc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thơ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E3014BB2-F4CA-49F1-B4FE-B8A874F0BE99}"/>
              </a:ext>
            </a:extLst>
          </p:cNvPr>
          <p:cNvSpPr txBox="1"/>
          <p:nvPr/>
        </p:nvSpPr>
        <p:spPr>
          <a:xfrm>
            <a:off x="6482130" y="1372880"/>
            <a:ext cx="3635346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niên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thắm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Như l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ru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v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ợ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ẳ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vi-VN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xa.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xmlns="" id="{EF737016-5FEB-4D0D-B007-37E1B324A983}"/>
              </a:ext>
            </a:extLst>
          </p:cNvPr>
          <p:cNvSpPr txBox="1"/>
          <p:nvPr/>
        </p:nvSpPr>
        <p:spPr>
          <a:xfrm>
            <a:off x="537762" y="4017093"/>
            <a:ext cx="3132185" cy="1959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em,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ử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ra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xanh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đợi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buồm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2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xmlns="" id="{51334C12-7C5B-4319-A688-F895FF840702}"/>
              </a:ext>
            </a:extLst>
          </p:cNvPr>
          <p:cNvSpPr txBox="1"/>
          <p:nvPr/>
        </p:nvSpPr>
        <p:spPr>
          <a:xfrm>
            <a:off x="4168136" y="3940654"/>
            <a:ext cx="4338017" cy="2101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v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 trưa mênh mông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ướ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 bay như l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ờ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hát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ấ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24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 ta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vi-VN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xa.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9">
            <a:extLst>
              <a:ext uri="{FF2B5EF4-FFF2-40B4-BE49-F238E27FC236}">
                <a16:creationId xmlns:a16="http://schemas.microsoft.com/office/drawing/2014/main" xmlns="" id="{1F715F1F-963A-4371-8396-B9049974F53F}"/>
              </a:ext>
            </a:extLst>
          </p:cNvPr>
          <p:cNvGrpSpPr/>
          <p:nvPr/>
        </p:nvGrpSpPr>
        <p:grpSpPr>
          <a:xfrm>
            <a:off x="1974202" y="1244323"/>
            <a:ext cx="3952700" cy="2249353"/>
            <a:chOff x="983351" y="2527057"/>
            <a:chExt cx="2225362" cy="1064083"/>
          </a:xfrm>
        </p:grpSpPr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xmlns="" id="{2715564D-ED3A-43BC-BD67-6FA22BA84844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0" name="Oval 11">
              <a:extLst>
                <a:ext uri="{FF2B5EF4-FFF2-40B4-BE49-F238E27FC236}">
                  <a16:creationId xmlns:a16="http://schemas.microsoft.com/office/drawing/2014/main" xmlns="" id="{7D49B8D4-90EB-4AA9-9721-364F93BE68F0}"/>
                </a:ext>
              </a:extLst>
            </p:cNvPr>
            <p:cNvSpPr/>
            <p:nvPr/>
          </p:nvSpPr>
          <p:spPr>
            <a:xfrm>
              <a:off x="983351" y="2527057"/>
              <a:ext cx="247475" cy="208163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21">
            <a:extLst>
              <a:ext uri="{FF2B5EF4-FFF2-40B4-BE49-F238E27FC236}">
                <a16:creationId xmlns:a16="http://schemas.microsoft.com/office/drawing/2014/main" xmlns="" id="{226601A7-4C76-46AF-B4C7-6C6118E03FA6}"/>
              </a:ext>
            </a:extLst>
          </p:cNvPr>
          <p:cNvGrpSpPr/>
          <p:nvPr/>
        </p:nvGrpSpPr>
        <p:grpSpPr>
          <a:xfrm>
            <a:off x="6047120" y="1219200"/>
            <a:ext cx="4170679" cy="2274479"/>
            <a:chOff x="1190261" y="2520864"/>
            <a:chExt cx="2018452" cy="1070276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xmlns="" id="{828E9E05-3B82-4F6E-BCB0-478F90C035BA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3" name="Oval 23">
              <a:extLst>
                <a:ext uri="{FF2B5EF4-FFF2-40B4-BE49-F238E27FC236}">
                  <a16:creationId xmlns:a16="http://schemas.microsoft.com/office/drawing/2014/main" xmlns="" id="{35EF690B-BE3C-4C47-A635-C862499379C4}"/>
                </a:ext>
              </a:extLst>
            </p:cNvPr>
            <p:cNvSpPr/>
            <p:nvPr/>
          </p:nvSpPr>
          <p:spPr>
            <a:xfrm>
              <a:off x="1190261" y="2520864"/>
              <a:ext cx="244924" cy="211894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Group 24">
            <a:extLst>
              <a:ext uri="{FF2B5EF4-FFF2-40B4-BE49-F238E27FC236}">
                <a16:creationId xmlns:a16="http://schemas.microsoft.com/office/drawing/2014/main" xmlns="" id="{50893BF5-F02D-46E9-B39A-02CEC13EEE1E}"/>
              </a:ext>
            </a:extLst>
          </p:cNvPr>
          <p:cNvGrpSpPr/>
          <p:nvPr/>
        </p:nvGrpSpPr>
        <p:grpSpPr>
          <a:xfrm>
            <a:off x="230065" y="3650583"/>
            <a:ext cx="3524599" cy="2413636"/>
            <a:chOff x="1083746" y="2497599"/>
            <a:chExt cx="2175612" cy="1081525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xmlns="" id="{B9F716EB-7B20-477E-A43D-543C88FDC80C}"/>
                </a:ext>
              </a:extLst>
            </p:cNvPr>
            <p:cNvSpPr/>
            <p:nvPr/>
          </p:nvSpPr>
          <p:spPr>
            <a:xfrm>
              <a:off x="1196770" y="2595473"/>
              <a:ext cx="2062588" cy="983651"/>
            </a:xfrm>
            <a:prstGeom prst="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6" name="Oval 26">
              <a:extLst>
                <a:ext uri="{FF2B5EF4-FFF2-40B4-BE49-F238E27FC236}">
                  <a16:creationId xmlns:a16="http://schemas.microsoft.com/office/drawing/2014/main" xmlns="" id="{7BF58DBA-AE2F-4AED-9938-AD652225DD76}"/>
                </a:ext>
              </a:extLst>
            </p:cNvPr>
            <p:cNvSpPr/>
            <p:nvPr/>
          </p:nvSpPr>
          <p:spPr>
            <a:xfrm>
              <a:off x="1083746" y="2497599"/>
              <a:ext cx="267020" cy="175664"/>
            </a:xfrm>
            <a:prstGeom prst="ellipse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7" name="Group 9">
            <a:extLst>
              <a:ext uri="{FF2B5EF4-FFF2-40B4-BE49-F238E27FC236}">
                <a16:creationId xmlns:a16="http://schemas.microsoft.com/office/drawing/2014/main" xmlns="" id="{49A91BCA-AC2D-4502-87BF-D3742152799E}"/>
              </a:ext>
            </a:extLst>
          </p:cNvPr>
          <p:cNvGrpSpPr/>
          <p:nvPr/>
        </p:nvGrpSpPr>
        <p:grpSpPr>
          <a:xfrm>
            <a:off x="3868958" y="3733426"/>
            <a:ext cx="4328725" cy="2330794"/>
            <a:chOff x="1094108" y="2522679"/>
            <a:chExt cx="2114605" cy="1068461"/>
          </a:xfrm>
        </p:grpSpPr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xmlns="" id="{95C290AB-4D12-4B6E-B233-F76C12B9CC5B}"/>
                </a:ext>
              </a:extLst>
            </p:cNvPr>
            <p:cNvSpPr/>
            <p:nvPr/>
          </p:nvSpPr>
          <p:spPr>
            <a:xfrm>
              <a:off x="1146125" y="2607489"/>
              <a:ext cx="2062588" cy="983651"/>
            </a:xfrm>
            <a:prstGeom prst="rect">
              <a:avLst/>
            </a:prstGeom>
            <a:noFill/>
            <a:ln w="28575">
              <a:solidFill>
                <a:srgbClr val="7030A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2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9" name="Oval 11">
              <a:extLst>
                <a:ext uri="{FF2B5EF4-FFF2-40B4-BE49-F238E27FC236}">
                  <a16:creationId xmlns:a16="http://schemas.microsoft.com/office/drawing/2014/main" xmlns="" id="{1446AE6E-9C71-4B51-A946-C39EED00997F}"/>
                </a:ext>
              </a:extLst>
            </p:cNvPr>
            <p:cNvSpPr/>
            <p:nvPr/>
          </p:nvSpPr>
          <p:spPr>
            <a:xfrm>
              <a:off x="1094108" y="2522679"/>
              <a:ext cx="220954" cy="179711"/>
            </a:xfrm>
            <a:prstGeom prst="ellipse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23" name="Rectangle: Rounded Corners 1">
            <a:extLst>
              <a:ext uri="{FF2B5EF4-FFF2-40B4-BE49-F238E27FC236}">
                <a16:creationId xmlns:a16="http://schemas.microsoft.com/office/drawing/2014/main" xmlns="" id="{0DE6898E-402D-4533-9C98-741A1A3001AC}"/>
              </a:ext>
            </a:extLst>
          </p:cNvPr>
          <p:cNvSpPr/>
          <p:nvPr/>
        </p:nvSpPr>
        <p:spPr>
          <a:xfrm>
            <a:off x="3950551" y="384281"/>
            <a:ext cx="4484913" cy="530170"/>
          </a:xfrm>
          <a:prstGeom prst="roundRect">
            <a:avLst/>
          </a:prstGeom>
          <a:solidFill>
            <a:srgbClr val="C7F976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16: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 Nova" panose="020B05040202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Đội</a:t>
            </a:r>
            <a:endParaRPr lang="en-US" sz="2800" b="1" dirty="0">
              <a:solidFill>
                <a:srgbClr val="FF0000"/>
              </a:solidFill>
              <a:latin typeface="Arial Nova" panose="020B05040202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xmlns="" id="{8621B1A9-676B-C3FB-0D62-37223D7D2B2E}"/>
              </a:ext>
            </a:extLst>
          </p:cNvPr>
          <p:cNvSpPr txBox="1"/>
          <p:nvPr/>
        </p:nvSpPr>
        <p:spPr>
          <a:xfrm>
            <a:off x="8475796" y="4097694"/>
            <a:ext cx="3358221" cy="193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đi qua</a:t>
            </a:r>
            <a:endParaRPr lang="en-US" sz="22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ữ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em đang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tới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Khao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khát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b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ắ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 đ</a:t>
            </a:r>
            <a:r>
              <a:rPr lang="en-US" sz="22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ầ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khăn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chói</a:t>
            </a:r>
            <a:r>
              <a:rPr lang="vi-VN" sz="2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1">
            <a:extLst>
              <a:ext uri="{FF2B5EF4-FFF2-40B4-BE49-F238E27FC236}">
                <a16:creationId xmlns:a16="http://schemas.microsoft.com/office/drawing/2014/main" xmlns="" id="{FFB6848A-5D59-6134-F07D-229873B82D12}"/>
              </a:ext>
            </a:extLst>
          </p:cNvPr>
          <p:cNvGrpSpPr/>
          <p:nvPr/>
        </p:nvGrpSpPr>
        <p:grpSpPr>
          <a:xfrm>
            <a:off x="8262531" y="3650583"/>
            <a:ext cx="3594350" cy="2413634"/>
            <a:chOff x="1228297" y="2495189"/>
            <a:chExt cx="1980416" cy="1095951"/>
          </a:xfrm>
        </p:grpSpPr>
        <p:sp>
          <p:nvSpPr>
            <p:cNvPr id="28" name="Rectangle 22">
              <a:extLst>
                <a:ext uri="{FF2B5EF4-FFF2-40B4-BE49-F238E27FC236}">
                  <a16:creationId xmlns:a16="http://schemas.microsoft.com/office/drawing/2014/main" xmlns="" id="{D98ACB44-6B7C-085C-E7B6-2E5F197683AC}"/>
                </a:ext>
              </a:extLst>
            </p:cNvPr>
            <p:cNvSpPr/>
            <p:nvPr/>
          </p:nvSpPr>
          <p:spPr>
            <a:xfrm>
              <a:off x="1305388" y="2607489"/>
              <a:ext cx="1903325" cy="983651"/>
            </a:xfrm>
            <a:prstGeom prst="rect">
              <a:avLst/>
            </a:prstGeom>
            <a:noFill/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000">
                <a:solidFill>
                  <a:prstClr val="black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Oval 23">
              <a:extLst>
                <a:ext uri="{FF2B5EF4-FFF2-40B4-BE49-F238E27FC236}">
                  <a16:creationId xmlns:a16="http://schemas.microsoft.com/office/drawing/2014/main" xmlns="" id="{069E6E96-9ECD-4886-6A01-0811F3FA6240}"/>
                </a:ext>
              </a:extLst>
            </p:cNvPr>
            <p:cNvSpPr/>
            <p:nvPr/>
          </p:nvSpPr>
          <p:spPr>
            <a:xfrm>
              <a:off x="1228297" y="2495189"/>
              <a:ext cx="249212" cy="18933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 dirty="0">
                  <a:solidFill>
                    <a:srgbClr val="FF0000"/>
                  </a:solidFill>
                  <a:latin typeface="Arial Nova" panose="020B0504020202020204" pitchFamily="34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Nhóm 24">
            <a:extLst>
              <a:ext uri="{FF2B5EF4-FFF2-40B4-BE49-F238E27FC236}">
                <a16:creationId xmlns:a16="http://schemas.microsoft.com/office/drawing/2014/main" xmlns="" id="{21F93684-E98F-9D8D-2851-53AB0DF6424D}"/>
              </a:ext>
            </a:extLst>
          </p:cNvPr>
          <p:cNvGrpSpPr/>
          <p:nvPr/>
        </p:nvGrpSpPr>
        <p:grpSpPr>
          <a:xfrm rot="20249977">
            <a:off x="-87574" y="-56321"/>
            <a:ext cx="2626775" cy="1706905"/>
            <a:chOff x="8824467" y="-708272"/>
            <a:chExt cx="3502367" cy="2275873"/>
          </a:xfrm>
        </p:grpSpPr>
        <p:pic>
          <p:nvPicPr>
            <p:cNvPr id="35" name="Hình ảnh 21">
              <a:extLst>
                <a:ext uri="{FF2B5EF4-FFF2-40B4-BE49-F238E27FC236}">
                  <a16:creationId xmlns:a16="http://schemas.microsoft.com/office/drawing/2014/main" xmlns="" id="{35080F37-5522-A8DF-87CF-E0B9CF480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250" b="90000" l="10000" r="90000">
                          <a14:foregroundMark x1="68667" y1="8250" x2="68667" y2="8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09950">
              <a:off x="9437714" y="-1321519"/>
              <a:ext cx="2275873" cy="3502367"/>
            </a:xfrm>
            <a:prstGeom prst="rect">
              <a:avLst/>
            </a:prstGeom>
          </p:spPr>
        </p:pic>
        <p:sp>
          <p:nvSpPr>
            <p:cNvPr id="36" name="Hộp Văn bản 23">
              <a:extLst>
                <a:ext uri="{FF2B5EF4-FFF2-40B4-BE49-F238E27FC236}">
                  <a16:creationId xmlns:a16="http://schemas.microsoft.com/office/drawing/2014/main" xmlns="" id="{76A1CBD6-221E-708F-8C54-951A09E6A4A5}"/>
                </a:ext>
              </a:extLst>
            </p:cNvPr>
            <p:cNvSpPr txBox="1"/>
            <p:nvPr/>
          </p:nvSpPr>
          <p:spPr>
            <a:xfrm>
              <a:off x="9558878" y="141728"/>
              <a:ext cx="1904912" cy="943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0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xmlns="" id="{9D16ACEF-EDA9-7746-B6E6-168FAB9B17CC}"/>
              </a:ext>
            </a:extLst>
          </p:cNvPr>
          <p:cNvSpPr/>
          <p:nvPr/>
        </p:nvSpPr>
        <p:spPr>
          <a:xfrm>
            <a:off x="2458740" y="1921744"/>
            <a:ext cx="2820436" cy="356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xmlns="" id="{DE8970BE-2460-37B4-7923-CCC9F3BFF2E9}"/>
              </a:ext>
            </a:extLst>
          </p:cNvPr>
          <p:cNvSpPr/>
          <p:nvPr/>
        </p:nvSpPr>
        <p:spPr>
          <a:xfrm>
            <a:off x="2466388" y="2891317"/>
            <a:ext cx="2820436" cy="3840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xmlns="" id="{A4A2F55B-D059-F4BA-E0E5-E313AA8A837D}"/>
              </a:ext>
            </a:extLst>
          </p:cNvPr>
          <p:cNvSpPr/>
          <p:nvPr/>
        </p:nvSpPr>
        <p:spPr>
          <a:xfrm>
            <a:off x="6553200" y="1916823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xmlns="" id="{F6E09099-884A-9D53-BC06-D51397AC73BF}"/>
              </a:ext>
            </a:extLst>
          </p:cNvPr>
          <p:cNvSpPr/>
          <p:nvPr/>
        </p:nvSpPr>
        <p:spPr>
          <a:xfrm>
            <a:off x="6560848" y="288533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24">
            <a:extLst>
              <a:ext uri="{FF2B5EF4-FFF2-40B4-BE49-F238E27FC236}">
                <a16:creationId xmlns:a16="http://schemas.microsoft.com/office/drawing/2014/main" xmlns="" id="{8C2999F6-E39F-33C8-85D0-72E1C8FFA316}"/>
              </a:ext>
            </a:extLst>
          </p:cNvPr>
          <p:cNvSpPr/>
          <p:nvPr/>
        </p:nvSpPr>
        <p:spPr>
          <a:xfrm>
            <a:off x="530114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xmlns="" id="{C02BA4C6-F565-1CEF-1933-E039B31C5AD8}"/>
              </a:ext>
            </a:extLst>
          </p:cNvPr>
          <p:cNvSpPr/>
          <p:nvPr/>
        </p:nvSpPr>
        <p:spPr>
          <a:xfrm>
            <a:off x="537762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xmlns="" id="{4E09279B-1440-BE7E-F9AB-6F81AAA04840}"/>
              </a:ext>
            </a:extLst>
          </p:cNvPr>
          <p:cNvSpPr/>
          <p:nvPr/>
        </p:nvSpPr>
        <p:spPr>
          <a:xfrm>
            <a:off x="4244809" y="4609179"/>
            <a:ext cx="3047999" cy="3703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xmlns="" id="{E831AC0A-4957-B6C4-0D24-EA8735745A8F}"/>
              </a:ext>
            </a:extLst>
          </p:cNvPr>
          <p:cNvSpPr/>
          <p:nvPr/>
        </p:nvSpPr>
        <p:spPr>
          <a:xfrm>
            <a:off x="4252457" y="5536596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24">
            <a:extLst>
              <a:ext uri="{FF2B5EF4-FFF2-40B4-BE49-F238E27FC236}">
                <a16:creationId xmlns:a16="http://schemas.microsoft.com/office/drawing/2014/main" xmlns="" id="{51B8B720-B963-3113-5B1C-0A4286A49FCD}"/>
              </a:ext>
            </a:extLst>
          </p:cNvPr>
          <p:cNvSpPr/>
          <p:nvPr/>
        </p:nvSpPr>
        <p:spPr>
          <a:xfrm>
            <a:off x="8513313" y="4157377"/>
            <a:ext cx="3208326" cy="4005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24">
            <a:extLst>
              <a:ext uri="{FF2B5EF4-FFF2-40B4-BE49-F238E27FC236}">
                <a16:creationId xmlns:a16="http://schemas.microsoft.com/office/drawing/2014/main" xmlns="" id="{D06E597F-D899-4989-0777-ECC096813022}"/>
              </a:ext>
            </a:extLst>
          </p:cNvPr>
          <p:cNvSpPr/>
          <p:nvPr/>
        </p:nvSpPr>
        <p:spPr>
          <a:xfrm>
            <a:off x="8601102" y="5095327"/>
            <a:ext cx="3047999" cy="3988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7322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38400" y="3771038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0400" y="3086962"/>
            <a:ext cx="6010146" cy="1290682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Đọc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mở</a:t>
            </a:r>
            <a:r>
              <a:rPr lang="en-US" sz="8000" b="1" spc="30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8000" b="1" spc="30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</a:rPr>
              <a:t>rộng</a:t>
            </a:r>
            <a:endParaRPr lang="en-GB" sz="8000" b="1" spc="30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4:</a:t>
            </a:r>
            <a:endParaRPr lang="en-GB" sz="60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130908" y="2419935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221622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45158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57BA7D-7E87-4AA5-8E77-F2BD68B988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72954" y="2677172"/>
            <a:ext cx="6663506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525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674863"/>
            <a:chOff x="5667646" y="720179"/>
            <a:chExt cx="7991705" cy="3459319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225534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suôn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đuồn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đuột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Trong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ruột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đen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thui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Con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nít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lui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cui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Dẫm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đè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xuống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(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cái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gì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xmlns="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chì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2768849"/>
            <a:chOff x="5667646" y="720179"/>
            <a:chExt cx="6642725" cy="2768849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Cày trên đồng ruộng trắng phau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Khát xuống uống nước giếng sâu đen ngòm.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rPr>
                <a:t>Đố là cái gì?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xmlns="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040481"/>
            <a:chOff x="5667646" y="720179"/>
            <a:chExt cx="6753685" cy="2595486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391509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 học lóc cóc theo cùng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Khi về lại bắt khom lưng cõng về.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(Là cái gì?)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xmlns="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" b="93889" l="7000" r="90143">
                        <a14:foregroundMark x1="51429" y1="22130" x2="62143" y2="31481"/>
                        <a14:foregroundMark x1="37857" y1="23611" x2="40571" y2="32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9200" y="2041359"/>
            <a:ext cx="1756248" cy="301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907325" y="-962975"/>
            <a:ext cx="3024447" cy="5943600"/>
            <a:chOff x="4383324" y="-962975"/>
            <a:chExt cx="3024447" cy="5943600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59" t="2451" r="33621" b="15523"/>
            <a:stretch/>
          </p:blipFill>
          <p:spPr bwMode="auto">
            <a:xfrm>
              <a:off x="4383324" y="-962975"/>
              <a:ext cx="3024447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409220" y="2972958"/>
              <a:ext cx="972654" cy="1156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12"/>
          <p:cNvSpPr/>
          <p:nvPr/>
        </p:nvSpPr>
        <p:spPr>
          <a:xfrm>
            <a:off x="6285511" y="4953733"/>
            <a:ext cx="2477490" cy="837468"/>
          </a:xfrm>
          <a:prstGeom prst="wedgeRoundRectCallout">
            <a:avLst>
              <a:gd name="adj1" fmla="val -50225"/>
              <a:gd name="adj2" fmla="val -16247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1622610" y="228601"/>
            <a:ext cx="3962400" cy="2120153"/>
          </a:xfrm>
          <a:prstGeom prst="wedgeRoundRectCallout">
            <a:avLst>
              <a:gd name="adj1" fmla="val 77131"/>
              <a:gd name="adj2" fmla="val 1328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8382000" y="609600"/>
            <a:ext cx="2286000" cy="1524000"/>
          </a:xfrm>
          <a:prstGeom prst="wedgeRoundRectCallout">
            <a:avLst>
              <a:gd name="adj1" fmla="val -67819"/>
              <a:gd name="adj2" fmla="val 197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3146612" y="4053956"/>
            <a:ext cx="1882588" cy="746644"/>
          </a:xfrm>
          <a:prstGeom prst="wedgeRoundRectCallout">
            <a:avLst>
              <a:gd name="adj1" fmla="val 70672"/>
              <a:gd name="adj2" fmla="val -7194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81" y="3365578"/>
            <a:ext cx="2442071" cy="193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34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7488832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551" y="3700036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965B9AD-CC15-4C5F-88DA-8FDC2F9FBC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3574" y="2252272"/>
            <a:ext cx="560271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523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F82C14-A6F4-21D5-8EE8-50AB9FC1DB06}"/>
              </a:ext>
            </a:extLst>
          </p:cNvPr>
          <p:cNvSpPr txBox="1"/>
          <p:nvPr/>
        </p:nvSpPr>
        <p:spPr>
          <a:xfrm>
            <a:off x="990600" y="609600"/>
            <a:ext cx="10058400" cy="104116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665EBE-87BD-7991-BBA9-6937A618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245287" y="-1578286"/>
            <a:ext cx="3886202" cy="110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5555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0"/>
            <a:ext cx="12192000" cy="6858000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CEF647A-EEC7-5BD4-FDC1-3F17CF229860}"/>
              </a:ext>
            </a:extLst>
          </p:cNvPr>
          <p:cNvSpPr txBox="1"/>
          <p:nvPr/>
        </p:nvSpPr>
        <p:spPr>
          <a:xfrm>
            <a:off x="535968" y="787382"/>
            <a:ext cx="11353800" cy="545640"/>
          </a:xfrm>
          <a:prstGeom prst="rect">
            <a:avLst/>
          </a:prstGeom>
          <a:noFill/>
        </p:spPr>
        <p:txBody>
          <a:bodyPr wrap="square" lIns="91356" tIns="45677" rIns="91356" bIns="45677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DB92A6D-291F-B45D-C4B2-82678206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" y="1928218"/>
            <a:ext cx="12192000" cy="4507820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61" y="5034841"/>
            <a:ext cx="1231452" cy="115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236348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8194" name="Picture 2" descr="C:\Users\Administrator\Desktop\可爱卡通手绘边框-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604" y="426358"/>
            <a:ext cx="8517396" cy="64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可爱卡通手绘边框-0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6369" y="323193"/>
            <a:ext cx="2051310" cy="2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526980"/>
            <a:ext cx="4304950" cy="203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472" y="2666081"/>
            <a:ext cx="1081394" cy="51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333"/>
          <a:stretch/>
        </p:blipFill>
        <p:spPr bwMode="auto">
          <a:xfrm>
            <a:off x="140494" y="5081736"/>
            <a:ext cx="11911013" cy="177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xmlns="" id="{4C95A71C-B637-4C19-918C-4F8D348578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" y="3768122"/>
            <a:ext cx="3092435" cy="3154283"/>
          </a:xfrm>
          <a:prstGeom prst="rect">
            <a:avLst/>
          </a:prstGeom>
          <a:effectLst>
            <a:glow rad="419100">
              <a:schemeClr val="accent3">
                <a:lumMod val="60000"/>
                <a:lumOff val="40000"/>
                <a:alpha val="73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E208C8-0D46-43CD-BA3A-363DFE20FC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2193" y="2450420"/>
            <a:ext cx="6108721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6412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"/>
            <a:ext cx="12191999" cy="68578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2799526"/>
            <a:ext cx="11911013" cy="4058475"/>
          </a:xfrm>
          <a:prstGeom prst="rect">
            <a:avLst/>
          </a:prstGeom>
        </p:spPr>
      </p:pic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258790"/>
            <a:ext cx="788414" cy="7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2252272"/>
            <a:ext cx="840716" cy="76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5" y="708984"/>
            <a:ext cx="751549" cy="6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372" y="509168"/>
            <a:ext cx="1345394" cy="1228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3">
            <a:extLst>
              <a:ext uri="{FF2B5EF4-FFF2-40B4-BE49-F238E27FC236}">
                <a16:creationId xmlns:a16="http://schemas.microsoft.com/office/drawing/2014/main" xmlns="" id="{861844CD-5935-436E-AE31-1D095A94097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2571639" y="-511408"/>
            <a:ext cx="6789759" cy="2563708"/>
          </a:xfrm>
          <a:prstGeom prst="rect">
            <a:avLst/>
          </a:prstGeom>
        </p:spPr>
      </p:pic>
      <p:pic>
        <p:nvPicPr>
          <p:cNvPr id="25" name="图片 9">
            <a:extLst>
              <a:ext uri="{FF2B5EF4-FFF2-40B4-BE49-F238E27FC236}">
                <a16:creationId xmlns:a16="http://schemas.microsoft.com/office/drawing/2014/main" xmlns="" id="{0E1C9FB7-B7CA-4E64-BB02-882A16422B0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07" y="1988840"/>
            <a:ext cx="5013960" cy="5013960"/>
          </a:xfrm>
          <a:prstGeom prst="rect">
            <a:avLst/>
          </a:prstGeom>
        </p:spPr>
      </p:pic>
      <p:pic>
        <p:nvPicPr>
          <p:cNvPr id="31" name="图片 2">
            <a:extLst>
              <a:ext uri="{FF2B5EF4-FFF2-40B4-BE49-F238E27FC236}">
                <a16:creationId xmlns:a16="http://schemas.microsoft.com/office/drawing/2014/main" xmlns="" id="{409823DD-153E-4E89-91D9-5A1A962370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43" y="897941"/>
            <a:ext cx="12592451" cy="629622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764785F-04A1-41E3-ADC3-C03DA09B1784}"/>
              </a:ext>
            </a:extLst>
          </p:cNvPr>
          <p:cNvSpPr txBox="1"/>
          <p:nvPr/>
        </p:nvSpPr>
        <p:spPr>
          <a:xfrm>
            <a:off x="5630574" y="2652603"/>
            <a:ext cx="2691311" cy="2232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5255" algn="ctr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giải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đố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A9DA8D7-CE76-4780-9CEB-DBA79B73D2AC}"/>
              </a:ext>
            </a:extLst>
          </p:cNvPr>
          <p:cNvSpPr txBox="1"/>
          <p:nvPr/>
        </p:nvSpPr>
        <p:spPr>
          <a:xfrm>
            <a:off x="2343319" y="3143199"/>
            <a:ext cx="2202338" cy="169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Chia </a:t>
            </a:r>
            <a:r>
              <a:rPr lang="en-US" sz="2400" dirty="0" err="1"/>
              <a:t>sẻ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đố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8B05DAF-B709-4E4C-8670-2C95E8C1A8E8}"/>
              </a:ext>
            </a:extLst>
          </p:cNvPr>
          <p:cNvSpPr txBox="1"/>
          <p:nvPr/>
        </p:nvSpPr>
        <p:spPr>
          <a:xfrm>
            <a:off x="8722456" y="4881996"/>
            <a:ext cx="16512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Ghi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vào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phiếu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đọc</a:t>
            </a:r>
            <a:r>
              <a:rPr lang="en-029" sz="2800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2800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sách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719A89-52BF-4B2D-B19E-8B70BB1E59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321" y="548492"/>
            <a:ext cx="4846740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072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06" y="3884599"/>
            <a:ext cx="3052663" cy="335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1704">
            <a:off x="830435" y="3936984"/>
            <a:ext cx="3603508" cy="29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" y="-457291"/>
            <a:ext cx="11032785" cy="650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"/>
          <p:cNvSpPr txBox="1">
            <a:spLocks noChangeArrowheads="1"/>
          </p:cNvSpPr>
          <p:nvPr/>
        </p:nvSpPr>
        <p:spPr bwMode="auto">
          <a:xfrm>
            <a:off x="2262957" y="1538567"/>
            <a:ext cx="8238181" cy="24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HOẠT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ĐỘNG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TIẾP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NỐI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nl-NL" sz="2700" dirty="0">
                <a:solidFill>
                  <a:srgbClr val="0000FF"/>
                </a:solidFill>
                <a:cs typeface="Arial" panose="020B0604020202020204" pitchFamily="34" charset="0"/>
              </a:rPr>
              <a:t>Tiếp tục tìm hiểu, sưu tầm thêm các câu đố theo chủ đề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700" dirty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Ôn</a:t>
            </a:r>
            <a:r>
              <a:rPr lang="en-US" altLang="en-US" sz="2703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703" i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1686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1383510003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ular Callout 10"/>
          <p:cNvSpPr/>
          <p:nvPr/>
        </p:nvSpPr>
        <p:spPr>
          <a:xfrm>
            <a:off x="4889675" y="4955470"/>
            <a:ext cx="2555189" cy="1692797"/>
          </a:xfrm>
          <a:prstGeom prst="wedgeRoundRectCallout">
            <a:avLst>
              <a:gd name="adj1" fmla="val -116023"/>
              <a:gd name="adj2" fmla="val -76359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3073751" y="134686"/>
            <a:ext cx="3631849" cy="1694114"/>
          </a:xfrm>
          <a:prstGeom prst="wedgeRoundRectCallout">
            <a:avLst>
              <a:gd name="adj1" fmla="val 77754"/>
              <a:gd name="adj2" fmla="val 3790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gặpVoi</a:t>
            </a:r>
            <a:r>
              <a:rPr lang="en-US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30" l="630" r="99685">
                        <a14:foregroundMark x1="22455" y1="28148" x2="28227" y2="36852"/>
                        <a14:foregroundMark x1="36411" y1="28611" x2="46485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282" y="-152400"/>
            <a:ext cx="3496450" cy="4704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50894" y="2345795"/>
            <a:ext cx="2568962" cy="4095854"/>
            <a:chOff x="-4057020" y="116382"/>
            <a:chExt cx="3127022" cy="4824549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Rounded Rectangular Callout 8"/>
          <p:cNvSpPr/>
          <p:nvPr/>
        </p:nvSpPr>
        <p:spPr>
          <a:xfrm>
            <a:off x="89006" y="77939"/>
            <a:ext cx="6948276" cy="2267856"/>
          </a:xfrm>
          <a:prstGeom prst="wedgeRoundRectCallout">
            <a:avLst>
              <a:gd name="adj1" fmla="val 54869"/>
              <a:gd name="adj2" fmla="val 200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tuyệt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vời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21980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05733E-6 L 1.0066 -0.01849 " pathEditMode="relative" rAng="0" ptsTypes="AA">
                                      <p:cBhvr>
                                        <p:cTn id="58" dur="7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30" y="-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ular Callout 13"/>
          <p:cNvSpPr/>
          <p:nvPr/>
        </p:nvSpPr>
        <p:spPr>
          <a:xfrm>
            <a:off x="1824619" y="4686047"/>
            <a:ext cx="2555189" cy="1692797"/>
          </a:xfrm>
          <a:prstGeom prst="wedgeRoundRectCallout">
            <a:avLst>
              <a:gd name="adj1" fmla="val 63609"/>
              <a:gd name="adj2" fmla="val -6894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787774" y="457200"/>
            <a:ext cx="4343400" cy="2267856"/>
          </a:xfrm>
          <a:prstGeom prst="wedgeRoundRectCallout">
            <a:avLst>
              <a:gd name="adj1" fmla="val 38963"/>
              <a:gd name="adj2" fmla="val 107014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7" b="89868" l="0" r="100000">
                        <a14:backgroundMark x1="6950" y1="26138" x2="24710" y2="85022"/>
                        <a14:backgroundMark x1="10811" y1="84435" x2="34106" y2="55947"/>
                        <a14:backgroundMark x1="31918" y1="64758" x2="40283" y2="95154"/>
                        <a14:backgroundMark x1="5792" y1="38767" x2="7465" y2="74890"/>
                        <a14:backgroundMark x1="15830" y1="45815" x2="6950" y2="62849"/>
                        <a14:backgroundMark x1="43629" y1="7195" x2="99743" y2="8370"/>
                        <a14:backgroundMark x1="79665" y1="10866" x2="90219" y2="45815"/>
                        <a14:backgroundMark x1="86873" y1="66667" x2="94723" y2="90749"/>
                        <a14:backgroundMark x1="61905" y1="87518" x2="69755" y2="88106"/>
                        <a14:backgroundMark x1="10811" y1="7783" x2="15315" y2="14684"/>
                        <a14:backgroundMark x1="1931" y1="3965" x2="257" y2="4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3581401"/>
            <a:ext cx="3227763" cy="283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990600" y="914400"/>
            <a:ext cx="7369174" cy="1666359"/>
          </a:xfrm>
          <a:prstGeom prst="wedgeRoundRectCallout">
            <a:avLst>
              <a:gd name="adj1" fmla="val 36400"/>
              <a:gd name="adj2" fmla="val 10343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2800" b="1" i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800" b="1" i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TLCH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351348" y="3052002"/>
            <a:ext cx="2334415" cy="3670045"/>
            <a:chOff x="-4057020" y="116382"/>
            <a:chExt cx="3127022" cy="4824549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" b="93889" l="7000" r="90143">
                          <a14:foregroundMark x1="39286" y1="26204" x2="40143" y2="28519"/>
                          <a14:foregroundMark x1="53714" y1="26019" x2="63714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057020" y="116382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6670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3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7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6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0.56319 0.6541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60" y="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 flipH="1">
            <a:off x="524268" y="1905000"/>
            <a:ext cx="2286000" cy="4053628"/>
            <a:chOff x="-3886200" y="-76200"/>
            <a:chExt cx="3127022" cy="4824549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3" b="93889" l="7000" r="90143">
                          <a14:foregroundMark x1="51429" y1="22130" x2="62143" y2="31481"/>
                          <a14:foregroundMark x1="37857" y1="23611" x2="40571" y2="3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86200" y="-76200"/>
              <a:ext cx="3127022" cy="48245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583" l="4889" r="928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3801" y="2715622"/>
              <a:ext cx="1240291" cy="132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4646">
                        <a14:foregroundMark x1="22835" y1="6158" x2="27244" y2="15543"/>
                        <a14:foregroundMark x1="28031" y1="5865" x2="44252" y2="9677"/>
                        <a14:foregroundMark x1="48031" y1="8211" x2="54173" y2="18377"/>
                        <a14:foregroundMark x1="16378" y1="9189" x2="12913" y2="20430"/>
                        <a14:foregroundMark x1="11811" y1="19550" x2="11811" y2="21603"/>
                        <a14:foregroundMark x1="14803" y1="8700" x2="15276" y2="11535"/>
                        <a14:foregroundMark x1="21575" y1="25415" x2="35591" y2="24927"/>
                        <a14:foregroundMark x1="34488" y1="31476" x2="40945" y2="35973"/>
                        <a14:foregroundMark x1="57953" y1="37341" x2="59055" y2="47898"/>
                        <a14:foregroundMark x1="23465" y1="43011" x2="12126" y2="46725"/>
                        <a14:foregroundMark x1="32913" y1="44575" x2="35276" y2="46921"/>
                        <a14:foregroundMark x1="73858" y1="44184" x2="80157" y2="56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95400"/>
            <a:ext cx="2819400" cy="454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18585" y="304801"/>
            <a:ext cx="848822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 CÔ BÉ KHĂN ĐỎ</a:t>
            </a:r>
          </a:p>
        </p:txBody>
      </p:sp>
      <p:pic>
        <p:nvPicPr>
          <p:cNvPr id="1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8" y="-26670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754" y="3048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749" y="-2667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77" y="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10653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0157E-6 L 0.62014 0.02381 " pathEditMode="relative" rAng="0" ptsTypes="AA">
                                      <p:cBhvr>
                                        <p:cTn id="18" dur="8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7" y="1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4568222-BD11-3CED-CE57-5A1907443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4"/>
          <a:stretch/>
        </p:blipFill>
        <p:spPr>
          <a:xfrm>
            <a:off x="2667000" y="381000"/>
            <a:ext cx="7316221" cy="62107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2A3EDEA-7975-B9E0-526D-98BD7AB03D9F}"/>
              </a:ext>
            </a:extLst>
          </p:cNvPr>
          <p:cNvSpPr/>
          <p:nvPr/>
        </p:nvSpPr>
        <p:spPr>
          <a:xfrm>
            <a:off x="381000" y="332191"/>
            <a:ext cx="126188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SGK/70</a:t>
            </a:r>
          </a:p>
        </p:txBody>
      </p:sp>
    </p:spTree>
    <p:extLst>
      <p:ext uri="{BB962C8B-B14F-4D97-AF65-F5344CB8AC3E}">
        <p14:creationId xmlns:p14="http://schemas.microsoft.com/office/powerpoint/2010/main" val="1803303168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28" y="1298233"/>
            <a:ext cx="11582399" cy="45913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57" y="1866415"/>
            <a:ext cx="1687085" cy="9733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4803322" y="68862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YÊU CẦU CẦN ĐẠT:</a:t>
            </a:r>
          </a:p>
        </p:txBody>
      </p:sp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62" y="4125649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744" y="1905000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0686" y="3041634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047744" y="2032438"/>
            <a:ext cx="593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đúng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rõ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ràng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Ngày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em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Đội</a:t>
            </a:r>
            <a:r>
              <a:rPr lang="en-US" sz="2000" dirty="0">
                <a:solidFill>
                  <a:srgbClr val="0000FF"/>
                </a:solidFill>
              </a:rPr>
              <a:t>;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nghỉ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hơi</a:t>
            </a:r>
            <a:r>
              <a:rPr lang="en-US" sz="2000" dirty="0">
                <a:solidFill>
                  <a:srgbClr val="0000FF"/>
                </a:solidFill>
              </a:rPr>
              <a:t> ở </a:t>
            </a:r>
            <a:r>
              <a:rPr lang="en-US" sz="2000" dirty="0" err="1">
                <a:solidFill>
                  <a:srgbClr val="0000FF"/>
                </a:solidFill>
              </a:rPr>
              <a:t>chỗ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ngắt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nhịp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giữa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các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dòng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thơ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8832" y="3208313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000" dirty="0" err="1">
                <a:solidFill>
                  <a:srgbClr val="0000FF"/>
                </a:solidFill>
              </a:rPr>
              <a:t>Trả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lời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các</a:t>
            </a:r>
            <a:r>
              <a:rPr lang="vi-VN" altLang="zh-CN" sz="2000" dirty="0">
                <a:solidFill>
                  <a:srgbClr val="0000FF"/>
                </a:solidFill>
              </a:rPr>
              <a:t> câu </a:t>
            </a:r>
            <a:r>
              <a:rPr lang="vi-VN" altLang="zh-CN" sz="2000" dirty="0" err="1">
                <a:solidFill>
                  <a:srgbClr val="0000FF"/>
                </a:solidFill>
              </a:rPr>
              <a:t>hỏi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của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sz="2000" dirty="0">
                <a:solidFill>
                  <a:srgbClr val="0000FF"/>
                </a:solidFill>
              </a:rPr>
              <a:t>. </a:t>
            </a:r>
            <a:r>
              <a:rPr lang="vi-VN" altLang="zh-CN" sz="2000" dirty="0" err="1">
                <a:solidFill>
                  <a:srgbClr val="0000FF"/>
                </a:solidFill>
              </a:rPr>
              <a:t>Hiểu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được</a:t>
            </a:r>
            <a:r>
              <a:rPr lang="vi-VN" altLang="zh-CN" sz="2000" dirty="0">
                <a:solidFill>
                  <a:srgbClr val="0000FF"/>
                </a:solidFill>
              </a:rPr>
              <a:t> </a:t>
            </a:r>
            <a:r>
              <a:rPr lang="vi-VN" altLang="zh-CN" sz="2000" dirty="0" err="1">
                <a:solidFill>
                  <a:srgbClr val="0000FF"/>
                </a:solidFill>
              </a:rPr>
              <a:t>nội</a:t>
            </a:r>
            <a:r>
              <a:rPr lang="vi-VN" altLang="zh-CN" sz="2000" dirty="0">
                <a:solidFill>
                  <a:srgbClr val="0000FF"/>
                </a:solidFill>
              </a:rPr>
              <a:t> dung </a:t>
            </a:r>
            <a:r>
              <a:rPr lang="vi-VN" altLang="zh-CN" sz="2000" dirty="0" err="1">
                <a:solidFill>
                  <a:srgbClr val="0000FF"/>
                </a:solidFill>
              </a:rPr>
              <a:t>bài</a:t>
            </a:r>
            <a:r>
              <a:rPr lang="en-US" altLang="zh-CN" sz="2000" dirty="0">
                <a:solidFill>
                  <a:srgbClr val="0000FF"/>
                </a:solidFill>
              </a:rPr>
              <a:t> </a:t>
            </a:r>
            <a:r>
              <a:rPr lang="en-US" altLang="zh-CN" sz="2000" dirty="0" err="1">
                <a:solidFill>
                  <a:srgbClr val="0000FF"/>
                </a:solidFill>
              </a:rPr>
              <a:t>thơ</a:t>
            </a:r>
            <a:r>
              <a:rPr lang="en-US" altLang="zh-CN" sz="2000" dirty="0">
                <a:solidFill>
                  <a:srgbClr val="0000FF"/>
                </a:solidFill>
              </a:rPr>
              <a:t>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11996" y="4271198"/>
            <a:ext cx="6005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FF"/>
                </a:solidFill>
              </a:rPr>
              <a:t>Hình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thành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thói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quen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đọc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en-US" sz="2000" dirty="0" err="1">
                <a:solidFill>
                  <a:srgbClr val="0000FF"/>
                </a:solidFill>
              </a:rPr>
              <a:t>biết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tiếp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nhận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thông</a:t>
            </a:r>
            <a:r>
              <a:rPr lang="en-US" sz="2000" dirty="0">
                <a:solidFill>
                  <a:srgbClr val="0000FF"/>
                </a:solidFill>
              </a:rPr>
              <a:t> tin </a:t>
            </a:r>
            <a:r>
              <a:rPr lang="en-US" sz="2000" dirty="0" err="1">
                <a:solidFill>
                  <a:srgbClr val="0000FF"/>
                </a:solidFill>
              </a:rPr>
              <a:t>từ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sách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vận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dụng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vào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cuộc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 err="1">
                <a:solidFill>
                  <a:srgbClr val="0000FF"/>
                </a:solidFill>
              </a:rPr>
              <a:t>sống</a:t>
            </a:r>
            <a:r>
              <a:rPr lang="en-US" sz="2000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10" name="Flowchart: Connector 9"/>
          <p:cNvSpPr/>
          <p:nvPr/>
        </p:nvSpPr>
        <p:spPr>
          <a:xfrm>
            <a:off x="3158966" y="2032438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Flowchart: Connector 16"/>
          <p:cNvSpPr/>
          <p:nvPr/>
        </p:nvSpPr>
        <p:spPr>
          <a:xfrm>
            <a:off x="3120350" y="3168342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Flowchart: Connector 17"/>
          <p:cNvSpPr/>
          <p:nvPr/>
        </p:nvSpPr>
        <p:spPr>
          <a:xfrm>
            <a:off x="3120350" y="4205324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21173232"/>
      </p:ext>
    </p:extLst>
  </p:cSld>
  <p:clrMapOvr>
    <a:masterClrMapping/>
  </p:clrMapOvr>
  <p:transition>
    <p:random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727609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4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5129</TotalTime>
  <Words>1847</Words>
  <Application>Microsoft Office PowerPoint</Application>
  <PresentationFormat>Custom</PresentationFormat>
  <Paragraphs>296</Paragraphs>
  <Slides>46</Slides>
  <Notes>18</Notes>
  <HiddenSlides>0</HiddenSlides>
  <MMClips>5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Office Theme</vt:lpstr>
      <vt:lpstr>24_默认设计模板</vt:lpstr>
      <vt:lpstr>8_默认设计模板</vt:lpstr>
      <vt:lpstr>6_Office Theme</vt:lpstr>
      <vt:lpstr>3_Office Theme</vt:lpstr>
      <vt:lpstr>4_Office Theme</vt:lpstr>
      <vt:lpstr>5_Office Theme</vt:lpstr>
      <vt:lpstr>7_Office Theme</vt:lpstr>
      <vt:lpstr>10_Office Theme</vt:lpstr>
      <vt:lpstr>8_Office Theme</vt:lpstr>
      <vt:lpstr>9_Office Theme</vt:lpstr>
      <vt:lpstr>1_Office 主题</vt:lpstr>
      <vt:lpstr>Office 主题</vt:lpstr>
      <vt:lpstr>PowerPoint Presentation</vt:lpstr>
      <vt:lpstr>PowerPoint Presentation</vt:lpstr>
      <vt:lpstr> TRÒ CHƠI: CÔ BÉ QUÀNG KHĂN ĐỎ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357</cp:revision>
  <dcterms:created xsi:type="dcterms:W3CDTF">2020-04-24T02:14:02Z</dcterms:created>
  <dcterms:modified xsi:type="dcterms:W3CDTF">2023-06-02T15:42:13Z</dcterms:modified>
</cp:coreProperties>
</file>