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CD1B3-9BBD-4E52-B743-9C8A9394E75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65A0E-E893-4562-8F5E-0EB30579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80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2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9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4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1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70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3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5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3077651"/>
            <a:ext cx="4947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3985039"/>
            <a:ext cx="4947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2220951"/>
            <a:ext cx="19458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13026" y="118933"/>
            <a:ext cx="891769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392999" y="3771157"/>
            <a:ext cx="12836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5729056" y="278843"/>
            <a:ext cx="134927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8423989" y="541551"/>
            <a:ext cx="156254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573061" y="2334394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6684780" y="6056764"/>
            <a:ext cx="209013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8192383" y="6190533"/>
            <a:ext cx="156758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387897" y="278827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2994987" y="6124606"/>
            <a:ext cx="352270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6734665" y="10694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219128" y="63001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3977128" y="5218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323641" y="13056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323656" y="5667178"/>
            <a:ext cx="267057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8616190" y="50790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118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9144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4059978"/>
            <a:ext cx="9144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9144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2860495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402390"/>
            <a:ext cx="188517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000" y="1422367"/>
            <a:ext cx="7704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13026" y="118933"/>
            <a:ext cx="891769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392999" y="3771157"/>
            <a:ext cx="12836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5729056" y="278843"/>
            <a:ext cx="134927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8423989" y="541551"/>
            <a:ext cx="156254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8573061" y="2334394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6684780" y="6056764"/>
            <a:ext cx="209013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8192383" y="6190533"/>
            <a:ext cx="156758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387897" y="278827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2994987" y="6124606"/>
            <a:ext cx="352270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6734665" y="10694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219128" y="63001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3977128" y="5218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323641" y="13056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323656" y="5667178"/>
            <a:ext cx="267057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8616190" y="50790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44" y="130072"/>
            <a:ext cx="1304144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1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720000" y="2522333"/>
            <a:ext cx="3852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720000" y="3429000"/>
            <a:ext cx="3852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13026" y="118933"/>
            <a:ext cx="891769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392999" y="3771157"/>
            <a:ext cx="12836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5729056" y="278843"/>
            <a:ext cx="134927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8423989" y="541551"/>
            <a:ext cx="156254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8573061" y="2334394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6684780" y="6056764"/>
            <a:ext cx="209013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8192383" y="6190533"/>
            <a:ext cx="156758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387897" y="278827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2994987" y="6124606"/>
            <a:ext cx="352270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6734665" y="10694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219128" y="63001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3977128" y="5218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323641" y="13056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323656" y="5667178"/>
            <a:ext cx="267057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8616190" y="50790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2189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13026" y="118933"/>
            <a:ext cx="8917697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2610733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941500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5065500"/>
            <a:ext cx="2533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5396267"/>
            <a:ext cx="2533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411133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2610733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941500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3865900"/>
            <a:ext cx="11283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5065500"/>
            <a:ext cx="25443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5396267"/>
            <a:ext cx="25443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720000"/>
            <a:ext cx="7704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392999" y="3771157"/>
            <a:ext cx="12836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5729056" y="278843"/>
            <a:ext cx="134927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8423989" y="541551"/>
            <a:ext cx="156254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8573061" y="2334394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6684780" y="6056764"/>
            <a:ext cx="209013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8192383" y="6190533"/>
            <a:ext cx="156758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387897" y="278827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2994987" y="6124606"/>
            <a:ext cx="352270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6734665" y="10694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219128" y="63001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3977128" y="5218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323641" y="13056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323656" y="5667178"/>
            <a:ext cx="267057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8616190" y="50790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545399" y="3974357"/>
            <a:ext cx="12836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881456" y="482043"/>
            <a:ext cx="134927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8576389" y="744751"/>
            <a:ext cx="156254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8725461" y="2537594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6837180" y="6259964"/>
            <a:ext cx="209013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8344783" y="6393733"/>
            <a:ext cx="156758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1540297" y="482027"/>
            <a:ext cx="195512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3147387" y="6327806"/>
            <a:ext cx="352270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6887065" y="12726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371528" y="65033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4129527" y="7250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476041" y="1508898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476056" y="5870378"/>
            <a:ext cx="267057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8768590" y="5282232"/>
            <a:ext cx="109244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44" y="130072"/>
            <a:ext cx="1304144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94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3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7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4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4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4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81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8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5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F7BD5-4C36-4F4E-8A99-9E52E799C8C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A4AA8-F2FF-4261-B684-6EC35379C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37.png"/><Relationship Id="rId10" Type="http://schemas.microsoft.com/office/2007/relationships/hdphoto" Target="../media/hdphoto5.wdp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4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1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17" Type="http://schemas.microsoft.com/office/2007/relationships/hdphoto" Target="../media/hdphoto1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13.wdp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microsoft.com/office/2007/relationships/hdphoto" Target="../media/hdphoto4.wdp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7.png"/><Relationship Id="rId18" Type="http://schemas.openxmlformats.org/officeDocument/2006/relationships/image" Target="../media/image69.emf"/><Relationship Id="rId3" Type="http://schemas.microsoft.com/office/2007/relationships/hdphoto" Target="../media/hdphoto17.wdp"/><Relationship Id="rId7" Type="http://schemas.openxmlformats.org/officeDocument/2006/relationships/image" Target="../media/image65.png"/><Relationship Id="rId12" Type="http://schemas.openxmlformats.org/officeDocument/2006/relationships/image" Target="../media/image13.png"/><Relationship Id="rId17" Type="http://schemas.openxmlformats.org/officeDocument/2006/relationships/image" Target="../media/image14.png"/><Relationship Id="rId2" Type="http://schemas.openxmlformats.org/officeDocument/2006/relationships/image" Target="../media/image61.png"/><Relationship Id="rId16" Type="http://schemas.microsoft.com/office/2007/relationships/hdphoto" Target="../media/hdphoto21.wdp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11" Type="http://schemas.openxmlformats.org/officeDocument/2006/relationships/image" Target="../media/image12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microsoft.com/office/2007/relationships/hdphoto" Target="../media/hdphoto19.wdp"/><Relationship Id="rId19" Type="http://schemas.openxmlformats.org/officeDocument/2006/relationships/image" Target="../media/image70.emf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jpe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15758723-1BF1-DF6B-FE07-F621730BE450}"/>
              </a:ext>
            </a:extLst>
          </p:cNvPr>
          <p:cNvSpPr/>
          <p:nvPr/>
        </p:nvSpPr>
        <p:spPr>
          <a:xfrm>
            <a:off x="1402598" y="1343188"/>
            <a:ext cx="2805193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31" y="627463"/>
            <a:ext cx="2985775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87" y="1881702"/>
            <a:ext cx="54411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93089" y="309716"/>
            <a:ext cx="8517194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806A7DC-D1E9-5A34-F0A1-05C504BB42A1}"/>
              </a:ext>
            </a:extLst>
          </p:cNvPr>
          <p:cNvGrpSpPr/>
          <p:nvPr/>
        </p:nvGrpSpPr>
        <p:grpSpPr>
          <a:xfrm>
            <a:off x="1092046" y="945661"/>
            <a:ext cx="7094691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1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xmlns="" id="{214F156F-A146-85F1-7734-2474AC939092}"/>
              </a:ext>
            </a:extLst>
          </p:cNvPr>
          <p:cNvSpPr/>
          <p:nvPr/>
        </p:nvSpPr>
        <p:spPr>
          <a:xfrm>
            <a:off x="1660659" y="182206"/>
            <a:ext cx="3349204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02226" y="1671151"/>
            <a:ext cx="3815648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D8061AAC-133F-32B9-0C8B-3C11783ED7EE}"/>
              </a:ext>
            </a:extLst>
          </p:cNvPr>
          <p:cNvGrpSpPr/>
          <p:nvPr/>
        </p:nvGrpSpPr>
        <p:grpSpPr>
          <a:xfrm>
            <a:off x="-405942" y="1661871"/>
            <a:ext cx="3890504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41028" y="4680117"/>
            <a:ext cx="9045724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:a16="http://schemas.microsoft.com/office/drawing/2014/main" xmlns="" id="{CF117B33-C7FA-80EC-BCFF-E4D0FE35A2CD}"/>
              </a:ext>
            </a:extLst>
          </p:cNvPr>
          <p:cNvSpPr/>
          <p:nvPr/>
        </p:nvSpPr>
        <p:spPr>
          <a:xfrm>
            <a:off x="325464" y="4696919"/>
            <a:ext cx="8679232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:a16="http://schemas.microsoft.com/office/drawing/2014/main" xmlns="" id="{2358DC95-6DD3-1654-A942-BD312344F886}"/>
              </a:ext>
            </a:extLst>
          </p:cNvPr>
          <p:cNvSpPr/>
          <p:nvPr/>
        </p:nvSpPr>
        <p:spPr>
          <a:xfrm flipV="1">
            <a:off x="3394717" y="5324099"/>
            <a:ext cx="302544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xmlns="" id="{33239172-E6BF-BA58-7B04-8AE88D4E6850}"/>
              </a:ext>
            </a:extLst>
          </p:cNvPr>
          <p:cNvSpPr/>
          <p:nvPr/>
        </p:nvSpPr>
        <p:spPr>
          <a:xfrm rot="5400000" flipV="1">
            <a:off x="3200836" y="5048973"/>
            <a:ext cx="3522099" cy="95956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xmlns="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2865784" y="3743594"/>
            <a:ext cx="3550866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xmlns="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2945820" y="4364240"/>
            <a:ext cx="4688457" cy="221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0B871962-6C73-E80F-0EE5-50F55C059E66}"/>
              </a:ext>
            </a:extLst>
          </p:cNvPr>
          <p:cNvGrpSpPr/>
          <p:nvPr/>
        </p:nvGrpSpPr>
        <p:grpSpPr>
          <a:xfrm>
            <a:off x="4170643" y="4094822"/>
            <a:ext cx="1524026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xmlns="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4476735" y="4576785"/>
            <a:ext cx="936288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:a16="http://schemas.microsoft.com/office/drawing/2014/main" xmlns="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24291" y="4434906"/>
            <a:ext cx="779234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4153592" y="3980396"/>
            <a:ext cx="1965724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9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5405716" y="179258"/>
            <a:ext cx="68558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xmlns="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71" y="4309981"/>
            <a:ext cx="2989630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6902024" y="3769675"/>
            <a:ext cx="1310783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7793774" y="3058228"/>
            <a:ext cx="1310783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7181935" y="3141147"/>
            <a:ext cx="1310783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6389120" y="3471555"/>
            <a:ext cx="1310783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xmlns="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6492956" y="2782556"/>
            <a:ext cx="2572611" cy="273629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1F653566-C8C2-66DE-2BDC-98611F2C7395}"/>
              </a:ext>
            </a:extLst>
          </p:cNvPr>
          <p:cNvGrpSpPr/>
          <p:nvPr/>
        </p:nvGrpSpPr>
        <p:grpSpPr>
          <a:xfrm>
            <a:off x="2826319" y="2631227"/>
            <a:ext cx="2351121" cy="4566031"/>
            <a:chOff x="1790712" y="1718977"/>
            <a:chExt cx="2351121" cy="3424523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xmlns="" id="{EEC6F7BF-206C-12E7-68B8-43D97A469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99" b="16234" l="9211" r="94737">
                          <a14:foregroundMark x1="14535" y1="12052" x2="74013" y2="9091"/>
                          <a14:foregroundMark x1="13158" y1="12121" x2="13327" y2="12113"/>
                          <a14:foregroundMark x1="32838" y1="12669" x2="24918" y2="13357"/>
                          <a14:foregroundMark x1="74013" y1="9091" x2="37582" y2="12257"/>
                          <a14:foregroundMark x1="41175" y1="12490" x2="43750" y2="12338"/>
                          <a14:foregroundMark x1="24822" y1="13453" x2="32495" y2="13001"/>
                          <a14:foregroundMark x1="43750" y1="12338" x2="77961" y2="12338"/>
                          <a14:foregroundMark x1="90132" y1="10606" x2="93092" y2="11905"/>
                          <a14:foregroundMark x1="84993" y1="14075" x2="89803" y2="13420"/>
                          <a14:foregroundMark x1="24059" y1="14214" x2="30721" y2="14720"/>
                          <a14:foregroundMark x1="16447" y1="13636" x2="18355" y2="13781"/>
                          <a14:foregroundMark x1="94737" y1="11905" x2="94737" y2="12771"/>
                          <a14:backgroundMark x1="9539" y1="15801" x2="13158" y2="16017"/>
                          <a14:backgroundMark x1="15461" y1="16667" x2="21382" y2="16883"/>
                          <a14:backgroundMark x1="34539" y1="17965" x2="53947" y2="19264"/>
                          <a14:backgroundMark x1="59211" y1="17749" x2="83224" y2="17965"/>
                          <a14:backgroundMark x1="29605" y1="15801" x2="52961" y2="17316"/>
                          <a14:backgroundMark x1="52961" y1="17316" x2="65789" y2="17100"/>
                        </a14:backgroundRemoval>
                      </a14:imgEffect>
                    </a14:imgLayer>
                  </a14:imgProps>
                </a:ext>
              </a:extLst>
            </a:blip>
            <a:srcRect b="83677"/>
            <a:stretch/>
          </p:blipFill>
          <p:spPr>
            <a:xfrm>
              <a:off x="1825152" y="1718977"/>
              <a:ext cx="2316681" cy="574694"/>
            </a:xfrm>
            <a:prstGeom prst="rect">
              <a:avLst/>
            </a:prstGeom>
          </p:spPr>
        </p:pic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xmlns="" id="{220A0851-CB58-724F-13CB-BBD140B1E9D3}"/>
                </a:ext>
              </a:extLst>
            </p:cNvPr>
            <p:cNvGrpSpPr/>
            <p:nvPr/>
          </p:nvGrpSpPr>
          <p:grpSpPr>
            <a:xfrm>
              <a:off x="1790712" y="2091128"/>
              <a:ext cx="2316681" cy="3052372"/>
              <a:chOff x="2613443" y="2101555"/>
              <a:chExt cx="2316681" cy="3052372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xmlns="" id="{A7E2FD91-F385-E380-F222-CC0B90D84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5801" b="92857" l="5263" r="95066">
                            <a14:foregroundMark x1="40132" y1="29221" x2="64474" y2="38312"/>
                            <a14:foregroundMark x1="17763" y1="21645" x2="24013" y2="31818"/>
                            <a14:foregroundMark x1="23082" y1="17594" x2="57237" y2="20779"/>
                            <a14:foregroundMark x1="15461" y1="16883" x2="17064" y2="17033"/>
                            <a14:foregroundMark x1="8553" y1="16883" x2="16118" y2="20563"/>
                            <a14:foregroundMark x1="19737" y1="21429" x2="22368" y2="22944"/>
                            <a14:foregroundMark x1="93421" y1="21645" x2="95066" y2="15801"/>
                            <a14:foregroundMark x1="5592" y1="74242" x2="6908" y2="77056"/>
                            <a14:foregroundMark x1="44408" y1="92857" x2="50329" y2="92857"/>
                            <a14:backgroundMark x1="20395" y1="13636" x2="51316" y2="14069"/>
                            <a14:backgroundMark x1="51316" y1="14069" x2="69408" y2="13636"/>
                          </a14:backgroundRemoval>
                        </a14:imgEffect>
                      </a14:imgLayer>
                    </a14:imgProps>
                  </a:ext>
                </a:extLst>
              </a:blip>
              <a:srcRect t="13303"/>
              <a:stretch/>
            </p:blipFill>
            <p:spPr>
              <a:xfrm>
                <a:off x="2613443" y="2101555"/>
                <a:ext cx="2316681" cy="3052372"/>
              </a:xfrm>
              <a:prstGeom prst="rect">
                <a:avLst/>
              </a:prstGeom>
            </p:spPr>
          </p:pic>
          <p:sp>
            <p:nvSpPr>
              <p:cNvPr id="4" name="Hình chữ nhật 3">
                <a:extLst>
                  <a:ext uri="{FF2B5EF4-FFF2-40B4-BE49-F238E27FC236}">
                    <a16:creationId xmlns:a16="http://schemas.microsoft.com/office/drawing/2014/main" xmlns="" id="{E7455EEB-3B30-8D83-6EFF-1C9F3037E189}"/>
                  </a:ext>
                </a:extLst>
              </p:cNvPr>
              <p:cNvSpPr/>
              <p:nvPr/>
            </p:nvSpPr>
            <p:spPr>
              <a:xfrm>
                <a:off x="2992993" y="3261818"/>
                <a:ext cx="1646695" cy="263471"/>
              </a:xfrm>
              <a:prstGeom prst="rect">
                <a:avLst/>
              </a:prstGeom>
              <a:solidFill>
                <a:srgbClr val="9697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A48DD97-6732-F5E7-E0A8-E6875A728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653" y="2887504"/>
            <a:ext cx="3815648" cy="406982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7EF2C30-1504-E363-51C3-4883034073D0}"/>
              </a:ext>
            </a:extLst>
          </p:cNvPr>
          <p:cNvSpPr txBox="1"/>
          <p:nvPr/>
        </p:nvSpPr>
        <p:spPr>
          <a:xfrm>
            <a:off x="2045777" y="210207"/>
            <a:ext cx="4108594" cy="20928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Chặng</a:t>
            </a:r>
            <a:r>
              <a:rPr kumimoji="0" lang="en-US" sz="6400" b="1" i="0" u="none" strike="noStrike" kern="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 3: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Nấu</a:t>
            </a:r>
            <a:r>
              <a:rPr kumimoji="0" lang="en-US" sz="64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 bánh </a:t>
            </a: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chưng</a:t>
            </a:r>
            <a:endParaRPr kumimoji="0" lang="en-US" sz="5333" b="1" i="0" u="none" strike="noStrike" kern="0" cap="none" spc="0" normalizeH="0" baseline="0" noProof="0" dirty="0">
              <a:ln w="12700">
                <a:solidFill>
                  <a:srgbClr val="FFFFFF"/>
                </a:solidFill>
              </a:ln>
              <a:solidFill>
                <a:srgbClr val="00B050"/>
              </a:solidFill>
              <a:effectLst/>
              <a:uLnTx/>
              <a:uFillTx/>
              <a:latin typeface="UTM French Vanilla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6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93089" y="309716"/>
            <a:ext cx="8517194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496021" y="147559"/>
            <a:ext cx="8039891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C1014C-8567-319A-C7B3-54682F768E64}"/>
              </a:ext>
            </a:extLst>
          </p:cNvPr>
          <p:cNvSpPr txBox="1"/>
          <p:nvPr/>
        </p:nvSpPr>
        <p:spPr>
          <a:xfrm>
            <a:off x="578644" y="1476375"/>
            <a:ext cx="795813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30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534B2A8A-28B6-2D49-F425-D04DB99C3BA0}"/>
              </a:ext>
            </a:extLst>
          </p:cNvPr>
          <p:cNvGrpSpPr/>
          <p:nvPr/>
        </p:nvGrpSpPr>
        <p:grpSpPr>
          <a:xfrm>
            <a:off x="7377" y="-455139"/>
            <a:ext cx="9256295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xmlns="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xmlns="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xmlns="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xmlns="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xmlns="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xmlns="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9"/>
            <a:ext cx="533065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54041A4D-65C1-1C70-2E3E-29507C0EC6A7}"/>
              </a:ext>
            </a:extLst>
          </p:cNvPr>
          <p:cNvSpPr txBox="1"/>
          <p:nvPr/>
        </p:nvSpPr>
        <p:spPr>
          <a:xfrm>
            <a:off x="964515" y="3907271"/>
            <a:ext cx="3048754" cy="25299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0425E70-645F-F5FD-6C74-AA6F04DDF912}"/>
              </a:ext>
            </a:extLst>
          </p:cNvPr>
          <p:cNvGrpSpPr/>
          <p:nvPr/>
        </p:nvGrpSpPr>
        <p:grpSpPr>
          <a:xfrm>
            <a:off x="530464" y="1151458"/>
            <a:ext cx="3760927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xmlns="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44" y="1692000"/>
            <a:ext cx="3901836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xmlns="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64" y="4537968"/>
            <a:ext cx="1186937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42" y="-679046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93089" y="309716"/>
            <a:ext cx="8517194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166232"/>
              </p:ext>
            </p:extLst>
          </p:nvPr>
        </p:nvGraphicFramePr>
        <p:xfrm>
          <a:off x="457201" y="719666"/>
          <a:ext cx="8308182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3175">
                  <a:extLst>
                    <a:ext uri="{9D8B030D-6E8A-4147-A177-3AD203B41FA5}">
                      <a16:colId xmlns:a16="http://schemas.microsoft.com/office/drawing/2014/main" xmlns="" val="3813578842"/>
                    </a:ext>
                  </a:extLst>
                </a:gridCol>
                <a:gridCol w="2995613">
                  <a:extLst>
                    <a:ext uri="{9D8B030D-6E8A-4147-A177-3AD203B41FA5}">
                      <a16:colId xmlns:a16="http://schemas.microsoft.com/office/drawing/2014/main" xmlns="" val="3369241733"/>
                    </a:ext>
                  </a:extLst>
                </a:gridCol>
                <a:gridCol w="2769394">
                  <a:extLst>
                    <a:ext uri="{9D8B030D-6E8A-4147-A177-3AD203B41FA5}">
                      <a16:colId xmlns:a16="http://schemas.microsoft.com/office/drawing/2014/main" xmlns="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6B93031-11F0-E037-2D62-B89866212D2C}"/>
              </a:ext>
            </a:extLst>
          </p:cNvPr>
          <p:cNvSpPr txBox="1"/>
          <p:nvPr/>
        </p:nvSpPr>
        <p:spPr>
          <a:xfrm>
            <a:off x="485775" y="1362076"/>
            <a:ext cx="2507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E142ED-DB58-D865-A088-887EFFCB12CB}"/>
              </a:ext>
            </a:extLst>
          </p:cNvPr>
          <p:cNvSpPr txBox="1"/>
          <p:nvPr/>
        </p:nvSpPr>
        <p:spPr>
          <a:xfrm>
            <a:off x="3036094" y="1247775"/>
            <a:ext cx="2950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0CC9805-43B4-D71A-BF07-8AC33053A2CD}"/>
              </a:ext>
            </a:extLst>
          </p:cNvPr>
          <p:cNvSpPr txBox="1"/>
          <p:nvPr/>
        </p:nvSpPr>
        <p:spPr>
          <a:xfrm>
            <a:off x="464344" y="3095625"/>
            <a:ext cx="2528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ED9318-FBBD-FA34-F80C-E3F7D03B0E50}"/>
              </a:ext>
            </a:extLst>
          </p:cNvPr>
          <p:cNvSpPr txBox="1"/>
          <p:nvPr/>
        </p:nvSpPr>
        <p:spPr>
          <a:xfrm>
            <a:off x="471488" y="3810001"/>
            <a:ext cx="2521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35DAA5C-CD5A-3652-E640-7446182CADBE}"/>
              </a:ext>
            </a:extLst>
          </p:cNvPr>
          <p:cNvSpPr txBox="1"/>
          <p:nvPr/>
        </p:nvSpPr>
        <p:spPr>
          <a:xfrm>
            <a:off x="914401" y="4724400"/>
            <a:ext cx="265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0D9BE75-1501-F2E5-881E-AE09D6CC340E}"/>
              </a:ext>
            </a:extLst>
          </p:cNvPr>
          <p:cNvSpPr txBox="1"/>
          <p:nvPr/>
        </p:nvSpPr>
        <p:spPr>
          <a:xfrm>
            <a:off x="3043238" y="3086100"/>
            <a:ext cx="2528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282A82D-3753-C2FE-4378-6DEC38AA7868}"/>
              </a:ext>
            </a:extLst>
          </p:cNvPr>
          <p:cNvSpPr txBox="1"/>
          <p:nvPr/>
        </p:nvSpPr>
        <p:spPr>
          <a:xfrm>
            <a:off x="3064670" y="3886200"/>
            <a:ext cx="275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CC9446-CBEA-D690-FD71-0F47997F9E2A}"/>
              </a:ext>
            </a:extLst>
          </p:cNvPr>
          <p:cNvSpPr txBox="1"/>
          <p:nvPr/>
        </p:nvSpPr>
        <p:spPr>
          <a:xfrm>
            <a:off x="6129338" y="3067051"/>
            <a:ext cx="2528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F759F03-3831-9466-C135-F3C265BD0BBE}"/>
              </a:ext>
            </a:extLst>
          </p:cNvPr>
          <p:cNvSpPr txBox="1"/>
          <p:nvPr/>
        </p:nvSpPr>
        <p:spPr>
          <a:xfrm>
            <a:off x="6100763" y="1323976"/>
            <a:ext cx="252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C9B625-8834-3913-0AA7-FAD7FDDCD85B}"/>
              </a:ext>
            </a:extLst>
          </p:cNvPr>
          <p:cNvSpPr txBox="1"/>
          <p:nvPr/>
        </p:nvSpPr>
        <p:spPr>
          <a:xfrm>
            <a:off x="557213" y="5238750"/>
            <a:ext cx="2521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04258FB-A35C-DC47-EF62-4991CA6DDF76}"/>
              </a:ext>
            </a:extLst>
          </p:cNvPr>
          <p:cNvSpPr txBox="1"/>
          <p:nvPr/>
        </p:nvSpPr>
        <p:spPr>
          <a:xfrm>
            <a:off x="464344" y="6026289"/>
            <a:ext cx="2521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AE107EA-1363-5AA7-3928-E4331112B226}"/>
              </a:ext>
            </a:extLst>
          </p:cNvPr>
          <p:cNvSpPr txBox="1"/>
          <p:nvPr/>
        </p:nvSpPr>
        <p:spPr>
          <a:xfrm>
            <a:off x="3107532" y="5114925"/>
            <a:ext cx="27503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863617D-8ABF-9A27-E827-E32C0715A319}"/>
              </a:ext>
            </a:extLst>
          </p:cNvPr>
          <p:cNvSpPr txBox="1"/>
          <p:nvPr/>
        </p:nvSpPr>
        <p:spPr>
          <a:xfrm>
            <a:off x="6036470" y="5200651"/>
            <a:ext cx="2750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5405716" y="179258"/>
            <a:ext cx="68558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xmlns="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371" y="4309981"/>
            <a:ext cx="2989630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6902024" y="3769675"/>
            <a:ext cx="1310783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7793774" y="3058228"/>
            <a:ext cx="1310783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7181935" y="3141147"/>
            <a:ext cx="1310783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6389120" y="3471555"/>
            <a:ext cx="1310783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xmlns="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6492956" y="2782556"/>
            <a:ext cx="2572611" cy="273629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C78D9EDB-E10D-E6C3-765F-9B72F25CF900}"/>
              </a:ext>
            </a:extLst>
          </p:cNvPr>
          <p:cNvGrpSpPr/>
          <p:nvPr/>
        </p:nvGrpSpPr>
        <p:grpSpPr>
          <a:xfrm>
            <a:off x="-1028123" y="2101053"/>
            <a:ext cx="3890504" cy="5198667"/>
            <a:chOff x="3206663" y="1541290"/>
            <a:chExt cx="3890504" cy="3899000"/>
          </a:xfrm>
        </p:grpSpPr>
        <p:pic>
          <p:nvPicPr>
            <p:cNvPr id="19" name="Hình ảnh 18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B3B85FEC-96FE-C842-AF3B-0D132BA1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20" name="Hình ảnh 19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E1FBC1B1-3355-25C4-AB21-E658492B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774827" y="4452904"/>
              <a:ext cx="685218" cy="987386"/>
            </a:xfrm>
            <a:prstGeom prst="rect">
              <a:avLst/>
            </a:prstGeom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948A0596-A6AA-793E-2467-CE902DB30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41932" y="2934637"/>
            <a:ext cx="3815648" cy="406982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EEC6F7BF-206C-12E7-68B8-43D97A469F3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99" b="16234" l="9211" r="94737">
                        <a14:foregroundMark x1="14535" y1="12052" x2="74013" y2="9091"/>
                        <a14:foregroundMark x1="13158" y1="12121" x2="13327" y2="12113"/>
                        <a14:foregroundMark x1="32838" y1="12669" x2="24918" y2="13357"/>
                        <a14:foregroundMark x1="74013" y1="9091" x2="37582" y2="12257"/>
                        <a14:foregroundMark x1="41175" y1="12490" x2="43750" y2="12338"/>
                        <a14:foregroundMark x1="24822" y1="13453" x2="32495" y2="13001"/>
                        <a14:foregroundMark x1="43750" y1="12338" x2="77961" y2="12338"/>
                        <a14:foregroundMark x1="90132" y1="10606" x2="93092" y2="11905"/>
                        <a14:foregroundMark x1="84993" y1="14075" x2="89803" y2="13420"/>
                        <a14:foregroundMark x1="24059" y1="14214" x2="30721" y2="14720"/>
                        <a14:foregroundMark x1="16447" y1="13636" x2="18355" y2="13781"/>
                        <a14:foregroundMark x1="94737" y1="11905" x2="94737" y2="12771"/>
                        <a14:backgroundMark x1="9539" y1="15801" x2="13158" y2="16017"/>
                        <a14:backgroundMark x1="15461" y1="16667" x2="21382" y2="16883"/>
                        <a14:backgroundMark x1="34539" y1="17965" x2="53947" y2="19264"/>
                        <a14:backgroundMark x1="59211" y1="17749" x2="83224" y2="17965"/>
                        <a14:backgroundMark x1="29605" y1="15801" x2="52961" y2="17316"/>
                        <a14:backgroundMark x1="52961" y1="17316" x2="65789" y2="17100"/>
                      </a14:backgroundRemoval>
                    </a14:imgEffect>
                  </a14:imgLayer>
                </a14:imgProps>
              </a:ext>
            </a:extLst>
          </a:blip>
          <a:srcRect b="83677"/>
          <a:stretch/>
        </p:blipFill>
        <p:spPr>
          <a:xfrm>
            <a:off x="914833" y="701426"/>
            <a:ext cx="2316681" cy="766259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220A0851-CB58-724F-13CB-BBD140B1E9D3}"/>
              </a:ext>
            </a:extLst>
          </p:cNvPr>
          <p:cNvGrpSpPr/>
          <p:nvPr/>
        </p:nvGrpSpPr>
        <p:grpSpPr>
          <a:xfrm>
            <a:off x="1790713" y="2788172"/>
            <a:ext cx="2316681" cy="4069829"/>
            <a:chOff x="2613443" y="2101555"/>
            <a:chExt cx="2316681" cy="305237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xmlns="" id="{A7E2FD91-F385-E380-F222-CC0B90D8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801" b="92857" l="5263" r="95066">
                          <a14:foregroundMark x1="40132" y1="29221" x2="64474" y2="38312"/>
                          <a14:foregroundMark x1="17763" y1="21645" x2="24013" y2="31818"/>
                          <a14:foregroundMark x1="23082" y1="17594" x2="57237" y2="20779"/>
                          <a14:foregroundMark x1="15461" y1="16883" x2="17064" y2="17033"/>
                          <a14:foregroundMark x1="8553" y1="16883" x2="16118" y2="20563"/>
                          <a14:foregroundMark x1="19737" y1="21429" x2="22368" y2="22944"/>
                          <a14:foregroundMark x1="93421" y1="21645" x2="95066" y2="15801"/>
                          <a14:foregroundMark x1="5592" y1="74242" x2="6908" y2="77056"/>
                          <a14:foregroundMark x1="44408" y1="92857" x2="50329" y2="92857"/>
                          <a14:backgroundMark x1="20395" y1="13636" x2="51316" y2="14069"/>
                          <a14:backgroundMark x1="51316" y1="14069" x2="69408" y2="13636"/>
                        </a14:backgroundRemoval>
                      </a14:imgEffect>
                    </a14:imgLayer>
                  </a14:imgProps>
                </a:ext>
              </a:extLst>
            </a:blip>
            <a:srcRect t="13303"/>
            <a:stretch/>
          </p:blipFill>
          <p:spPr>
            <a:xfrm>
              <a:off x="2613443" y="2101555"/>
              <a:ext cx="2316681" cy="3052372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xmlns="" id="{E7455EEB-3B30-8D83-6EFF-1C9F3037E189}"/>
                </a:ext>
              </a:extLst>
            </p:cNvPr>
            <p:cNvSpPr/>
            <p:nvPr/>
          </p:nvSpPr>
          <p:spPr>
            <a:xfrm>
              <a:off x="2992993" y="3261818"/>
              <a:ext cx="1646695" cy="263471"/>
            </a:xfrm>
            <a:prstGeom prst="rect">
              <a:avLst/>
            </a:prstGeom>
            <a:solidFill>
              <a:srgbClr val="96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2.22222E-6 0.00062 C 0.00069 -0.0284 0.00243 -0.04445 -0.00226 -0.07099 C -0.00521 -0.08704 -0.00868 -0.10278 -0.01285 -0.11759 C -0.01615 -0.12871 -0.02031 -0.13858 -0.02431 -0.14846 C -0.03299 -0.17068 -0.04601 -0.19537 -0.05573 -0.21266 C -0.07778 -0.25216 -0.08334 -0.25926 -0.11042 -0.28858 C -0.12465 -0.30371 -0.1382 -0.32222 -0.15313 -0.33148 C -0.17222 -0.34383 -0.19063 -0.36451 -0.21025 -0.3679 L -0.23924 -0.37284 C -0.25521 -0.37192 -0.27118 -0.37253 -0.28715 -0.36945 C -0.29097 -0.36883 -0.29948 -0.35463 -0.30174 -0.35062 C -0.30313 -0.34815 -0.30417 -0.34445 -0.30556 -0.34198 C -0.30972 -0.33519 -0.31406 -0.32871 -0.31858 -0.32284 C -0.32188 -0.31852 -0.32587 -0.31574 -0.32917 -0.3108 C -0.3342 -0.30371 -0.33872 -0.29476 -0.34358 -0.28673 C -0.34722 -0.28087 -0.35156 -0.27716 -0.35434 -0.26945 C -0.37327 -0.21914 -0.33715 -0.31451 -0.36719 -0.23858 C -0.36927 -0.23364 -0.37084 -0.22809 -0.37257 -0.22284 C -0.37327 -0.2179 -0.37396 -0.21235 -0.37483 -0.20741 C -0.37813 -0.1892 -0.38438 -0.16883 -0.38872 -0.15371 C -0.38993 -0.14908 -0.39115 -0.14476 -0.39254 -0.13982 C -0.39288 -0.13827 -0.39393 -0.13457 -0.39393 -0.13426 C -0.39584 -0.12222 -0.39653 -0.11636 -0.40087 -0.10185 C -0.40382 -0.09167 -0.40729 -0.08148 -0.4099 -0.07099 C -0.41111 -0.06667 -0.41181 -0.06266 -0.41302 -0.05895 C -0.41372 -0.05679 -0.41476 -0.05587 -0.41528 -0.05371 C -0.41736 -0.04692 -0.41615 -0.04568 -0.4191 -0.03982 C -0.42014 -0.03735 -0.42153 -0.03611 -0.42292 -0.03457 C -0.42361 -0.03364 -0.42448 -0.03334 -0.42518 -0.03303 C -0.43837 -0.02408 -0.43195 -0.02963 -0.45712 -0.02963 L -0.45781 -0.03118 L -0.45781 -0.03087 " pathEditMode="relative" rAng="0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451 L -0.00139 -0.01451 C -0.00295 -0.02531 -0.00313 -0.03673 -0.0059 -0.04692 C -0.00886 -0.05834 -0.01337 -0.06821 -0.01806 -0.07778 C -0.03056 -0.10463 -0.04184 -0.11729 -0.05972 -0.13519 C -0.07222 -0.14753 -0.0849 -0.15926 -0.09792 -0.16914 C -0.09913 -0.16976 -0.18281 -0.22624 -0.20504 -0.23704 C -0.21215 -0.24074 -0.21962 -0.24383 -0.22674 -0.24784 C -0.23195 -0.25093 -0.23698 -0.25556 -0.24236 -0.25865 C -0.26198 -0.27068 -0.25139 -0.26266 -0.26927 -0.27099 C -0.27188 -0.27223 -0.27448 -0.27439 -0.27709 -0.27562 C -0.27934 -0.27685 -0.28177 -0.27747 -0.28403 -0.27871 C -0.28559 -0.27963 -0.28698 -0.28118 -0.28837 -0.28179 C -0.29132 -0.28365 -0.30156 -0.28766 -0.30399 -0.28797 C -0.31181 -0.28951 -0.31979 -0.28951 -0.32761 -0.29105 C -0.34636 -0.29537 -0.33681 -0.29383 -0.35625 -0.29568 C -0.36754 -0.29506 -0.37709 -0.29661 -0.3875 -0.29105 C -0.38872 -0.29044 -0.38993 -0.2892 -0.39097 -0.28797 C -0.41146 -0.26513 -0.38229 -0.29661 -0.40313 -0.27099 C -0.40781 -0.26544 -0.41459 -0.26019 -0.41979 -0.2571 C -0.43316 -0.24908 -0.42761 -0.25525 -0.4441 -0.2463 C -0.44688 -0.24476 -0.44931 -0.2426 -0.45191 -0.24013 C -0.45486 -0.23735 -0.45799 -0.23457 -0.46059 -0.23087 C -0.46424 -0.22593 -0.46875 -0.21636 -0.47101 -0.20926 C -0.47934 -0.18365 -0.47379 -0.19877 -0.47882 -0.17223 C -0.48004 -0.16574 -0.48195 -0.15988 -0.48316 -0.15371 C -0.48542 -0.14229 -0.48733 -0.13087 -0.48924 -0.11945 C -0.49028 -0.1142 -0.49358 -0.09352 -0.49445 -0.0855 C -0.49601 -0.07223 -0.4974 -0.05895 -0.49879 -0.04537 C -0.49948 -0.03982 -0.50052 -0.0284 -0.50052 -0.0284 C -0.50261 0.0395 -0.50226 0.01173 -0.50226 0.05524 L -0.50226 0.05524 L -0.50226 0.05524 " pathEditMode="relative" ptsTypes="AAAAAAAAAAAAAAAAAAAAAAAAAAAAAAA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1.94444E-6 0.00031 C -0.01094 -0.04383 -0.02291 -0.09753 -0.03785 -0.13766 C -0.04462 -0.15587 -0.05156 -0.17438 -0.06041 -0.18889 C -0.08403 -0.22747 -0.11475 -0.26667 -0.14375 -0.29383 C -0.15243 -0.30185 -0.16128 -0.30926 -0.17031 -0.31543 C -0.18038 -0.32222 -0.19045 -0.32778 -0.20087 -0.33241 C -0.22656 -0.34475 -0.23055 -0.34229 -0.2585 -0.34475 C -0.27048 -0.34445 -0.28264 -0.34445 -0.29462 -0.34321 C -0.29878 -0.3429 -0.3026 -0.34105 -0.30677 -0.34012 C -0.3125 -0.3392 -0.3184 -0.33858 -0.3243 -0.33704 C -0.32986 -0.3358 -0.33923 -0.3321 -0.34444 -0.32932 C -0.34757 -0.32778 -0.35087 -0.32469 -0.35399 -0.32315 C -0.36007 -0.32068 -0.36632 -0.31914 -0.37239 -0.31698 C -0.37708 -0.31389 -0.3816 -0.31111 -0.38611 -0.30772 C -0.38802 -0.30648 -0.3901 -0.30556 -0.39166 -0.30309 C -0.39705 -0.29568 -0.40312 -0.28858 -0.40712 -0.2784 C -0.40868 -0.27438 -0.41041 -0.27037 -0.4118 -0.26605 C -0.42239 -0.23488 -0.42361 -0.22562 -0.43507 -0.20124 C -0.43889 -0.1929 -0.44305 -0.1858 -0.44705 -0.17809 C -0.44826 -0.17593 -0.44896 -0.17315 -0.45035 -0.17161 C -0.45225 -0.16975 -0.45416 -0.1679 -0.4559 -0.16543 C -0.4592 -0.16173 -0.46215 -0.15679 -0.46545 -0.15309 C -0.47378 -0.14475 -0.48281 -0.13982 -0.49045 -0.12994 C -0.49271 -0.12685 -0.49531 -0.12377 -0.49774 -0.12068 C -0.49878 -0.11914 -0.49982 -0.11759 -0.50087 -0.11605 C -0.50694 -0.10864 -0.50573 -0.11173 -0.51128 -0.10371 C -0.51302 -0.10124 -0.51441 -0.09846 -0.51614 -0.09599 C -0.51962 -0.09105 -0.52465 -0.08735 -0.52812 -0.08364 C -0.53298 -0.0784 -0.53785 -0.07222 -0.54253 -0.06667 C -0.54496 -0.06389 -0.54739 -0.06142 -0.54982 -0.05895 L -0.56267 -0.04506 C -0.5651 -0.04229 -0.56753 -0.04012 -0.56979 -0.03735 C -0.57222 -0.03426 -0.57465 -0.03117 -0.57708 -0.02809 C -0.57812 -0.02654 -0.57916 -0.02469 -0.58021 -0.02346 C -0.58385 -0.01914 -0.58385 -0.02068 -0.5875 -0.01729 C -0.59253 -0.01235 -0.58993 -0.01266 -0.59219 -0.01266 L -0.59219 -0.01235 " pathEditMode="relative" rAng="0" ptsTypes="AAAAAAAAAAAAAAAAAAAAAAAAAAAAAAAAAAAA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4259 L 0.01094 -0.04259 C -0.00347 -0.06389 -0.00903 -0.075 -0.02483 -0.08919 C -0.03247 -0.09598 -0.04028 -0.10277 -0.04826 -0.10771 C -0.05677 -0.11296 -0.06563 -0.11635 -0.07431 -0.12006 C -0.08924 -0.12623 -0.12049 -0.13302 -0.13177 -0.13549 C -0.15017 -0.13981 -0.16511 -0.14259 -0.18386 -0.14475 C -0.19149 -0.14568 -0.19896 -0.14598 -0.2066 -0.14629 C -0.21667 -0.14845 -0.22674 -0.15123 -0.23698 -0.15247 C -0.24618 -0.1537 -0.25556 -0.15339 -0.26476 -0.15401 C -0.30816 -0.1571 -0.29948 -0.15648 -0.33698 -0.16018 C -0.35469 -0.15926 -0.3724 -0.15956 -0.38993 -0.1571 C -0.39618 -0.15648 -0.40208 -0.15247 -0.40833 -0.15092 L -0.42309 -0.14784 L -0.44826 -0.13549 C -0.45295 -0.13333 -0.46302 -0.12932 -0.46823 -0.12469 C -0.47483 -0.11882 -0.48142 -0.11327 -0.48733 -0.10617 C -0.49028 -0.10277 -0.48993 -0.10493 -0.48993 -0.10154 L -0.48993 -0.10154 " pathEditMode="relative" ptsTypes="AAAAAAAAAAAAAAAAA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3.88889E-6 -4.69136E-6 C 0.01111 0.00463 0.04444 0.01852 0.05468 0.02562 C 0.05764 0.02686 0.05902 0.03118 0.06111 0.03396 C 0.06302 0.03673 0.06909 0.0497 0.07014 0.05278 C 0.07135 0.05679 0.07187 0.06081 0.07291 0.06451 C 0.07291 0.06667 0.07395 0.08241 0.07482 0.08612 C 0.07534 0.08982 0.07656 0.09321 0.07725 0.0963 C 0.08003 0.10433 0.08385 0.11112 0.08559 0.11945 L 0.08923 0.13982 C 0.08941 0.14414 0.08993 0.14846 0.0901 0.15278 C 0.09045 0.15803 0.09218 0.17254 0.0927 0.17593 C 0.09531 0.19136 0.09514 0.1784 0.0967 0.20062 C 0.0967 0.20463 0.0967 0.20926 0.0967 0.21389 L 0.0967 0.21451 " pathEditMode="relative" rAng="0" ptsTypes="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hình bóng&#10;&#10;Mô tả được tạo tự động">
            <a:extLst>
              <a:ext uri="{FF2B5EF4-FFF2-40B4-BE49-F238E27FC236}">
                <a16:creationId xmlns:a16="http://schemas.microsoft.com/office/drawing/2014/main" xmlns="" id="{9051EF0B-7F38-EE9F-84B4-680A747459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3" t="12203" r="4830" b="21356"/>
          <a:stretch/>
        </p:blipFill>
        <p:spPr>
          <a:xfrm>
            <a:off x="-149988" y="-207850"/>
            <a:ext cx="5045891" cy="3523281"/>
          </a:xfrm>
          <a:prstGeom prst="rect">
            <a:avLst/>
          </a:prstGeom>
        </p:spPr>
      </p:pic>
      <p:pic>
        <p:nvPicPr>
          <p:cNvPr id="8" name="Hình ảnh 7" descr="Ảnh có chứa hình bóng&#10;&#10;Mô tả được tạo tự động">
            <a:extLst>
              <a:ext uri="{FF2B5EF4-FFF2-40B4-BE49-F238E27FC236}">
                <a16:creationId xmlns:a16="http://schemas.microsoft.com/office/drawing/2014/main" xmlns="" id="{9CA4FCA6-A0F9-CFA1-E439-DECE3BE4A9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33" t="12203" r="4830" b="21356"/>
          <a:stretch/>
        </p:blipFill>
        <p:spPr>
          <a:xfrm>
            <a:off x="4487731" y="-94281"/>
            <a:ext cx="5045891" cy="35232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D8061AAC-133F-32B9-0C8B-3C11783ED7EE}"/>
              </a:ext>
            </a:extLst>
          </p:cNvPr>
          <p:cNvGrpSpPr/>
          <p:nvPr/>
        </p:nvGrpSpPr>
        <p:grpSpPr>
          <a:xfrm>
            <a:off x="-871270" y="2155226"/>
            <a:ext cx="3890504" cy="5222347"/>
            <a:chOff x="3392643" y="1704813"/>
            <a:chExt cx="3890504" cy="3916760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9FC7405-FA4A-2939-450D-9B5C72B4CBC6}"/>
              </a:ext>
            </a:extLst>
          </p:cNvPr>
          <p:cNvSpPr txBox="1"/>
          <p:nvPr/>
        </p:nvSpPr>
        <p:spPr>
          <a:xfrm>
            <a:off x="5197497" y="400613"/>
            <a:ext cx="3812623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thơm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ngon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rồi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253FB176-094C-3002-AA86-31DB282FA8A9}"/>
              </a:ext>
            </a:extLst>
          </p:cNvPr>
          <p:cNvSpPr txBox="1"/>
          <p:nvPr/>
        </p:nvSpPr>
        <p:spPr>
          <a:xfrm>
            <a:off x="1073982" y="1169355"/>
            <a:ext cx="299671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 bạn giỏi lắm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C75A57B0-DFCA-CA67-80C7-283864F05B20}"/>
              </a:ext>
            </a:extLst>
          </p:cNvPr>
          <p:cNvGrpSpPr/>
          <p:nvPr/>
        </p:nvGrpSpPr>
        <p:grpSpPr>
          <a:xfrm>
            <a:off x="3436272" y="2155227"/>
            <a:ext cx="4617064" cy="4801263"/>
            <a:chOff x="4349719" y="1152938"/>
            <a:chExt cx="4992520" cy="39905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A3A0CCC7-9B20-A8A7-12E7-F2032ED8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57" b="94805" l="9804" r="89850">
                          <a14:foregroundMark x1="43945" y1="88456" x2="47520" y2="92929"/>
                          <a14:foregroundMark x1="47520" y1="94805" x2="54556" y2="90909"/>
                          <a14:backgroundMark x1="21338" y1="74315" x2="26874" y2="81962"/>
                          <a14:backgroundMark x1="16955" y1="77633" x2="21684" y2="82251"/>
                          <a14:backgroundMark x1="30104" y1="74603" x2="34717" y2="815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719" y="1152938"/>
              <a:ext cx="4992520" cy="3990561"/>
            </a:xfrm>
            <a:prstGeom prst="rect">
              <a:avLst/>
            </a:prstGeom>
          </p:spPr>
        </p:pic>
        <p:pic>
          <p:nvPicPr>
            <p:cNvPr id="18" name="Hình ảnh 17" descr="Ảnh có chứa đang ngồi, đĩa, trắng, bộ đồ ăn&#10;&#10;Mô tả được tạo tự động">
              <a:extLst>
                <a:ext uri="{FF2B5EF4-FFF2-40B4-BE49-F238E27FC236}">
                  <a16:creationId xmlns:a16="http://schemas.microsoft.com/office/drawing/2014/main" xmlns="" id="{0FBEE05D-FBF7-E072-98A2-70532C20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5392" b="22416"/>
            <a:stretch/>
          </p:blipFill>
          <p:spPr>
            <a:xfrm>
              <a:off x="4839709" y="3880575"/>
              <a:ext cx="1998414" cy="84809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2528D258-9D62-9088-834F-C1FA0A8021B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50" b="56583" l="6750" r="65917">
                        <a14:foregroundMark x1="37167" y1="18833" x2="41417" y2="16500"/>
                        <a14:foregroundMark x1="35333" y1="19417" x2="38250" y2="17583"/>
                        <a14:backgroundMark x1="54250" y1="51750" x2="56750" y2="53000"/>
                        <a14:backgroundMark x1="52750" y1="49167" x2="58500" y2="51333"/>
                        <a14:backgroundMark x1="21000" y1="40500" x2="52750" y2="85917"/>
                        <a14:backgroundMark x1="13333" y1="44750" x2="21083" y2="49000"/>
                        <a14:backgroundMark x1="18000" y1="54083" x2="17750" y2="36333"/>
                        <a14:backgroundMark x1="17750" y1="36333" x2="28583" y2="21000"/>
                        <a14:backgroundMark x1="41054" y1="17253" x2="44667" y2="16167"/>
                        <a14:backgroundMark x1="28583" y1="21000" x2="35577" y2="18899"/>
                        <a14:backgroundMark x1="44667" y1="16167" x2="63917" y2="30417"/>
                        <a14:backgroundMark x1="63917" y1="30417" x2="46000" y2="49583"/>
                        <a14:backgroundMark x1="15000" y1="54417" x2="21250" y2="54250"/>
                        <a14:backgroundMark x1="16667" y1="56500" x2="23917" y2="54500"/>
                        <a14:backgroundMark x1="11833" y1="57417" x2="44917" y2="49917"/>
                        <a14:backgroundMark x1="48417" y1="15167" x2="64167" y2="23167"/>
                        <a14:backgroundMark x1="64167" y1="23167" x2="64167" y2="23167"/>
                        <a14:backgroundMark x1="54333" y1="14583" x2="64417" y2="18583"/>
                        <a14:backgroundMark x1="63500" y1="15083" x2="66083" y2="23583"/>
                        <a14:backgroundMark x1="62917" y1="22083" x2="66083" y2="26667"/>
                        <a14:backgroundMark x1="60917" y1="23333" x2="65583" y2="23833"/>
                        <a14:backgroundMark x1="61000" y1="26083" x2="65167" y2="24750"/>
                      </a14:backgroundRemoval>
                    </a14:imgEffect>
                  </a14:imgLayer>
                </a14:imgProps>
              </a:ext>
            </a:extLst>
          </a:blip>
          <a:srcRect r="30932" b="41499"/>
          <a:stretch/>
        </p:blipFill>
        <p:spPr>
          <a:xfrm rot="1947117">
            <a:off x="3859278" y="4586593"/>
            <a:ext cx="1908396" cy="2102965"/>
          </a:xfrm>
          <a:prstGeom prst="rect">
            <a:avLst/>
          </a:prstGeom>
        </p:spPr>
      </p:pic>
      <p:pic>
        <p:nvPicPr>
          <p:cNvPr id="2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F43EC837-08D2-E3A1-16F0-1BEDA051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743" y="1127935"/>
            <a:ext cx="487363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9562E419-4F1A-4F15-1DBE-6D081D4286B3}"/>
              </a:ext>
            </a:extLst>
          </p:cNvPr>
          <p:cNvSpPr/>
          <p:nvPr/>
        </p:nvSpPr>
        <p:spPr>
          <a:xfrm>
            <a:off x="3320512" y="1625302"/>
            <a:ext cx="2502977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9D7E80F-AB8F-7A5C-9942-36EB4F4678B1}"/>
              </a:ext>
            </a:extLst>
          </p:cNvPr>
          <p:cNvSpPr txBox="1"/>
          <p:nvPr/>
        </p:nvSpPr>
        <p:spPr>
          <a:xfrm>
            <a:off x="2766448" y="2287007"/>
            <a:ext cx="4014062" cy="3046988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5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F4A6C30-152D-9344-0687-3DE538AF66F8}"/>
              </a:ext>
            </a:extLst>
          </p:cNvPr>
          <p:cNvSpPr/>
          <p:nvPr/>
        </p:nvSpPr>
        <p:spPr>
          <a:xfrm>
            <a:off x="1671638" y="1672203"/>
            <a:ext cx="5715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63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92869" y="309716"/>
            <a:ext cx="881538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C9D91C-F77E-25BF-D13F-5463D978B406}"/>
              </a:ext>
            </a:extLst>
          </p:cNvPr>
          <p:cNvSpPr/>
          <p:nvPr/>
        </p:nvSpPr>
        <p:spPr>
          <a:xfrm>
            <a:off x="163490" y="1637323"/>
            <a:ext cx="8616179" cy="1496402"/>
          </a:xfrm>
          <a:custGeom>
            <a:avLst/>
            <a:gdLst>
              <a:gd name="connsiteX0" fmla="*/ 0 w 11488238"/>
              <a:gd name="connsiteY0" fmla="*/ 157047 h 1496402"/>
              <a:gd name="connsiteX1" fmla="*/ 157047 w 11488238"/>
              <a:gd name="connsiteY1" fmla="*/ 0 h 1496402"/>
              <a:gd name="connsiteX2" fmla="*/ 11331191 w 11488238"/>
              <a:gd name="connsiteY2" fmla="*/ 0 h 1496402"/>
              <a:gd name="connsiteX3" fmla="*/ 11488238 w 11488238"/>
              <a:gd name="connsiteY3" fmla="*/ 157047 h 1496402"/>
              <a:gd name="connsiteX4" fmla="*/ 11488238 w 11488238"/>
              <a:gd name="connsiteY4" fmla="*/ 1339355 h 1496402"/>
              <a:gd name="connsiteX5" fmla="*/ 11331191 w 11488238"/>
              <a:gd name="connsiteY5" fmla="*/ 1496402 h 1496402"/>
              <a:gd name="connsiteX6" fmla="*/ 157047 w 11488238"/>
              <a:gd name="connsiteY6" fmla="*/ 1496402 h 1496402"/>
              <a:gd name="connsiteX7" fmla="*/ 0 w 11488238"/>
              <a:gd name="connsiteY7" fmla="*/ 1339355 h 1496402"/>
              <a:gd name="connsiteX8" fmla="*/ 0 w 11488238"/>
              <a:gd name="connsiteY8" fmla="*/ 157047 h 149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8238" h="1496402" fill="none" extrusionOk="0">
                <a:moveTo>
                  <a:pt x="0" y="157047"/>
                </a:moveTo>
                <a:cubicBezTo>
                  <a:pt x="160" y="74641"/>
                  <a:pt x="71906" y="2675"/>
                  <a:pt x="157047" y="0"/>
                </a:cubicBezTo>
                <a:cubicBezTo>
                  <a:pt x="4099099" y="72427"/>
                  <a:pt x="5954431" y="61419"/>
                  <a:pt x="11331191" y="0"/>
                </a:cubicBezTo>
                <a:cubicBezTo>
                  <a:pt x="11417750" y="-1212"/>
                  <a:pt x="11485319" y="69429"/>
                  <a:pt x="11488238" y="157047"/>
                </a:cubicBezTo>
                <a:cubicBezTo>
                  <a:pt x="11529400" y="304051"/>
                  <a:pt x="11571039" y="1142288"/>
                  <a:pt x="11488238" y="1339355"/>
                </a:cubicBezTo>
                <a:cubicBezTo>
                  <a:pt x="11490039" y="1416948"/>
                  <a:pt x="11409867" y="1487368"/>
                  <a:pt x="11331191" y="1496402"/>
                </a:cubicBezTo>
                <a:cubicBezTo>
                  <a:pt x="8031652" y="1526229"/>
                  <a:pt x="2052175" y="1417096"/>
                  <a:pt x="157047" y="1496402"/>
                </a:cubicBezTo>
                <a:cubicBezTo>
                  <a:pt x="84242" y="1494827"/>
                  <a:pt x="-15978" y="1429249"/>
                  <a:pt x="0" y="1339355"/>
                </a:cubicBezTo>
                <a:cubicBezTo>
                  <a:pt x="-35596" y="1037136"/>
                  <a:pt x="-103367" y="689265"/>
                  <a:pt x="0" y="157047"/>
                </a:cubicBezTo>
                <a:close/>
              </a:path>
              <a:path w="11488238" h="1496402" stroke="0" extrusionOk="0">
                <a:moveTo>
                  <a:pt x="0" y="157047"/>
                </a:moveTo>
                <a:cubicBezTo>
                  <a:pt x="9662" y="72946"/>
                  <a:pt x="70843" y="1107"/>
                  <a:pt x="157047" y="0"/>
                </a:cubicBezTo>
                <a:cubicBezTo>
                  <a:pt x="5718566" y="123000"/>
                  <a:pt x="10111688" y="-96860"/>
                  <a:pt x="11331191" y="0"/>
                </a:cubicBezTo>
                <a:cubicBezTo>
                  <a:pt x="11415489" y="-1858"/>
                  <a:pt x="11490338" y="66079"/>
                  <a:pt x="11488238" y="157047"/>
                </a:cubicBezTo>
                <a:cubicBezTo>
                  <a:pt x="11518180" y="670229"/>
                  <a:pt x="11566362" y="784589"/>
                  <a:pt x="11488238" y="1339355"/>
                </a:cubicBezTo>
                <a:cubicBezTo>
                  <a:pt x="11486047" y="1426884"/>
                  <a:pt x="11409628" y="1495044"/>
                  <a:pt x="11331191" y="1496402"/>
                </a:cubicBezTo>
                <a:cubicBezTo>
                  <a:pt x="8180411" y="1335695"/>
                  <a:pt x="3472479" y="1536069"/>
                  <a:pt x="157047" y="1496402"/>
                </a:cubicBezTo>
                <a:cubicBezTo>
                  <a:pt x="55379" y="1493386"/>
                  <a:pt x="-2690" y="1424871"/>
                  <a:pt x="0" y="1339355"/>
                </a:cubicBezTo>
                <a:cubicBezTo>
                  <a:pt x="86858" y="1170750"/>
                  <a:pt x="-12805" y="663463"/>
                  <a:pt x="0" y="15704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biệt được dấu câu: dấu hai chấm, dấu gạch ngang, dấu ngoặc kép. </a:t>
            </a:r>
          </a:p>
          <a:p>
            <a:pPr marL="457200" algn="just">
              <a:spcBef>
                <a:spcPts val="1200"/>
              </a:spcBef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 được công dụng của từng dấu câu.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78DBD1-CE1E-F891-DA93-314B65F1B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40" y="1750346"/>
            <a:ext cx="350286" cy="467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9A6517-888B-EAD8-87BC-BBA5329D1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3146" y="1"/>
            <a:ext cx="5340559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9A847B-C72F-378E-EB5D-8ED417D0F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53" y="2331371"/>
            <a:ext cx="350286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xmlns="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0"/>
            <a:ext cx="914342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xmlns="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18036" y="5086350"/>
            <a:ext cx="433565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xmlns="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780766" y="2928944"/>
            <a:ext cx="1031018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xmlns="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6" y="297181"/>
            <a:ext cx="3371245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xmlns="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2" y="509509"/>
            <a:ext cx="3682900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xmlns="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29" y="80340"/>
            <a:ext cx="3682900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xmlns="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20" y="8953"/>
            <a:ext cx="3682900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xmlns="" id="{2B9532B0-D67D-AEBA-316E-D260D9057D62}"/>
              </a:ext>
            </a:extLst>
          </p:cNvPr>
          <p:cNvGrpSpPr/>
          <p:nvPr/>
        </p:nvGrpSpPr>
        <p:grpSpPr>
          <a:xfrm>
            <a:off x="0" y="5207001"/>
            <a:ext cx="9144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xmlns="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xmlns="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xmlns="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xmlns="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xmlns="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xmlns="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xmlns="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xmlns="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06732" y="3004146"/>
            <a:ext cx="1675541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xmlns="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2694" y="3081163"/>
            <a:ext cx="1481920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12091" y="737475"/>
            <a:ext cx="4576969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69E9D4D0-3EDD-93FB-16B3-DE05726B09BE}"/>
              </a:ext>
            </a:extLst>
          </p:cNvPr>
          <p:cNvGrpSpPr/>
          <p:nvPr/>
        </p:nvGrpSpPr>
        <p:grpSpPr>
          <a:xfrm>
            <a:off x="-741691" y="2239058"/>
            <a:ext cx="3890504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xmlns="" id="{3BFE0463-051F-341C-7138-74C6B8118FC2}"/>
              </a:ext>
            </a:extLst>
          </p:cNvPr>
          <p:cNvGrpSpPr/>
          <p:nvPr/>
        </p:nvGrpSpPr>
        <p:grpSpPr>
          <a:xfrm>
            <a:off x="2358325" y="1143223"/>
            <a:ext cx="4468633" cy="7125265"/>
            <a:chOff x="4221069" y="838567"/>
            <a:chExt cx="4468633" cy="5343948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A468424F-5321-566F-2935-0507158BC51C}"/>
                </a:ext>
              </a:extLst>
            </p:cNvPr>
            <p:cNvSpPr/>
            <p:nvPr/>
          </p:nvSpPr>
          <p:spPr>
            <a:xfrm>
              <a:off x="4221069" y="838567"/>
              <a:ext cx="4468633" cy="4277802"/>
            </a:xfrm>
            <a:prstGeom prst="ellipse">
              <a:avLst/>
            </a:prstGeom>
            <a:solidFill>
              <a:srgbClr val="E2FCF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CE68567B-5D2E-8327-5A33-4AAA490A5733}"/>
                </a:ext>
              </a:extLst>
            </p:cNvPr>
            <p:cNvSpPr txBox="1"/>
            <p:nvPr/>
          </p:nvSpPr>
          <p:spPr>
            <a:xfrm>
              <a:off x="4520219" y="1496618"/>
              <a:ext cx="4057650" cy="468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Nghệ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bánh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tài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ba</a:t>
              </a:r>
              <a:endParaRPr kumimoji="0" lang="en-US" sz="8000" b="0" i="0" u="none" strike="noStrike" kern="0" cap="none" spc="0" normalizeH="0" baseline="0" noProof="0" dirty="0">
                <a:ln w="28575">
                  <a:solidFill>
                    <a:srgbClr val="7030A0"/>
                  </a:solidFill>
                </a:ln>
                <a:solidFill>
                  <a:srgbClr val="FDD895">
                    <a:lumMod val="20000"/>
                    <a:lumOff val="80000"/>
                  </a:srgbClr>
                </a:solidFill>
                <a:effectLst>
                  <a:outerShdw blurRad="101600" dist="38100" dir="14160000" algn="tr" rotWithShape="0">
                    <a:srgbClr val="BA1425">
                      <a:lumMod val="60000"/>
                      <a:lumOff val="40000"/>
                      <a:alpha val="7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79879" y="2908481"/>
            <a:ext cx="3815648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1CA06E7E-D051-BB55-44FA-D500A77AF18B}"/>
              </a:ext>
            </a:extLst>
          </p:cNvPr>
          <p:cNvGrpSpPr/>
          <p:nvPr/>
        </p:nvGrpSpPr>
        <p:grpSpPr>
          <a:xfrm>
            <a:off x="681797" y="4638400"/>
            <a:ext cx="7861845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69E9D4D0-3EDD-93FB-16B3-DE05726B09BE}"/>
              </a:ext>
            </a:extLst>
          </p:cNvPr>
          <p:cNvGrpSpPr/>
          <p:nvPr/>
        </p:nvGrpSpPr>
        <p:grpSpPr>
          <a:xfrm>
            <a:off x="-741691" y="2239058"/>
            <a:ext cx="3890504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79879" y="2908481"/>
            <a:ext cx="3815648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1CA06E7E-D051-BB55-44FA-D500A77AF18B}"/>
              </a:ext>
            </a:extLst>
          </p:cNvPr>
          <p:cNvGrpSpPr/>
          <p:nvPr/>
        </p:nvGrpSpPr>
        <p:grpSpPr>
          <a:xfrm>
            <a:off x="681797" y="4638400"/>
            <a:ext cx="7861845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0898B87-4EF7-9971-577B-30890C8EF287}"/>
              </a:ext>
            </a:extLst>
          </p:cNvPr>
          <p:cNvSpPr/>
          <p:nvPr/>
        </p:nvSpPr>
        <p:spPr>
          <a:xfrm>
            <a:off x="567459" y="1071483"/>
            <a:ext cx="8039891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93089" y="309716"/>
            <a:ext cx="8517194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531740" y="509508"/>
            <a:ext cx="8276504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FD239A-8CBC-1F94-837B-C51D388DC164}"/>
              </a:ext>
            </a:extLst>
          </p:cNvPr>
          <p:cNvSpPr txBox="1"/>
          <p:nvPr/>
        </p:nvSpPr>
        <p:spPr>
          <a:xfrm>
            <a:off x="642938" y="1438275"/>
            <a:ext cx="8115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5C8E445-0AD2-F19F-A99C-0413005EF5ED}"/>
              </a:ext>
            </a:extLst>
          </p:cNvPr>
          <p:cNvSpPr/>
          <p:nvPr/>
        </p:nvSpPr>
        <p:spPr>
          <a:xfrm>
            <a:off x="5000625" y="1933576"/>
            <a:ext cx="150019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4F38EC-7565-ACF3-6636-EDF62CE5B161}"/>
              </a:ext>
            </a:extLst>
          </p:cNvPr>
          <p:cNvSpPr/>
          <p:nvPr/>
        </p:nvSpPr>
        <p:spPr>
          <a:xfrm>
            <a:off x="7579519" y="1962151"/>
            <a:ext cx="128588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53AC0A-A7C3-1F21-971B-280B77499A74}"/>
              </a:ext>
            </a:extLst>
          </p:cNvPr>
          <p:cNvSpPr/>
          <p:nvPr/>
        </p:nvSpPr>
        <p:spPr>
          <a:xfrm>
            <a:off x="707232" y="3238501"/>
            <a:ext cx="128588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BC7D80A-46C0-B2AA-724C-625EEC374CAA}"/>
              </a:ext>
            </a:extLst>
          </p:cNvPr>
          <p:cNvSpPr/>
          <p:nvPr/>
        </p:nvSpPr>
        <p:spPr>
          <a:xfrm>
            <a:off x="714376" y="3657601"/>
            <a:ext cx="128588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F3A5D6-F36E-F48A-3EB1-367FF4606F10}"/>
              </a:ext>
            </a:extLst>
          </p:cNvPr>
          <p:cNvSpPr/>
          <p:nvPr/>
        </p:nvSpPr>
        <p:spPr>
          <a:xfrm>
            <a:off x="5350669" y="3638551"/>
            <a:ext cx="128588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A0D114-FF5E-F120-F490-E5E502A019EB}"/>
              </a:ext>
            </a:extLst>
          </p:cNvPr>
          <p:cNvSpPr/>
          <p:nvPr/>
        </p:nvSpPr>
        <p:spPr>
          <a:xfrm>
            <a:off x="7658101" y="4086226"/>
            <a:ext cx="128588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5C2F47-C568-7791-D1A9-0C6850AD8280}"/>
              </a:ext>
            </a:extLst>
          </p:cNvPr>
          <p:cNvSpPr/>
          <p:nvPr/>
        </p:nvSpPr>
        <p:spPr>
          <a:xfrm>
            <a:off x="685801" y="4524376"/>
            <a:ext cx="128588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xmlns="" id="{F8A73C4B-361D-A8A2-EBB0-858AFF8F2DA3}"/>
              </a:ext>
            </a:extLst>
          </p:cNvPr>
          <p:cNvSpPr/>
          <p:nvPr/>
        </p:nvSpPr>
        <p:spPr>
          <a:xfrm>
            <a:off x="71563" y="158607"/>
            <a:ext cx="3221754" cy="23696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nguyên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486" y2="91735"/>
                        <a14:foregroundMark x1="44174" y1="93401" x2="48381" y2="93401"/>
                        <a14:foregroundMark x1="43118" y1="95152" x2="50554" y2="95269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  <a14:backgroundMark x1="48685" y1="94312" x2="50029" y2="95008"/>
                        <a14:backgroundMark x1="49222" y1="96352" x2="52486" y2="95680"/>
                        <a14:backgroundMark x1="50432" y1="92441" x2="50854" y2="94816"/>
                        <a14:backgroundMark x1="51257" y1="93137" x2="51526" y2="94648"/>
                        <a14:backgroundMark x1="49626" y1="94480" x2="49894" y2="97024"/>
                        <a14:backgroundMark x1="48954" y1="92273" x2="49088" y2="94144"/>
                        <a14:backgroundMark x1="48397" y1="91769" x2="48954" y2="93976"/>
                        <a14:backgroundMark x1="48263" y1="95680" x2="50586" y2="95680"/>
                        <a14:backgroundMark x1="49088" y1="95848" x2="50298" y2="95512"/>
                        <a14:backgroundMark x1="48685" y1="96184" x2="49626" y2="94816"/>
                        <a14:backgroundMark x1="49491" y1="94648" x2="49760" y2="96520"/>
                        <a14:backgroundMark x1="50298" y1="95512" x2="50586" y2="9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7501" y="2106210"/>
            <a:ext cx="4614122" cy="4921495"/>
          </a:xfrm>
          <a:prstGeom prst="rect">
            <a:avLst/>
          </a:prstGeom>
        </p:spPr>
      </p:pic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xmlns="" id="{A7A75401-90A7-BB34-1D12-6FD2AD63334D}"/>
              </a:ext>
            </a:extLst>
          </p:cNvPr>
          <p:cNvSpPr/>
          <p:nvPr/>
        </p:nvSpPr>
        <p:spPr>
          <a:xfrm>
            <a:off x="3237876" y="799476"/>
            <a:ext cx="5561351" cy="5958591"/>
          </a:xfrm>
          <a:custGeom>
            <a:avLst/>
            <a:gdLst>
              <a:gd name="connsiteX0" fmla="*/ 993118 w 7415135"/>
              <a:gd name="connsiteY0" fmla="*/ 0 h 5958591"/>
              <a:gd name="connsiteX1" fmla="*/ 1512718 w 7415135"/>
              <a:gd name="connsiteY1" fmla="*/ 0 h 5958591"/>
              <a:gd name="connsiteX2" fmla="*/ 2160757 w 7415135"/>
              <a:gd name="connsiteY2" fmla="*/ 0 h 5958591"/>
              <a:gd name="connsiteX3" fmla="*/ 2808797 w 7415135"/>
              <a:gd name="connsiteY3" fmla="*/ 0 h 5958591"/>
              <a:gd name="connsiteX4" fmla="*/ 3328397 w 7415135"/>
              <a:gd name="connsiteY4" fmla="*/ 0 h 5958591"/>
              <a:gd name="connsiteX5" fmla="*/ 3719556 w 7415135"/>
              <a:gd name="connsiteY5" fmla="*/ 0 h 5958591"/>
              <a:gd name="connsiteX6" fmla="*/ 4303376 w 7415135"/>
              <a:gd name="connsiteY6" fmla="*/ 0 h 5958591"/>
              <a:gd name="connsiteX7" fmla="*/ 4758755 w 7415135"/>
              <a:gd name="connsiteY7" fmla="*/ 0 h 5958591"/>
              <a:gd name="connsiteX8" fmla="*/ 5342575 w 7415135"/>
              <a:gd name="connsiteY8" fmla="*/ 0 h 5958591"/>
              <a:gd name="connsiteX9" fmla="*/ 5797954 w 7415135"/>
              <a:gd name="connsiteY9" fmla="*/ 0 h 5958591"/>
              <a:gd name="connsiteX10" fmla="*/ 638177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651029 h 5958591"/>
              <a:gd name="connsiteX14" fmla="*/ 7415135 w 7415135"/>
              <a:gd name="connsiteY14" fmla="*/ 1103438 h 5958591"/>
              <a:gd name="connsiteX15" fmla="*/ 7415135 w 7415135"/>
              <a:gd name="connsiteY15" fmla="*/ 1506193 h 5958591"/>
              <a:gd name="connsiteX16" fmla="*/ 7415135 w 7415135"/>
              <a:gd name="connsiteY16" fmla="*/ 1958603 h 5958591"/>
              <a:gd name="connsiteX17" fmla="*/ 7415135 w 7415135"/>
              <a:gd name="connsiteY17" fmla="*/ 2460668 h 5958591"/>
              <a:gd name="connsiteX18" fmla="*/ 7415135 w 7415135"/>
              <a:gd name="connsiteY18" fmla="*/ 3012387 h 5958591"/>
              <a:gd name="connsiteX19" fmla="*/ 7415135 w 7415135"/>
              <a:gd name="connsiteY19" fmla="*/ 3514451 h 5958591"/>
              <a:gd name="connsiteX20" fmla="*/ 7415135 w 7415135"/>
              <a:gd name="connsiteY20" fmla="*/ 3917206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6030858 w 7415135"/>
              <a:gd name="connsiteY23" fmla="*/ 5958591 h 5958591"/>
              <a:gd name="connsiteX24" fmla="*/ 5575478 w 7415135"/>
              <a:gd name="connsiteY24" fmla="*/ 5958591 h 5958591"/>
              <a:gd name="connsiteX25" fmla="*/ 5184319 w 7415135"/>
              <a:gd name="connsiteY25" fmla="*/ 5958591 h 5958591"/>
              <a:gd name="connsiteX26" fmla="*/ 4728940 w 7415135"/>
              <a:gd name="connsiteY26" fmla="*/ 5958591 h 5958591"/>
              <a:gd name="connsiteX27" fmla="*/ 4209340 w 7415135"/>
              <a:gd name="connsiteY27" fmla="*/ 5958591 h 5958591"/>
              <a:gd name="connsiteX28" fmla="*/ 3818181 w 7415135"/>
              <a:gd name="connsiteY28" fmla="*/ 5958591 h 5958591"/>
              <a:gd name="connsiteX29" fmla="*/ 3170141 w 7415135"/>
              <a:gd name="connsiteY29" fmla="*/ 5958591 h 5958591"/>
              <a:gd name="connsiteX30" fmla="*/ 2586321 w 7415135"/>
              <a:gd name="connsiteY30" fmla="*/ 5958591 h 5958591"/>
              <a:gd name="connsiteX31" fmla="*/ 2066722 w 7415135"/>
              <a:gd name="connsiteY31" fmla="*/ 5958591 h 5958591"/>
              <a:gd name="connsiteX32" fmla="*/ 1482902 w 7415135"/>
              <a:gd name="connsiteY32" fmla="*/ 5958591 h 5958591"/>
              <a:gd name="connsiteX33" fmla="*/ 770642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958591 h 5958591"/>
              <a:gd name="connsiteX36" fmla="*/ 0 w 7415135"/>
              <a:gd name="connsiteY36" fmla="*/ 5357217 h 5958591"/>
              <a:gd name="connsiteX37" fmla="*/ 0 w 7415135"/>
              <a:gd name="connsiteY37" fmla="*/ 4805498 h 5958591"/>
              <a:gd name="connsiteX38" fmla="*/ 0 w 7415135"/>
              <a:gd name="connsiteY38" fmla="*/ 4253779 h 5958591"/>
              <a:gd name="connsiteX39" fmla="*/ 0 w 7415135"/>
              <a:gd name="connsiteY39" fmla="*/ 3751714 h 5958591"/>
              <a:gd name="connsiteX40" fmla="*/ 0 w 7415135"/>
              <a:gd name="connsiteY40" fmla="*/ 3348959 h 5958591"/>
              <a:gd name="connsiteX41" fmla="*/ 0 w 7415135"/>
              <a:gd name="connsiteY41" fmla="*/ 2846895 h 5958591"/>
              <a:gd name="connsiteX42" fmla="*/ 0 w 7415135"/>
              <a:gd name="connsiteY42" fmla="*/ 2394485 h 5958591"/>
              <a:gd name="connsiteX43" fmla="*/ 0 w 7415135"/>
              <a:gd name="connsiteY43" fmla="*/ 1991730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  <a:gd name="connsiteX0" fmla="*/ 993118 w 7415135"/>
              <a:gd name="connsiteY0" fmla="*/ 0 h 5958591"/>
              <a:gd name="connsiteX1" fmla="*/ 1576938 w 7415135"/>
              <a:gd name="connsiteY1" fmla="*/ 0 h 5958591"/>
              <a:gd name="connsiteX2" fmla="*/ 2032317 w 7415135"/>
              <a:gd name="connsiteY2" fmla="*/ 0 h 5958591"/>
              <a:gd name="connsiteX3" fmla="*/ 2744577 w 7415135"/>
              <a:gd name="connsiteY3" fmla="*/ 0 h 5958591"/>
              <a:gd name="connsiteX4" fmla="*/ 3456837 w 7415135"/>
              <a:gd name="connsiteY4" fmla="*/ 0 h 5958591"/>
              <a:gd name="connsiteX5" fmla="*/ 3847996 w 7415135"/>
              <a:gd name="connsiteY5" fmla="*/ 0 h 5958591"/>
              <a:gd name="connsiteX6" fmla="*/ 4496036 w 7415135"/>
              <a:gd name="connsiteY6" fmla="*/ 0 h 5958591"/>
              <a:gd name="connsiteX7" fmla="*/ 5208296 w 7415135"/>
              <a:gd name="connsiteY7" fmla="*/ 0 h 5958591"/>
              <a:gd name="connsiteX8" fmla="*/ 5599456 w 7415135"/>
              <a:gd name="connsiteY8" fmla="*/ 0 h 5958591"/>
              <a:gd name="connsiteX9" fmla="*/ 5990615 w 7415135"/>
              <a:gd name="connsiteY9" fmla="*/ 0 h 5958591"/>
              <a:gd name="connsiteX10" fmla="*/ 651021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551719 h 5958591"/>
              <a:gd name="connsiteX14" fmla="*/ 7415135 w 7415135"/>
              <a:gd name="connsiteY14" fmla="*/ 954474 h 5958591"/>
              <a:gd name="connsiteX15" fmla="*/ 7415135 w 7415135"/>
              <a:gd name="connsiteY15" fmla="*/ 1456539 h 5958591"/>
              <a:gd name="connsiteX16" fmla="*/ 7415135 w 7415135"/>
              <a:gd name="connsiteY16" fmla="*/ 2008258 h 5958591"/>
              <a:gd name="connsiteX17" fmla="*/ 7415135 w 7415135"/>
              <a:gd name="connsiteY17" fmla="*/ 2659287 h 5958591"/>
              <a:gd name="connsiteX18" fmla="*/ 7415135 w 7415135"/>
              <a:gd name="connsiteY18" fmla="*/ 3310315 h 5958591"/>
              <a:gd name="connsiteX19" fmla="*/ 7415135 w 7415135"/>
              <a:gd name="connsiteY19" fmla="*/ 3961344 h 5958591"/>
              <a:gd name="connsiteX20" fmla="*/ 7415135 w 7415135"/>
              <a:gd name="connsiteY20" fmla="*/ 4364099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5709757 w 7415135"/>
              <a:gd name="connsiteY23" fmla="*/ 5958591 h 5958591"/>
              <a:gd name="connsiteX24" fmla="*/ 5061717 w 7415135"/>
              <a:gd name="connsiteY24" fmla="*/ 5958591 h 5958591"/>
              <a:gd name="connsiteX25" fmla="*/ 4542117 w 7415135"/>
              <a:gd name="connsiteY25" fmla="*/ 5958591 h 5958591"/>
              <a:gd name="connsiteX26" fmla="*/ 3894078 w 7415135"/>
              <a:gd name="connsiteY26" fmla="*/ 5958591 h 5958591"/>
              <a:gd name="connsiteX27" fmla="*/ 3310258 w 7415135"/>
              <a:gd name="connsiteY27" fmla="*/ 5958591 h 5958591"/>
              <a:gd name="connsiteX28" fmla="*/ 2854878 w 7415135"/>
              <a:gd name="connsiteY28" fmla="*/ 5958591 h 5958591"/>
              <a:gd name="connsiteX29" fmla="*/ 2463719 w 7415135"/>
              <a:gd name="connsiteY29" fmla="*/ 5958591 h 5958591"/>
              <a:gd name="connsiteX30" fmla="*/ 2008340 w 7415135"/>
              <a:gd name="connsiteY30" fmla="*/ 5958591 h 5958591"/>
              <a:gd name="connsiteX31" fmla="*/ 1617181 w 7415135"/>
              <a:gd name="connsiteY31" fmla="*/ 5958591 h 5958591"/>
              <a:gd name="connsiteX32" fmla="*/ 904921 w 7415135"/>
              <a:gd name="connsiteY32" fmla="*/ 5958591 h 5958591"/>
              <a:gd name="connsiteX33" fmla="*/ 0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307562 h 5958591"/>
              <a:gd name="connsiteX36" fmla="*/ 0 w 7415135"/>
              <a:gd name="connsiteY36" fmla="*/ 4805498 h 5958591"/>
              <a:gd name="connsiteX37" fmla="*/ 0 w 7415135"/>
              <a:gd name="connsiteY37" fmla="*/ 4353088 h 5958591"/>
              <a:gd name="connsiteX38" fmla="*/ 0 w 7415135"/>
              <a:gd name="connsiteY38" fmla="*/ 3950333 h 5958591"/>
              <a:gd name="connsiteX39" fmla="*/ 0 w 7415135"/>
              <a:gd name="connsiteY39" fmla="*/ 3497923 h 5958591"/>
              <a:gd name="connsiteX40" fmla="*/ 0 w 7415135"/>
              <a:gd name="connsiteY40" fmla="*/ 3095168 h 5958591"/>
              <a:gd name="connsiteX41" fmla="*/ 0 w 7415135"/>
              <a:gd name="connsiteY41" fmla="*/ 2692413 h 5958591"/>
              <a:gd name="connsiteX42" fmla="*/ 0 w 7415135"/>
              <a:gd name="connsiteY42" fmla="*/ 2041385 h 5958591"/>
              <a:gd name="connsiteX43" fmla="*/ 0 w 7415135"/>
              <a:gd name="connsiteY43" fmla="*/ 1489665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15135" h="5958591" fill="none" extrusionOk="0">
                <a:moveTo>
                  <a:pt x="993118" y="0"/>
                </a:moveTo>
                <a:cubicBezTo>
                  <a:pt x="1150358" y="-60471"/>
                  <a:pt x="1365693" y="39734"/>
                  <a:pt x="1512718" y="0"/>
                </a:cubicBezTo>
                <a:cubicBezTo>
                  <a:pt x="1681424" y="22549"/>
                  <a:pt x="1862586" y="94168"/>
                  <a:pt x="2160757" y="0"/>
                </a:cubicBezTo>
                <a:cubicBezTo>
                  <a:pt x="2455411" y="-38611"/>
                  <a:pt x="2612553" y="22096"/>
                  <a:pt x="2808797" y="0"/>
                </a:cubicBezTo>
                <a:cubicBezTo>
                  <a:pt x="3021907" y="7848"/>
                  <a:pt x="3090225" y="32857"/>
                  <a:pt x="3328397" y="0"/>
                </a:cubicBezTo>
                <a:cubicBezTo>
                  <a:pt x="3559186" y="-10793"/>
                  <a:pt x="3560560" y="35567"/>
                  <a:pt x="3719556" y="0"/>
                </a:cubicBezTo>
                <a:cubicBezTo>
                  <a:pt x="3880214" y="-1050"/>
                  <a:pt x="4158944" y="16566"/>
                  <a:pt x="4303376" y="0"/>
                </a:cubicBezTo>
                <a:cubicBezTo>
                  <a:pt x="4420577" y="-7073"/>
                  <a:pt x="4606483" y="10527"/>
                  <a:pt x="4758755" y="0"/>
                </a:cubicBezTo>
                <a:cubicBezTo>
                  <a:pt x="4877310" y="-49063"/>
                  <a:pt x="5162714" y="77763"/>
                  <a:pt x="5342575" y="0"/>
                </a:cubicBezTo>
                <a:cubicBezTo>
                  <a:pt x="5521431" y="-57864"/>
                  <a:pt x="5708955" y="-12499"/>
                  <a:pt x="5797954" y="0"/>
                </a:cubicBezTo>
                <a:cubicBezTo>
                  <a:pt x="5914761" y="28561"/>
                  <a:pt x="6173698" y="4124"/>
                  <a:pt x="6381774" y="0"/>
                </a:cubicBezTo>
                <a:cubicBezTo>
                  <a:pt x="6554670" y="22895"/>
                  <a:pt x="6901194" y="19398"/>
                  <a:pt x="7415135" y="0"/>
                </a:cubicBezTo>
                <a:lnTo>
                  <a:pt x="7415135" y="0"/>
                </a:lnTo>
                <a:cubicBezTo>
                  <a:pt x="7453659" y="189583"/>
                  <a:pt x="7345215" y="389140"/>
                  <a:pt x="7415135" y="651029"/>
                </a:cubicBezTo>
                <a:cubicBezTo>
                  <a:pt x="7438483" y="929591"/>
                  <a:pt x="7400314" y="1008382"/>
                  <a:pt x="7415135" y="1103438"/>
                </a:cubicBezTo>
                <a:cubicBezTo>
                  <a:pt x="7434960" y="1212541"/>
                  <a:pt x="7384416" y="1306237"/>
                  <a:pt x="7415135" y="1506193"/>
                </a:cubicBezTo>
                <a:cubicBezTo>
                  <a:pt x="7482464" y="1702198"/>
                  <a:pt x="7369835" y="1808281"/>
                  <a:pt x="7415135" y="1958603"/>
                </a:cubicBezTo>
                <a:cubicBezTo>
                  <a:pt x="7440308" y="2086000"/>
                  <a:pt x="7357706" y="2295576"/>
                  <a:pt x="7415135" y="2460668"/>
                </a:cubicBezTo>
                <a:cubicBezTo>
                  <a:pt x="7457616" y="2590754"/>
                  <a:pt x="7339966" y="2838936"/>
                  <a:pt x="7415135" y="3012387"/>
                </a:cubicBezTo>
                <a:cubicBezTo>
                  <a:pt x="7445692" y="3172010"/>
                  <a:pt x="7378537" y="3368626"/>
                  <a:pt x="7415135" y="3514451"/>
                </a:cubicBezTo>
                <a:cubicBezTo>
                  <a:pt x="7473970" y="3704953"/>
                  <a:pt x="7363785" y="3785956"/>
                  <a:pt x="7415135" y="3917206"/>
                </a:cubicBezTo>
                <a:cubicBezTo>
                  <a:pt x="7514115" y="4052874"/>
                  <a:pt x="7302628" y="4722416"/>
                  <a:pt x="7415135" y="4965473"/>
                </a:cubicBezTo>
                <a:cubicBezTo>
                  <a:pt x="7517844" y="5375403"/>
                  <a:pt x="6858215" y="5917284"/>
                  <a:pt x="6422017" y="5958591"/>
                </a:cubicBezTo>
                <a:cubicBezTo>
                  <a:pt x="6250207" y="5952253"/>
                  <a:pt x="6106237" y="5940806"/>
                  <a:pt x="6030858" y="5958591"/>
                </a:cubicBezTo>
                <a:cubicBezTo>
                  <a:pt x="5989178" y="5984735"/>
                  <a:pt x="5756029" y="5909921"/>
                  <a:pt x="5575478" y="5958591"/>
                </a:cubicBezTo>
                <a:cubicBezTo>
                  <a:pt x="5371986" y="5982081"/>
                  <a:pt x="5246207" y="5940955"/>
                  <a:pt x="5184319" y="5958591"/>
                </a:cubicBezTo>
                <a:cubicBezTo>
                  <a:pt x="5117544" y="5970675"/>
                  <a:pt x="4938964" y="5949232"/>
                  <a:pt x="4728940" y="5958591"/>
                </a:cubicBezTo>
                <a:cubicBezTo>
                  <a:pt x="4543679" y="5957132"/>
                  <a:pt x="4338065" y="5936804"/>
                  <a:pt x="4209340" y="5958591"/>
                </a:cubicBezTo>
                <a:cubicBezTo>
                  <a:pt x="4103037" y="5966669"/>
                  <a:pt x="3993489" y="5921044"/>
                  <a:pt x="3818181" y="5958591"/>
                </a:cubicBezTo>
                <a:cubicBezTo>
                  <a:pt x="3647751" y="5970468"/>
                  <a:pt x="3390495" y="5892161"/>
                  <a:pt x="3170141" y="5958591"/>
                </a:cubicBezTo>
                <a:cubicBezTo>
                  <a:pt x="2977020" y="5991781"/>
                  <a:pt x="2765218" y="5952296"/>
                  <a:pt x="2586321" y="5958591"/>
                </a:cubicBezTo>
                <a:cubicBezTo>
                  <a:pt x="2448011" y="5975656"/>
                  <a:pt x="2283087" y="5903610"/>
                  <a:pt x="2066722" y="5958591"/>
                </a:cubicBezTo>
                <a:cubicBezTo>
                  <a:pt x="1888824" y="5997720"/>
                  <a:pt x="1770817" y="5912595"/>
                  <a:pt x="1482902" y="5958591"/>
                </a:cubicBezTo>
                <a:cubicBezTo>
                  <a:pt x="1211918" y="5978657"/>
                  <a:pt x="945529" y="5935659"/>
                  <a:pt x="770642" y="5958591"/>
                </a:cubicBezTo>
                <a:cubicBezTo>
                  <a:pt x="583216" y="6000566"/>
                  <a:pt x="225116" y="5934457"/>
                  <a:pt x="0" y="5958591"/>
                </a:cubicBezTo>
                <a:lnTo>
                  <a:pt x="0" y="5958591"/>
                </a:lnTo>
                <a:cubicBezTo>
                  <a:pt x="-13759" y="5789690"/>
                  <a:pt x="61041" y="5537854"/>
                  <a:pt x="0" y="5357217"/>
                </a:cubicBezTo>
                <a:cubicBezTo>
                  <a:pt x="-48699" y="5154060"/>
                  <a:pt x="19551" y="5003367"/>
                  <a:pt x="0" y="4805498"/>
                </a:cubicBezTo>
                <a:cubicBezTo>
                  <a:pt x="-47681" y="4596184"/>
                  <a:pt x="27698" y="4481084"/>
                  <a:pt x="0" y="4253779"/>
                </a:cubicBezTo>
                <a:cubicBezTo>
                  <a:pt x="-69756" y="4041973"/>
                  <a:pt x="48125" y="3939463"/>
                  <a:pt x="0" y="3751714"/>
                </a:cubicBezTo>
                <a:cubicBezTo>
                  <a:pt x="-53707" y="3573392"/>
                  <a:pt x="-10929" y="3462626"/>
                  <a:pt x="0" y="3348959"/>
                </a:cubicBezTo>
                <a:cubicBezTo>
                  <a:pt x="-22363" y="3205081"/>
                  <a:pt x="42258" y="3030897"/>
                  <a:pt x="0" y="2846895"/>
                </a:cubicBezTo>
                <a:cubicBezTo>
                  <a:pt x="-47694" y="2672383"/>
                  <a:pt x="65294" y="2523410"/>
                  <a:pt x="0" y="2394485"/>
                </a:cubicBezTo>
                <a:cubicBezTo>
                  <a:pt x="-48749" y="2239454"/>
                  <a:pt x="37625" y="2147434"/>
                  <a:pt x="0" y="1991730"/>
                </a:cubicBezTo>
                <a:cubicBezTo>
                  <a:pt x="-1602" y="1810337"/>
                  <a:pt x="49586" y="1234394"/>
                  <a:pt x="0" y="993118"/>
                </a:cubicBezTo>
                <a:cubicBezTo>
                  <a:pt x="129551" y="403300"/>
                  <a:pt x="500990" y="-149366"/>
                  <a:pt x="993118" y="0"/>
                </a:cubicBezTo>
                <a:close/>
              </a:path>
              <a:path w="7415135" h="5958591" stroke="0" extrusionOk="0">
                <a:moveTo>
                  <a:pt x="993118" y="0"/>
                </a:moveTo>
                <a:cubicBezTo>
                  <a:pt x="1256118" y="-4120"/>
                  <a:pt x="1356923" y="14595"/>
                  <a:pt x="1576938" y="0"/>
                </a:cubicBezTo>
                <a:cubicBezTo>
                  <a:pt x="1794409" y="-10418"/>
                  <a:pt x="1952343" y="9529"/>
                  <a:pt x="2032317" y="0"/>
                </a:cubicBezTo>
                <a:cubicBezTo>
                  <a:pt x="2166548" y="-81134"/>
                  <a:pt x="2426377" y="60798"/>
                  <a:pt x="2744577" y="0"/>
                </a:cubicBezTo>
                <a:cubicBezTo>
                  <a:pt x="3038017" y="-44125"/>
                  <a:pt x="3098951" y="74920"/>
                  <a:pt x="3456837" y="0"/>
                </a:cubicBezTo>
                <a:cubicBezTo>
                  <a:pt x="3747163" y="-65672"/>
                  <a:pt x="3681379" y="64102"/>
                  <a:pt x="3847996" y="0"/>
                </a:cubicBezTo>
                <a:cubicBezTo>
                  <a:pt x="3986650" y="-5188"/>
                  <a:pt x="4289697" y="98959"/>
                  <a:pt x="4496036" y="0"/>
                </a:cubicBezTo>
                <a:cubicBezTo>
                  <a:pt x="4748576" y="-34809"/>
                  <a:pt x="5053096" y="10566"/>
                  <a:pt x="5208296" y="0"/>
                </a:cubicBezTo>
                <a:cubicBezTo>
                  <a:pt x="5373882" y="-37910"/>
                  <a:pt x="5493814" y="17059"/>
                  <a:pt x="5599456" y="0"/>
                </a:cubicBezTo>
                <a:cubicBezTo>
                  <a:pt x="5709488" y="-30351"/>
                  <a:pt x="5812692" y="8388"/>
                  <a:pt x="5990615" y="0"/>
                </a:cubicBezTo>
                <a:cubicBezTo>
                  <a:pt x="6174544" y="-1845"/>
                  <a:pt x="6393452" y="56747"/>
                  <a:pt x="6510214" y="0"/>
                </a:cubicBezTo>
                <a:cubicBezTo>
                  <a:pt x="6591995" y="-61425"/>
                  <a:pt x="7042628" y="108216"/>
                  <a:pt x="7415135" y="0"/>
                </a:cubicBezTo>
                <a:lnTo>
                  <a:pt x="7415135" y="0"/>
                </a:lnTo>
                <a:cubicBezTo>
                  <a:pt x="7426146" y="253982"/>
                  <a:pt x="7355493" y="400068"/>
                  <a:pt x="7415135" y="551719"/>
                </a:cubicBezTo>
                <a:cubicBezTo>
                  <a:pt x="7439279" y="691696"/>
                  <a:pt x="7382118" y="820391"/>
                  <a:pt x="7415135" y="954474"/>
                </a:cubicBezTo>
                <a:cubicBezTo>
                  <a:pt x="7458240" y="1093316"/>
                  <a:pt x="7411017" y="1281080"/>
                  <a:pt x="7415135" y="1456539"/>
                </a:cubicBezTo>
                <a:cubicBezTo>
                  <a:pt x="7389131" y="1605782"/>
                  <a:pt x="7338526" y="1859474"/>
                  <a:pt x="7415135" y="2008258"/>
                </a:cubicBezTo>
                <a:cubicBezTo>
                  <a:pt x="7485513" y="2196827"/>
                  <a:pt x="7366008" y="2532053"/>
                  <a:pt x="7415135" y="2659287"/>
                </a:cubicBezTo>
                <a:cubicBezTo>
                  <a:pt x="7456464" y="2765956"/>
                  <a:pt x="7410071" y="3052658"/>
                  <a:pt x="7415135" y="3310315"/>
                </a:cubicBezTo>
                <a:cubicBezTo>
                  <a:pt x="7481312" y="3603438"/>
                  <a:pt x="7401750" y="3756935"/>
                  <a:pt x="7415135" y="3961344"/>
                </a:cubicBezTo>
                <a:cubicBezTo>
                  <a:pt x="7406533" y="4176885"/>
                  <a:pt x="7404172" y="4294271"/>
                  <a:pt x="7415135" y="4364099"/>
                </a:cubicBezTo>
                <a:cubicBezTo>
                  <a:pt x="7451291" y="4438970"/>
                  <a:pt x="7375019" y="4706914"/>
                  <a:pt x="7415135" y="4965473"/>
                </a:cubicBezTo>
                <a:cubicBezTo>
                  <a:pt x="7350143" y="5636619"/>
                  <a:pt x="7076620" y="6021801"/>
                  <a:pt x="6422017" y="5958591"/>
                </a:cubicBezTo>
                <a:cubicBezTo>
                  <a:pt x="6195212" y="5956196"/>
                  <a:pt x="6018987" y="5940595"/>
                  <a:pt x="5709757" y="5958591"/>
                </a:cubicBezTo>
                <a:cubicBezTo>
                  <a:pt x="5407119" y="6007587"/>
                  <a:pt x="5250468" y="5861278"/>
                  <a:pt x="5061717" y="5958591"/>
                </a:cubicBezTo>
                <a:cubicBezTo>
                  <a:pt x="4882236" y="5999580"/>
                  <a:pt x="4735410" y="5922302"/>
                  <a:pt x="4542117" y="5958591"/>
                </a:cubicBezTo>
                <a:cubicBezTo>
                  <a:pt x="4365348" y="6037395"/>
                  <a:pt x="4136157" y="5925447"/>
                  <a:pt x="3894078" y="5958591"/>
                </a:cubicBezTo>
                <a:cubicBezTo>
                  <a:pt x="3642264" y="5963159"/>
                  <a:pt x="3533828" y="5977327"/>
                  <a:pt x="3310258" y="5958591"/>
                </a:cubicBezTo>
                <a:cubicBezTo>
                  <a:pt x="3106846" y="5966929"/>
                  <a:pt x="3085586" y="5944494"/>
                  <a:pt x="2854878" y="5958591"/>
                </a:cubicBezTo>
                <a:cubicBezTo>
                  <a:pt x="2631649" y="5971877"/>
                  <a:pt x="2590019" y="5947217"/>
                  <a:pt x="2463719" y="5958591"/>
                </a:cubicBezTo>
                <a:cubicBezTo>
                  <a:pt x="2318652" y="5988387"/>
                  <a:pt x="2130643" y="5922420"/>
                  <a:pt x="2008340" y="5958591"/>
                </a:cubicBezTo>
                <a:cubicBezTo>
                  <a:pt x="1900557" y="5972182"/>
                  <a:pt x="1803428" y="5952184"/>
                  <a:pt x="1617181" y="5958591"/>
                </a:cubicBezTo>
                <a:cubicBezTo>
                  <a:pt x="1417729" y="5997191"/>
                  <a:pt x="1013479" y="5945853"/>
                  <a:pt x="904921" y="5958591"/>
                </a:cubicBezTo>
                <a:cubicBezTo>
                  <a:pt x="704446" y="6060342"/>
                  <a:pt x="303311" y="5872871"/>
                  <a:pt x="0" y="5958591"/>
                </a:cubicBezTo>
                <a:lnTo>
                  <a:pt x="0" y="5958591"/>
                </a:lnTo>
                <a:cubicBezTo>
                  <a:pt x="-51305" y="5709562"/>
                  <a:pt x="35949" y="5516915"/>
                  <a:pt x="0" y="5307562"/>
                </a:cubicBezTo>
                <a:cubicBezTo>
                  <a:pt x="-66402" y="5093860"/>
                  <a:pt x="15802" y="4890801"/>
                  <a:pt x="0" y="4805498"/>
                </a:cubicBezTo>
                <a:cubicBezTo>
                  <a:pt x="-20894" y="4677553"/>
                  <a:pt x="19634" y="4478015"/>
                  <a:pt x="0" y="4353088"/>
                </a:cubicBezTo>
                <a:cubicBezTo>
                  <a:pt x="-35313" y="4226161"/>
                  <a:pt x="24904" y="4086246"/>
                  <a:pt x="0" y="3950333"/>
                </a:cubicBezTo>
                <a:cubicBezTo>
                  <a:pt x="-53479" y="3786175"/>
                  <a:pt x="-4851" y="3733854"/>
                  <a:pt x="0" y="3497923"/>
                </a:cubicBezTo>
                <a:cubicBezTo>
                  <a:pt x="-9148" y="3266319"/>
                  <a:pt x="47098" y="3254359"/>
                  <a:pt x="0" y="3095168"/>
                </a:cubicBezTo>
                <a:cubicBezTo>
                  <a:pt x="-31625" y="2933183"/>
                  <a:pt x="46153" y="2878270"/>
                  <a:pt x="0" y="2692413"/>
                </a:cubicBezTo>
                <a:cubicBezTo>
                  <a:pt x="-19999" y="2483201"/>
                  <a:pt x="63596" y="2365376"/>
                  <a:pt x="0" y="2041385"/>
                </a:cubicBezTo>
                <a:cubicBezTo>
                  <a:pt x="-50959" y="1703442"/>
                  <a:pt x="40144" y="1714920"/>
                  <a:pt x="0" y="1489665"/>
                </a:cubicBezTo>
                <a:cubicBezTo>
                  <a:pt x="-55192" y="1290506"/>
                  <a:pt x="-563" y="1099667"/>
                  <a:pt x="0" y="993118"/>
                </a:cubicBezTo>
                <a:cubicBezTo>
                  <a:pt x="-61585" y="427738"/>
                  <a:pt x="473684" y="-58205"/>
                  <a:pt x="993118" y="0"/>
                </a:cubicBezTo>
                <a:close/>
              </a:path>
              <a:path w="7415135" h="5958591" fill="none" stroke="0" extrusionOk="0">
                <a:moveTo>
                  <a:pt x="993118" y="0"/>
                </a:moveTo>
                <a:cubicBezTo>
                  <a:pt x="1135185" y="-15690"/>
                  <a:pt x="1377565" y="-5582"/>
                  <a:pt x="1512718" y="0"/>
                </a:cubicBezTo>
                <a:cubicBezTo>
                  <a:pt x="1597229" y="-10793"/>
                  <a:pt x="1866960" y="89295"/>
                  <a:pt x="2160757" y="0"/>
                </a:cubicBezTo>
                <a:cubicBezTo>
                  <a:pt x="2501593" y="-40978"/>
                  <a:pt x="2610752" y="-731"/>
                  <a:pt x="2808797" y="0"/>
                </a:cubicBezTo>
                <a:cubicBezTo>
                  <a:pt x="3028827" y="-30759"/>
                  <a:pt x="3078421" y="7637"/>
                  <a:pt x="3328397" y="0"/>
                </a:cubicBezTo>
                <a:cubicBezTo>
                  <a:pt x="3543986" y="-5365"/>
                  <a:pt x="3569369" y="38940"/>
                  <a:pt x="3719556" y="0"/>
                </a:cubicBezTo>
                <a:cubicBezTo>
                  <a:pt x="3878259" y="-39080"/>
                  <a:pt x="4201206" y="-10290"/>
                  <a:pt x="4303376" y="0"/>
                </a:cubicBezTo>
                <a:cubicBezTo>
                  <a:pt x="4419757" y="-10506"/>
                  <a:pt x="4619723" y="19082"/>
                  <a:pt x="4758755" y="0"/>
                </a:cubicBezTo>
                <a:cubicBezTo>
                  <a:pt x="4887891" y="-18084"/>
                  <a:pt x="5158329" y="80277"/>
                  <a:pt x="5342575" y="0"/>
                </a:cubicBezTo>
                <a:cubicBezTo>
                  <a:pt x="5526686" y="-44433"/>
                  <a:pt x="5694460" y="95"/>
                  <a:pt x="5797954" y="0"/>
                </a:cubicBezTo>
                <a:cubicBezTo>
                  <a:pt x="5896789" y="-1368"/>
                  <a:pt x="6195055" y="739"/>
                  <a:pt x="6381774" y="0"/>
                </a:cubicBezTo>
                <a:cubicBezTo>
                  <a:pt x="6677379" y="20316"/>
                  <a:pt x="6950709" y="15575"/>
                  <a:pt x="7415135" y="0"/>
                </a:cubicBezTo>
                <a:lnTo>
                  <a:pt x="7415135" y="0"/>
                </a:lnTo>
                <a:cubicBezTo>
                  <a:pt x="7470015" y="212491"/>
                  <a:pt x="7345524" y="327139"/>
                  <a:pt x="7415135" y="651029"/>
                </a:cubicBezTo>
                <a:cubicBezTo>
                  <a:pt x="7456165" y="939623"/>
                  <a:pt x="7412183" y="997346"/>
                  <a:pt x="7415135" y="1103438"/>
                </a:cubicBezTo>
                <a:cubicBezTo>
                  <a:pt x="7435610" y="1198442"/>
                  <a:pt x="7401914" y="1328229"/>
                  <a:pt x="7415135" y="1506193"/>
                </a:cubicBezTo>
                <a:cubicBezTo>
                  <a:pt x="7432746" y="1695381"/>
                  <a:pt x="7384103" y="1762561"/>
                  <a:pt x="7415135" y="1958603"/>
                </a:cubicBezTo>
                <a:cubicBezTo>
                  <a:pt x="7427311" y="2134298"/>
                  <a:pt x="7357672" y="2330699"/>
                  <a:pt x="7415135" y="2460668"/>
                </a:cubicBezTo>
                <a:cubicBezTo>
                  <a:pt x="7462647" y="2601762"/>
                  <a:pt x="7395513" y="2869337"/>
                  <a:pt x="7415135" y="3012387"/>
                </a:cubicBezTo>
                <a:cubicBezTo>
                  <a:pt x="7438245" y="3184728"/>
                  <a:pt x="7373881" y="3385504"/>
                  <a:pt x="7415135" y="3514451"/>
                </a:cubicBezTo>
                <a:cubicBezTo>
                  <a:pt x="7432013" y="3704655"/>
                  <a:pt x="7406759" y="3804657"/>
                  <a:pt x="7415135" y="3917206"/>
                </a:cubicBezTo>
                <a:cubicBezTo>
                  <a:pt x="7453983" y="4023782"/>
                  <a:pt x="7301716" y="4711919"/>
                  <a:pt x="7415135" y="4965473"/>
                </a:cubicBezTo>
                <a:cubicBezTo>
                  <a:pt x="7423660" y="5477423"/>
                  <a:pt x="6830757" y="6014229"/>
                  <a:pt x="6422017" y="5958591"/>
                </a:cubicBezTo>
                <a:cubicBezTo>
                  <a:pt x="6258474" y="5981068"/>
                  <a:pt x="6119071" y="5941728"/>
                  <a:pt x="6030858" y="5958591"/>
                </a:cubicBezTo>
                <a:cubicBezTo>
                  <a:pt x="5971677" y="5950131"/>
                  <a:pt x="5812065" y="5914719"/>
                  <a:pt x="5575478" y="5958591"/>
                </a:cubicBezTo>
                <a:cubicBezTo>
                  <a:pt x="5383102" y="5974879"/>
                  <a:pt x="5261435" y="5938398"/>
                  <a:pt x="5184319" y="5958591"/>
                </a:cubicBezTo>
                <a:cubicBezTo>
                  <a:pt x="5098712" y="5948928"/>
                  <a:pt x="4967450" y="5915787"/>
                  <a:pt x="4728940" y="5958591"/>
                </a:cubicBezTo>
                <a:cubicBezTo>
                  <a:pt x="4542674" y="5961180"/>
                  <a:pt x="4356319" y="5945690"/>
                  <a:pt x="4209340" y="5958591"/>
                </a:cubicBezTo>
                <a:cubicBezTo>
                  <a:pt x="4085520" y="5951009"/>
                  <a:pt x="3974197" y="5927545"/>
                  <a:pt x="3818181" y="5958591"/>
                </a:cubicBezTo>
                <a:cubicBezTo>
                  <a:pt x="3613871" y="5942069"/>
                  <a:pt x="3403011" y="5913798"/>
                  <a:pt x="3170141" y="5958591"/>
                </a:cubicBezTo>
                <a:cubicBezTo>
                  <a:pt x="2986906" y="5997327"/>
                  <a:pt x="2732233" y="5934626"/>
                  <a:pt x="2586321" y="5958591"/>
                </a:cubicBezTo>
                <a:cubicBezTo>
                  <a:pt x="2434601" y="5975370"/>
                  <a:pt x="2239471" y="5892088"/>
                  <a:pt x="2066722" y="5958591"/>
                </a:cubicBezTo>
                <a:cubicBezTo>
                  <a:pt x="1869989" y="6015491"/>
                  <a:pt x="1748019" y="5926171"/>
                  <a:pt x="1482902" y="5958591"/>
                </a:cubicBezTo>
                <a:cubicBezTo>
                  <a:pt x="1192659" y="6017032"/>
                  <a:pt x="949738" y="5939887"/>
                  <a:pt x="770642" y="5958591"/>
                </a:cubicBezTo>
                <a:cubicBezTo>
                  <a:pt x="637921" y="6010542"/>
                  <a:pt x="224273" y="5908228"/>
                  <a:pt x="0" y="5958591"/>
                </a:cubicBezTo>
                <a:lnTo>
                  <a:pt x="0" y="5958591"/>
                </a:lnTo>
                <a:cubicBezTo>
                  <a:pt x="9384" y="5736011"/>
                  <a:pt x="64771" y="5571880"/>
                  <a:pt x="0" y="5357217"/>
                </a:cubicBezTo>
                <a:cubicBezTo>
                  <a:pt x="-45434" y="5154369"/>
                  <a:pt x="23992" y="5004890"/>
                  <a:pt x="0" y="4805498"/>
                </a:cubicBezTo>
                <a:cubicBezTo>
                  <a:pt x="-11172" y="4602265"/>
                  <a:pt x="23868" y="4415390"/>
                  <a:pt x="0" y="4253779"/>
                </a:cubicBezTo>
                <a:cubicBezTo>
                  <a:pt x="-8174" y="4105239"/>
                  <a:pt x="62066" y="3908247"/>
                  <a:pt x="0" y="3751714"/>
                </a:cubicBezTo>
                <a:cubicBezTo>
                  <a:pt x="-60858" y="3593722"/>
                  <a:pt x="17091" y="3515604"/>
                  <a:pt x="0" y="3348959"/>
                </a:cubicBezTo>
                <a:cubicBezTo>
                  <a:pt x="-13943" y="3222087"/>
                  <a:pt x="87606" y="3048010"/>
                  <a:pt x="0" y="2846895"/>
                </a:cubicBezTo>
                <a:cubicBezTo>
                  <a:pt x="-78063" y="2651548"/>
                  <a:pt x="82440" y="2552465"/>
                  <a:pt x="0" y="2394485"/>
                </a:cubicBezTo>
                <a:cubicBezTo>
                  <a:pt x="-50137" y="2245278"/>
                  <a:pt x="30680" y="2130756"/>
                  <a:pt x="0" y="1991730"/>
                </a:cubicBezTo>
                <a:cubicBezTo>
                  <a:pt x="9920" y="1820653"/>
                  <a:pt x="125949" y="1268532"/>
                  <a:pt x="0" y="993118"/>
                </a:cubicBezTo>
                <a:cubicBezTo>
                  <a:pt x="67178" y="398821"/>
                  <a:pt x="505057" y="-145367"/>
                  <a:pt x="993118" y="0"/>
                </a:cubicBezTo>
                <a:close/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46502237">
                  <a:custGeom>
                    <a:avLst/>
                    <a:gdLst>
                      <a:gd name="connsiteX0" fmla="*/ 993118 w 7415135"/>
                      <a:gd name="connsiteY0" fmla="*/ 0 h 5958591"/>
                      <a:gd name="connsiteX1" fmla="*/ 1512718 w 7415135"/>
                      <a:gd name="connsiteY1" fmla="*/ 0 h 5958591"/>
                      <a:gd name="connsiteX2" fmla="*/ 2160757 w 7415135"/>
                      <a:gd name="connsiteY2" fmla="*/ 0 h 5958591"/>
                      <a:gd name="connsiteX3" fmla="*/ 2808797 w 7415135"/>
                      <a:gd name="connsiteY3" fmla="*/ 0 h 5958591"/>
                      <a:gd name="connsiteX4" fmla="*/ 3328397 w 7415135"/>
                      <a:gd name="connsiteY4" fmla="*/ 0 h 5958591"/>
                      <a:gd name="connsiteX5" fmla="*/ 3719556 w 7415135"/>
                      <a:gd name="connsiteY5" fmla="*/ 0 h 5958591"/>
                      <a:gd name="connsiteX6" fmla="*/ 4303376 w 7415135"/>
                      <a:gd name="connsiteY6" fmla="*/ 0 h 5958591"/>
                      <a:gd name="connsiteX7" fmla="*/ 4758755 w 7415135"/>
                      <a:gd name="connsiteY7" fmla="*/ 0 h 5958591"/>
                      <a:gd name="connsiteX8" fmla="*/ 5342575 w 7415135"/>
                      <a:gd name="connsiteY8" fmla="*/ 0 h 5958591"/>
                      <a:gd name="connsiteX9" fmla="*/ 5797954 w 7415135"/>
                      <a:gd name="connsiteY9" fmla="*/ 0 h 5958591"/>
                      <a:gd name="connsiteX10" fmla="*/ 6381774 w 7415135"/>
                      <a:gd name="connsiteY10" fmla="*/ 0 h 5958591"/>
                      <a:gd name="connsiteX11" fmla="*/ 7415135 w 7415135"/>
                      <a:gd name="connsiteY11" fmla="*/ 0 h 5958591"/>
                      <a:gd name="connsiteX12" fmla="*/ 7415135 w 7415135"/>
                      <a:gd name="connsiteY12" fmla="*/ 0 h 5958591"/>
                      <a:gd name="connsiteX13" fmla="*/ 7415135 w 7415135"/>
                      <a:gd name="connsiteY13" fmla="*/ 651029 h 5958591"/>
                      <a:gd name="connsiteX14" fmla="*/ 7415135 w 7415135"/>
                      <a:gd name="connsiteY14" fmla="*/ 1103438 h 5958591"/>
                      <a:gd name="connsiteX15" fmla="*/ 7415135 w 7415135"/>
                      <a:gd name="connsiteY15" fmla="*/ 1506193 h 5958591"/>
                      <a:gd name="connsiteX16" fmla="*/ 7415135 w 7415135"/>
                      <a:gd name="connsiteY16" fmla="*/ 1958603 h 5958591"/>
                      <a:gd name="connsiteX17" fmla="*/ 7415135 w 7415135"/>
                      <a:gd name="connsiteY17" fmla="*/ 2460668 h 5958591"/>
                      <a:gd name="connsiteX18" fmla="*/ 7415135 w 7415135"/>
                      <a:gd name="connsiteY18" fmla="*/ 3012387 h 5958591"/>
                      <a:gd name="connsiteX19" fmla="*/ 7415135 w 7415135"/>
                      <a:gd name="connsiteY19" fmla="*/ 3514451 h 5958591"/>
                      <a:gd name="connsiteX20" fmla="*/ 7415135 w 7415135"/>
                      <a:gd name="connsiteY20" fmla="*/ 3917206 h 5958591"/>
                      <a:gd name="connsiteX21" fmla="*/ 7415135 w 7415135"/>
                      <a:gd name="connsiteY21" fmla="*/ 4965473 h 5958591"/>
                      <a:gd name="connsiteX22" fmla="*/ 6422017 w 7415135"/>
                      <a:gd name="connsiteY22" fmla="*/ 5958591 h 5958591"/>
                      <a:gd name="connsiteX23" fmla="*/ 6030858 w 7415135"/>
                      <a:gd name="connsiteY23" fmla="*/ 5958591 h 5958591"/>
                      <a:gd name="connsiteX24" fmla="*/ 5575478 w 7415135"/>
                      <a:gd name="connsiteY24" fmla="*/ 5958591 h 5958591"/>
                      <a:gd name="connsiteX25" fmla="*/ 5184319 w 7415135"/>
                      <a:gd name="connsiteY25" fmla="*/ 5958591 h 5958591"/>
                      <a:gd name="connsiteX26" fmla="*/ 4728940 w 7415135"/>
                      <a:gd name="connsiteY26" fmla="*/ 5958591 h 5958591"/>
                      <a:gd name="connsiteX27" fmla="*/ 4209340 w 7415135"/>
                      <a:gd name="connsiteY27" fmla="*/ 5958591 h 5958591"/>
                      <a:gd name="connsiteX28" fmla="*/ 3818181 w 7415135"/>
                      <a:gd name="connsiteY28" fmla="*/ 5958591 h 5958591"/>
                      <a:gd name="connsiteX29" fmla="*/ 3170141 w 7415135"/>
                      <a:gd name="connsiteY29" fmla="*/ 5958591 h 5958591"/>
                      <a:gd name="connsiteX30" fmla="*/ 2586321 w 7415135"/>
                      <a:gd name="connsiteY30" fmla="*/ 5958591 h 5958591"/>
                      <a:gd name="connsiteX31" fmla="*/ 2066722 w 7415135"/>
                      <a:gd name="connsiteY31" fmla="*/ 5958591 h 5958591"/>
                      <a:gd name="connsiteX32" fmla="*/ 1482902 w 7415135"/>
                      <a:gd name="connsiteY32" fmla="*/ 5958591 h 5958591"/>
                      <a:gd name="connsiteX33" fmla="*/ 770642 w 7415135"/>
                      <a:gd name="connsiteY33" fmla="*/ 5958591 h 5958591"/>
                      <a:gd name="connsiteX34" fmla="*/ 0 w 7415135"/>
                      <a:gd name="connsiteY34" fmla="*/ 5958591 h 5958591"/>
                      <a:gd name="connsiteX35" fmla="*/ 0 w 7415135"/>
                      <a:gd name="connsiteY35" fmla="*/ 5958591 h 5958591"/>
                      <a:gd name="connsiteX36" fmla="*/ 0 w 7415135"/>
                      <a:gd name="connsiteY36" fmla="*/ 5357217 h 5958591"/>
                      <a:gd name="connsiteX37" fmla="*/ 0 w 7415135"/>
                      <a:gd name="connsiteY37" fmla="*/ 4805498 h 5958591"/>
                      <a:gd name="connsiteX38" fmla="*/ 0 w 7415135"/>
                      <a:gd name="connsiteY38" fmla="*/ 4253779 h 5958591"/>
                      <a:gd name="connsiteX39" fmla="*/ 0 w 7415135"/>
                      <a:gd name="connsiteY39" fmla="*/ 3751714 h 5958591"/>
                      <a:gd name="connsiteX40" fmla="*/ 0 w 7415135"/>
                      <a:gd name="connsiteY40" fmla="*/ 3348959 h 5958591"/>
                      <a:gd name="connsiteX41" fmla="*/ 0 w 7415135"/>
                      <a:gd name="connsiteY41" fmla="*/ 2846895 h 5958591"/>
                      <a:gd name="connsiteX42" fmla="*/ 0 w 7415135"/>
                      <a:gd name="connsiteY42" fmla="*/ 2394485 h 5958591"/>
                      <a:gd name="connsiteX43" fmla="*/ 0 w 7415135"/>
                      <a:gd name="connsiteY43" fmla="*/ 1991730 h 5958591"/>
                      <a:gd name="connsiteX44" fmla="*/ 0 w 7415135"/>
                      <a:gd name="connsiteY44" fmla="*/ 993118 h 5958591"/>
                      <a:gd name="connsiteX45" fmla="*/ 993118 w 7415135"/>
                      <a:gd name="connsiteY45" fmla="*/ 0 h 595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7415135" h="5958591" fill="none" extrusionOk="0">
                        <a:moveTo>
                          <a:pt x="993118" y="0"/>
                        </a:moveTo>
                        <a:cubicBezTo>
                          <a:pt x="1164218" y="-32186"/>
                          <a:pt x="1368265" y="20377"/>
                          <a:pt x="1512718" y="0"/>
                        </a:cubicBezTo>
                        <a:cubicBezTo>
                          <a:pt x="1657171" y="-20377"/>
                          <a:pt x="1858986" y="37945"/>
                          <a:pt x="2160757" y="0"/>
                        </a:cubicBezTo>
                        <a:cubicBezTo>
                          <a:pt x="2462528" y="-37945"/>
                          <a:pt x="2598856" y="8998"/>
                          <a:pt x="2808797" y="0"/>
                        </a:cubicBezTo>
                        <a:cubicBezTo>
                          <a:pt x="3018738" y="-8998"/>
                          <a:pt x="3100218" y="11278"/>
                          <a:pt x="3328397" y="0"/>
                        </a:cubicBezTo>
                        <a:cubicBezTo>
                          <a:pt x="3556576" y="-11278"/>
                          <a:pt x="3562448" y="36068"/>
                          <a:pt x="3719556" y="0"/>
                        </a:cubicBezTo>
                        <a:cubicBezTo>
                          <a:pt x="3876664" y="-36068"/>
                          <a:pt x="4183896" y="10689"/>
                          <a:pt x="4303376" y="0"/>
                        </a:cubicBezTo>
                        <a:cubicBezTo>
                          <a:pt x="4422856" y="-10689"/>
                          <a:pt x="4613248" y="17911"/>
                          <a:pt x="4758755" y="0"/>
                        </a:cubicBezTo>
                        <a:cubicBezTo>
                          <a:pt x="4904262" y="-17911"/>
                          <a:pt x="5154224" y="57151"/>
                          <a:pt x="5342575" y="0"/>
                        </a:cubicBezTo>
                        <a:cubicBezTo>
                          <a:pt x="5530926" y="-57151"/>
                          <a:pt x="5691873" y="3761"/>
                          <a:pt x="5797954" y="0"/>
                        </a:cubicBezTo>
                        <a:cubicBezTo>
                          <a:pt x="5904035" y="-3761"/>
                          <a:pt x="6199725" y="18727"/>
                          <a:pt x="6381774" y="0"/>
                        </a:cubicBezTo>
                        <a:cubicBezTo>
                          <a:pt x="6563823" y="-18727"/>
                          <a:pt x="6973736" y="94856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28282" y="193880"/>
                          <a:pt x="7373640" y="374294"/>
                          <a:pt x="7415135" y="651029"/>
                        </a:cubicBezTo>
                        <a:cubicBezTo>
                          <a:pt x="7456630" y="927764"/>
                          <a:pt x="7414289" y="997326"/>
                          <a:pt x="7415135" y="1103438"/>
                        </a:cubicBezTo>
                        <a:cubicBezTo>
                          <a:pt x="7415981" y="1209550"/>
                          <a:pt x="7372161" y="1326560"/>
                          <a:pt x="7415135" y="1506193"/>
                        </a:cubicBezTo>
                        <a:cubicBezTo>
                          <a:pt x="7458109" y="1685827"/>
                          <a:pt x="7379286" y="1801736"/>
                          <a:pt x="7415135" y="1958603"/>
                        </a:cubicBezTo>
                        <a:cubicBezTo>
                          <a:pt x="7450984" y="2115470"/>
                          <a:pt x="7361315" y="2329887"/>
                          <a:pt x="7415135" y="2460668"/>
                        </a:cubicBezTo>
                        <a:cubicBezTo>
                          <a:pt x="7468955" y="2591450"/>
                          <a:pt x="7385350" y="2838035"/>
                          <a:pt x="7415135" y="3012387"/>
                        </a:cubicBezTo>
                        <a:cubicBezTo>
                          <a:pt x="7444920" y="3186739"/>
                          <a:pt x="7377560" y="3351936"/>
                          <a:pt x="7415135" y="3514451"/>
                        </a:cubicBezTo>
                        <a:cubicBezTo>
                          <a:pt x="7452710" y="3676966"/>
                          <a:pt x="7385956" y="3800993"/>
                          <a:pt x="7415135" y="3917206"/>
                        </a:cubicBezTo>
                        <a:cubicBezTo>
                          <a:pt x="7444314" y="4033420"/>
                          <a:pt x="7297978" y="4730176"/>
                          <a:pt x="7415135" y="4965473"/>
                        </a:cubicBezTo>
                        <a:cubicBezTo>
                          <a:pt x="7445687" y="5450471"/>
                          <a:pt x="6893452" y="5924524"/>
                          <a:pt x="6422017" y="5958591"/>
                        </a:cubicBezTo>
                        <a:cubicBezTo>
                          <a:pt x="6252165" y="5962752"/>
                          <a:pt x="6116877" y="5935963"/>
                          <a:pt x="6030858" y="5958591"/>
                        </a:cubicBezTo>
                        <a:cubicBezTo>
                          <a:pt x="5944839" y="5981219"/>
                          <a:pt x="5779304" y="5933131"/>
                          <a:pt x="5575478" y="5958591"/>
                        </a:cubicBezTo>
                        <a:cubicBezTo>
                          <a:pt x="5371652" y="5984051"/>
                          <a:pt x="5263270" y="5938513"/>
                          <a:pt x="5184319" y="5958591"/>
                        </a:cubicBezTo>
                        <a:cubicBezTo>
                          <a:pt x="5105368" y="5978669"/>
                          <a:pt x="4932480" y="5945941"/>
                          <a:pt x="4728940" y="5958591"/>
                        </a:cubicBezTo>
                        <a:cubicBezTo>
                          <a:pt x="4525400" y="5971241"/>
                          <a:pt x="4322714" y="5946652"/>
                          <a:pt x="4209340" y="5958591"/>
                        </a:cubicBezTo>
                        <a:cubicBezTo>
                          <a:pt x="4095966" y="5970530"/>
                          <a:pt x="3984740" y="5945470"/>
                          <a:pt x="3818181" y="5958591"/>
                        </a:cubicBezTo>
                        <a:cubicBezTo>
                          <a:pt x="3651622" y="5971712"/>
                          <a:pt x="3358934" y="5922805"/>
                          <a:pt x="3170141" y="5958591"/>
                        </a:cubicBezTo>
                        <a:cubicBezTo>
                          <a:pt x="2981348" y="5994377"/>
                          <a:pt x="2732695" y="5947300"/>
                          <a:pt x="2586321" y="5958591"/>
                        </a:cubicBezTo>
                        <a:cubicBezTo>
                          <a:pt x="2439947" y="5969882"/>
                          <a:pt x="2271272" y="5902727"/>
                          <a:pt x="2066722" y="5958591"/>
                        </a:cubicBezTo>
                        <a:cubicBezTo>
                          <a:pt x="1862172" y="6014455"/>
                          <a:pt x="1773771" y="5930259"/>
                          <a:pt x="1482902" y="5958591"/>
                        </a:cubicBezTo>
                        <a:cubicBezTo>
                          <a:pt x="1192033" y="5986923"/>
                          <a:pt x="948437" y="5932811"/>
                          <a:pt x="770642" y="5958591"/>
                        </a:cubicBezTo>
                        <a:cubicBezTo>
                          <a:pt x="592847" y="5984371"/>
                          <a:pt x="209804" y="5899353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5791" y="5785379"/>
                          <a:pt x="60543" y="5574651"/>
                          <a:pt x="0" y="5357217"/>
                        </a:cubicBezTo>
                        <a:cubicBezTo>
                          <a:pt x="-60543" y="5139783"/>
                          <a:pt x="10960" y="5002742"/>
                          <a:pt x="0" y="4805498"/>
                        </a:cubicBezTo>
                        <a:cubicBezTo>
                          <a:pt x="-10960" y="4608254"/>
                          <a:pt x="40572" y="4431518"/>
                          <a:pt x="0" y="4253779"/>
                        </a:cubicBezTo>
                        <a:cubicBezTo>
                          <a:pt x="-40572" y="4076040"/>
                          <a:pt x="51417" y="3929655"/>
                          <a:pt x="0" y="3751714"/>
                        </a:cubicBezTo>
                        <a:cubicBezTo>
                          <a:pt x="-51417" y="3573773"/>
                          <a:pt x="11933" y="3484282"/>
                          <a:pt x="0" y="3348959"/>
                        </a:cubicBezTo>
                        <a:cubicBezTo>
                          <a:pt x="-11933" y="3213637"/>
                          <a:pt x="37484" y="3029480"/>
                          <a:pt x="0" y="2846895"/>
                        </a:cubicBezTo>
                        <a:cubicBezTo>
                          <a:pt x="-37484" y="2664310"/>
                          <a:pt x="49699" y="2546648"/>
                          <a:pt x="0" y="2394485"/>
                        </a:cubicBezTo>
                        <a:cubicBezTo>
                          <a:pt x="-49699" y="2242322"/>
                          <a:pt x="23066" y="2151724"/>
                          <a:pt x="0" y="1991730"/>
                        </a:cubicBezTo>
                        <a:cubicBezTo>
                          <a:pt x="-23066" y="1831736"/>
                          <a:pt x="81618" y="1244871"/>
                          <a:pt x="0" y="993118"/>
                        </a:cubicBezTo>
                        <a:cubicBezTo>
                          <a:pt x="58617" y="407029"/>
                          <a:pt x="545499" y="-55082"/>
                          <a:pt x="993118" y="0"/>
                        </a:cubicBezTo>
                        <a:close/>
                      </a:path>
                      <a:path w="7415135" h="5958591" stroke="0" extrusionOk="0">
                        <a:moveTo>
                          <a:pt x="993118" y="0"/>
                        </a:moveTo>
                        <a:cubicBezTo>
                          <a:pt x="1236564" y="-701"/>
                          <a:pt x="1381124" y="15310"/>
                          <a:pt x="1576938" y="0"/>
                        </a:cubicBezTo>
                        <a:cubicBezTo>
                          <a:pt x="1772752" y="-15310"/>
                          <a:pt x="1930076" y="2713"/>
                          <a:pt x="2032317" y="0"/>
                        </a:cubicBezTo>
                        <a:cubicBezTo>
                          <a:pt x="2134558" y="-2713"/>
                          <a:pt x="2438452" y="68840"/>
                          <a:pt x="2744577" y="0"/>
                        </a:cubicBezTo>
                        <a:cubicBezTo>
                          <a:pt x="3050702" y="-68840"/>
                          <a:pt x="3128849" y="70496"/>
                          <a:pt x="3456837" y="0"/>
                        </a:cubicBezTo>
                        <a:cubicBezTo>
                          <a:pt x="3784825" y="-70496"/>
                          <a:pt x="3672229" y="22026"/>
                          <a:pt x="3847996" y="0"/>
                        </a:cubicBezTo>
                        <a:cubicBezTo>
                          <a:pt x="4023763" y="-22026"/>
                          <a:pt x="4262834" y="35602"/>
                          <a:pt x="4496036" y="0"/>
                        </a:cubicBezTo>
                        <a:cubicBezTo>
                          <a:pt x="4729238" y="-35602"/>
                          <a:pt x="5053794" y="16805"/>
                          <a:pt x="5208296" y="0"/>
                        </a:cubicBezTo>
                        <a:cubicBezTo>
                          <a:pt x="5362798" y="-16805"/>
                          <a:pt x="5492343" y="19960"/>
                          <a:pt x="5599456" y="0"/>
                        </a:cubicBezTo>
                        <a:cubicBezTo>
                          <a:pt x="5706569" y="-19960"/>
                          <a:pt x="5804868" y="8486"/>
                          <a:pt x="5990615" y="0"/>
                        </a:cubicBezTo>
                        <a:cubicBezTo>
                          <a:pt x="6176362" y="-8486"/>
                          <a:pt x="6389858" y="57223"/>
                          <a:pt x="6510214" y="0"/>
                        </a:cubicBezTo>
                        <a:cubicBezTo>
                          <a:pt x="6630570" y="-57223"/>
                          <a:pt x="7008556" y="88607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67331" y="246651"/>
                          <a:pt x="7377582" y="385543"/>
                          <a:pt x="7415135" y="551719"/>
                        </a:cubicBezTo>
                        <a:cubicBezTo>
                          <a:pt x="7452688" y="717895"/>
                          <a:pt x="7370179" y="818360"/>
                          <a:pt x="7415135" y="954474"/>
                        </a:cubicBezTo>
                        <a:cubicBezTo>
                          <a:pt x="7460091" y="1090589"/>
                          <a:pt x="7398886" y="1305826"/>
                          <a:pt x="7415135" y="1456539"/>
                        </a:cubicBezTo>
                        <a:cubicBezTo>
                          <a:pt x="7431384" y="1607252"/>
                          <a:pt x="7351325" y="1862634"/>
                          <a:pt x="7415135" y="2008258"/>
                        </a:cubicBezTo>
                        <a:cubicBezTo>
                          <a:pt x="7478945" y="2153882"/>
                          <a:pt x="7374164" y="2519169"/>
                          <a:pt x="7415135" y="2659287"/>
                        </a:cubicBezTo>
                        <a:cubicBezTo>
                          <a:pt x="7456106" y="2799405"/>
                          <a:pt x="7349429" y="3040558"/>
                          <a:pt x="7415135" y="3310315"/>
                        </a:cubicBezTo>
                        <a:cubicBezTo>
                          <a:pt x="7480841" y="3580072"/>
                          <a:pt x="7413278" y="3730756"/>
                          <a:pt x="7415135" y="3961344"/>
                        </a:cubicBezTo>
                        <a:cubicBezTo>
                          <a:pt x="7416992" y="4191932"/>
                          <a:pt x="7401656" y="4277388"/>
                          <a:pt x="7415135" y="4364099"/>
                        </a:cubicBezTo>
                        <a:cubicBezTo>
                          <a:pt x="7428614" y="4450810"/>
                          <a:pt x="7369368" y="4677406"/>
                          <a:pt x="7415135" y="4965473"/>
                        </a:cubicBezTo>
                        <a:cubicBezTo>
                          <a:pt x="7330414" y="5652460"/>
                          <a:pt x="6978561" y="5983416"/>
                          <a:pt x="6422017" y="5958591"/>
                        </a:cubicBezTo>
                        <a:cubicBezTo>
                          <a:pt x="6206037" y="5989577"/>
                          <a:pt x="6019405" y="5908973"/>
                          <a:pt x="5709757" y="5958591"/>
                        </a:cubicBezTo>
                        <a:cubicBezTo>
                          <a:pt x="5400109" y="6008209"/>
                          <a:pt x="5254071" y="5900943"/>
                          <a:pt x="5061717" y="5958591"/>
                        </a:cubicBezTo>
                        <a:cubicBezTo>
                          <a:pt x="4869363" y="6016239"/>
                          <a:pt x="4739812" y="5925259"/>
                          <a:pt x="4542117" y="5958591"/>
                        </a:cubicBezTo>
                        <a:cubicBezTo>
                          <a:pt x="4344422" y="5991923"/>
                          <a:pt x="4126896" y="5950907"/>
                          <a:pt x="3894078" y="5958591"/>
                        </a:cubicBezTo>
                        <a:cubicBezTo>
                          <a:pt x="3661260" y="5966275"/>
                          <a:pt x="3516917" y="5943640"/>
                          <a:pt x="3310258" y="5958591"/>
                        </a:cubicBezTo>
                        <a:cubicBezTo>
                          <a:pt x="3103599" y="5973542"/>
                          <a:pt x="3079363" y="5948017"/>
                          <a:pt x="2854878" y="5958591"/>
                        </a:cubicBezTo>
                        <a:cubicBezTo>
                          <a:pt x="2630393" y="5969165"/>
                          <a:pt x="2597957" y="5947523"/>
                          <a:pt x="2463719" y="5958591"/>
                        </a:cubicBezTo>
                        <a:cubicBezTo>
                          <a:pt x="2329481" y="5969659"/>
                          <a:pt x="2123805" y="5922116"/>
                          <a:pt x="2008340" y="5958591"/>
                        </a:cubicBezTo>
                        <a:cubicBezTo>
                          <a:pt x="1892875" y="5995066"/>
                          <a:pt x="1796949" y="5945780"/>
                          <a:pt x="1617181" y="5958591"/>
                        </a:cubicBezTo>
                        <a:cubicBezTo>
                          <a:pt x="1437413" y="5971402"/>
                          <a:pt x="1048686" y="5942772"/>
                          <a:pt x="904921" y="5958591"/>
                        </a:cubicBezTo>
                        <a:cubicBezTo>
                          <a:pt x="761156" y="5974410"/>
                          <a:pt x="395489" y="5883051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10933" y="5705175"/>
                          <a:pt x="37378" y="5512678"/>
                          <a:pt x="0" y="5307562"/>
                        </a:cubicBezTo>
                        <a:cubicBezTo>
                          <a:pt x="-37378" y="5102446"/>
                          <a:pt x="25628" y="4907930"/>
                          <a:pt x="0" y="4805498"/>
                        </a:cubicBezTo>
                        <a:cubicBezTo>
                          <a:pt x="-25628" y="4703066"/>
                          <a:pt x="16085" y="4490859"/>
                          <a:pt x="0" y="4353088"/>
                        </a:cubicBezTo>
                        <a:cubicBezTo>
                          <a:pt x="-16085" y="4215317"/>
                          <a:pt x="42474" y="4104917"/>
                          <a:pt x="0" y="3950333"/>
                        </a:cubicBezTo>
                        <a:cubicBezTo>
                          <a:pt x="-42474" y="3795749"/>
                          <a:pt x="10280" y="3721746"/>
                          <a:pt x="0" y="3497923"/>
                        </a:cubicBezTo>
                        <a:cubicBezTo>
                          <a:pt x="-10280" y="3274100"/>
                          <a:pt x="38083" y="3245033"/>
                          <a:pt x="0" y="3095168"/>
                        </a:cubicBezTo>
                        <a:cubicBezTo>
                          <a:pt x="-38083" y="2945303"/>
                          <a:pt x="31744" y="2870632"/>
                          <a:pt x="0" y="2692413"/>
                        </a:cubicBezTo>
                        <a:cubicBezTo>
                          <a:pt x="-31744" y="2514195"/>
                          <a:pt x="45659" y="2361796"/>
                          <a:pt x="0" y="2041385"/>
                        </a:cubicBezTo>
                        <a:cubicBezTo>
                          <a:pt x="-45659" y="1720974"/>
                          <a:pt x="61322" y="1704016"/>
                          <a:pt x="0" y="1489665"/>
                        </a:cubicBezTo>
                        <a:cubicBezTo>
                          <a:pt x="-61322" y="1275314"/>
                          <a:pt x="1609" y="1134484"/>
                          <a:pt x="0" y="993118"/>
                        </a:cubicBezTo>
                        <a:cubicBezTo>
                          <a:pt x="-49133" y="335925"/>
                          <a:pt x="475485" y="-23865"/>
                          <a:pt x="993118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Khách cần lá dong Gói bánh hay bó giò... - Việt Shop ベトショップ | Facebook">
            <a:extLst>
              <a:ext uri="{FF2B5EF4-FFF2-40B4-BE49-F238E27FC236}">
                <a16:creationId xmlns:a16="http://schemas.microsoft.com/office/drawing/2014/main" xmlns="" id="{5A26D712-AF99-1662-A6DE-B3296D86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184" y="1343453"/>
            <a:ext cx="2514423" cy="25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Nhóm 127">
            <a:extLst>
              <a:ext uri="{FF2B5EF4-FFF2-40B4-BE49-F238E27FC236}">
                <a16:creationId xmlns:a16="http://schemas.microsoft.com/office/drawing/2014/main" xmlns="" id="{8942835C-E5E1-1686-BE5E-C108BAB28E14}"/>
              </a:ext>
            </a:extLst>
          </p:cNvPr>
          <p:cNvGrpSpPr/>
          <p:nvPr/>
        </p:nvGrpSpPr>
        <p:grpSpPr>
          <a:xfrm>
            <a:off x="3865489" y="-147271"/>
            <a:ext cx="5206949" cy="2554545"/>
            <a:chOff x="4729395" y="-110454"/>
            <a:chExt cx="3770028" cy="191590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xmlns="" id="{7F4EFD2A-7C33-BE69-5836-7FFB7B7758DA}"/>
                </a:ext>
              </a:extLst>
            </p:cNvPr>
            <p:cNvSpPr/>
            <p:nvPr/>
          </p:nvSpPr>
          <p:spPr>
            <a:xfrm>
              <a:off x="4729395" y="74951"/>
              <a:ext cx="3297838" cy="71952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154537E1-9E45-4056-1D0C-E0EF80F9CCA0}"/>
                </a:ext>
              </a:extLst>
            </p:cNvPr>
            <p:cNvSpPr txBox="1"/>
            <p:nvPr/>
          </p:nvSpPr>
          <p:spPr>
            <a:xfrm>
              <a:off x="4894288" y="-110454"/>
              <a:ext cx="3605135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Nguyên</a:t>
              </a:r>
              <a:r>
                <a:rPr kumimoji="0" lang="en-US" sz="8000" b="1" i="0" u="none" strike="noStrike" kern="0" cap="none" spc="0" normalizeH="0" baseline="0" noProof="0" dirty="0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liệu</a:t>
              </a:r>
              <a:endParaRPr kumimoji="0" lang="en-US" sz="8000" b="1" i="0" u="none" strike="noStrike" kern="0" cap="none" spc="0" normalizeH="0" baseline="0" noProof="0" dirty="0">
                <a:ln w="12700" cmpd="sng">
                  <a:solidFill>
                    <a:srgbClr val="BA1425"/>
                  </a:solidFill>
                  <a:prstDash val="solid"/>
                </a:ln>
                <a:solidFill>
                  <a:srgbClr val="F7B746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ACC6AEFC-645A-E867-5578-3E9D39078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3" b="92397" l="9940" r="89960">
                        <a14:foregroundMark x1="26406" y1="89562" x2="50100" y2="93814"/>
                        <a14:foregroundMark x1="50100" y1="93814" x2="66867" y2="92397"/>
                        <a14:foregroundMark x1="66867" y1="92397" x2="66867" y2="92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033" y="829456"/>
            <a:ext cx="2839096" cy="294931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3FDD6780-3C8C-7DD6-86E3-D2E42CD18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2184" y="4045193"/>
            <a:ext cx="2514423" cy="26307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4DB7AD41-F8F3-9C0D-2797-54FB2DC45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5667" l="5516" r="99760">
                        <a14:foregroundMark x1="7914" y1="59000" x2="20384" y2="87667"/>
                        <a14:foregroundMark x1="20384" y1="87667" x2="41247" y2="96667"/>
                        <a14:foregroundMark x1="41247" y1="96667" x2="62350" y2="97333"/>
                        <a14:foregroundMark x1="62350" y1="97333" x2="77218" y2="94000"/>
                        <a14:foregroundMark x1="77218" y1="94000" x2="92086" y2="70000"/>
                        <a14:foregroundMark x1="92086" y1="70000" x2="71703" y2="27667"/>
                        <a14:foregroundMark x1="71703" y1="27667" x2="48441" y2="18667"/>
                        <a14:foregroundMark x1="48441" y1="18667" x2="13429" y2="37667"/>
                        <a14:foregroundMark x1="13429" y1="37667" x2="8633" y2="58000"/>
                        <a14:foregroundMark x1="5995" y1="48667" x2="15108" y2="51667"/>
                        <a14:foregroundMark x1="38849" y1="64667" x2="79376" y2="87667"/>
                        <a14:foregroundMark x1="17506" y1="94667" x2="67386" y2="91667"/>
                        <a14:foregroundMark x1="67386" y1="91667" x2="67626" y2="91667"/>
                        <a14:foregroundMark x1="24221" y1="98667" x2="76739" y2="95333"/>
                        <a14:foregroundMark x1="76739" y1="95333" x2="80815" y2="95667"/>
                        <a14:foregroundMark x1="90887" y1="46667" x2="99760" y2="7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8319" y="3627681"/>
            <a:ext cx="2689194" cy="3048264"/>
          </a:xfrm>
          <a:prstGeom prst="rect">
            <a:avLst/>
          </a:prstGeom>
        </p:spPr>
      </p:pic>
      <p:pic>
        <p:nvPicPr>
          <p:cNvPr id="31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9133F662-2CD5-3089-45B7-75FBC8958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7743" y="1127935"/>
            <a:ext cx="487363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1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4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14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14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14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14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69E9D4D0-3EDD-93FB-16B3-DE05726B09BE}"/>
              </a:ext>
            </a:extLst>
          </p:cNvPr>
          <p:cNvGrpSpPr/>
          <p:nvPr/>
        </p:nvGrpSpPr>
        <p:grpSpPr>
          <a:xfrm>
            <a:off x="-741691" y="2239058"/>
            <a:ext cx="3890504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79879" y="2908481"/>
            <a:ext cx="3815648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1CA06E7E-D051-BB55-44FA-D500A77AF18B}"/>
              </a:ext>
            </a:extLst>
          </p:cNvPr>
          <p:cNvGrpSpPr/>
          <p:nvPr/>
        </p:nvGrpSpPr>
        <p:grpSpPr>
          <a:xfrm>
            <a:off x="681797" y="4638400"/>
            <a:ext cx="7861845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xmlns="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0898B87-4EF7-9971-577B-30890C8EF287}"/>
              </a:ext>
            </a:extLst>
          </p:cNvPr>
          <p:cNvSpPr/>
          <p:nvPr/>
        </p:nvSpPr>
        <p:spPr>
          <a:xfrm>
            <a:off x="567459" y="1071483"/>
            <a:ext cx="8039891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705F9D-E835-D5FE-713B-187D23A2A9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7388" y="3822348"/>
            <a:ext cx="5411390" cy="1283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12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93089" y="309716"/>
            <a:ext cx="8517194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F4248E-C1C2-A01A-154A-3B2A41A93F8D}"/>
              </a:ext>
            </a:extLst>
          </p:cNvPr>
          <p:cNvSpPr/>
          <p:nvPr/>
        </p:nvSpPr>
        <p:spPr>
          <a:xfrm>
            <a:off x="496021" y="195183"/>
            <a:ext cx="8039891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474" y="1562100"/>
            <a:ext cx="544199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61FD592-EDFD-5511-9D18-8256C7EE8298}"/>
              </a:ext>
            </a:extLst>
          </p:cNvPr>
          <p:cNvSpPr/>
          <p:nvPr/>
        </p:nvSpPr>
        <p:spPr>
          <a:xfrm>
            <a:off x="293089" y="309716"/>
            <a:ext cx="8517194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xmlns="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796500" y="342695"/>
            <a:ext cx="1000161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81" y="1761310"/>
            <a:ext cx="495746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CE63DE18-0D29-2902-69D8-10EB685217B1}"/>
              </a:ext>
            </a:extLst>
          </p:cNvPr>
          <p:cNvSpPr txBox="1"/>
          <p:nvPr/>
        </p:nvSpPr>
        <p:spPr>
          <a:xfrm>
            <a:off x="5020004" y="1723355"/>
            <a:ext cx="3368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09" y="2995334"/>
            <a:ext cx="495746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xmlns="" id="{C83F504B-0A02-FE41-0F95-FCA9544DA538}"/>
              </a:ext>
            </a:extLst>
          </p:cNvPr>
          <p:cNvSpPr txBox="1"/>
          <p:nvPr/>
        </p:nvSpPr>
        <p:spPr>
          <a:xfrm>
            <a:off x="5066598" y="3044102"/>
            <a:ext cx="3381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7AC8EE-8CD4-8023-BECB-A8FFAFF5A6E2}"/>
              </a:ext>
            </a:extLst>
          </p:cNvPr>
          <p:cNvSpPr txBox="1"/>
          <p:nvPr/>
        </p:nvSpPr>
        <p:spPr>
          <a:xfrm>
            <a:off x="5011222" y="4417868"/>
            <a:ext cx="3365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12" y="4342953"/>
            <a:ext cx="495746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xmlns="" id="{3BBBE5C5-2A52-FD04-9EDF-4F45D786D946}"/>
              </a:ext>
            </a:extLst>
          </p:cNvPr>
          <p:cNvSpPr txBox="1"/>
          <p:nvPr/>
        </p:nvSpPr>
        <p:spPr>
          <a:xfrm>
            <a:off x="1262588" y="3619127"/>
            <a:ext cx="2592159" cy="25299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1" y="1018171"/>
            <a:ext cx="3381127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738</Words>
  <Application>Microsoft Office PowerPoint</Application>
  <PresentationFormat>On-screen Show (4:3)</PresentationFormat>
  <Paragraphs>59</Paragraphs>
  <Slides>20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2023-06-02T16:52:05Z</dcterms:created>
  <dcterms:modified xsi:type="dcterms:W3CDTF">2023-06-02T16:54:14Z</dcterms:modified>
</cp:coreProperties>
</file>