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0A95C-787A-4686-BD25-FFE5A669F81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1AB5A-1FE5-4477-ADF9-D997BADE6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43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145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485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903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301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078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920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73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021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3779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314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7671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1406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E567E-AD1F-4FF3-959F-FCDFD89E8FA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BAC12-788A-437C-86D5-43547903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92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E567E-AD1F-4FF3-959F-FCDFD89E8FA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BAC12-788A-437C-86D5-43547903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32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E567E-AD1F-4FF3-959F-FCDFD89E8FA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BAC12-788A-437C-86D5-43547903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66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9"/>
          <p:cNvSpPr txBox="1">
            <a:spLocks noGrp="1"/>
          </p:cNvSpPr>
          <p:nvPr>
            <p:ph type="title"/>
          </p:nvPr>
        </p:nvSpPr>
        <p:spPr>
          <a:xfrm>
            <a:off x="601425" y="458533"/>
            <a:ext cx="74448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9"/>
          <p:cNvSpPr/>
          <p:nvPr/>
        </p:nvSpPr>
        <p:spPr>
          <a:xfrm>
            <a:off x="8340149" y="5732664"/>
            <a:ext cx="746833" cy="95427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9"/>
          <p:cNvSpPr/>
          <p:nvPr/>
        </p:nvSpPr>
        <p:spPr>
          <a:xfrm>
            <a:off x="8337015" y="5739694"/>
            <a:ext cx="748922" cy="953748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9"/>
          <p:cNvSpPr/>
          <p:nvPr/>
        </p:nvSpPr>
        <p:spPr>
          <a:xfrm>
            <a:off x="8412761" y="5828232"/>
            <a:ext cx="585899" cy="747360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9"/>
          <p:cNvSpPr/>
          <p:nvPr/>
        </p:nvSpPr>
        <p:spPr>
          <a:xfrm>
            <a:off x="8398039" y="5857150"/>
            <a:ext cx="386024" cy="73084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9"/>
          <p:cNvSpPr/>
          <p:nvPr/>
        </p:nvSpPr>
        <p:spPr>
          <a:xfrm>
            <a:off x="8340149" y="5732631"/>
            <a:ext cx="746833" cy="95427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9"/>
          <p:cNvSpPr/>
          <p:nvPr/>
        </p:nvSpPr>
        <p:spPr>
          <a:xfrm>
            <a:off x="8337015" y="5739661"/>
            <a:ext cx="748922" cy="953748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9"/>
          <p:cNvSpPr/>
          <p:nvPr/>
        </p:nvSpPr>
        <p:spPr>
          <a:xfrm>
            <a:off x="8412761" y="5828199"/>
            <a:ext cx="585899" cy="747360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9"/>
          <p:cNvSpPr/>
          <p:nvPr/>
        </p:nvSpPr>
        <p:spPr>
          <a:xfrm>
            <a:off x="8412761" y="5872575"/>
            <a:ext cx="371353" cy="7029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9"/>
          <p:cNvSpPr/>
          <p:nvPr/>
        </p:nvSpPr>
        <p:spPr>
          <a:xfrm>
            <a:off x="145229" y="297967"/>
            <a:ext cx="369831" cy="4725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9"/>
          <p:cNvSpPr/>
          <p:nvPr/>
        </p:nvSpPr>
        <p:spPr>
          <a:xfrm>
            <a:off x="143678" y="301447"/>
            <a:ext cx="370866" cy="4722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9"/>
          <p:cNvSpPr/>
          <p:nvPr/>
        </p:nvSpPr>
        <p:spPr>
          <a:xfrm>
            <a:off x="181187" y="345293"/>
            <a:ext cx="290137" cy="370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9"/>
          <p:cNvSpPr/>
          <p:nvPr/>
        </p:nvSpPr>
        <p:spPr>
          <a:xfrm>
            <a:off x="173897" y="359611"/>
            <a:ext cx="191159" cy="36189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9"/>
          <p:cNvSpPr/>
          <p:nvPr/>
        </p:nvSpPr>
        <p:spPr>
          <a:xfrm>
            <a:off x="145229" y="297951"/>
            <a:ext cx="369831" cy="4725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9"/>
          <p:cNvSpPr/>
          <p:nvPr/>
        </p:nvSpPr>
        <p:spPr>
          <a:xfrm>
            <a:off x="143678" y="301431"/>
            <a:ext cx="370866" cy="4722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9"/>
          <p:cNvSpPr/>
          <p:nvPr/>
        </p:nvSpPr>
        <p:spPr>
          <a:xfrm>
            <a:off x="181187" y="345277"/>
            <a:ext cx="290137" cy="370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9"/>
          <p:cNvSpPr/>
          <p:nvPr/>
        </p:nvSpPr>
        <p:spPr>
          <a:xfrm>
            <a:off x="181186" y="367251"/>
            <a:ext cx="183882" cy="34812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9"/>
          <p:cNvSpPr/>
          <p:nvPr/>
        </p:nvSpPr>
        <p:spPr>
          <a:xfrm>
            <a:off x="7552588" y="773734"/>
            <a:ext cx="1755182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431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713825" y="2549800"/>
            <a:ext cx="39045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713825" y="1618000"/>
            <a:ext cx="33516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171688" y="325462"/>
            <a:ext cx="1410073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7959432" y="394817"/>
            <a:ext cx="942248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7456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601425" y="1267867"/>
            <a:ext cx="79743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601425" y="458533"/>
            <a:ext cx="74448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08850" y="5971567"/>
            <a:ext cx="520712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7117764" y="186533"/>
            <a:ext cx="1664185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589611" y="5056741"/>
            <a:ext cx="5847754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3762614" y="5074048"/>
            <a:ext cx="625116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24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E567E-AD1F-4FF3-959F-FCDFD89E8FA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BAC12-788A-437C-86D5-43547903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06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E567E-AD1F-4FF3-959F-FCDFD89E8FA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BAC12-788A-437C-86D5-43547903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0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E567E-AD1F-4FF3-959F-FCDFD89E8FA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BAC12-788A-437C-86D5-43547903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8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E567E-AD1F-4FF3-959F-FCDFD89E8FA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BAC12-788A-437C-86D5-43547903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3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E567E-AD1F-4FF3-959F-FCDFD89E8FA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BAC12-788A-437C-86D5-43547903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1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E567E-AD1F-4FF3-959F-FCDFD89E8FA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BAC12-788A-437C-86D5-43547903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23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E567E-AD1F-4FF3-959F-FCDFD89E8FA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BAC12-788A-437C-86D5-43547903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12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E567E-AD1F-4FF3-959F-FCDFD89E8FA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BAC12-788A-437C-86D5-43547903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55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E567E-AD1F-4FF3-959F-FCDFD89E8FA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BAC12-788A-437C-86D5-43547903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6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9.png"/><Relationship Id="rId10" Type="http://schemas.openxmlformats.org/officeDocument/2006/relationships/image" Target="../media/image51.pn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9.png"/><Relationship Id="rId10" Type="http://schemas.openxmlformats.org/officeDocument/2006/relationships/image" Target="../media/image52.pn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9.png"/><Relationship Id="rId10" Type="http://schemas.openxmlformats.org/officeDocument/2006/relationships/image" Target="../media/image53.pn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microsoft.com/office/2007/relationships/hdphoto" Target="../media/hdphoto9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microsoft.com/office/2007/relationships/hdphoto" Target="../media/hdphoto8.wdp"/><Relationship Id="rId4" Type="http://schemas.openxmlformats.org/officeDocument/2006/relationships/image" Target="../media/image57.png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14.wdp"/><Relationship Id="rId3" Type="http://schemas.openxmlformats.org/officeDocument/2006/relationships/audio" Target="../media/audio5.wav"/><Relationship Id="rId7" Type="http://schemas.microsoft.com/office/2007/relationships/hdphoto" Target="../media/hdphoto11.wdp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microsoft.com/office/2007/relationships/hdphoto" Target="../media/hdphoto13.wdp"/><Relationship Id="rId5" Type="http://schemas.microsoft.com/office/2007/relationships/hdphoto" Target="../media/hdphoto8.wdp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microsoft.com/office/2007/relationships/hdphoto" Target="../media/hdphoto12.wdp"/><Relationship Id="rId14" Type="http://schemas.openxmlformats.org/officeDocument/2006/relationships/audio" Target="NUL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58.png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14.wdp"/><Relationship Id="rId3" Type="http://schemas.openxmlformats.org/officeDocument/2006/relationships/audio" Target="../media/audio5.wav"/><Relationship Id="rId7" Type="http://schemas.microsoft.com/office/2007/relationships/hdphoto" Target="../media/hdphoto11.wdp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microsoft.com/office/2007/relationships/hdphoto" Target="../media/hdphoto13.wdp"/><Relationship Id="rId5" Type="http://schemas.microsoft.com/office/2007/relationships/hdphoto" Target="../media/hdphoto8.wdp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microsoft.com/office/2007/relationships/hdphoto" Target="../media/hdphoto12.wdp"/><Relationship Id="rId14" Type="http://schemas.openxmlformats.org/officeDocument/2006/relationships/audio" Target="NUL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26" Type="http://schemas.openxmlformats.org/officeDocument/2006/relationships/image" Target="../media/image24.png"/><Relationship Id="rId3" Type="http://schemas.openxmlformats.org/officeDocument/2006/relationships/image" Target="../media/image7.png"/><Relationship Id="rId21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5" Type="http://schemas.openxmlformats.org/officeDocument/2006/relationships/image" Target="../media/image23.png"/><Relationship Id="rId2" Type="http://schemas.openxmlformats.org/officeDocument/2006/relationships/image" Target="../media/image6.png"/><Relationship Id="rId16" Type="http://schemas.openxmlformats.org/officeDocument/2006/relationships/image" Target="../media/image17.png"/><Relationship Id="rId20" Type="http://schemas.microsoft.com/office/2007/relationships/hdphoto" Target="../media/hdphoto5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24" Type="http://schemas.microsoft.com/office/2007/relationships/hdphoto" Target="../media/hdphoto7.wdp"/><Relationship Id="rId5" Type="http://schemas.openxmlformats.org/officeDocument/2006/relationships/image" Target="../media/image9.emf"/><Relationship Id="rId15" Type="http://schemas.microsoft.com/office/2007/relationships/hdphoto" Target="../media/hdphoto4.wdp"/><Relationship Id="rId23" Type="http://schemas.openxmlformats.org/officeDocument/2006/relationships/image" Target="../media/image22.png"/><Relationship Id="rId28" Type="http://schemas.openxmlformats.org/officeDocument/2006/relationships/image" Target="../media/image26.png"/><Relationship Id="rId10" Type="http://schemas.microsoft.com/office/2007/relationships/hdphoto" Target="../media/hdphoto3.wdp"/><Relationship Id="rId19" Type="http://schemas.openxmlformats.org/officeDocument/2006/relationships/image" Target="../media/image20.png"/><Relationship Id="rId31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microsoft.com/office/2007/relationships/hdphoto" Target="../media/hdphoto6.wdp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30.png"/><Relationship Id="rId26" Type="http://schemas.openxmlformats.org/officeDocument/2006/relationships/image" Target="../media/image21.png"/><Relationship Id="rId39" Type="http://schemas.openxmlformats.org/officeDocument/2006/relationships/image" Target="../media/image34.png"/><Relationship Id="rId3" Type="http://schemas.openxmlformats.org/officeDocument/2006/relationships/audio" Target="../media/audio2.wav"/><Relationship Id="rId21" Type="http://schemas.openxmlformats.org/officeDocument/2006/relationships/image" Target="../media/image31.jpeg"/><Relationship Id="rId34" Type="http://schemas.openxmlformats.org/officeDocument/2006/relationships/image" Target="../media/image27.png"/><Relationship Id="rId42" Type="http://schemas.openxmlformats.org/officeDocument/2006/relationships/image" Target="../media/image36.png"/><Relationship Id="rId47" Type="http://schemas.openxmlformats.org/officeDocument/2006/relationships/image" Target="../media/image39.png"/><Relationship Id="rId50" Type="http://schemas.openxmlformats.org/officeDocument/2006/relationships/image" Target="../media/image41.gif"/><Relationship Id="rId7" Type="http://schemas.openxmlformats.org/officeDocument/2006/relationships/image" Target="../media/image9.emf"/><Relationship Id="rId12" Type="http://schemas.microsoft.com/office/2007/relationships/hdphoto" Target="../media/hdphoto3.wdp"/><Relationship Id="rId17" Type="http://schemas.microsoft.com/office/2007/relationships/hdphoto" Target="../media/hdphoto4.wdp"/><Relationship Id="rId25" Type="http://schemas.microsoft.com/office/2007/relationships/hdphoto" Target="../media/hdphoto5.wdp"/><Relationship Id="rId33" Type="http://schemas.openxmlformats.org/officeDocument/2006/relationships/image" Target="../media/image26.png"/><Relationship Id="rId38" Type="http://schemas.openxmlformats.org/officeDocument/2006/relationships/slide" Target="slide6.xml"/><Relationship Id="rId46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29" Type="http://schemas.microsoft.com/office/2007/relationships/hdphoto" Target="../media/hdphoto7.wdp"/><Relationship Id="rId41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37" Type="http://schemas.openxmlformats.org/officeDocument/2006/relationships/image" Target="../media/image33.png"/><Relationship Id="rId40" Type="http://schemas.openxmlformats.org/officeDocument/2006/relationships/slide" Target="slide7.xml"/><Relationship Id="rId45" Type="http://schemas.openxmlformats.org/officeDocument/2006/relationships/image" Target="../media/image38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28" Type="http://schemas.openxmlformats.org/officeDocument/2006/relationships/image" Target="../media/image22.png"/><Relationship Id="rId36" Type="http://schemas.openxmlformats.org/officeDocument/2006/relationships/slide" Target="slide5.xml"/><Relationship Id="rId49" Type="http://schemas.openxmlformats.org/officeDocument/2006/relationships/image" Target="../media/image40.png"/><Relationship Id="rId10" Type="http://schemas.openxmlformats.org/officeDocument/2006/relationships/image" Target="../media/image11.gif"/><Relationship Id="rId19" Type="http://schemas.openxmlformats.org/officeDocument/2006/relationships/image" Target="../media/image17.png"/><Relationship Id="rId31" Type="http://schemas.openxmlformats.org/officeDocument/2006/relationships/image" Target="../media/image24.png"/><Relationship Id="rId44" Type="http://schemas.openxmlformats.org/officeDocument/2006/relationships/slide" Target="slide10.xml"/><Relationship Id="rId52" Type="http://schemas.openxmlformats.org/officeDocument/2006/relationships/slide" Target="slide13.xml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14.png"/><Relationship Id="rId22" Type="http://schemas.openxmlformats.org/officeDocument/2006/relationships/image" Target="../media/image32.jpeg"/><Relationship Id="rId27" Type="http://schemas.microsoft.com/office/2007/relationships/hdphoto" Target="../media/hdphoto6.wdp"/><Relationship Id="rId30" Type="http://schemas.openxmlformats.org/officeDocument/2006/relationships/image" Target="../media/image23.png"/><Relationship Id="rId35" Type="http://schemas.openxmlformats.org/officeDocument/2006/relationships/image" Target="../media/image28.png"/><Relationship Id="rId43" Type="http://schemas.openxmlformats.org/officeDocument/2006/relationships/image" Target="../media/image37.png"/><Relationship Id="rId48" Type="http://schemas.openxmlformats.org/officeDocument/2006/relationships/slide" Target="slide9.xml"/><Relationship Id="rId8" Type="http://schemas.openxmlformats.org/officeDocument/2006/relationships/image" Target="../media/image10.png"/><Relationship Id="rId51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9.png"/><Relationship Id="rId10" Type="http://schemas.openxmlformats.org/officeDocument/2006/relationships/image" Target="../media/image46.pn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9.png"/><Relationship Id="rId10" Type="http://schemas.openxmlformats.org/officeDocument/2006/relationships/image" Target="../media/image47.pn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9.png"/><Relationship Id="rId10" Type="http://schemas.openxmlformats.org/officeDocument/2006/relationships/image" Target="../media/image48.pn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9.png"/><Relationship Id="rId10" Type="http://schemas.openxmlformats.org/officeDocument/2006/relationships/image" Target="../media/image49.pn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9.png"/><Relationship Id="rId10" Type="http://schemas.openxmlformats.org/officeDocument/2006/relationships/image" Target="../media/image50.pn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417925" y="718867"/>
            <a:ext cx="1664185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8294126" y="2134467"/>
            <a:ext cx="1664185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>
            <a:off x="5888276" y="210865"/>
            <a:ext cx="978907" cy="66703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851542" y="3417534"/>
            <a:ext cx="2460908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7176826" y="3625818"/>
            <a:ext cx="1543553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7C0AAE-321A-4099-8C78-34F3878B7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722" y="858162"/>
            <a:ext cx="2871465" cy="1146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684107-E9AE-4B31-B615-3533AAD13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239" y="2076663"/>
            <a:ext cx="6396782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9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58AD433-BC39-4158-8E4E-515A12B14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C470E99-CE07-4471-ADBB-ED54C05C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9280" y="202377"/>
            <a:ext cx="5424125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09850B7-83E2-493E-8783-7E649E80A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08" y="1112571"/>
            <a:ext cx="3123089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xmlns="" id="{52F91D27-493F-4581-ADAB-BF60CA18F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02377"/>
            <a:ext cx="1311923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59EAFF2-69B8-4655-9077-6C40C8360519}"/>
              </a:ext>
            </a:extLst>
          </p:cNvPr>
          <p:cNvSpPr txBox="1"/>
          <p:nvPr/>
        </p:nvSpPr>
        <p:spPr>
          <a:xfrm>
            <a:off x="2073924" y="487681"/>
            <a:ext cx="5035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xmlns="" id="{1143C9EB-CA29-4857-BDF6-1C89478DC6C5}"/>
              </a:ext>
            </a:extLst>
          </p:cNvPr>
          <p:cNvSpPr/>
          <p:nvPr/>
        </p:nvSpPr>
        <p:spPr>
          <a:xfrm>
            <a:off x="1803953" y="5588596"/>
            <a:ext cx="5150954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28E3A10E-7210-4E4B-8E4F-2C587A6EFF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00" y="5681247"/>
            <a:ext cx="727553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4246B00-6E50-4C39-9BEF-02BF26BE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01" y="5388859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FACD494-3A9D-4E9B-8E75-F14E431522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2090" y="1268067"/>
            <a:ext cx="2637343" cy="336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0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F47B174-E690-4E6F-A876-EE69B1F2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3462EC7-C3D3-4CF2-8684-0153528A74D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9280" y="202377"/>
            <a:ext cx="5424125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E00DF09-E0EB-41B3-A91D-A77424E22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08" y="1112571"/>
            <a:ext cx="3123089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xmlns="" id="{650820AD-C68D-4913-8417-191F54FD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02377"/>
            <a:ext cx="1311923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B6BF19E-7B48-4C3D-94E2-8B1F22EDABF2}"/>
              </a:ext>
            </a:extLst>
          </p:cNvPr>
          <p:cNvSpPr txBox="1"/>
          <p:nvPr/>
        </p:nvSpPr>
        <p:spPr>
          <a:xfrm>
            <a:off x="2073924" y="487681"/>
            <a:ext cx="5035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xmlns="" id="{9B3696AE-143F-4AD1-9481-BDA03CF2AAC3}"/>
              </a:ext>
            </a:extLst>
          </p:cNvPr>
          <p:cNvSpPr/>
          <p:nvPr/>
        </p:nvSpPr>
        <p:spPr>
          <a:xfrm>
            <a:off x="1803953" y="5588596"/>
            <a:ext cx="5150954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080176CB-84C5-4295-BDA3-00FC111DB5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00" y="5681247"/>
            <a:ext cx="727553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09BA18B8-CEA2-4BFD-A088-FBD19ADDF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01" y="5388859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5BF1E05-A5D4-43BD-8D20-B68D122C57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3557" y="1195387"/>
            <a:ext cx="2480102" cy="350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5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1DED9B5-F7A1-44AC-82F1-E0E835F6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E439BF-223B-41C5-A115-31CFE3BFB7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9280" y="202377"/>
            <a:ext cx="5424125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888644F-CF97-4C69-9A67-81CCDB599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08" y="1112571"/>
            <a:ext cx="3123089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xmlns="" id="{607B73DE-A2E5-4885-888F-FFE0953A7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02377"/>
            <a:ext cx="1311923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E25A5AB-5BE1-419D-B687-CFE3057FE67E}"/>
              </a:ext>
            </a:extLst>
          </p:cNvPr>
          <p:cNvSpPr txBox="1"/>
          <p:nvPr/>
        </p:nvSpPr>
        <p:spPr>
          <a:xfrm>
            <a:off x="2073924" y="487681"/>
            <a:ext cx="5035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xmlns="" id="{5A34C083-EF96-4F8B-842C-F7EE1542DAA5}"/>
              </a:ext>
            </a:extLst>
          </p:cNvPr>
          <p:cNvSpPr/>
          <p:nvPr/>
        </p:nvSpPr>
        <p:spPr>
          <a:xfrm>
            <a:off x="1803953" y="5588596"/>
            <a:ext cx="5150954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8452B9CE-C8DC-4FE0-897C-8F6C1F2B88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00" y="5681247"/>
            <a:ext cx="727553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7B9FAF6E-E96D-4318-8CB0-0DBB7375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01" y="5388859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F07AD58-B944-43B3-BFC7-28FD30C55D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4330" y="1238250"/>
            <a:ext cx="2873341" cy="348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9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xmlns="" id="{E89AF8CC-6D20-4B5C-A163-EF33BDA8C533}"/>
              </a:ext>
            </a:extLst>
          </p:cNvPr>
          <p:cNvSpPr/>
          <p:nvPr/>
        </p:nvSpPr>
        <p:spPr>
          <a:xfrm>
            <a:off x="152400" y="1039833"/>
            <a:ext cx="88011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xmlns="" id="{EA815ABA-F79C-4F9C-933F-38BAC10EE2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2279" y="3657600"/>
            <a:ext cx="4728642" cy="32004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389E96EC-5220-4299-B049-DB0630A1194E}"/>
              </a:ext>
            </a:extLst>
          </p:cNvPr>
          <p:cNvGrpSpPr/>
          <p:nvPr/>
        </p:nvGrpSpPr>
        <p:grpSpPr>
          <a:xfrm>
            <a:off x="1654866" y="1801504"/>
            <a:ext cx="5829300" cy="1754326"/>
            <a:chOff x="4394577" y="1279684"/>
            <a:chExt cx="3347287" cy="1754326"/>
          </a:xfrm>
        </p:grpSpPr>
        <p:sp>
          <p:nvSpPr>
            <p:cNvPr id="43" name="Speech Bubble: Rectangle 18">
              <a:extLst>
                <a:ext uri="{FF2B5EF4-FFF2-40B4-BE49-F238E27FC236}">
                  <a16:creationId xmlns:a16="http://schemas.microsoft.com/office/drawing/2014/main" xmlns="" id="{B5E5B821-2D57-4497-8922-28BA3B766222}"/>
                </a:ext>
              </a:extLst>
            </p:cNvPr>
            <p:cNvSpPr/>
            <p:nvPr/>
          </p:nvSpPr>
          <p:spPr>
            <a:xfrm>
              <a:off x="4394577" y="1281203"/>
              <a:ext cx="3347287" cy="1569660"/>
            </a:xfrm>
            <a:prstGeom prst="wedgeRect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F2089A3D-9F29-4692-92F1-D3FB7A80C4DB}"/>
                </a:ext>
              </a:extLst>
            </p:cNvPr>
            <p:cNvSpPr txBox="1"/>
            <p:nvPr/>
          </p:nvSpPr>
          <p:spPr>
            <a:xfrm>
              <a:off x="4394577" y="1279684"/>
              <a:ext cx="3174419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nghĩ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767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35"/>
          <p:cNvGrpSpPr/>
          <p:nvPr/>
        </p:nvGrpSpPr>
        <p:grpSpPr>
          <a:xfrm>
            <a:off x="7970861" y="5557828"/>
            <a:ext cx="1014153" cy="1300171"/>
            <a:chOff x="7969313" y="3825894"/>
            <a:chExt cx="1101861" cy="1152362"/>
          </a:xfrm>
        </p:grpSpPr>
        <p:sp>
          <p:nvSpPr>
            <p:cNvPr id="1249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2" y="5703"/>
            <a:ext cx="9165772" cy="6858000"/>
          </a:xfrm>
          <a:prstGeom prst="rect">
            <a:avLst/>
          </a:prstGeom>
        </p:spPr>
      </p:pic>
      <p:pic>
        <p:nvPicPr>
          <p:cNvPr id="41" name="图片 4">
            <a:extLst>
              <a:ext uri="{FF2B5EF4-FFF2-40B4-BE49-F238E27FC236}">
                <a16:creationId xmlns:a16="http://schemas.microsoft.com/office/drawing/2014/main" xmlns="" id="{1C402D7E-F3C5-4A01-AB79-54CA27F2EB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01" y="3502388"/>
            <a:ext cx="1752488" cy="2769175"/>
          </a:xfrm>
          <a:prstGeom prst="rect">
            <a:avLst/>
          </a:prstGeom>
        </p:spPr>
      </p:pic>
      <p:sp>
        <p:nvSpPr>
          <p:cNvPr id="44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776055" y="1423397"/>
            <a:ext cx="4945202" cy="3627969"/>
          </a:xfrm>
          <a:prstGeom prst="roundRect">
            <a:avLst>
              <a:gd name="adj" fmla="val 38426"/>
            </a:avLst>
          </a:prstGeom>
          <a:solidFill>
            <a:srgbClr val="FFFFFF">
              <a:alpha val="74000"/>
            </a:srgb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80号-萌趣小鱼体" panose="00000500000000000000" pitchFamily="2" charset="-122"/>
              <a:ea typeface="字魂80号-萌趣小鱼体" panose="00000500000000000000" pitchFamily="2" charset="-122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EFA83B-40EE-463A-9604-3CD3336E1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5911" y="2086047"/>
            <a:ext cx="383624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5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247390" y="119271"/>
            <a:ext cx="8726930" cy="65766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211916" y="204523"/>
            <a:ext cx="67791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Đọc các câu ca dao, tục ngữ dưới đây và tìm từ ngữ:</a:t>
            </a: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xmlns="" id="{1C380732-10A6-4B6D-B62D-2FA0E5FE83A5}"/>
              </a:ext>
            </a:extLst>
          </p:cNvPr>
          <p:cNvGrpSpPr/>
          <p:nvPr/>
        </p:nvGrpSpPr>
        <p:grpSpPr>
          <a:xfrm>
            <a:off x="409990" y="1023731"/>
            <a:ext cx="3950804" cy="2000811"/>
            <a:chOff x="1320314" y="1268215"/>
            <a:chExt cx="2000635" cy="1455986"/>
          </a:xfrm>
        </p:grpSpPr>
        <p:sp>
          <p:nvSpPr>
            <p:cNvPr id="162" name="Google Shape;1360;p38">
              <a:extLst>
                <a:ext uri="{FF2B5EF4-FFF2-40B4-BE49-F238E27FC236}">
                  <a16:creationId xmlns:a16="http://schemas.microsoft.com/office/drawing/2014/main" xmlns="" id="{E487D645-D7FD-4375-92F0-3F6753A56A45}"/>
                </a:ext>
              </a:extLst>
            </p:cNvPr>
            <p:cNvSpPr/>
            <p:nvPr/>
          </p:nvSpPr>
          <p:spPr>
            <a:xfrm>
              <a:off x="1390578" y="1268215"/>
              <a:ext cx="1930371" cy="986531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xmlns="" id="{209D0B33-11D7-4A43-880B-C03055E0A2D2}"/>
                </a:ext>
              </a:extLst>
            </p:cNvPr>
            <p:cNvSpPr txBox="1"/>
            <p:nvPr/>
          </p:nvSpPr>
          <p:spPr>
            <a:xfrm>
              <a:off x="1320314" y="1669971"/>
              <a:ext cx="2000635" cy="1054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a.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ngữ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chỉ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sự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endParaRPr lang="en-US" sz="4267" b="1" kern="0" dirty="0">
                <a:solidFill>
                  <a:srgbClr val="8AC78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xmlns="" id="{A2EF3F0B-D431-4747-A23D-374534233321}"/>
              </a:ext>
            </a:extLst>
          </p:cNvPr>
          <p:cNvGrpSpPr/>
          <p:nvPr/>
        </p:nvGrpSpPr>
        <p:grpSpPr>
          <a:xfrm>
            <a:off x="4412975" y="1053548"/>
            <a:ext cx="4398065" cy="1935428"/>
            <a:chOff x="1320314" y="1268215"/>
            <a:chExt cx="2000635" cy="1467703"/>
          </a:xfrm>
        </p:grpSpPr>
        <p:sp>
          <p:nvSpPr>
            <p:cNvPr id="200" name="Google Shape;1360;p38">
              <a:extLst>
                <a:ext uri="{FF2B5EF4-FFF2-40B4-BE49-F238E27FC236}">
                  <a16:creationId xmlns:a16="http://schemas.microsoft.com/office/drawing/2014/main" xmlns="" id="{B52C6009-7B71-4ED6-8D5D-B7121A872DDF}"/>
                </a:ext>
              </a:extLst>
            </p:cNvPr>
            <p:cNvSpPr/>
            <p:nvPr/>
          </p:nvSpPr>
          <p:spPr>
            <a:xfrm>
              <a:off x="1390578" y="1268215"/>
              <a:ext cx="1930371" cy="986531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xmlns="" id="{DD680E0A-68DB-4E85-AC32-AC9567CD81D0}"/>
                </a:ext>
              </a:extLst>
            </p:cNvPr>
            <p:cNvSpPr txBox="1"/>
            <p:nvPr/>
          </p:nvSpPr>
          <p:spPr>
            <a:xfrm>
              <a:off x="1320314" y="1669971"/>
              <a:ext cx="2000635" cy="1065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b.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ngữ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chỉ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đặc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endParaRPr lang="en-US" sz="4267" b="1" kern="0" dirty="0">
                <a:solidFill>
                  <a:srgbClr val="8AC78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309141-3971-4476-BEF7-D66CD94B1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972" y="2557880"/>
            <a:ext cx="4037306" cy="400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247390" y="608020"/>
            <a:ext cx="8726930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1" name="Picture 70" descr="Shape&#10;&#10;Description automatically generated">
            <a:extLst>
              <a:ext uri="{FF2B5EF4-FFF2-40B4-BE49-F238E27FC236}">
                <a16:creationId xmlns:a16="http://schemas.microsoft.com/office/drawing/2014/main" xmlns="" id="{3B98185F-E12C-4865-A647-272343DAA7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743300" y="264294"/>
            <a:ext cx="2813797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1EAF820B-8FFA-4DAA-BA35-476F01DA06DA}"/>
              </a:ext>
            </a:extLst>
          </p:cNvPr>
          <p:cNvSpPr txBox="1"/>
          <p:nvPr/>
        </p:nvSpPr>
        <p:spPr>
          <a:xfrm>
            <a:off x="4914262" y="828000"/>
            <a:ext cx="2390999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lang="en-US" sz="3500" b="1" i="0" dirty="0">
              <a:solidFill>
                <a:srgbClr val="135E98"/>
              </a:solidFill>
              <a:effectLst>
                <a:glow rad="292100">
                  <a:schemeClr val="bg1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E1AA3BEC-193F-4DEB-A11C-6BB44A558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275" y="2443592"/>
            <a:ext cx="4784715" cy="47776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4" name="Picture 73" descr="Shape&#10;&#10;Description automatically generated">
            <a:extLst>
              <a:ext uri="{FF2B5EF4-FFF2-40B4-BE49-F238E27FC236}">
                <a16:creationId xmlns:a16="http://schemas.microsoft.com/office/drawing/2014/main" xmlns="" id="{9994209B-7E3E-495F-81ED-792ACA55F5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-318052"/>
            <a:ext cx="5240407" cy="703690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DA9ADF5D-72C6-4F45-BC10-61CA1CEECB63}"/>
              </a:ext>
            </a:extLst>
          </p:cNvPr>
          <p:cNvSpPr txBox="1"/>
          <p:nvPr/>
        </p:nvSpPr>
        <p:spPr>
          <a:xfrm>
            <a:off x="706856" y="2286001"/>
            <a:ext cx="30501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kĩ câu ca dao, tìm từ ngữ theo yêu cầu, ghi ra phiếu </a:t>
            </a: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2800" b="1" i="0" dirty="0">
              <a:solidFill>
                <a:srgbClr val="163F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C00C6D31-CFC6-4092-BE17-271898AE2EA2}"/>
              </a:ext>
            </a:extLst>
          </p:cNvPr>
          <p:cNvSpPr txBox="1"/>
          <p:nvPr/>
        </p:nvSpPr>
        <p:spPr>
          <a:xfrm>
            <a:off x="729219" y="3727175"/>
            <a:ext cx="30501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 đổi kết quả tìm được theo cặp.</a:t>
            </a:r>
            <a:endParaRPr lang="en-US" sz="2800" b="1" i="0" dirty="0">
              <a:solidFill>
                <a:srgbClr val="163F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82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5" grpId="0"/>
      <p:bldP spid="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 descr="Shape&#10;&#10;Description automatically generated">
            <a:extLst>
              <a:ext uri="{FF2B5EF4-FFF2-40B4-BE49-F238E27FC236}">
                <a16:creationId xmlns:a16="http://schemas.microsoft.com/office/drawing/2014/main" xmlns="" id="{DBB90860-3834-4984-8337-8E59AD6AA4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3165102" y="0"/>
            <a:ext cx="2813797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0F67A698-61F8-480F-86E0-1306E4696275}"/>
              </a:ext>
            </a:extLst>
          </p:cNvPr>
          <p:cNvSpPr txBox="1"/>
          <p:nvPr/>
        </p:nvSpPr>
        <p:spPr>
          <a:xfrm>
            <a:off x="3516035" y="496015"/>
            <a:ext cx="2111928" cy="21265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4000" b="1" i="0" dirty="0">
              <a:solidFill>
                <a:srgbClr val="367D3D"/>
              </a:solidFill>
              <a:effectLst>
                <a:glow rad="292100">
                  <a:schemeClr val="bg1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9" name="图片 12">
            <a:extLst>
              <a:ext uri="{FF2B5EF4-FFF2-40B4-BE49-F238E27FC236}">
                <a16:creationId xmlns:a16="http://schemas.microsoft.com/office/drawing/2014/main" xmlns="" id="{74B44F50-C4FB-4F57-A6A0-7872765608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7402285" y="5246914"/>
            <a:ext cx="1741715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xmlns="" id="{DC27BD4C-3F7D-4620-995D-FA0A52B9E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5214" y="1055638"/>
            <a:ext cx="1943247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xmlns="" id="{8A2B5D09-3754-4AAD-916A-A670B4708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536" y="1051560"/>
            <a:ext cx="1943247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D2079273-39C8-4DBA-BA48-01380FAC40DC}"/>
              </a:ext>
            </a:extLst>
          </p:cNvPr>
          <p:cNvSpPr txBox="1"/>
          <p:nvPr/>
        </p:nvSpPr>
        <p:spPr>
          <a:xfrm>
            <a:off x="1293663" y="1962835"/>
            <a:ext cx="1466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b="1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lang="en-US" sz="3600" b="1" dirty="0">
              <a:solidFill>
                <a:srgbClr val="99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926FADC6-DC99-401F-B66E-3783CCE50EF0}"/>
              </a:ext>
            </a:extLst>
          </p:cNvPr>
          <p:cNvSpPr txBox="1"/>
          <p:nvPr/>
        </p:nvSpPr>
        <p:spPr>
          <a:xfrm>
            <a:off x="6387578" y="1962835"/>
            <a:ext cx="1458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b="1" dirty="0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3600" b="1" dirty="0">
              <a:solidFill>
                <a:srgbClr val="FF01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4" name="Picture 153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xmlns="" id="{6B9898CA-B9A0-449E-87F8-133E0A7464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3159079" y="3017520"/>
            <a:ext cx="282584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247390" y="347871"/>
            <a:ext cx="8726930" cy="63480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0BA0BE3A-5D06-4DCB-9FA2-76237A0A2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881872"/>
              </p:ext>
            </p:extLst>
          </p:nvPr>
        </p:nvGraphicFramePr>
        <p:xfrm>
          <a:off x="1013792" y="719665"/>
          <a:ext cx="7305261" cy="519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020">
                  <a:extLst>
                    <a:ext uri="{9D8B030D-6E8A-4147-A177-3AD203B41FA5}">
                      <a16:colId xmlns:a16="http://schemas.microsoft.com/office/drawing/2014/main" xmlns="" val="3235929077"/>
                    </a:ext>
                  </a:extLst>
                </a:gridCol>
                <a:gridCol w="3037286">
                  <a:extLst>
                    <a:ext uri="{9D8B030D-6E8A-4147-A177-3AD203B41FA5}">
                      <a16:colId xmlns:a16="http://schemas.microsoft.com/office/drawing/2014/main" xmlns="" val="3642762493"/>
                    </a:ext>
                  </a:extLst>
                </a:gridCol>
                <a:gridCol w="3202955">
                  <a:extLst>
                    <a:ext uri="{9D8B030D-6E8A-4147-A177-3AD203B41FA5}">
                      <a16:colId xmlns:a16="http://schemas.microsoft.com/office/drawing/2014/main" xmlns="" val="777424053"/>
                    </a:ext>
                  </a:extLst>
                </a:gridCol>
              </a:tblGrid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2126221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3521459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78231124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38588875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020497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D4E35A-51D2-49BB-B08F-9BD48988D174}"/>
              </a:ext>
            </a:extLst>
          </p:cNvPr>
          <p:cNvSpPr txBox="1"/>
          <p:nvPr/>
        </p:nvSpPr>
        <p:spPr>
          <a:xfrm>
            <a:off x="2191578" y="1898375"/>
            <a:ext cx="28102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Chuồn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chuồn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E2017312-5426-45EA-A9B2-7A90B7706E01}"/>
              </a:ext>
            </a:extLst>
          </p:cNvPr>
          <p:cNvSpPr txBox="1"/>
          <p:nvPr/>
        </p:nvSpPr>
        <p:spPr>
          <a:xfrm>
            <a:off x="5382039" y="1898375"/>
            <a:ext cx="2810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D4FD9701-B95F-4AD3-8861-D6B59536E792}"/>
              </a:ext>
            </a:extLst>
          </p:cNvPr>
          <p:cNvSpPr txBox="1"/>
          <p:nvPr/>
        </p:nvSpPr>
        <p:spPr>
          <a:xfrm>
            <a:off x="2213941" y="2971801"/>
            <a:ext cx="2810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Non,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sào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E8902D6E-4F8F-4AF4-92A6-1CC6340DBA24}"/>
              </a:ext>
            </a:extLst>
          </p:cNvPr>
          <p:cNvSpPr txBox="1"/>
          <p:nvPr/>
        </p:nvSpPr>
        <p:spPr>
          <a:xfrm>
            <a:off x="5344767" y="2932044"/>
            <a:ext cx="2810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Cao,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61C93D01-6339-4B50-95AF-A6AFE15FFC78}"/>
              </a:ext>
            </a:extLst>
          </p:cNvPr>
          <p:cNvSpPr txBox="1"/>
          <p:nvPr/>
        </p:nvSpPr>
        <p:spPr>
          <a:xfrm>
            <a:off x="2176670" y="3876261"/>
            <a:ext cx="28102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lở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15447695-BD42-4A9F-9B9E-9A914409E89F}"/>
              </a:ext>
            </a:extLst>
          </p:cNvPr>
          <p:cNvSpPr txBox="1"/>
          <p:nvPr/>
        </p:nvSpPr>
        <p:spPr>
          <a:xfrm>
            <a:off x="5165863" y="3836504"/>
            <a:ext cx="2810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CCAAFF50-BBC3-482C-9DDA-1F00A2EE4C16}"/>
              </a:ext>
            </a:extLst>
          </p:cNvPr>
          <p:cNvSpPr txBox="1"/>
          <p:nvPr/>
        </p:nvSpPr>
        <p:spPr>
          <a:xfrm>
            <a:off x="2228850" y="4919871"/>
            <a:ext cx="28102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38B73364-5C23-4F37-B65C-CAF30B6B929B}"/>
              </a:ext>
            </a:extLst>
          </p:cNvPr>
          <p:cNvSpPr txBox="1"/>
          <p:nvPr/>
        </p:nvSpPr>
        <p:spPr>
          <a:xfrm>
            <a:off x="5277678" y="4919871"/>
            <a:ext cx="2810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Mờ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tỏ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lở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8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247390" y="608020"/>
            <a:ext cx="8726930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xmlns="" id="{683E0717-54FE-4D32-A858-862898025C85}"/>
              </a:ext>
            </a:extLst>
          </p:cNvPr>
          <p:cNvSpPr txBox="1">
            <a:spLocks/>
          </p:cNvSpPr>
          <p:nvPr/>
        </p:nvSpPr>
        <p:spPr>
          <a:xfrm>
            <a:off x="1379055" y="810559"/>
            <a:ext cx="7046021" cy="6756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spcBef>
                <a:spcPts val="1333"/>
              </a:spcBef>
              <a:buClr>
                <a:srgbClr val="000000"/>
              </a:buClr>
              <a:buNone/>
            </a:pPr>
            <a:r>
              <a:rPr lang="vi-VN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r>
              <a:rPr lang="vi-VN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Tìm các cặp từ có nghĩa trái ngược nhau trong mỗi câu ca dao, tục ngữ trên.</a:t>
            </a:r>
            <a:endParaRPr lang="en-US" sz="32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BC047CA-8E4E-4834-873A-255A3AB2EDD6}"/>
              </a:ext>
            </a:extLst>
          </p:cNvPr>
          <p:cNvGrpSpPr/>
          <p:nvPr/>
        </p:nvGrpSpPr>
        <p:grpSpPr>
          <a:xfrm>
            <a:off x="231085" y="2335697"/>
            <a:ext cx="3513767" cy="4627167"/>
            <a:chOff x="5332367" y="-184490"/>
            <a:chExt cx="6379620" cy="7405770"/>
          </a:xfrm>
        </p:grpSpPr>
        <p:pic>
          <p:nvPicPr>
            <p:cNvPr id="64" name="Picture 63" descr="Shape&#10;&#10;Description automatically generated">
              <a:extLst>
                <a:ext uri="{FF2B5EF4-FFF2-40B4-BE49-F238E27FC236}">
                  <a16:creationId xmlns:a16="http://schemas.microsoft.com/office/drawing/2014/main" xmlns="" id="{FB5E06A3-1968-4BE5-92E5-F208FC9B7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12" b="23656"/>
            <a:stretch/>
          </p:blipFill>
          <p:spPr>
            <a:xfrm>
              <a:off x="5900803" y="-184490"/>
              <a:ext cx="5291860" cy="273478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B49D97B3-A026-447B-8216-6E8965F196BF}"/>
                </a:ext>
              </a:extLst>
            </p:cNvPr>
            <p:cNvSpPr txBox="1"/>
            <p:nvPr/>
          </p:nvSpPr>
          <p:spPr>
            <a:xfrm>
              <a:off x="6917771" y="196377"/>
              <a:ext cx="3187997" cy="383938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cặp</a:t>
              </a:r>
              <a:endParaRPr lang="en-US" sz="3500" b="1" i="0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F253C348-84DB-4B89-B24E-AC4592109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367" y="2443591"/>
              <a:ext cx="6379620" cy="477768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ED0D811E-3DA8-46C1-AAE2-395B3E485B59}"/>
              </a:ext>
            </a:extLst>
          </p:cNvPr>
          <p:cNvGrpSpPr/>
          <p:nvPr/>
        </p:nvGrpSpPr>
        <p:grpSpPr>
          <a:xfrm>
            <a:off x="3506435" y="2296635"/>
            <a:ext cx="5411179" cy="2144745"/>
            <a:chOff x="2683142" y="1196805"/>
            <a:chExt cx="5819011" cy="967937"/>
          </a:xfrm>
        </p:grpSpPr>
        <p:sp>
          <p:nvSpPr>
            <p:cNvPr id="68" name="矩形: 圆角 30">
              <a:extLst>
                <a:ext uri="{FF2B5EF4-FFF2-40B4-BE49-F238E27FC236}">
                  <a16:creationId xmlns:a16="http://schemas.microsoft.com/office/drawing/2014/main" xmlns="" id="{D2E8B436-C656-47F2-A304-16D36D85B330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8000" kern="0" dirty="0"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字魂80号-萌趣小鱼体" panose="00000500000000000000" pitchFamily="2" charset="-122"/>
                <a:ea typeface="字魂80号-萌趣小鱼体" panose="00000500000000000000" pitchFamily="2" charset="-122"/>
                <a:sym typeface="Arial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07A4D322-B931-4495-9FB0-52273F7DB181}"/>
                </a:ext>
              </a:extLst>
            </p:cNvPr>
            <p:cNvSpPr/>
            <p:nvPr/>
          </p:nvSpPr>
          <p:spPr>
            <a:xfrm>
              <a:off x="2897312" y="1297997"/>
              <a:ext cx="5585310" cy="8667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300" b="1" dirty="0" err="1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Đọc</a:t>
              </a:r>
              <a:r>
                <a:rPr lang="en-US" sz="33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3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kĩ câu ca dao, tìm từ ngữ theo yêu cầu, ghi ra giấy các từ ngữ tìm được</a:t>
              </a:r>
              <a:endParaRPr lang="en-US" sz="33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939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35"/>
          <p:cNvGrpSpPr/>
          <p:nvPr/>
        </p:nvGrpSpPr>
        <p:grpSpPr>
          <a:xfrm>
            <a:off x="7970861" y="5557828"/>
            <a:ext cx="1014153" cy="1300171"/>
            <a:chOff x="7969313" y="3825894"/>
            <a:chExt cx="1101861" cy="1152362"/>
          </a:xfrm>
        </p:grpSpPr>
        <p:sp>
          <p:nvSpPr>
            <p:cNvPr id="1249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2" y="5703"/>
            <a:ext cx="9165772" cy="6858000"/>
          </a:xfrm>
          <a:prstGeom prst="rect">
            <a:avLst/>
          </a:prstGeom>
        </p:spPr>
      </p:pic>
      <p:pic>
        <p:nvPicPr>
          <p:cNvPr id="41" name="图片 4">
            <a:extLst>
              <a:ext uri="{FF2B5EF4-FFF2-40B4-BE49-F238E27FC236}">
                <a16:creationId xmlns:a16="http://schemas.microsoft.com/office/drawing/2014/main" xmlns="" id="{1C402D7E-F3C5-4A01-AB79-54CA27F2EB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01" y="3502388"/>
            <a:ext cx="1752488" cy="2769175"/>
          </a:xfrm>
          <a:prstGeom prst="rect">
            <a:avLst/>
          </a:prstGeom>
        </p:spPr>
      </p:pic>
      <p:sp>
        <p:nvSpPr>
          <p:cNvPr id="44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776055" y="1423397"/>
            <a:ext cx="4945202" cy="3627969"/>
          </a:xfrm>
          <a:prstGeom prst="roundRect">
            <a:avLst>
              <a:gd name="adj" fmla="val 38426"/>
            </a:avLst>
          </a:prstGeom>
          <a:solidFill>
            <a:srgbClr val="FFFFFF">
              <a:alpha val="74000"/>
            </a:srgb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B2DEAE-00F5-484F-957F-F357C2AA3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2305" y="2232492"/>
            <a:ext cx="28714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4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 descr="Shape&#10;&#10;Description automatically generated">
            <a:extLst>
              <a:ext uri="{FF2B5EF4-FFF2-40B4-BE49-F238E27FC236}">
                <a16:creationId xmlns:a16="http://schemas.microsoft.com/office/drawing/2014/main" xmlns="" id="{DBB90860-3834-4984-8337-8E59AD6AA4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3165102" y="0"/>
            <a:ext cx="2813797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0F67A698-61F8-480F-86E0-1306E4696275}"/>
              </a:ext>
            </a:extLst>
          </p:cNvPr>
          <p:cNvSpPr txBox="1"/>
          <p:nvPr/>
        </p:nvSpPr>
        <p:spPr>
          <a:xfrm>
            <a:off x="3516035" y="496015"/>
            <a:ext cx="2111928" cy="21265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EFF5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9" name="图片 12">
            <a:extLst>
              <a:ext uri="{FF2B5EF4-FFF2-40B4-BE49-F238E27FC236}">
                <a16:creationId xmlns:a16="http://schemas.microsoft.com/office/drawing/2014/main" xmlns="" id="{74B44F50-C4FB-4F57-A6A0-7872765608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7402285" y="5246914"/>
            <a:ext cx="1741715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xmlns="" id="{DC27BD4C-3F7D-4620-995D-FA0A52B9E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5214" y="1055638"/>
            <a:ext cx="1943247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xmlns="" id="{8A2B5D09-3754-4AAD-916A-A670B4708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536" y="1051560"/>
            <a:ext cx="1943247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D2079273-39C8-4DBA-BA48-01380FAC40DC}"/>
              </a:ext>
            </a:extLst>
          </p:cNvPr>
          <p:cNvSpPr txBox="1"/>
          <p:nvPr/>
        </p:nvSpPr>
        <p:spPr>
          <a:xfrm>
            <a:off x="1293663" y="1962835"/>
            <a:ext cx="1466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926FADC6-DC99-401F-B66E-3783CCE50EF0}"/>
              </a:ext>
            </a:extLst>
          </p:cNvPr>
          <p:cNvSpPr txBox="1"/>
          <p:nvPr/>
        </p:nvSpPr>
        <p:spPr>
          <a:xfrm>
            <a:off x="6387578" y="1962835"/>
            <a:ext cx="1458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4" name="Picture 153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xmlns="" id="{6B9898CA-B9A0-449E-87F8-133E0A7464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3159079" y="3017520"/>
            <a:ext cx="282584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5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247390" y="347871"/>
            <a:ext cx="8726930" cy="63480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0BA0BE3A-5D06-4DCB-9FA2-76237A0A2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362692"/>
              </p:ext>
            </p:extLst>
          </p:nvPr>
        </p:nvGraphicFramePr>
        <p:xfrm>
          <a:off x="1253024" y="999460"/>
          <a:ext cx="6817088" cy="4991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9819">
                  <a:extLst>
                    <a:ext uri="{9D8B030D-6E8A-4147-A177-3AD203B41FA5}">
                      <a16:colId xmlns:a16="http://schemas.microsoft.com/office/drawing/2014/main" xmlns="" val="3235929077"/>
                    </a:ext>
                  </a:extLst>
                </a:gridCol>
                <a:gridCol w="5047269">
                  <a:extLst>
                    <a:ext uri="{9D8B030D-6E8A-4147-A177-3AD203B41FA5}">
                      <a16:colId xmlns:a16="http://schemas.microsoft.com/office/drawing/2014/main" xmlns="" val="3642762493"/>
                    </a:ext>
                  </a:extLst>
                </a:gridCol>
              </a:tblGrid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Cặp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ngược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nhau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2126221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3521459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78231124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38588875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020497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D4E35A-51D2-49BB-B08F-9BD48988D174}"/>
              </a:ext>
            </a:extLst>
          </p:cNvPr>
          <p:cNvSpPr txBox="1"/>
          <p:nvPr/>
        </p:nvSpPr>
        <p:spPr>
          <a:xfrm>
            <a:off x="3220278" y="2036598"/>
            <a:ext cx="2810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D4FD9701-B95F-4AD3-8861-D6B59536E792}"/>
              </a:ext>
            </a:extLst>
          </p:cNvPr>
          <p:cNvSpPr txBox="1"/>
          <p:nvPr/>
        </p:nvSpPr>
        <p:spPr>
          <a:xfrm>
            <a:off x="3242641" y="3110024"/>
            <a:ext cx="3360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61C93D01-6339-4B50-95AF-A6AFE15FFC78}"/>
              </a:ext>
            </a:extLst>
          </p:cNvPr>
          <p:cNvSpPr txBox="1"/>
          <p:nvPr/>
        </p:nvSpPr>
        <p:spPr>
          <a:xfrm>
            <a:off x="3205370" y="4014485"/>
            <a:ext cx="28102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CCAAFF50-BBC3-482C-9DDA-1F00A2EE4C16}"/>
              </a:ext>
            </a:extLst>
          </p:cNvPr>
          <p:cNvSpPr txBox="1"/>
          <p:nvPr/>
        </p:nvSpPr>
        <p:spPr>
          <a:xfrm>
            <a:off x="3257550" y="5058094"/>
            <a:ext cx="2810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71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247390" y="608020"/>
            <a:ext cx="8726930" cy="6249981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xmlns="" id="{683E0717-54FE-4D32-A858-862898025C85}"/>
              </a:ext>
            </a:extLst>
          </p:cNvPr>
          <p:cNvSpPr txBox="1">
            <a:spLocks/>
          </p:cNvSpPr>
          <p:nvPr/>
        </p:nvSpPr>
        <p:spPr>
          <a:xfrm>
            <a:off x="1203617" y="831825"/>
            <a:ext cx="7046021" cy="6756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1219170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</a:t>
            </a:r>
            <a:r>
              <a:rPr lang="vi-VN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Chọn từ ngữ chỉ đặc điểm thay cho ô trống.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870D099-DCB8-4209-AC38-40B123FAF098}"/>
              </a:ext>
            </a:extLst>
          </p:cNvPr>
          <p:cNvGrpSpPr/>
          <p:nvPr/>
        </p:nvGrpSpPr>
        <p:grpSpPr>
          <a:xfrm>
            <a:off x="972880" y="3678865"/>
            <a:ext cx="7216849" cy="646331"/>
            <a:chOff x="1307806" y="3976576"/>
            <a:chExt cx="9622465" cy="6463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6B5D5064-BE5F-4A81-9D87-0A6278653E8F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Ngọn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.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D322C109-F61A-4BC3-8F76-C55FC2FA8D2E}"/>
                </a:ext>
              </a:extLst>
            </p:cNvPr>
            <p:cNvSpPr/>
            <p:nvPr/>
          </p:nvSpPr>
          <p:spPr>
            <a:xfrm>
              <a:off x="3880884" y="4061637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5D0706F-B4CF-4BDD-941D-6082A9656ACA}"/>
              </a:ext>
            </a:extLst>
          </p:cNvPr>
          <p:cNvGrpSpPr/>
          <p:nvPr/>
        </p:nvGrpSpPr>
        <p:grpSpPr>
          <a:xfrm>
            <a:off x="972880" y="4476307"/>
            <a:ext cx="7216849" cy="646331"/>
            <a:chOff x="1307806" y="3976576"/>
            <a:chExt cx="9622465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C67D2D02-60ED-405D-BE35-AAB5F3C8B76C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sân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785B27EE-C86C-4921-8F04-76334547A8D4}"/>
                </a:ext>
              </a:extLst>
            </p:cNvPr>
            <p:cNvSpPr/>
            <p:nvPr/>
          </p:nvSpPr>
          <p:spPr>
            <a:xfrm>
              <a:off x="3763925" y="4051005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B5737E01-649F-41E9-8D48-4FA432F0A973}"/>
              </a:ext>
            </a:extLst>
          </p:cNvPr>
          <p:cNvGrpSpPr/>
          <p:nvPr/>
        </p:nvGrpSpPr>
        <p:grpSpPr>
          <a:xfrm>
            <a:off x="988829" y="5199321"/>
            <a:ext cx="7216849" cy="646331"/>
            <a:chOff x="1307806" y="3976576"/>
            <a:chExt cx="9622465" cy="64633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AF0925A2-B79E-4EF5-8BF3-612A8A3AD2D2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Rừng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,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suối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BCEFED3C-3690-40EA-B17F-F89E42CE96D9}"/>
                </a:ext>
              </a:extLst>
            </p:cNvPr>
            <p:cNvSpPr/>
            <p:nvPr/>
          </p:nvSpPr>
          <p:spPr>
            <a:xfrm>
              <a:off x="2849525" y="3987209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A04945F5-B91B-405D-AED2-294F7DFDF936}"/>
                </a:ext>
              </a:extLst>
            </p:cNvPr>
            <p:cNvSpPr/>
            <p:nvPr/>
          </p:nvSpPr>
          <p:spPr>
            <a:xfrm>
              <a:off x="6687878" y="3987209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FD7A8CD-6415-4EA9-91A3-2FDC72F9D0D1}"/>
              </a:ext>
            </a:extLst>
          </p:cNvPr>
          <p:cNvGrpSpPr/>
          <p:nvPr/>
        </p:nvGrpSpPr>
        <p:grpSpPr>
          <a:xfrm>
            <a:off x="1028701" y="5890438"/>
            <a:ext cx="7216849" cy="646331"/>
            <a:chOff x="1307806" y="3976576"/>
            <a:chExt cx="9622465" cy="64633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B85188D9-3BBE-474F-A125-42DA3CD46164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d.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3,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cũng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E3087DF5-3F41-42DF-8C1A-83F309072EA1}"/>
                </a:ext>
              </a:extLst>
            </p:cNvPr>
            <p:cNvSpPr/>
            <p:nvPr/>
          </p:nvSpPr>
          <p:spPr>
            <a:xfrm>
              <a:off x="6337003" y="4019107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E057C07-C913-43B3-ADCB-EEA75E9D9616}"/>
              </a:ext>
            </a:extLst>
          </p:cNvPr>
          <p:cNvGrpSpPr/>
          <p:nvPr/>
        </p:nvGrpSpPr>
        <p:grpSpPr>
          <a:xfrm>
            <a:off x="1082211" y="1584253"/>
            <a:ext cx="1357962" cy="1419886"/>
            <a:chOff x="2683142" y="1196805"/>
            <a:chExt cx="5819011" cy="1321102"/>
          </a:xfrm>
        </p:grpSpPr>
        <p:sp>
          <p:nvSpPr>
            <p:cNvPr id="38" name="矩形: 圆角 30">
              <a:extLst>
                <a:ext uri="{FF2B5EF4-FFF2-40B4-BE49-F238E27FC236}">
                  <a16:creationId xmlns:a16="http://schemas.microsoft.com/office/drawing/2014/main" xmlns="" id="{67A6351F-8E13-4DD5-9E88-C910E105F7B0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9ED01C51-D42D-4CD5-A083-E5940383B09E}"/>
                </a:ext>
              </a:extLst>
            </p:cNvPr>
            <p:cNvSpPr/>
            <p:nvPr/>
          </p:nvSpPr>
          <p:spPr>
            <a:xfrm>
              <a:off x="2897312" y="1297997"/>
              <a:ext cx="5585310" cy="12199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ắng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F06CC9F-7B10-4B0C-A2D3-0D8D49C9B324}"/>
              </a:ext>
            </a:extLst>
          </p:cNvPr>
          <p:cNvGrpSpPr/>
          <p:nvPr/>
        </p:nvGrpSpPr>
        <p:grpSpPr>
          <a:xfrm>
            <a:off x="3291125" y="1467295"/>
            <a:ext cx="1421757" cy="1419886"/>
            <a:chOff x="2683142" y="1196805"/>
            <a:chExt cx="5819011" cy="1321102"/>
          </a:xfrm>
        </p:grpSpPr>
        <p:sp>
          <p:nvSpPr>
            <p:cNvPr id="42" name="矩形: 圆角 30">
              <a:extLst>
                <a:ext uri="{FF2B5EF4-FFF2-40B4-BE49-F238E27FC236}">
                  <a16:creationId xmlns:a16="http://schemas.microsoft.com/office/drawing/2014/main" xmlns="" id="{1238226D-B815-4D30-B90C-240CAA281982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75AD4AE0-5706-458A-B43B-85D0C39BE9F0}"/>
                </a:ext>
              </a:extLst>
            </p:cNvPr>
            <p:cNvSpPr/>
            <p:nvPr/>
          </p:nvSpPr>
          <p:spPr>
            <a:xfrm>
              <a:off x="2897312" y="1297997"/>
              <a:ext cx="5585310" cy="12199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róc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rách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03F1E9E0-31F1-4B6E-B8A1-B3C072832165}"/>
              </a:ext>
            </a:extLst>
          </p:cNvPr>
          <p:cNvGrpSpPr/>
          <p:nvPr/>
        </p:nvGrpSpPr>
        <p:grpSpPr>
          <a:xfrm>
            <a:off x="5946605" y="1552357"/>
            <a:ext cx="1413783" cy="893134"/>
            <a:chOff x="2683142" y="1196805"/>
            <a:chExt cx="5819011" cy="830997"/>
          </a:xfrm>
        </p:grpSpPr>
        <p:sp>
          <p:nvSpPr>
            <p:cNvPr id="45" name="矩形: 圆角 30">
              <a:extLst>
                <a:ext uri="{FF2B5EF4-FFF2-40B4-BE49-F238E27FC236}">
                  <a16:creationId xmlns:a16="http://schemas.microsoft.com/office/drawing/2014/main" xmlns="" id="{9CDD5E44-3817-4DAA-8210-E7D11B8CA3C3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075E9796-E982-4CB3-93E2-018DA807E84B}"/>
                </a:ext>
              </a:extLst>
            </p:cNvPr>
            <p:cNvSpPr/>
            <p:nvPr/>
          </p:nvSpPr>
          <p:spPr>
            <a:xfrm>
              <a:off x="2897314" y="1297997"/>
              <a:ext cx="5585309" cy="6529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ca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vút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62969F6C-AD23-4A40-AF38-95ACEB309FAF}"/>
              </a:ext>
            </a:extLst>
          </p:cNvPr>
          <p:cNvGrpSpPr/>
          <p:nvPr/>
        </p:nvGrpSpPr>
        <p:grpSpPr>
          <a:xfrm>
            <a:off x="2708991" y="2509287"/>
            <a:ext cx="1118730" cy="1419886"/>
            <a:chOff x="2683142" y="1196805"/>
            <a:chExt cx="5819011" cy="1321102"/>
          </a:xfrm>
        </p:grpSpPr>
        <p:sp>
          <p:nvSpPr>
            <p:cNvPr id="48" name="矩形: 圆角 30">
              <a:extLst>
                <a:ext uri="{FF2B5EF4-FFF2-40B4-BE49-F238E27FC236}">
                  <a16:creationId xmlns:a16="http://schemas.microsoft.com/office/drawing/2014/main" xmlns="" id="{753D2B62-2849-4EBA-94DF-BC61C17272CC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8C22728C-BD34-4655-9700-C6A4AF186F0C}"/>
                </a:ext>
              </a:extLst>
            </p:cNvPr>
            <p:cNvSpPr/>
            <p:nvPr/>
          </p:nvSpPr>
          <p:spPr>
            <a:xfrm>
              <a:off x="2897311" y="1297997"/>
              <a:ext cx="5585310" cy="12199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tự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tin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CA717D77-3A53-4D9E-8120-FAD0C9210567}"/>
              </a:ext>
            </a:extLst>
          </p:cNvPr>
          <p:cNvGrpSpPr/>
          <p:nvPr/>
        </p:nvGrpSpPr>
        <p:grpSpPr>
          <a:xfrm>
            <a:off x="4790314" y="2519921"/>
            <a:ext cx="1501502" cy="1419886"/>
            <a:chOff x="2683142" y="1196805"/>
            <a:chExt cx="5819011" cy="1321102"/>
          </a:xfrm>
        </p:grpSpPr>
        <p:sp>
          <p:nvSpPr>
            <p:cNvPr id="51" name="矩形: 圆角 30">
              <a:extLst>
                <a:ext uri="{FF2B5EF4-FFF2-40B4-BE49-F238E27FC236}">
                  <a16:creationId xmlns:a16="http://schemas.microsoft.com/office/drawing/2014/main" xmlns="" id="{F2125BFF-8771-4DC6-B53B-24E835AC5D34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963A33CD-0B57-4E24-AF0F-DA5B232BB094}"/>
                </a:ext>
              </a:extLst>
            </p:cNvPr>
            <p:cNvSpPr/>
            <p:nvPr/>
          </p:nvSpPr>
          <p:spPr>
            <a:xfrm>
              <a:off x="2897312" y="1297997"/>
              <a:ext cx="5585309" cy="12199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rực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1803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247390" y="820900"/>
            <a:ext cx="8726930" cy="557504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47EC21-4082-4563-8B4F-6766BB1FD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347" y="753656"/>
            <a:ext cx="1966130" cy="1182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5A6DC2-29BA-4988-B22B-7697D2C4C432}"/>
              </a:ext>
            </a:extLst>
          </p:cNvPr>
          <p:cNvSpPr txBox="1"/>
          <p:nvPr/>
        </p:nvSpPr>
        <p:spPr>
          <a:xfrm>
            <a:off x="749595" y="1956391"/>
            <a:ext cx="5893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Ngọn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vút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728ADC2A-5C0E-40EF-9B09-44CB29F80D9F}"/>
              </a:ext>
            </a:extLst>
          </p:cNvPr>
          <p:cNvSpPr txBox="1"/>
          <p:nvPr/>
        </p:nvSpPr>
        <p:spPr>
          <a:xfrm>
            <a:off x="757570" y="2828260"/>
            <a:ext cx="694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b. Ánh nắng vàng rực trên sân trường.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74F5FD86-F22A-41D8-A79D-1688EB1E7C93}"/>
              </a:ext>
            </a:extLst>
          </p:cNvPr>
          <p:cNvSpPr txBox="1"/>
          <p:nvPr/>
        </p:nvSpPr>
        <p:spPr>
          <a:xfrm>
            <a:off x="765544" y="3785191"/>
            <a:ext cx="694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c. Rừng im ắng, chỉ có tiếng suối.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C143F5F9-1AD4-44DD-A48D-145C6DDBD60D}"/>
              </a:ext>
            </a:extLst>
          </p:cNvPr>
          <p:cNvSpPr txBox="1"/>
          <p:nvPr/>
        </p:nvSpPr>
        <p:spPr>
          <a:xfrm>
            <a:off x="813391" y="4710223"/>
            <a:ext cx="694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d. Lên lớp 3, bạn nào cũng tự tin hơn.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1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2144810" y="3"/>
            <a:ext cx="820644" cy="631245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247390" y="608020"/>
            <a:ext cx="8726930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956931" y="975372"/>
            <a:ext cx="7017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6. </a:t>
            </a:r>
            <a:r>
              <a:rPr lang="vi-VN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 1 – 2 câu</a:t>
            </a:r>
            <a:r>
              <a:rPr lang="en-US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 cảnh vật nơi em ở, có từ chỉ đặc điểm.</a:t>
            </a:r>
            <a:endParaRPr lang="en-US" sz="40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16" name="Google Shape;1640;p42"/>
          <p:cNvGrpSpPr/>
          <p:nvPr/>
        </p:nvGrpSpPr>
        <p:grpSpPr>
          <a:xfrm>
            <a:off x="7487634" y="5482131"/>
            <a:ext cx="1307903" cy="1524348"/>
            <a:chOff x="7622647" y="3790677"/>
            <a:chExt cx="1302317" cy="1138378"/>
          </a:xfrm>
        </p:grpSpPr>
        <p:sp>
          <p:nvSpPr>
            <p:cNvPr id="117" name="Google Shape;1641;p42"/>
            <p:cNvSpPr/>
            <p:nvPr/>
          </p:nvSpPr>
          <p:spPr>
            <a:xfrm>
              <a:off x="7660694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642;p42"/>
            <p:cNvSpPr/>
            <p:nvPr/>
          </p:nvSpPr>
          <p:spPr>
            <a:xfrm>
              <a:off x="7622671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643;p42"/>
            <p:cNvSpPr/>
            <p:nvPr/>
          </p:nvSpPr>
          <p:spPr>
            <a:xfrm>
              <a:off x="7854736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644;p42"/>
            <p:cNvSpPr/>
            <p:nvPr/>
          </p:nvSpPr>
          <p:spPr>
            <a:xfrm>
              <a:off x="8280797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645;p42"/>
            <p:cNvSpPr/>
            <p:nvPr/>
          </p:nvSpPr>
          <p:spPr>
            <a:xfrm>
              <a:off x="7704676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646;p42"/>
            <p:cNvSpPr/>
            <p:nvPr/>
          </p:nvSpPr>
          <p:spPr>
            <a:xfrm>
              <a:off x="8098767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647;p42"/>
            <p:cNvSpPr/>
            <p:nvPr/>
          </p:nvSpPr>
          <p:spPr>
            <a:xfrm>
              <a:off x="7629670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648;p42"/>
            <p:cNvSpPr/>
            <p:nvPr/>
          </p:nvSpPr>
          <p:spPr>
            <a:xfrm>
              <a:off x="7659654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649;p42"/>
            <p:cNvSpPr/>
            <p:nvPr/>
          </p:nvSpPr>
          <p:spPr>
            <a:xfrm>
              <a:off x="8006735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650;p42"/>
            <p:cNvSpPr/>
            <p:nvPr/>
          </p:nvSpPr>
          <p:spPr>
            <a:xfrm>
              <a:off x="7839413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651;p42"/>
            <p:cNvSpPr/>
            <p:nvPr/>
          </p:nvSpPr>
          <p:spPr>
            <a:xfrm>
              <a:off x="7942748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652;p42"/>
            <p:cNvSpPr/>
            <p:nvPr/>
          </p:nvSpPr>
          <p:spPr>
            <a:xfrm>
              <a:off x="7818746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653;p42"/>
            <p:cNvSpPr/>
            <p:nvPr/>
          </p:nvSpPr>
          <p:spPr>
            <a:xfrm>
              <a:off x="8211466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654;p42"/>
            <p:cNvSpPr/>
            <p:nvPr/>
          </p:nvSpPr>
          <p:spPr>
            <a:xfrm>
              <a:off x="8314800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655;p42"/>
            <p:cNvSpPr/>
            <p:nvPr/>
          </p:nvSpPr>
          <p:spPr>
            <a:xfrm>
              <a:off x="8188765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56;p42"/>
            <p:cNvSpPr/>
            <p:nvPr/>
          </p:nvSpPr>
          <p:spPr>
            <a:xfrm>
              <a:off x="8160768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57;p42"/>
            <p:cNvSpPr/>
            <p:nvPr/>
          </p:nvSpPr>
          <p:spPr>
            <a:xfrm>
              <a:off x="8731970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rgbClr val="82C8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658;p42"/>
            <p:cNvSpPr/>
            <p:nvPr/>
          </p:nvSpPr>
          <p:spPr>
            <a:xfrm>
              <a:off x="8750887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659;p42"/>
            <p:cNvSpPr/>
            <p:nvPr/>
          </p:nvSpPr>
          <p:spPr>
            <a:xfrm>
              <a:off x="8563891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rgbClr val="80C35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660;p42"/>
            <p:cNvSpPr/>
            <p:nvPr/>
          </p:nvSpPr>
          <p:spPr>
            <a:xfrm>
              <a:off x="8607873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661;p42"/>
            <p:cNvSpPr/>
            <p:nvPr/>
          </p:nvSpPr>
          <p:spPr>
            <a:xfrm>
              <a:off x="8641877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rgbClr val="6BA73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662;p42"/>
            <p:cNvSpPr/>
            <p:nvPr/>
          </p:nvSpPr>
          <p:spPr>
            <a:xfrm>
              <a:off x="8678907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663;p42"/>
            <p:cNvSpPr/>
            <p:nvPr/>
          </p:nvSpPr>
          <p:spPr>
            <a:xfrm>
              <a:off x="8535941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rgbClr val="D3647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664;p42"/>
            <p:cNvSpPr/>
            <p:nvPr/>
          </p:nvSpPr>
          <p:spPr>
            <a:xfrm>
              <a:off x="8538873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665;p42"/>
            <p:cNvSpPr/>
            <p:nvPr/>
          </p:nvSpPr>
          <p:spPr>
            <a:xfrm>
              <a:off x="8745921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666;p42"/>
            <p:cNvSpPr/>
            <p:nvPr/>
          </p:nvSpPr>
          <p:spPr>
            <a:xfrm>
              <a:off x="8771932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667;p42"/>
            <p:cNvSpPr/>
            <p:nvPr/>
          </p:nvSpPr>
          <p:spPr>
            <a:xfrm>
              <a:off x="8677914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668;p42"/>
            <p:cNvSpPr/>
            <p:nvPr/>
          </p:nvSpPr>
          <p:spPr>
            <a:xfrm>
              <a:off x="8587869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669;p42"/>
            <p:cNvSpPr/>
            <p:nvPr/>
          </p:nvSpPr>
          <p:spPr>
            <a:xfrm>
              <a:off x="8575525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670;p42"/>
            <p:cNvSpPr/>
            <p:nvPr/>
          </p:nvSpPr>
          <p:spPr>
            <a:xfrm>
              <a:off x="7660670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671;p42"/>
            <p:cNvSpPr/>
            <p:nvPr/>
          </p:nvSpPr>
          <p:spPr>
            <a:xfrm>
              <a:off x="7622647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672;p42"/>
            <p:cNvSpPr/>
            <p:nvPr/>
          </p:nvSpPr>
          <p:spPr>
            <a:xfrm>
              <a:off x="7854713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673;p42"/>
            <p:cNvSpPr/>
            <p:nvPr/>
          </p:nvSpPr>
          <p:spPr>
            <a:xfrm>
              <a:off x="8280773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674;p42"/>
            <p:cNvSpPr/>
            <p:nvPr/>
          </p:nvSpPr>
          <p:spPr>
            <a:xfrm>
              <a:off x="7704653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675;p42"/>
            <p:cNvSpPr/>
            <p:nvPr/>
          </p:nvSpPr>
          <p:spPr>
            <a:xfrm>
              <a:off x="8098743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676;p42"/>
            <p:cNvSpPr/>
            <p:nvPr/>
          </p:nvSpPr>
          <p:spPr>
            <a:xfrm>
              <a:off x="7629646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677;p42"/>
            <p:cNvSpPr/>
            <p:nvPr/>
          </p:nvSpPr>
          <p:spPr>
            <a:xfrm>
              <a:off x="7659630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678;p42"/>
            <p:cNvSpPr/>
            <p:nvPr/>
          </p:nvSpPr>
          <p:spPr>
            <a:xfrm>
              <a:off x="8006712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679;p42"/>
            <p:cNvSpPr/>
            <p:nvPr/>
          </p:nvSpPr>
          <p:spPr>
            <a:xfrm>
              <a:off x="7839390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680;p42"/>
            <p:cNvSpPr/>
            <p:nvPr/>
          </p:nvSpPr>
          <p:spPr>
            <a:xfrm>
              <a:off x="7942724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681;p42"/>
            <p:cNvSpPr/>
            <p:nvPr/>
          </p:nvSpPr>
          <p:spPr>
            <a:xfrm>
              <a:off x="7818723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682;p42"/>
            <p:cNvSpPr/>
            <p:nvPr/>
          </p:nvSpPr>
          <p:spPr>
            <a:xfrm>
              <a:off x="8211442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683;p42"/>
            <p:cNvSpPr/>
            <p:nvPr/>
          </p:nvSpPr>
          <p:spPr>
            <a:xfrm>
              <a:off x="8314777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84;p42"/>
            <p:cNvSpPr/>
            <p:nvPr/>
          </p:nvSpPr>
          <p:spPr>
            <a:xfrm>
              <a:off x="8188741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85;p42"/>
            <p:cNvSpPr/>
            <p:nvPr/>
          </p:nvSpPr>
          <p:spPr>
            <a:xfrm>
              <a:off x="8160744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86;p42"/>
            <p:cNvSpPr/>
            <p:nvPr/>
          </p:nvSpPr>
          <p:spPr>
            <a:xfrm>
              <a:off x="8731946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87;p42"/>
            <p:cNvSpPr/>
            <p:nvPr/>
          </p:nvSpPr>
          <p:spPr>
            <a:xfrm>
              <a:off x="8750863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88;p42"/>
            <p:cNvSpPr/>
            <p:nvPr/>
          </p:nvSpPr>
          <p:spPr>
            <a:xfrm>
              <a:off x="8563867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689;p42"/>
            <p:cNvSpPr/>
            <p:nvPr/>
          </p:nvSpPr>
          <p:spPr>
            <a:xfrm>
              <a:off x="8607850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690;p42"/>
            <p:cNvSpPr/>
            <p:nvPr/>
          </p:nvSpPr>
          <p:spPr>
            <a:xfrm>
              <a:off x="8641853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691;p42"/>
            <p:cNvSpPr/>
            <p:nvPr/>
          </p:nvSpPr>
          <p:spPr>
            <a:xfrm>
              <a:off x="8678883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692;p42"/>
            <p:cNvSpPr/>
            <p:nvPr/>
          </p:nvSpPr>
          <p:spPr>
            <a:xfrm>
              <a:off x="8535917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693;p42"/>
            <p:cNvSpPr/>
            <p:nvPr/>
          </p:nvSpPr>
          <p:spPr>
            <a:xfrm>
              <a:off x="8538850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694;p42"/>
            <p:cNvSpPr/>
            <p:nvPr/>
          </p:nvSpPr>
          <p:spPr>
            <a:xfrm>
              <a:off x="8745897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695;p42"/>
            <p:cNvSpPr/>
            <p:nvPr/>
          </p:nvSpPr>
          <p:spPr>
            <a:xfrm>
              <a:off x="8771908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696;p42"/>
            <p:cNvSpPr/>
            <p:nvPr/>
          </p:nvSpPr>
          <p:spPr>
            <a:xfrm>
              <a:off x="8677890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697;p42"/>
            <p:cNvSpPr/>
            <p:nvPr/>
          </p:nvSpPr>
          <p:spPr>
            <a:xfrm>
              <a:off x="8587845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698;p42"/>
            <p:cNvSpPr/>
            <p:nvPr/>
          </p:nvSpPr>
          <p:spPr>
            <a:xfrm>
              <a:off x="8575502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" name="Rectangle: Rounded Corners 33">
            <a:extLst>
              <a:ext uri="{FF2B5EF4-FFF2-40B4-BE49-F238E27FC236}">
                <a16:creationId xmlns:a16="http://schemas.microsoft.com/office/drawing/2014/main" xmlns="" id="{C5E2F0BB-85A0-403A-A6C5-5B9EB3E5B1A3}"/>
              </a:ext>
            </a:extLst>
          </p:cNvPr>
          <p:cNvSpPr/>
          <p:nvPr/>
        </p:nvSpPr>
        <p:spPr>
          <a:xfrm>
            <a:off x="1449472" y="2649974"/>
            <a:ext cx="6421280" cy="1138007"/>
          </a:xfrm>
          <a:custGeom>
            <a:avLst/>
            <a:gdLst>
              <a:gd name="connsiteX0" fmla="*/ 0 w 8561706"/>
              <a:gd name="connsiteY0" fmla="*/ 147975 h 1138007"/>
              <a:gd name="connsiteX1" fmla="*/ 147975 w 8561706"/>
              <a:gd name="connsiteY1" fmla="*/ 0 h 1138007"/>
              <a:gd name="connsiteX2" fmla="*/ 821044 w 8561706"/>
              <a:gd name="connsiteY2" fmla="*/ 0 h 1138007"/>
              <a:gd name="connsiteX3" fmla="*/ 1494112 w 8561706"/>
              <a:gd name="connsiteY3" fmla="*/ 0 h 1138007"/>
              <a:gd name="connsiteX4" fmla="*/ 2167181 w 8561706"/>
              <a:gd name="connsiteY4" fmla="*/ 0 h 1138007"/>
              <a:gd name="connsiteX5" fmla="*/ 2592277 w 8561706"/>
              <a:gd name="connsiteY5" fmla="*/ 0 h 1138007"/>
              <a:gd name="connsiteX6" fmla="*/ 3017373 w 8561706"/>
              <a:gd name="connsiteY6" fmla="*/ 0 h 1138007"/>
              <a:gd name="connsiteX7" fmla="*/ 3773099 w 8561706"/>
              <a:gd name="connsiteY7" fmla="*/ 0 h 1138007"/>
              <a:gd name="connsiteX8" fmla="*/ 4363511 w 8561706"/>
              <a:gd name="connsiteY8" fmla="*/ 0 h 1138007"/>
              <a:gd name="connsiteX9" fmla="*/ 4871264 w 8561706"/>
              <a:gd name="connsiteY9" fmla="*/ 0 h 1138007"/>
              <a:gd name="connsiteX10" fmla="*/ 5296360 w 8561706"/>
              <a:gd name="connsiteY10" fmla="*/ 0 h 1138007"/>
              <a:gd name="connsiteX11" fmla="*/ 5721456 w 8561706"/>
              <a:gd name="connsiteY11" fmla="*/ 0 h 1138007"/>
              <a:gd name="connsiteX12" fmla="*/ 6229210 w 8561706"/>
              <a:gd name="connsiteY12" fmla="*/ 0 h 1138007"/>
              <a:gd name="connsiteX13" fmla="*/ 6902278 w 8561706"/>
              <a:gd name="connsiteY13" fmla="*/ 0 h 1138007"/>
              <a:gd name="connsiteX14" fmla="*/ 7327374 w 8561706"/>
              <a:gd name="connsiteY14" fmla="*/ 0 h 1138007"/>
              <a:gd name="connsiteX15" fmla="*/ 8413731 w 8561706"/>
              <a:gd name="connsiteY15" fmla="*/ 0 h 1138007"/>
              <a:gd name="connsiteX16" fmla="*/ 8561706 w 8561706"/>
              <a:gd name="connsiteY16" fmla="*/ 147975 h 1138007"/>
              <a:gd name="connsiteX17" fmla="*/ 8561706 w 8561706"/>
              <a:gd name="connsiteY17" fmla="*/ 543742 h 1138007"/>
              <a:gd name="connsiteX18" fmla="*/ 8561706 w 8561706"/>
              <a:gd name="connsiteY18" fmla="*/ 990032 h 1138007"/>
              <a:gd name="connsiteX19" fmla="*/ 8413731 w 8561706"/>
              <a:gd name="connsiteY19" fmla="*/ 1138007 h 1138007"/>
              <a:gd name="connsiteX20" fmla="*/ 8071293 w 8561706"/>
              <a:gd name="connsiteY20" fmla="*/ 1138007 h 1138007"/>
              <a:gd name="connsiteX21" fmla="*/ 7646197 w 8561706"/>
              <a:gd name="connsiteY21" fmla="*/ 1138007 h 1138007"/>
              <a:gd name="connsiteX22" fmla="*/ 6890470 w 8561706"/>
              <a:gd name="connsiteY22" fmla="*/ 1138007 h 1138007"/>
              <a:gd name="connsiteX23" fmla="*/ 6548032 w 8561706"/>
              <a:gd name="connsiteY23" fmla="*/ 1138007 h 1138007"/>
              <a:gd name="connsiteX24" fmla="*/ 5792306 w 8561706"/>
              <a:gd name="connsiteY24" fmla="*/ 1138007 h 1138007"/>
              <a:gd name="connsiteX25" fmla="*/ 5036579 w 8561706"/>
              <a:gd name="connsiteY25" fmla="*/ 1138007 h 1138007"/>
              <a:gd name="connsiteX26" fmla="*/ 4611483 w 8561706"/>
              <a:gd name="connsiteY26" fmla="*/ 1138007 h 1138007"/>
              <a:gd name="connsiteX27" fmla="*/ 4269045 w 8561706"/>
              <a:gd name="connsiteY27" fmla="*/ 1138007 h 1138007"/>
              <a:gd name="connsiteX28" fmla="*/ 3595976 w 8561706"/>
              <a:gd name="connsiteY28" fmla="*/ 1138007 h 1138007"/>
              <a:gd name="connsiteX29" fmla="*/ 3253538 w 8561706"/>
              <a:gd name="connsiteY29" fmla="*/ 1138007 h 1138007"/>
              <a:gd name="connsiteX30" fmla="*/ 2663126 w 8561706"/>
              <a:gd name="connsiteY30" fmla="*/ 1138007 h 1138007"/>
              <a:gd name="connsiteX31" fmla="*/ 2320688 w 8561706"/>
              <a:gd name="connsiteY31" fmla="*/ 1138007 h 1138007"/>
              <a:gd name="connsiteX32" fmla="*/ 1730277 w 8561706"/>
              <a:gd name="connsiteY32" fmla="*/ 1138007 h 1138007"/>
              <a:gd name="connsiteX33" fmla="*/ 1222523 w 8561706"/>
              <a:gd name="connsiteY33" fmla="*/ 1138007 h 1138007"/>
              <a:gd name="connsiteX34" fmla="*/ 147975 w 8561706"/>
              <a:gd name="connsiteY34" fmla="*/ 1138007 h 1138007"/>
              <a:gd name="connsiteX35" fmla="*/ 0 w 8561706"/>
              <a:gd name="connsiteY35" fmla="*/ 990032 h 1138007"/>
              <a:gd name="connsiteX36" fmla="*/ 0 w 8561706"/>
              <a:gd name="connsiteY36" fmla="*/ 577424 h 1138007"/>
              <a:gd name="connsiteX37" fmla="*/ 0 w 8561706"/>
              <a:gd name="connsiteY37" fmla="*/ 147975 h 113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561706" h="1138007" fill="none" extrusionOk="0">
                <a:moveTo>
                  <a:pt x="0" y="147975"/>
                </a:moveTo>
                <a:cubicBezTo>
                  <a:pt x="-3291" y="79650"/>
                  <a:pt x="65454" y="14925"/>
                  <a:pt x="147975" y="0"/>
                </a:cubicBezTo>
                <a:cubicBezTo>
                  <a:pt x="461699" y="-9227"/>
                  <a:pt x="585222" y="13476"/>
                  <a:pt x="821044" y="0"/>
                </a:cubicBezTo>
                <a:cubicBezTo>
                  <a:pt x="1056866" y="-13476"/>
                  <a:pt x="1315400" y="55817"/>
                  <a:pt x="1494112" y="0"/>
                </a:cubicBezTo>
                <a:cubicBezTo>
                  <a:pt x="1672824" y="-55817"/>
                  <a:pt x="1895877" y="63572"/>
                  <a:pt x="2167181" y="0"/>
                </a:cubicBezTo>
                <a:cubicBezTo>
                  <a:pt x="2438485" y="-63572"/>
                  <a:pt x="2390665" y="4737"/>
                  <a:pt x="2592277" y="0"/>
                </a:cubicBezTo>
                <a:cubicBezTo>
                  <a:pt x="2793889" y="-4737"/>
                  <a:pt x="2844393" y="15340"/>
                  <a:pt x="3017373" y="0"/>
                </a:cubicBezTo>
                <a:cubicBezTo>
                  <a:pt x="3190353" y="-15340"/>
                  <a:pt x="3519040" y="46758"/>
                  <a:pt x="3773099" y="0"/>
                </a:cubicBezTo>
                <a:cubicBezTo>
                  <a:pt x="4027158" y="-46758"/>
                  <a:pt x="4078498" y="26538"/>
                  <a:pt x="4363511" y="0"/>
                </a:cubicBezTo>
                <a:cubicBezTo>
                  <a:pt x="4648524" y="-26538"/>
                  <a:pt x="4681757" y="1556"/>
                  <a:pt x="4871264" y="0"/>
                </a:cubicBezTo>
                <a:cubicBezTo>
                  <a:pt x="5060771" y="-1556"/>
                  <a:pt x="5112433" y="4403"/>
                  <a:pt x="5296360" y="0"/>
                </a:cubicBezTo>
                <a:cubicBezTo>
                  <a:pt x="5480287" y="-4403"/>
                  <a:pt x="5590034" y="50617"/>
                  <a:pt x="5721456" y="0"/>
                </a:cubicBezTo>
                <a:cubicBezTo>
                  <a:pt x="5852878" y="-50617"/>
                  <a:pt x="6031360" y="41292"/>
                  <a:pt x="6229210" y="0"/>
                </a:cubicBezTo>
                <a:cubicBezTo>
                  <a:pt x="6427060" y="-41292"/>
                  <a:pt x="6603998" y="68376"/>
                  <a:pt x="6902278" y="0"/>
                </a:cubicBezTo>
                <a:cubicBezTo>
                  <a:pt x="7200558" y="-68376"/>
                  <a:pt x="7175472" y="29595"/>
                  <a:pt x="7327374" y="0"/>
                </a:cubicBezTo>
                <a:cubicBezTo>
                  <a:pt x="7479276" y="-29595"/>
                  <a:pt x="7967342" y="77832"/>
                  <a:pt x="8413731" y="0"/>
                </a:cubicBezTo>
                <a:cubicBezTo>
                  <a:pt x="8480264" y="2522"/>
                  <a:pt x="8574959" y="66791"/>
                  <a:pt x="8561706" y="147975"/>
                </a:cubicBezTo>
                <a:cubicBezTo>
                  <a:pt x="8576619" y="277050"/>
                  <a:pt x="8553385" y="463575"/>
                  <a:pt x="8561706" y="543742"/>
                </a:cubicBezTo>
                <a:cubicBezTo>
                  <a:pt x="8570027" y="623909"/>
                  <a:pt x="8525575" y="775865"/>
                  <a:pt x="8561706" y="990032"/>
                </a:cubicBezTo>
                <a:cubicBezTo>
                  <a:pt x="8553968" y="1080700"/>
                  <a:pt x="8477604" y="1137873"/>
                  <a:pt x="8413731" y="1138007"/>
                </a:cubicBezTo>
                <a:cubicBezTo>
                  <a:pt x="8246486" y="1154820"/>
                  <a:pt x="8242124" y="1126379"/>
                  <a:pt x="8071293" y="1138007"/>
                </a:cubicBezTo>
                <a:cubicBezTo>
                  <a:pt x="7900462" y="1149635"/>
                  <a:pt x="7741080" y="1125727"/>
                  <a:pt x="7646197" y="1138007"/>
                </a:cubicBezTo>
                <a:cubicBezTo>
                  <a:pt x="7551314" y="1150287"/>
                  <a:pt x="7202446" y="1117213"/>
                  <a:pt x="6890470" y="1138007"/>
                </a:cubicBezTo>
                <a:cubicBezTo>
                  <a:pt x="6578494" y="1158801"/>
                  <a:pt x="6630614" y="1110819"/>
                  <a:pt x="6548032" y="1138007"/>
                </a:cubicBezTo>
                <a:cubicBezTo>
                  <a:pt x="6465450" y="1165195"/>
                  <a:pt x="6147123" y="1133043"/>
                  <a:pt x="5792306" y="1138007"/>
                </a:cubicBezTo>
                <a:cubicBezTo>
                  <a:pt x="5437489" y="1142971"/>
                  <a:pt x="5228960" y="1093574"/>
                  <a:pt x="5036579" y="1138007"/>
                </a:cubicBezTo>
                <a:cubicBezTo>
                  <a:pt x="4844198" y="1182440"/>
                  <a:pt x="4755113" y="1132772"/>
                  <a:pt x="4611483" y="1138007"/>
                </a:cubicBezTo>
                <a:cubicBezTo>
                  <a:pt x="4467853" y="1143242"/>
                  <a:pt x="4353315" y="1112688"/>
                  <a:pt x="4269045" y="1138007"/>
                </a:cubicBezTo>
                <a:cubicBezTo>
                  <a:pt x="4184775" y="1163326"/>
                  <a:pt x="3791585" y="1082484"/>
                  <a:pt x="3595976" y="1138007"/>
                </a:cubicBezTo>
                <a:cubicBezTo>
                  <a:pt x="3400367" y="1193530"/>
                  <a:pt x="3377440" y="1128124"/>
                  <a:pt x="3253538" y="1138007"/>
                </a:cubicBezTo>
                <a:cubicBezTo>
                  <a:pt x="3129636" y="1147890"/>
                  <a:pt x="2800813" y="1130383"/>
                  <a:pt x="2663126" y="1138007"/>
                </a:cubicBezTo>
                <a:cubicBezTo>
                  <a:pt x="2525439" y="1145631"/>
                  <a:pt x="2389292" y="1107671"/>
                  <a:pt x="2320688" y="1138007"/>
                </a:cubicBezTo>
                <a:cubicBezTo>
                  <a:pt x="2252084" y="1168343"/>
                  <a:pt x="1868152" y="1081987"/>
                  <a:pt x="1730277" y="1138007"/>
                </a:cubicBezTo>
                <a:cubicBezTo>
                  <a:pt x="1592402" y="1194027"/>
                  <a:pt x="1404215" y="1091897"/>
                  <a:pt x="1222523" y="1138007"/>
                </a:cubicBezTo>
                <a:cubicBezTo>
                  <a:pt x="1040831" y="1184117"/>
                  <a:pt x="362981" y="1080129"/>
                  <a:pt x="147975" y="1138007"/>
                </a:cubicBezTo>
                <a:cubicBezTo>
                  <a:pt x="55338" y="1119353"/>
                  <a:pt x="11070" y="1050032"/>
                  <a:pt x="0" y="990032"/>
                </a:cubicBezTo>
                <a:cubicBezTo>
                  <a:pt x="-37627" y="888777"/>
                  <a:pt x="10659" y="781052"/>
                  <a:pt x="0" y="577424"/>
                </a:cubicBezTo>
                <a:cubicBezTo>
                  <a:pt x="-10659" y="373796"/>
                  <a:pt x="2943" y="284802"/>
                  <a:pt x="0" y="147975"/>
                </a:cubicBezTo>
                <a:close/>
              </a:path>
              <a:path w="8561706" h="1138007" stroke="0" extrusionOk="0">
                <a:moveTo>
                  <a:pt x="0" y="147975"/>
                </a:moveTo>
                <a:cubicBezTo>
                  <a:pt x="-15050" y="79802"/>
                  <a:pt x="61753" y="23372"/>
                  <a:pt x="147975" y="0"/>
                </a:cubicBezTo>
                <a:cubicBezTo>
                  <a:pt x="366371" y="-53511"/>
                  <a:pt x="532260" y="31814"/>
                  <a:pt x="903701" y="0"/>
                </a:cubicBezTo>
                <a:cubicBezTo>
                  <a:pt x="1275142" y="-31814"/>
                  <a:pt x="1371651" y="22160"/>
                  <a:pt x="1494112" y="0"/>
                </a:cubicBezTo>
                <a:cubicBezTo>
                  <a:pt x="1616573" y="-22160"/>
                  <a:pt x="1800645" y="6006"/>
                  <a:pt x="1919208" y="0"/>
                </a:cubicBezTo>
                <a:cubicBezTo>
                  <a:pt x="2037771" y="-6006"/>
                  <a:pt x="2312557" y="46546"/>
                  <a:pt x="2509620" y="0"/>
                </a:cubicBezTo>
                <a:cubicBezTo>
                  <a:pt x="2706683" y="-46546"/>
                  <a:pt x="2691880" y="34709"/>
                  <a:pt x="2852058" y="0"/>
                </a:cubicBezTo>
                <a:cubicBezTo>
                  <a:pt x="3012236" y="-34709"/>
                  <a:pt x="3112679" y="44567"/>
                  <a:pt x="3359812" y="0"/>
                </a:cubicBezTo>
                <a:cubicBezTo>
                  <a:pt x="3606945" y="-44567"/>
                  <a:pt x="3689105" y="90"/>
                  <a:pt x="3950223" y="0"/>
                </a:cubicBezTo>
                <a:cubicBezTo>
                  <a:pt x="4211341" y="-90"/>
                  <a:pt x="4283733" y="70717"/>
                  <a:pt x="4540634" y="0"/>
                </a:cubicBezTo>
                <a:cubicBezTo>
                  <a:pt x="4797535" y="-70717"/>
                  <a:pt x="4985208" y="38634"/>
                  <a:pt x="5213703" y="0"/>
                </a:cubicBezTo>
                <a:cubicBezTo>
                  <a:pt x="5442198" y="-38634"/>
                  <a:pt x="5465740" y="23639"/>
                  <a:pt x="5638799" y="0"/>
                </a:cubicBezTo>
                <a:cubicBezTo>
                  <a:pt x="5811858" y="-23639"/>
                  <a:pt x="5953802" y="49288"/>
                  <a:pt x="6146552" y="0"/>
                </a:cubicBezTo>
                <a:cubicBezTo>
                  <a:pt x="6339302" y="-49288"/>
                  <a:pt x="6666930" y="40062"/>
                  <a:pt x="6819621" y="0"/>
                </a:cubicBezTo>
                <a:cubicBezTo>
                  <a:pt x="6972312" y="-40062"/>
                  <a:pt x="7074581" y="51692"/>
                  <a:pt x="7327374" y="0"/>
                </a:cubicBezTo>
                <a:cubicBezTo>
                  <a:pt x="7580167" y="-51692"/>
                  <a:pt x="7679232" y="4999"/>
                  <a:pt x="7835128" y="0"/>
                </a:cubicBezTo>
                <a:cubicBezTo>
                  <a:pt x="7991024" y="-4999"/>
                  <a:pt x="8226961" y="59267"/>
                  <a:pt x="8413731" y="0"/>
                </a:cubicBezTo>
                <a:cubicBezTo>
                  <a:pt x="8493713" y="690"/>
                  <a:pt x="8573018" y="51123"/>
                  <a:pt x="8561706" y="147975"/>
                </a:cubicBezTo>
                <a:cubicBezTo>
                  <a:pt x="8567778" y="360018"/>
                  <a:pt x="8548363" y="486897"/>
                  <a:pt x="8561706" y="577424"/>
                </a:cubicBezTo>
                <a:cubicBezTo>
                  <a:pt x="8575049" y="667951"/>
                  <a:pt x="8524453" y="892431"/>
                  <a:pt x="8561706" y="990032"/>
                </a:cubicBezTo>
                <a:cubicBezTo>
                  <a:pt x="8560395" y="1070383"/>
                  <a:pt x="8481703" y="1140603"/>
                  <a:pt x="8413731" y="1138007"/>
                </a:cubicBezTo>
                <a:cubicBezTo>
                  <a:pt x="8271673" y="1145736"/>
                  <a:pt x="8178422" y="1087078"/>
                  <a:pt x="7988635" y="1138007"/>
                </a:cubicBezTo>
                <a:cubicBezTo>
                  <a:pt x="7798848" y="1188936"/>
                  <a:pt x="7565774" y="1123984"/>
                  <a:pt x="7315566" y="1138007"/>
                </a:cubicBezTo>
                <a:cubicBezTo>
                  <a:pt x="7065358" y="1152030"/>
                  <a:pt x="6966966" y="1092235"/>
                  <a:pt x="6642498" y="1138007"/>
                </a:cubicBezTo>
                <a:cubicBezTo>
                  <a:pt x="6318030" y="1183779"/>
                  <a:pt x="6290987" y="1131338"/>
                  <a:pt x="6134744" y="1138007"/>
                </a:cubicBezTo>
                <a:cubicBezTo>
                  <a:pt x="5978501" y="1144676"/>
                  <a:pt x="5956133" y="1105643"/>
                  <a:pt x="5792306" y="1138007"/>
                </a:cubicBezTo>
                <a:cubicBezTo>
                  <a:pt x="5628479" y="1170371"/>
                  <a:pt x="5589438" y="1120024"/>
                  <a:pt x="5449867" y="1138007"/>
                </a:cubicBezTo>
                <a:cubicBezTo>
                  <a:pt x="5310296" y="1155990"/>
                  <a:pt x="5171251" y="1114739"/>
                  <a:pt x="5024771" y="1138007"/>
                </a:cubicBezTo>
                <a:cubicBezTo>
                  <a:pt x="4878291" y="1161275"/>
                  <a:pt x="4796969" y="1109138"/>
                  <a:pt x="4682333" y="1138007"/>
                </a:cubicBezTo>
                <a:cubicBezTo>
                  <a:pt x="4567697" y="1166876"/>
                  <a:pt x="4185807" y="1049158"/>
                  <a:pt x="3926606" y="1138007"/>
                </a:cubicBezTo>
                <a:cubicBezTo>
                  <a:pt x="3667405" y="1226856"/>
                  <a:pt x="3673899" y="1119820"/>
                  <a:pt x="3501510" y="1138007"/>
                </a:cubicBezTo>
                <a:cubicBezTo>
                  <a:pt x="3329121" y="1156194"/>
                  <a:pt x="3054551" y="1109561"/>
                  <a:pt x="2828442" y="1138007"/>
                </a:cubicBezTo>
                <a:cubicBezTo>
                  <a:pt x="2602333" y="1166453"/>
                  <a:pt x="2561210" y="1118056"/>
                  <a:pt x="2486003" y="1138007"/>
                </a:cubicBezTo>
                <a:cubicBezTo>
                  <a:pt x="2410796" y="1157958"/>
                  <a:pt x="2095533" y="1119211"/>
                  <a:pt x="1895592" y="1138007"/>
                </a:cubicBezTo>
                <a:cubicBezTo>
                  <a:pt x="1695651" y="1156803"/>
                  <a:pt x="1557732" y="1092471"/>
                  <a:pt x="1222523" y="1138007"/>
                </a:cubicBezTo>
                <a:cubicBezTo>
                  <a:pt x="887314" y="1183543"/>
                  <a:pt x="684866" y="1111773"/>
                  <a:pt x="147975" y="1138007"/>
                </a:cubicBezTo>
                <a:cubicBezTo>
                  <a:pt x="49663" y="1124793"/>
                  <a:pt x="-8977" y="1091065"/>
                  <a:pt x="0" y="990032"/>
                </a:cubicBezTo>
                <a:cubicBezTo>
                  <a:pt x="-26663" y="829448"/>
                  <a:pt x="28084" y="788320"/>
                  <a:pt x="0" y="594265"/>
                </a:cubicBezTo>
                <a:cubicBezTo>
                  <a:pt x="-28084" y="400210"/>
                  <a:pt x="33795" y="279974"/>
                  <a:pt x="0" y="147975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/>
            <a:r>
              <a:rPr lang="en-US" sz="4800" b="1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VD: </a:t>
            </a:r>
            <a:r>
              <a:rPr lang="vi-VN" sz="4800" b="1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Mặt trời giữa trưa chói lóa.</a:t>
            </a:r>
            <a:endParaRPr lang="en-US" sz="5867" b="1" dirty="0">
              <a:solidFill>
                <a:srgbClr val="CA1E49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8" name="Rectangle: Rounded Corners 33">
            <a:extLst>
              <a:ext uri="{FF2B5EF4-FFF2-40B4-BE49-F238E27FC236}">
                <a16:creationId xmlns:a16="http://schemas.microsoft.com/office/drawing/2014/main" xmlns="" id="{F4BBF044-A6DB-45DE-A858-05743FEA21E0}"/>
              </a:ext>
            </a:extLst>
          </p:cNvPr>
          <p:cNvSpPr/>
          <p:nvPr/>
        </p:nvSpPr>
        <p:spPr>
          <a:xfrm>
            <a:off x="1497319" y="4010941"/>
            <a:ext cx="6421280" cy="1138007"/>
          </a:xfrm>
          <a:custGeom>
            <a:avLst/>
            <a:gdLst>
              <a:gd name="connsiteX0" fmla="*/ 0 w 8561706"/>
              <a:gd name="connsiteY0" fmla="*/ 147975 h 1138007"/>
              <a:gd name="connsiteX1" fmla="*/ 147975 w 8561706"/>
              <a:gd name="connsiteY1" fmla="*/ 0 h 1138007"/>
              <a:gd name="connsiteX2" fmla="*/ 821044 w 8561706"/>
              <a:gd name="connsiteY2" fmla="*/ 0 h 1138007"/>
              <a:gd name="connsiteX3" fmla="*/ 1494112 w 8561706"/>
              <a:gd name="connsiteY3" fmla="*/ 0 h 1138007"/>
              <a:gd name="connsiteX4" fmla="*/ 2167181 w 8561706"/>
              <a:gd name="connsiteY4" fmla="*/ 0 h 1138007"/>
              <a:gd name="connsiteX5" fmla="*/ 2592277 w 8561706"/>
              <a:gd name="connsiteY5" fmla="*/ 0 h 1138007"/>
              <a:gd name="connsiteX6" fmla="*/ 3017373 w 8561706"/>
              <a:gd name="connsiteY6" fmla="*/ 0 h 1138007"/>
              <a:gd name="connsiteX7" fmla="*/ 3773099 w 8561706"/>
              <a:gd name="connsiteY7" fmla="*/ 0 h 1138007"/>
              <a:gd name="connsiteX8" fmla="*/ 4363511 w 8561706"/>
              <a:gd name="connsiteY8" fmla="*/ 0 h 1138007"/>
              <a:gd name="connsiteX9" fmla="*/ 4871264 w 8561706"/>
              <a:gd name="connsiteY9" fmla="*/ 0 h 1138007"/>
              <a:gd name="connsiteX10" fmla="*/ 5296360 w 8561706"/>
              <a:gd name="connsiteY10" fmla="*/ 0 h 1138007"/>
              <a:gd name="connsiteX11" fmla="*/ 5721456 w 8561706"/>
              <a:gd name="connsiteY11" fmla="*/ 0 h 1138007"/>
              <a:gd name="connsiteX12" fmla="*/ 6229210 w 8561706"/>
              <a:gd name="connsiteY12" fmla="*/ 0 h 1138007"/>
              <a:gd name="connsiteX13" fmla="*/ 6902278 w 8561706"/>
              <a:gd name="connsiteY13" fmla="*/ 0 h 1138007"/>
              <a:gd name="connsiteX14" fmla="*/ 7327374 w 8561706"/>
              <a:gd name="connsiteY14" fmla="*/ 0 h 1138007"/>
              <a:gd name="connsiteX15" fmla="*/ 8413731 w 8561706"/>
              <a:gd name="connsiteY15" fmla="*/ 0 h 1138007"/>
              <a:gd name="connsiteX16" fmla="*/ 8561706 w 8561706"/>
              <a:gd name="connsiteY16" fmla="*/ 147975 h 1138007"/>
              <a:gd name="connsiteX17" fmla="*/ 8561706 w 8561706"/>
              <a:gd name="connsiteY17" fmla="*/ 543742 h 1138007"/>
              <a:gd name="connsiteX18" fmla="*/ 8561706 w 8561706"/>
              <a:gd name="connsiteY18" fmla="*/ 990032 h 1138007"/>
              <a:gd name="connsiteX19" fmla="*/ 8413731 w 8561706"/>
              <a:gd name="connsiteY19" fmla="*/ 1138007 h 1138007"/>
              <a:gd name="connsiteX20" fmla="*/ 8071293 w 8561706"/>
              <a:gd name="connsiteY20" fmla="*/ 1138007 h 1138007"/>
              <a:gd name="connsiteX21" fmla="*/ 7646197 w 8561706"/>
              <a:gd name="connsiteY21" fmla="*/ 1138007 h 1138007"/>
              <a:gd name="connsiteX22" fmla="*/ 6890470 w 8561706"/>
              <a:gd name="connsiteY22" fmla="*/ 1138007 h 1138007"/>
              <a:gd name="connsiteX23" fmla="*/ 6548032 w 8561706"/>
              <a:gd name="connsiteY23" fmla="*/ 1138007 h 1138007"/>
              <a:gd name="connsiteX24" fmla="*/ 5792306 w 8561706"/>
              <a:gd name="connsiteY24" fmla="*/ 1138007 h 1138007"/>
              <a:gd name="connsiteX25" fmla="*/ 5036579 w 8561706"/>
              <a:gd name="connsiteY25" fmla="*/ 1138007 h 1138007"/>
              <a:gd name="connsiteX26" fmla="*/ 4611483 w 8561706"/>
              <a:gd name="connsiteY26" fmla="*/ 1138007 h 1138007"/>
              <a:gd name="connsiteX27" fmla="*/ 4269045 w 8561706"/>
              <a:gd name="connsiteY27" fmla="*/ 1138007 h 1138007"/>
              <a:gd name="connsiteX28" fmla="*/ 3595976 w 8561706"/>
              <a:gd name="connsiteY28" fmla="*/ 1138007 h 1138007"/>
              <a:gd name="connsiteX29" fmla="*/ 3253538 w 8561706"/>
              <a:gd name="connsiteY29" fmla="*/ 1138007 h 1138007"/>
              <a:gd name="connsiteX30" fmla="*/ 2663126 w 8561706"/>
              <a:gd name="connsiteY30" fmla="*/ 1138007 h 1138007"/>
              <a:gd name="connsiteX31" fmla="*/ 2320688 w 8561706"/>
              <a:gd name="connsiteY31" fmla="*/ 1138007 h 1138007"/>
              <a:gd name="connsiteX32" fmla="*/ 1730277 w 8561706"/>
              <a:gd name="connsiteY32" fmla="*/ 1138007 h 1138007"/>
              <a:gd name="connsiteX33" fmla="*/ 1222523 w 8561706"/>
              <a:gd name="connsiteY33" fmla="*/ 1138007 h 1138007"/>
              <a:gd name="connsiteX34" fmla="*/ 147975 w 8561706"/>
              <a:gd name="connsiteY34" fmla="*/ 1138007 h 1138007"/>
              <a:gd name="connsiteX35" fmla="*/ 0 w 8561706"/>
              <a:gd name="connsiteY35" fmla="*/ 990032 h 1138007"/>
              <a:gd name="connsiteX36" fmla="*/ 0 w 8561706"/>
              <a:gd name="connsiteY36" fmla="*/ 577424 h 1138007"/>
              <a:gd name="connsiteX37" fmla="*/ 0 w 8561706"/>
              <a:gd name="connsiteY37" fmla="*/ 147975 h 113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561706" h="1138007" fill="none" extrusionOk="0">
                <a:moveTo>
                  <a:pt x="0" y="147975"/>
                </a:moveTo>
                <a:cubicBezTo>
                  <a:pt x="-3291" y="79650"/>
                  <a:pt x="65454" y="14925"/>
                  <a:pt x="147975" y="0"/>
                </a:cubicBezTo>
                <a:cubicBezTo>
                  <a:pt x="461699" y="-9227"/>
                  <a:pt x="585222" y="13476"/>
                  <a:pt x="821044" y="0"/>
                </a:cubicBezTo>
                <a:cubicBezTo>
                  <a:pt x="1056866" y="-13476"/>
                  <a:pt x="1315400" y="55817"/>
                  <a:pt x="1494112" y="0"/>
                </a:cubicBezTo>
                <a:cubicBezTo>
                  <a:pt x="1672824" y="-55817"/>
                  <a:pt x="1895877" y="63572"/>
                  <a:pt x="2167181" y="0"/>
                </a:cubicBezTo>
                <a:cubicBezTo>
                  <a:pt x="2438485" y="-63572"/>
                  <a:pt x="2390665" y="4737"/>
                  <a:pt x="2592277" y="0"/>
                </a:cubicBezTo>
                <a:cubicBezTo>
                  <a:pt x="2793889" y="-4737"/>
                  <a:pt x="2844393" y="15340"/>
                  <a:pt x="3017373" y="0"/>
                </a:cubicBezTo>
                <a:cubicBezTo>
                  <a:pt x="3190353" y="-15340"/>
                  <a:pt x="3519040" y="46758"/>
                  <a:pt x="3773099" y="0"/>
                </a:cubicBezTo>
                <a:cubicBezTo>
                  <a:pt x="4027158" y="-46758"/>
                  <a:pt x="4078498" y="26538"/>
                  <a:pt x="4363511" y="0"/>
                </a:cubicBezTo>
                <a:cubicBezTo>
                  <a:pt x="4648524" y="-26538"/>
                  <a:pt x="4681757" y="1556"/>
                  <a:pt x="4871264" y="0"/>
                </a:cubicBezTo>
                <a:cubicBezTo>
                  <a:pt x="5060771" y="-1556"/>
                  <a:pt x="5112433" y="4403"/>
                  <a:pt x="5296360" y="0"/>
                </a:cubicBezTo>
                <a:cubicBezTo>
                  <a:pt x="5480287" y="-4403"/>
                  <a:pt x="5590034" y="50617"/>
                  <a:pt x="5721456" y="0"/>
                </a:cubicBezTo>
                <a:cubicBezTo>
                  <a:pt x="5852878" y="-50617"/>
                  <a:pt x="6031360" y="41292"/>
                  <a:pt x="6229210" y="0"/>
                </a:cubicBezTo>
                <a:cubicBezTo>
                  <a:pt x="6427060" y="-41292"/>
                  <a:pt x="6603998" y="68376"/>
                  <a:pt x="6902278" y="0"/>
                </a:cubicBezTo>
                <a:cubicBezTo>
                  <a:pt x="7200558" y="-68376"/>
                  <a:pt x="7175472" y="29595"/>
                  <a:pt x="7327374" y="0"/>
                </a:cubicBezTo>
                <a:cubicBezTo>
                  <a:pt x="7479276" y="-29595"/>
                  <a:pt x="7967342" y="77832"/>
                  <a:pt x="8413731" y="0"/>
                </a:cubicBezTo>
                <a:cubicBezTo>
                  <a:pt x="8480264" y="2522"/>
                  <a:pt x="8574959" y="66791"/>
                  <a:pt x="8561706" y="147975"/>
                </a:cubicBezTo>
                <a:cubicBezTo>
                  <a:pt x="8576619" y="277050"/>
                  <a:pt x="8553385" y="463575"/>
                  <a:pt x="8561706" y="543742"/>
                </a:cubicBezTo>
                <a:cubicBezTo>
                  <a:pt x="8570027" y="623909"/>
                  <a:pt x="8525575" y="775865"/>
                  <a:pt x="8561706" y="990032"/>
                </a:cubicBezTo>
                <a:cubicBezTo>
                  <a:pt x="8553968" y="1080700"/>
                  <a:pt x="8477604" y="1137873"/>
                  <a:pt x="8413731" y="1138007"/>
                </a:cubicBezTo>
                <a:cubicBezTo>
                  <a:pt x="8246486" y="1154820"/>
                  <a:pt x="8242124" y="1126379"/>
                  <a:pt x="8071293" y="1138007"/>
                </a:cubicBezTo>
                <a:cubicBezTo>
                  <a:pt x="7900462" y="1149635"/>
                  <a:pt x="7741080" y="1125727"/>
                  <a:pt x="7646197" y="1138007"/>
                </a:cubicBezTo>
                <a:cubicBezTo>
                  <a:pt x="7551314" y="1150287"/>
                  <a:pt x="7202446" y="1117213"/>
                  <a:pt x="6890470" y="1138007"/>
                </a:cubicBezTo>
                <a:cubicBezTo>
                  <a:pt x="6578494" y="1158801"/>
                  <a:pt x="6630614" y="1110819"/>
                  <a:pt x="6548032" y="1138007"/>
                </a:cubicBezTo>
                <a:cubicBezTo>
                  <a:pt x="6465450" y="1165195"/>
                  <a:pt x="6147123" y="1133043"/>
                  <a:pt x="5792306" y="1138007"/>
                </a:cubicBezTo>
                <a:cubicBezTo>
                  <a:pt x="5437489" y="1142971"/>
                  <a:pt x="5228960" y="1093574"/>
                  <a:pt x="5036579" y="1138007"/>
                </a:cubicBezTo>
                <a:cubicBezTo>
                  <a:pt x="4844198" y="1182440"/>
                  <a:pt x="4755113" y="1132772"/>
                  <a:pt x="4611483" y="1138007"/>
                </a:cubicBezTo>
                <a:cubicBezTo>
                  <a:pt x="4467853" y="1143242"/>
                  <a:pt x="4353315" y="1112688"/>
                  <a:pt x="4269045" y="1138007"/>
                </a:cubicBezTo>
                <a:cubicBezTo>
                  <a:pt x="4184775" y="1163326"/>
                  <a:pt x="3791585" y="1082484"/>
                  <a:pt x="3595976" y="1138007"/>
                </a:cubicBezTo>
                <a:cubicBezTo>
                  <a:pt x="3400367" y="1193530"/>
                  <a:pt x="3377440" y="1128124"/>
                  <a:pt x="3253538" y="1138007"/>
                </a:cubicBezTo>
                <a:cubicBezTo>
                  <a:pt x="3129636" y="1147890"/>
                  <a:pt x="2800813" y="1130383"/>
                  <a:pt x="2663126" y="1138007"/>
                </a:cubicBezTo>
                <a:cubicBezTo>
                  <a:pt x="2525439" y="1145631"/>
                  <a:pt x="2389292" y="1107671"/>
                  <a:pt x="2320688" y="1138007"/>
                </a:cubicBezTo>
                <a:cubicBezTo>
                  <a:pt x="2252084" y="1168343"/>
                  <a:pt x="1868152" y="1081987"/>
                  <a:pt x="1730277" y="1138007"/>
                </a:cubicBezTo>
                <a:cubicBezTo>
                  <a:pt x="1592402" y="1194027"/>
                  <a:pt x="1404215" y="1091897"/>
                  <a:pt x="1222523" y="1138007"/>
                </a:cubicBezTo>
                <a:cubicBezTo>
                  <a:pt x="1040831" y="1184117"/>
                  <a:pt x="362981" y="1080129"/>
                  <a:pt x="147975" y="1138007"/>
                </a:cubicBezTo>
                <a:cubicBezTo>
                  <a:pt x="55338" y="1119353"/>
                  <a:pt x="11070" y="1050032"/>
                  <a:pt x="0" y="990032"/>
                </a:cubicBezTo>
                <a:cubicBezTo>
                  <a:pt x="-37627" y="888777"/>
                  <a:pt x="10659" y="781052"/>
                  <a:pt x="0" y="577424"/>
                </a:cubicBezTo>
                <a:cubicBezTo>
                  <a:pt x="-10659" y="373796"/>
                  <a:pt x="2943" y="284802"/>
                  <a:pt x="0" y="147975"/>
                </a:cubicBezTo>
                <a:close/>
              </a:path>
              <a:path w="8561706" h="1138007" stroke="0" extrusionOk="0">
                <a:moveTo>
                  <a:pt x="0" y="147975"/>
                </a:moveTo>
                <a:cubicBezTo>
                  <a:pt x="-15050" y="79802"/>
                  <a:pt x="61753" y="23372"/>
                  <a:pt x="147975" y="0"/>
                </a:cubicBezTo>
                <a:cubicBezTo>
                  <a:pt x="366371" y="-53511"/>
                  <a:pt x="532260" y="31814"/>
                  <a:pt x="903701" y="0"/>
                </a:cubicBezTo>
                <a:cubicBezTo>
                  <a:pt x="1275142" y="-31814"/>
                  <a:pt x="1371651" y="22160"/>
                  <a:pt x="1494112" y="0"/>
                </a:cubicBezTo>
                <a:cubicBezTo>
                  <a:pt x="1616573" y="-22160"/>
                  <a:pt x="1800645" y="6006"/>
                  <a:pt x="1919208" y="0"/>
                </a:cubicBezTo>
                <a:cubicBezTo>
                  <a:pt x="2037771" y="-6006"/>
                  <a:pt x="2312557" y="46546"/>
                  <a:pt x="2509620" y="0"/>
                </a:cubicBezTo>
                <a:cubicBezTo>
                  <a:pt x="2706683" y="-46546"/>
                  <a:pt x="2691880" y="34709"/>
                  <a:pt x="2852058" y="0"/>
                </a:cubicBezTo>
                <a:cubicBezTo>
                  <a:pt x="3012236" y="-34709"/>
                  <a:pt x="3112679" y="44567"/>
                  <a:pt x="3359812" y="0"/>
                </a:cubicBezTo>
                <a:cubicBezTo>
                  <a:pt x="3606945" y="-44567"/>
                  <a:pt x="3689105" y="90"/>
                  <a:pt x="3950223" y="0"/>
                </a:cubicBezTo>
                <a:cubicBezTo>
                  <a:pt x="4211341" y="-90"/>
                  <a:pt x="4283733" y="70717"/>
                  <a:pt x="4540634" y="0"/>
                </a:cubicBezTo>
                <a:cubicBezTo>
                  <a:pt x="4797535" y="-70717"/>
                  <a:pt x="4985208" y="38634"/>
                  <a:pt x="5213703" y="0"/>
                </a:cubicBezTo>
                <a:cubicBezTo>
                  <a:pt x="5442198" y="-38634"/>
                  <a:pt x="5465740" y="23639"/>
                  <a:pt x="5638799" y="0"/>
                </a:cubicBezTo>
                <a:cubicBezTo>
                  <a:pt x="5811858" y="-23639"/>
                  <a:pt x="5953802" y="49288"/>
                  <a:pt x="6146552" y="0"/>
                </a:cubicBezTo>
                <a:cubicBezTo>
                  <a:pt x="6339302" y="-49288"/>
                  <a:pt x="6666930" y="40062"/>
                  <a:pt x="6819621" y="0"/>
                </a:cubicBezTo>
                <a:cubicBezTo>
                  <a:pt x="6972312" y="-40062"/>
                  <a:pt x="7074581" y="51692"/>
                  <a:pt x="7327374" y="0"/>
                </a:cubicBezTo>
                <a:cubicBezTo>
                  <a:pt x="7580167" y="-51692"/>
                  <a:pt x="7679232" y="4999"/>
                  <a:pt x="7835128" y="0"/>
                </a:cubicBezTo>
                <a:cubicBezTo>
                  <a:pt x="7991024" y="-4999"/>
                  <a:pt x="8226961" y="59267"/>
                  <a:pt x="8413731" y="0"/>
                </a:cubicBezTo>
                <a:cubicBezTo>
                  <a:pt x="8493713" y="690"/>
                  <a:pt x="8573018" y="51123"/>
                  <a:pt x="8561706" y="147975"/>
                </a:cubicBezTo>
                <a:cubicBezTo>
                  <a:pt x="8567778" y="360018"/>
                  <a:pt x="8548363" y="486897"/>
                  <a:pt x="8561706" y="577424"/>
                </a:cubicBezTo>
                <a:cubicBezTo>
                  <a:pt x="8575049" y="667951"/>
                  <a:pt x="8524453" y="892431"/>
                  <a:pt x="8561706" y="990032"/>
                </a:cubicBezTo>
                <a:cubicBezTo>
                  <a:pt x="8560395" y="1070383"/>
                  <a:pt x="8481703" y="1140603"/>
                  <a:pt x="8413731" y="1138007"/>
                </a:cubicBezTo>
                <a:cubicBezTo>
                  <a:pt x="8271673" y="1145736"/>
                  <a:pt x="8178422" y="1087078"/>
                  <a:pt x="7988635" y="1138007"/>
                </a:cubicBezTo>
                <a:cubicBezTo>
                  <a:pt x="7798848" y="1188936"/>
                  <a:pt x="7565774" y="1123984"/>
                  <a:pt x="7315566" y="1138007"/>
                </a:cubicBezTo>
                <a:cubicBezTo>
                  <a:pt x="7065358" y="1152030"/>
                  <a:pt x="6966966" y="1092235"/>
                  <a:pt x="6642498" y="1138007"/>
                </a:cubicBezTo>
                <a:cubicBezTo>
                  <a:pt x="6318030" y="1183779"/>
                  <a:pt x="6290987" y="1131338"/>
                  <a:pt x="6134744" y="1138007"/>
                </a:cubicBezTo>
                <a:cubicBezTo>
                  <a:pt x="5978501" y="1144676"/>
                  <a:pt x="5956133" y="1105643"/>
                  <a:pt x="5792306" y="1138007"/>
                </a:cubicBezTo>
                <a:cubicBezTo>
                  <a:pt x="5628479" y="1170371"/>
                  <a:pt x="5589438" y="1120024"/>
                  <a:pt x="5449867" y="1138007"/>
                </a:cubicBezTo>
                <a:cubicBezTo>
                  <a:pt x="5310296" y="1155990"/>
                  <a:pt x="5171251" y="1114739"/>
                  <a:pt x="5024771" y="1138007"/>
                </a:cubicBezTo>
                <a:cubicBezTo>
                  <a:pt x="4878291" y="1161275"/>
                  <a:pt x="4796969" y="1109138"/>
                  <a:pt x="4682333" y="1138007"/>
                </a:cubicBezTo>
                <a:cubicBezTo>
                  <a:pt x="4567697" y="1166876"/>
                  <a:pt x="4185807" y="1049158"/>
                  <a:pt x="3926606" y="1138007"/>
                </a:cubicBezTo>
                <a:cubicBezTo>
                  <a:pt x="3667405" y="1226856"/>
                  <a:pt x="3673899" y="1119820"/>
                  <a:pt x="3501510" y="1138007"/>
                </a:cubicBezTo>
                <a:cubicBezTo>
                  <a:pt x="3329121" y="1156194"/>
                  <a:pt x="3054551" y="1109561"/>
                  <a:pt x="2828442" y="1138007"/>
                </a:cubicBezTo>
                <a:cubicBezTo>
                  <a:pt x="2602333" y="1166453"/>
                  <a:pt x="2561210" y="1118056"/>
                  <a:pt x="2486003" y="1138007"/>
                </a:cubicBezTo>
                <a:cubicBezTo>
                  <a:pt x="2410796" y="1157958"/>
                  <a:pt x="2095533" y="1119211"/>
                  <a:pt x="1895592" y="1138007"/>
                </a:cubicBezTo>
                <a:cubicBezTo>
                  <a:pt x="1695651" y="1156803"/>
                  <a:pt x="1557732" y="1092471"/>
                  <a:pt x="1222523" y="1138007"/>
                </a:cubicBezTo>
                <a:cubicBezTo>
                  <a:pt x="887314" y="1183543"/>
                  <a:pt x="684866" y="1111773"/>
                  <a:pt x="147975" y="1138007"/>
                </a:cubicBezTo>
                <a:cubicBezTo>
                  <a:pt x="49663" y="1124793"/>
                  <a:pt x="-8977" y="1091065"/>
                  <a:pt x="0" y="990032"/>
                </a:cubicBezTo>
                <a:cubicBezTo>
                  <a:pt x="-26663" y="829448"/>
                  <a:pt x="28084" y="788320"/>
                  <a:pt x="0" y="594265"/>
                </a:cubicBezTo>
                <a:cubicBezTo>
                  <a:pt x="-28084" y="400210"/>
                  <a:pt x="33795" y="279974"/>
                  <a:pt x="0" y="147975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/>
            <a:r>
              <a:rPr lang="vi-VN" sz="4800" b="1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 cây trường em xanh thắm.</a:t>
            </a:r>
            <a:endParaRPr lang="en-US" sz="5867" b="1" dirty="0">
              <a:solidFill>
                <a:srgbClr val="CA1E49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524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97" grpId="0" animBg="1"/>
      <p:bldP spid="9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xmlns="" id="{FE557F12-4F63-4744-88FD-857E1C5CB9D5}"/>
              </a:ext>
            </a:extLst>
          </p:cNvPr>
          <p:cNvSpPr/>
          <p:nvPr/>
        </p:nvSpPr>
        <p:spPr>
          <a:xfrm>
            <a:off x="247390" y="608020"/>
            <a:ext cx="8726930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99" name="Rounded Rectangle 16">
            <a:extLst>
              <a:ext uri="{FF2B5EF4-FFF2-40B4-BE49-F238E27FC236}">
                <a16:creationId xmlns:a16="http://schemas.microsoft.com/office/drawing/2014/main" xmlns="" id="{4F9FAF18-E331-44E3-A325-061905228620}"/>
              </a:ext>
            </a:extLst>
          </p:cNvPr>
          <p:cNvSpPr/>
          <p:nvPr/>
        </p:nvSpPr>
        <p:spPr>
          <a:xfrm>
            <a:off x="-345416" y="1566740"/>
            <a:ext cx="2734260" cy="798653"/>
          </a:xfrm>
          <a:prstGeom prst="roundRect">
            <a:avLst>
              <a:gd name="adj" fmla="val 50000"/>
            </a:avLst>
          </a:prstGeom>
          <a:solidFill>
            <a:srgbClr val="175D2D"/>
          </a:solidFill>
          <a:ln w="12700" cap="flat" cmpd="sng" algn="ctr">
            <a:solidFill>
              <a:srgbClr val="205626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Calibri"/>
              <a:sym typeface="Arial" panose="020B0604020202090204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6644161B-2122-4C9B-9D33-DC52C3995EF5}"/>
              </a:ext>
            </a:extLst>
          </p:cNvPr>
          <p:cNvSpPr txBox="1"/>
          <p:nvPr/>
        </p:nvSpPr>
        <p:spPr>
          <a:xfrm>
            <a:off x="224655" y="1584544"/>
            <a:ext cx="1655380" cy="132343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4000">
                <a:solidFill>
                  <a:srgbClr val="FFFFFF"/>
                </a:solidFill>
                <a:latin typeface="UVN Dzung Dakao" panose="00000400000000000000" pitchFamily="2" charset="0"/>
              </a:rPr>
              <a:t>Luật chơi</a:t>
            </a:r>
          </a:p>
        </p:txBody>
      </p:sp>
      <p:pic>
        <p:nvPicPr>
          <p:cNvPr id="101" name="Google Shape;62;p2">
            <a:extLst>
              <a:ext uri="{FF2B5EF4-FFF2-40B4-BE49-F238E27FC236}">
                <a16:creationId xmlns:a16="http://schemas.microsoft.com/office/drawing/2014/main" xmlns="" id="{47BC66C7-FB42-4C4A-98E1-2C04C82D28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645">
            <a:off x="1880036" y="1505714"/>
            <a:ext cx="1145793" cy="9586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88E70DE1-59F7-44CA-B716-7977A4C10551}"/>
              </a:ext>
            </a:extLst>
          </p:cNvPr>
          <p:cNvGrpSpPr/>
          <p:nvPr/>
        </p:nvGrpSpPr>
        <p:grpSpPr>
          <a:xfrm>
            <a:off x="521057" y="2851761"/>
            <a:ext cx="960173" cy="994921"/>
            <a:chOff x="615911" y="2615268"/>
            <a:chExt cx="1280231" cy="994921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xmlns="" id="{206FFCD1-110A-4FC2-B152-2810DA1D1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11" y="2615268"/>
              <a:ext cx="994921" cy="994921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332157CA-C024-4585-B078-87273B0AE888}"/>
                </a:ext>
              </a:extLst>
            </p:cNvPr>
            <p:cNvSpPr txBox="1"/>
            <p:nvPr/>
          </p:nvSpPr>
          <p:spPr>
            <a:xfrm>
              <a:off x="716583" y="2778148"/>
              <a:ext cx="11795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4400">
                  <a:solidFill>
                    <a:srgbClr val="FFFFFF"/>
                  </a:solidFill>
                  <a:latin typeface="UVN Dzung Dakao" panose="00000400000000000000" pitchFamily="2" charset="0"/>
                </a:rPr>
                <a:t>01</a:t>
              </a:r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AA20A299-9865-408E-828C-3FF1743C8927}"/>
              </a:ext>
            </a:extLst>
          </p:cNvPr>
          <p:cNvSpPr txBox="1"/>
          <p:nvPr/>
        </p:nvSpPr>
        <p:spPr>
          <a:xfrm>
            <a:off x="1385488" y="2684422"/>
            <a:ext cx="3273224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3200">
                <a:solidFill>
                  <a:prstClr val="black"/>
                </a:solidFill>
                <a:cs typeface="Arial" panose="020B0604020202020204" pitchFamily="34" charset="0"/>
              </a:rPr>
              <a:t>Chia lớp thành 2 đội: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E53A5C48-B117-4DD8-BD7F-D5691BF8BAE5}"/>
              </a:ext>
            </a:extLst>
          </p:cNvPr>
          <p:cNvSpPr txBox="1"/>
          <p:nvPr/>
        </p:nvSpPr>
        <p:spPr>
          <a:xfrm>
            <a:off x="1410721" y="3194692"/>
            <a:ext cx="3273224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2800">
                <a:solidFill>
                  <a:prstClr val="black"/>
                </a:solidFill>
                <a:cs typeface="Arial" panose="020B0604020202020204" pitchFamily="34" charset="0"/>
                <a:sym typeface="Wingdings"/>
              </a:rPr>
              <a:t> Đội A</a:t>
            </a:r>
            <a:endParaRPr lang="en-US" sz="2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6721FDE8-F7F3-496E-8AFA-DBCD0B428FCA}"/>
              </a:ext>
            </a:extLst>
          </p:cNvPr>
          <p:cNvSpPr txBox="1"/>
          <p:nvPr/>
        </p:nvSpPr>
        <p:spPr>
          <a:xfrm>
            <a:off x="1385487" y="3717910"/>
            <a:ext cx="3273224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2800">
                <a:solidFill>
                  <a:prstClr val="black"/>
                </a:solidFill>
                <a:cs typeface="Arial" panose="020B0604020202020204" pitchFamily="34" charset="0"/>
                <a:sym typeface="Wingdings"/>
              </a:rPr>
              <a:t> Đội B</a:t>
            </a:r>
            <a:endParaRPr lang="en-US" sz="2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1CBE8068-FBDC-45F5-9469-7DA6F256B7FF}"/>
              </a:ext>
            </a:extLst>
          </p:cNvPr>
          <p:cNvGrpSpPr/>
          <p:nvPr/>
        </p:nvGrpSpPr>
        <p:grpSpPr>
          <a:xfrm>
            <a:off x="493441" y="4799989"/>
            <a:ext cx="773807" cy="1550549"/>
            <a:chOff x="642153" y="4594580"/>
            <a:chExt cx="1031743" cy="1550549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xmlns="" id="{B1981323-F030-44A8-A0EA-D25F68C74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53" y="4594580"/>
              <a:ext cx="1031743" cy="97744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6E9D2366-1D59-4960-A0D6-4ED8B65529AC}"/>
                </a:ext>
              </a:extLst>
            </p:cNvPr>
            <p:cNvSpPr txBox="1"/>
            <p:nvPr/>
          </p:nvSpPr>
          <p:spPr>
            <a:xfrm>
              <a:off x="772505" y="4698579"/>
              <a:ext cx="90139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4400">
                  <a:solidFill>
                    <a:srgbClr val="FFFFFF"/>
                  </a:solidFill>
                  <a:latin typeface="UVN Dzung Dakao" panose="00000400000000000000" pitchFamily="2" charset="0"/>
                </a:rPr>
                <a:t>02</a:t>
              </a: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B8724F1C-BDE9-481C-A087-EA2D4C2C08A4}"/>
              </a:ext>
            </a:extLst>
          </p:cNvPr>
          <p:cNvSpPr txBox="1"/>
          <p:nvPr/>
        </p:nvSpPr>
        <p:spPr>
          <a:xfrm>
            <a:off x="1164266" y="4682401"/>
            <a:ext cx="7748970" cy="206210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nl-NL" sz="3200" dirty="0">
                <a:latin typeface="Calibri" panose="020F0502020204030204" pitchFamily="34" charset="0"/>
                <a:cs typeface="Calibri" panose="020F0502020204030204" pitchFamily="34" charset="0"/>
              </a:rPr>
              <a:t>Các thành viên trong đội tìm sự vật và đặc điểm có trong lớp học và viết lên bảng.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chiến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thắng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33E7E8F9-6E80-4EEC-AFF4-0470E3FEB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89" y="1166162"/>
            <a:ext cx="3937115" cy="351973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5C3F6501-455F-4C31-B851-D80F6EB25A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7332" y="506362"/>
            <a:ext cx="3648773" cy="148755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9101ACA9-1FBB-4446-B059-B7F36A697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0492" y="-32691"/>
            <a:ext cx="2167316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7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/>
      <p:bldP spid="105" grpId="0"/>
      <p:bldP spid="106" grpId="0"/>
      <p:bldP spid="107" grpId="0"/>
      <p:bldP spid="1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417925" y="718867"/>
            <a:ext cx="1664185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8294126" y="2134467"/>
            <a:ext cx="1664185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851542" y="3417534"/>
            <a:ext cx="2460908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7176826" y="3625818"/>
            <a:ext cx="1543553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10307" y="1717738"/>
            <a:ext cx="75235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Tạm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biệt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hẹn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gặp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lại</a:t>
            </a:r>
            <a:endParaRPr lang="en-US" sz="8800" b="1" kern="0" dirty="0">
              <a:solidFill>
                <a:srgbClr val="BBA2FD">
                  <a:lumMod val="10000"/>
                </a:srgbClr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425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6" t="8696" r="20544" b="78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2329" y="2336016"/>
            <a:ext cx="2397503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2541" y="231902"/>
            <a:ext cx="4607924" cy="3968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E322FD-82E5-4F3A-8E3A-B0933F7E1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069" y="466158"/>
            <a:ext cx="2299132" cy="2639248"/>
          </a:xfrm>
          <a:prstGeom prst="rect">
            <a:avLst/>
          </a:prstGeom>
        </p:spPr>
      </p:pic>
      <p:pic>
        <p:nvPicPr>
          <p:cNvPr id="34" name="08 NK PowerSkills">
            <a:extLst>
              <a:ext uri="{FF2B5EF4-FFF2-40B4-BE49-F238E27FC236}">
                <a16:creationId xmlns:a16="http://schemas.microsoft.com/office/drawing/2014/main" xmlns="" id="{DCB5D815-D022-4B3B-9655-C8392A9D4C3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7514" y="3921307"/>
            <a:ext cx="3031918" cy="1482397"/>
          </a:xfrm>
          <a:prstGeom prst="rect">
            <a:avLst/>
          </a:prstGeom>
        </p:spPr>
      </p:pic>
      <p:pic>
        <p:nvPicPr>
          <p:cNvPr id="11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xmlns="" id="{70F488DF-6096-4F00-A55E-1A84D0708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669" y="3200333"/>
            <a:ext cx="657772" cy="8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se Cartoon Flowers Flowers Bouquet Vase, Bouquet Clipart, Bouquet, Petal  PNG and Vector with Transparent Background for Free Download">
            <a:extLst>
              <a:ext uri="{FF2B5EF4-FFF2-40B4-BE49-F238E27FC236}">
                <a16:creationId xmlns:a16="http://schemas.microsoft.com/office/drawing/2014/main" xmlns="" id="{C90A8D53-5B78-490F-9574-531993F1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1839">
            <a:off x="4645640" y="2882064"/>
            <a:ext cx="1142248" cy="15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ED16C103-87C1-4C73-86AF-BEF0FE91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1937">
            <a:off x="4757205" y="3246603"/>
            <a:ext cx="1269793" cy="11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lection Of Cartoon Gift Box - Gift Vector (2297x2327)">
            <a:extLst>
              <a:ext uri="{FF2B5EF4-FFF2-40B4-BE49-F238E27FC236}">
                <a16:creationId xmlns:a16="http://schemas.microsoft.com/office/drawing/2014/main" xmlns="" id="{E638DC3D-B7DF-499C-83B6-0B978FC7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584" y="3422904"/>
            <a:ext cx="532770" cy="71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114D070-D9AA-4B4B-954B-04BC83F1D8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51786" y="2983714"/>
            <a:ext cx="641760" cy="855680"/>
          </a:xfrm>
          <a:prstGeom prst="rect">
            <a:avLst/>
          </a:prstGeom>
        </p:spPr>
      </p:pic>
      <p:pic>
        <p:nvPicPr>
          <p:cNvPr id="56" name="16 NK PowerSkills" descr="Box Cartoon Vector Images (over 110,000)">
            <a:extLst>
              <a:ext uri="{FF2B5EF4-FFF2-40B4-BE49-F238E27FC236}">
                <a16:creationId xmlns:a16="http://schemas.microsoft.com/office/drawing/2014/main" xmlns="" id="{858F5FC6-C58B-4E19-A1B8-C5554820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344" y="3309404"/>
            <a:ext cx="594896" cy="83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xmlns="" id="{68B4129D-ED7E-40FF-A455-6D3A57209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587" y="3029687"/>
            <a:ext cx="559645" cy="7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xmlns="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6096742" y="244374"/>
            <a:ext cx="3414703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xmlns="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44712" y="383011"/>
            <a:ext cx="2624259" cy="147922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E12D08AE-7FB7-42FA-9864-B368C6F753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446" y="1460332"/>
            <a:ext cx="2439251" cy="4325971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xmlns="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062" y="2465826"/>
            <a:ext cx="2183265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xmlns="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583506" y="2453906"/>
            <a:ext cx="2183265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108700" y="3209637"/>
            <a:ext cx="1706378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18146" y="5326706"/>
            <a:ext cx="9144000" cy="1494262"/>
          </a:xfrm>
          <a:prstGeom prst="rect">
            <a:avLst/>
          </a:prstGeom>
        </p:spPr>
      </p:pic>
      <p:pic>
        <p:nvPicPr>
          <p:cNvPr id="63" name="11 NK PowerSkills">
            <a:extLst>
              <a:ext uri="{FF2B5EF4-FFF2-40B4-BE49-F238E27FC236}">
                <a16:creationId xmlns:a16="http://schemas.microsoft.com/office/drawing/2014/main" xmlns="" id="{5D1BEF53-15A7-42F1-8AEA-CBCD5C785B4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325" y="4458325"/>
            <a:ext cx="477068" cy="1060842"/>
          </a:xfrm>
          <a:prstGeom prst="rect">
            <a:avLst/>
          </a:prstGeom>
        </p:spPr>
      </p:pic>
      <p:pic>
        <p:nvPicPr>
          <p:cNvPr id="6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xmlns="" id="{98D163F3-4B5B-414C-9F93-1A9960324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092" y="4803872"/>
            <a:ext cx="373495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xmlns="" id="{C3D9AD99-0260-46B5-A62B-DCA3209F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350" y="4829972"/>
            <a:ext cx="373495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xmlns="" id="{F64BADFB-8C92-49A6-8F5A-637EE8D0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203" y="4815011"/>
            <a:ext cx="373495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12 NK PowerSkills">
            <a:extLst>
              <a:ext uri="{FF2B5EF4-FFF2-40B4-BE49-F238E27FC236}">
                <a16:creationId xmlns:a16="http://schemas.microsoft.com/office/drawing/2014/main" xmlns="" id="{AC1EA914-BE76-4B27-B19B-FE7A8C72242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749" y="4435327"/>
            <a:ext cx="517073" cy="1149051"/>
          </a:xfrm>
          <a:prstGeom prst="rect">
            <a:avLst/>
          </a:prstGeom>
        </p:spPr>
      </p:pic>
      <p:pic>
        <p:nvPicPr>
          <p:cNvPr id="72" name="17 NK PowerSkills" descr="Coca Cola Logo - Coca Cola Cup Vector , Transparent Cartoon, Free Cliparts  &amp; Silhouettes - NetClipart">
            <a:extLst>
              <a:ext uri="{FF2B5EF4-FFF2-40B4-BE49-F238E27FC236}">
                <a16:creationId xmlns:a16="http://schemas.microsoft.com/office/drawing/2014/main" xmlns="" id="{9997D7E6-CA3F-43A4-B0C5-B0D2EF849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415" y="4415677"/>
            <a:ext cx="508651" cy="111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xmlns="" id="{A6CC25A2-FD50-41D7-BFCA-7AD4D1D9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70" y="5725416"/>
            <a:ext cx="373495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12 NK PowerSkills">
            <a:extLst>
              <a:ext uri="{FF2B5EF4-FFF2-40B4-BE49-F238E27FC236}">
                <a16:creationId xmlns:a16="http://schemas.microsoft.com/office/drawing/2014/main" xmlns="" id="{60AC4F90-1E6F-46C7-B05F-53A28507AAA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49" y="5336306"/>
            <a:ext cx="517073" cy="1149051"/>
          </a:xfrm>
          <a:prstGeom prst="rect">
            <a:avLst/>
          </a:prstGeom>
        </p:spPr>
      </p:pic>
      <p:pic>
        <p:nvPicPr>
          <p:cNvPr id="93" name="11 NK PowerSkills">
            <a:extLst>
              <a:ext uri="{FF2B5EF4-FFF2-40B4-BE49-F238E27FC236}">
                <a16:creationId xmlns:a16="http://schemas.microsoft.com/office/drawing/2014/main" xmlns="" id="{C501A2A9-C596-4346-920D-CA7336B175F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402" y="5365628"/>
            <a:ext cx="477068" cy="1060842"/>
          </a:xfrm>
          <a:prstGeom prst="rect">
            <a:avLst/>
          </a:prstGeom>
        </p:spPr>
      </p:pic>
      <p:pic>
        <p:nvPicPr>
          <p:cNvPr id="9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xmlns="" id="{65B74319-3FF3-47D2-AE31-35224EF8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706" y="5731599"/>
            <a:ext cx="373495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xmlns="" id="{E8C55C65-1039-4C62-8F69-07FF8A0BC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4319683" y="4707775"/>
            <a:ext cx="678914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xmlns="" id="{52D275A9-49B0-48E7-9C13-6ABDD9EDA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2009548" y="4681674"/>
            <a:ext cx="678914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xmlns="" id="{C81539D3-7795-48D3-AF8F-914D38D45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6222811" y="4699331"/>
            <a:ext cx="678914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xmlns="" id="{D0D68751-C190-483A-9EBE-3FC8DF0CD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7363709" y="5653782"/>
            <a:ext cx="678914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xmlns="" id="{09EC71CC-DC70-424A-9D4C-18B339663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915873" y="5627863"/>
            <a:ext cx="678914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ĐH" descr="Scripted Clock Animation - Openclipart">
            <a:extLst>
              <a:ext uri="{FF2B5EF4-FFF2-40B4-BE49-F238E27FC236}">
                <a16:creationId xmlns:a16="http://schemas.microsoft.com/office/drawing/2014/main" xmlns="" id="{699969AE-865C-4149-8D9F-202BF3FCF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15" y="112640"/>
            <a:ext cx="1018330" cy="135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43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2329" y="2336016"/>
            <a:ext cx="2397503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2541" y="231902"/>
            <a:ext cx="4607924" cy="3968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E322FD-82E5-4F3A-8E3A-B0933F7E1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1069" y="466158"/>
            <a:ext cx="2299132" cy="2639248"/>
          </a:xfrm>
          <a:prstGeom prst="rect">
            <a:avLst/>
          </a:prstGeom>
        </p:spPr>
      </p:pic>
      <p:pic>
        <p:nvPicPr>
          <p:cNvPr id="34" name="08 NK PowerSkills">
            <a:extLst>
              <a:ext uri="{FF2B5EF4-FFF2-40B4-BE49-F238E27FC236}">
                <a16:creationId xmlns:a16="http://schemas.microsoft.com/office/drawing/2014/main" xmlns="" id="{DCB5D815-D022-4B3B-9655-C8392A9D4C3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7514" y="3921307"/>
            <a:ext cx="3031918" cy="1482397"/>
          </a:xfrm>
          <a:prstGeom prst="rect">
            <a:avLst/>
          </a:prstGeom>
        </p:spPr>
      </p:pic>
      <p:pic>
        <p:nvPicPr>
          <p:cNvPr id="11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xmlns="" id="{70F488DF-6096-4F00-A55E-1A84D0708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669" y="3200333"/>
            <a:ext cx="657772" cy="8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se Cartoon Flowers Flowers Bouquet Vase, Bouquet Clipart, Bouquet, Petal  PNG and Vector with Transparent Background for Free Download">
            <a:extLst>
              <a:ext uri="{FF2B5EF4-FFF2-40B4-BE49-F238E27FC236}">
                <a16:creationId xmlns:a16="http://schemas.microsoft.com/office/drawing/2014/main" xmlns="" id="{C90A8D53-5B78-490F-9574-531993F1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1839">
            <a:off x="4645640" y="2882064"/>
            <a:ext cx="1142248" cy="15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ED16C103-87C1-4C73-86AF-BEF0FE91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1937">
            <a:off x="4757205" y="3246603"/>
            <a:ext cx="1269793" cy="11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lection Of Cartoon Gift Box - Gift Vector (2297x2327)">
            <a:extLst>
              <a:ext uri="{FF2B5EF4-FFF2-40B4-BE49-F238E27FC236}">
                <a16:creationId xmlns:a16="http://schemas.microsoft.com/office/drawing/2014/main" xmlns="" id="{E638DC3D-B7DF-499C-83B6-0B978FC7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584" y="3422904"/>
            <a:ext cx="532770" cy="71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114D070-D9AA-4B4B-954B-04BC83F1D8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51786" y="2983714"/>
            <a:ext cx="641760" cy="855680"/>
          </a:xfrm>
          <a:prstGeom prst="rect">
            <a:avLst/>
          </a:prstGeom>
        </p:spPr>
      </p:pic>
      <p:pic>
        <p:nvPicPr>
          <p:cNvPr id="56" name="16 NK PowerSkills" descr="Box Cartoon Vector Images (over 110,000)">
            <a:extLst>
              <a:ext uri="{FF2B5EF4-FFF2-40B4-BE49-F238E27FC236}">
                <a16:creationId xmlns:a16="http://schemas.microsoft.com/office/drawing/2014/main" xmlns="" id="{858F5FC6-C58B-4E19-A1B8-C5554820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344" y="3309404"/>
            <a:ext cx="594896" cy="83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xmlns="" id="{68B4129D-ED7E-40FF-A455-6D3A57209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587" y="3029687"/>
            <a:ext cx="559645" cy="7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Cartoon Balloon Png, Download Free Cartoon Balloon Png png images,  Free ClipArts on Clipart Library">
            <a:extLst>
              <a:ext uri="{FF2B5EF4-FFF2-40B4-BE49-F238E27FC236}">
                <a16:creationId xmlns:a16="http://schemas.microsoft.com/office/drawing/2014/main" xmlns="" id="{5256E05B-6BA5-47D2-B296-2D2598B77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53" y="1247765"/>
            <a:ext cx="1029731" cy="28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8" descr="Free Cartoon Balloon Png, Download Free Cartoon Balloon Png png images,  Free ClipArts on Clipart Library">
            <a:extLst>
              <a:ext uri="{FF2B5EF4-FFF2-40B4-BE49-F238E27FC236}">
                <a16:creationId xmlns:a16="http://schemas.microsoft.com/office/drawing/2014/main" xmlns="" id="{C318BAEC-A06C-41B9-BE27-B440AA719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902" y="1267305"/>
            <a:ext cx="1029731" cy="28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xmlns="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6096742" y="244374"/>
            <a:ext cx="3414703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xmlns="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44712" y="383011"/>
            <a:ext cx="2624259" cy="147922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1C67DD01-AB38-43A9-B115-A407EF568103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>
          <a:xfrm>
            <a:off x="102192" y="3067943"/>
            <a:ext cx="1141970" cy="184200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900BB999-1F9E-44E5-8FFB-B36E2FC18C07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7"/>
          <a:stretch/>
        </p:blipFill>
        <p:spPr>
          <a:xfrm>
            <a:off x="999402" y="3029688"/>
            <a:ext cx="973463" cy="184200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E12D08AE-7FB7-42FA-9864-B368C6F7539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737" y="1491517"/>
            <a:ext cx="2439251" cy="4325971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xmlns="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52894" y="2795167"/>
            <a:ext cx="2183265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xmlns="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157076" y="2512792"/>
            <a:ext cx="2183265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4152551" y="2989461"/>
            <a:ext cx="1706378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18146" y="5326706"/>
            <a:ext cx="9144000" cy="1494262"/>
          </a:xfrm>
          <a:prstGeom prst="rect">
            <a:avLst/>
          </a:prstGeom>
        </p:spPr>
      </p:pic>
      <p:pic>
        <p:nvPicPr>
          <p:cNvPr id="63" name="11 NK PowerSkills">
            <a:extLst>
              <a:ext uri="{FF2B5EF4-FFF2-40B4-BE49-F238E27FC236}">
                <a16:creationId xmlns:a16="http://schemas.microsoft.com/office/drawing/2014/main" xmlns="" id="{5D1BEF53-15A7-42F1-8AEA-CBCD5C785B4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325" y="4458325"/>
            <a:ext cx="477068" cy="1060842"/>
          </a:xfrm>
          <a:prstGeom prst="rect">
            <a:avLst/>
          </a:prstGeom>
        </p:spPr>
      </p:pic>
      <p:pic>
        <p:nvPicPr>
          <p:cNvPr id="6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xmlns="" id="{98D163F3-4B5B-414C-9F93-1A9960324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092" y="4803872"/>
            <a:ext cx="373495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xmlns="" id="{C3D9AD99-0260-46B5-A62B-DCA3209F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350" y="4829972"/>
            <a:ext cx="373495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xmlns="" id="{F64BADFB-8C92-49A6-8F5A-637EE8D0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203" y="4815011"/>
            <a:ext cx="373495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12 NK PowerSkills">
            <a:extLst>
              <a:ext uri="{FF2B5EF4-FFF2-40B4-BE49-F238E27FC236}">
                <a16:creationId xmlns:a16="http://schemas.microsoft.com/office/drawing/2014/main" xmlns="" id="{AC1EA914-BE76-4B27-B19B-FE7A8C72242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749" y="4435327"/>
            <a:ext cx="517073" cy="1149051"/>
          </a:xfrm>
          <a:prstGeom prst="rect">
            <a:avLst/>
          </a:prstGeom>
        </p:spPr>
      </p:pic>
      <p:pic>
        <p:nvPicPr>
          <p:cNvPr id="72" name="17 NK PowerSkills" descr="Coca Cola Logo - Coca Cola Cup Vector , Transparent Cartoon, Free Cliparts  &amp; Silhouettes - NetClipart">
            <a:extLst>
              <a:ext uri="{FF2B5EF4-FFF2-40B4-BE49-F238E27FC236}">
                <a16:creationId xmlns:a16="http://schemas.microsoft.com/office/drawing/2014/main" xmlns="" id="{9997D7E6-CA3F-43A4-B0C5-B0D2EF849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415" y="4415677"/>
            <a:ext cx="508651" cy="111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xmlns="" id="{A6CC25A2-FD50-41D7-BFCA-7AD4D1D9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70" y="5725416"/>
            <a:ext cx="373495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12 NK PowerSkills">
            <a:extLst>
              <a:ext uri="{FF2B5EF4-FFF2-40B4-BE49-F238E27FC236}">
                <a16:creationId xmlns:a16="http://schemas.microsoft.com/office/drawing/2014/main" xmlns="" id="{60AC4F90-1E6F-46C7-B05F-53A28507AAA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49" y="5336306"/>
            <a:ext cx="517073" cy="1149051"/>
          </a:xfrm>
          <a:prstGeom prst="rect">
            <a:avLst/>
          </a:prstGeom>
        </p:spPr>
      </p:pic>
      <p:pic>
        <p:nvPicPr>
          <p:cNvPr id="93" name="11 NK PowerSkills">
            <a:extLst>
              <a:ext uri="{FF2B5EF4-FFF2-40B4-BE49-F238E27FC236}">
                <a16:creationId xmlns:a16="http://schemas.microsoft.com/office/drawing/2014/main" xmlns="" id="{C501A2A9-C596-4346-920D-CA7336B175FF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402" y="5365628"/>
            <a:ext cx="477068" cy="1060842"/>
          </a:xfrm>
          <a:prstGeom prst="rect">
            <a:avLst/>
          </a:prstGeom>
        </p:spPr>
      </p:pic>
      <p:pic>
        <p:nvPicPr>
          <p:cNvPr id="9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xmlns="" id="{65B74319-3FF3-47D2-AE31-35224EF8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706" y="5731599"/>
            <a:ext cx="373495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xmlns="" id="{E8C55C65-1039-4C62-8F69-07FF8A0BC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4319683" y="4707775"/>
            <a:ext cx="678914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xmlns="" id="{52D275A9-49B0-48E7-9C13-6ABDD9EDA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2009548" y="4681674"/>
            <a:ext cx="678914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xmlns="" id="{C81539D3-7795-48D3-AF8F-914D38D45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6222811" y="4699331"/>
            <a:ext cx="678914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xmlns="" id="{D0D68751-C190-483A-9EBE-3FC8DF0CD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7363709" y="5653782"/>
            <a:ext cx="678914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xmlns="" id="{09EC71CC-DC70-424A-9D4C-18B339663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915873" y="5627863"/>
            <a:ext cx="678914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12">
            <a:hlinkClick r:id="rId36" action="ppaction://hlinksldjump"/>
            <a:extLst>
              <a:ext uri="{FF2B5EF4-FFF2-40B4-BE49-F238E27FC236}">
                <a16:creationId xmlns:a16="http://schemas.microsoft.com/office/drawing/2014/main" xmlns="" id="{1ECCD705-B070-46A3-A65D-220380946978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24" y="575104"/>
            <a:ext cx="582802" cy="764880"/>
          </a:xfrm>
          <a:prstGeom prst="rect">
            <a:avLst/>
          </a:prstGeom>
        </p:spPr>
      </p:pic>
      <p:pic>
        <p:nvPicPr>
          <p:cNvPr id="114" name="3">
            <a:hlinkClick r:id="rId38" action="ppaction://hlinksldjump"/>
            <a:extLst>
              <a:ext uri="{FF2B5EF4-FFF2-40B4-BE49-F238E27FC236}">
                <a16:creationId xmlns:a16="http://schemas.microsoft.com/office/drawing/2014/main" xmlns="" id="{D085228D-81A8-4391-8851-141A3E44784A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266" y="553686"/>
            <a:ext cx="596745" cy="786299"/>
          </a:xfrm>
          <a:prstGeom prst="rect">
            <a:avLst/>
          </a:prstGeom>
        </p:spPr>
      </p:pic>
      <p:pic>
        <p:nvPicPr>
          <p:cNvPr id="115" name="Picture 114">
            <a:hlinkClick r:id="rId40" action="ppaction://hlinksldjump"/>
            <a:extLst>
              <a:ext uri="{FF2B5EF4-FFF2-40B4-BE49-F238E27FC236}">
                <a16:creationId xmlns:a16="http://schemas.microsoft.com/office/drawing/2014/main" xmlns="" id="{3891E049-245B-4634-9839-2245110E5B68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25" y="562792"/>
            <a:ext cx="587521" cy="777193"/>
          </a:xfrm>
          <a:prstGeom prst="rect">
            <a:avLst/>
          </a:prstGeom>
        </p:spPr>
      </p:pic>
      <p:pic>
        <p:nvPicPr>
          <p:cNvPr id="116" name="Picture 115">
            <a:hlinkClick r:id="rId36" action="ppaction://hlinksldjump"/>
            <a:extLst>
              <a:ext uri="{FF2B5EF4-FFF2-40B4-BE49-F238E27FC236}">
                <a16:creationId xmlns:a16="http://schemas.microsoft.com/office/drawing/2014/main" xmlns="" id="{2EE908F7-740A-40E1-92C3-625B386B8A06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531" y="584338"/>
            <a:ext cx="575766" cy="755646"/>
          </a:xfrm>
          <a:prstGeom prst="rect">
            <a:avLst/>
          </a:prstGeom>
        </p:spPr>
      </p:pic>
      <p:pic>
        <p:nvPicPr>
          <p:cNvPr id="117" name="2">
            <a:hlinkClick r:id="rId38" action="ppaction://hlinksldjump"/>
            <a:extLst>
              <a:ext uri="{FF2B5EF4-FFF2-40B4-BE49-F238E27FC236}">
                <a16:creationId xmlns:a16="http://schemas.microsoft.com/office/drawing/2014/main" xmlns="" id="{F8622017-9A64-417B-9D61-85F8EC508825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30" y="587416"/>
            <a:ext cx="573421" cy="752568"/>
          </a:xfrm>
          <a:prstGeom prst="rect">
            <a:avLst/>
          </a:prstGeom>
        </p:spPr>
      </p:pic>
      <p:pic>
        <p:nvPicPr>
          <p:cNvPr id="118" name="Picture 117">
            <a:hlinkClick r:id="rId44" action="ppaction://hlinksldjump"/>
            <a:extLst>
              <a:ext uri="{FF2B5EF4-FFF2-40B4-BE49-F238E27FC236}">
                <a16:creationId xmlns:a16="http://schemas.microsoft.com/office/drawing/2014/main" xmlns="" id="{E61FC25A-7D5F-442F-957E-9859E2EA9D8A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716" y="599728"/>
            <a:ext cx="561801" cy="740256"/>
          </a:xfrm>
          <a:prstGeom prst="rect">
            <a:avLst/>
          </a:prstGeom>
        </p:spPr>
      </p:pic>
      <p:pic>
        <p:nvPicPr>
          <p:cNvPr id="119" name="Picture 118">
            <a:hlinkClick r:id="rId46" action="ppaction://hlinksldjump"/>
            <a:extLst>
              <a:ext uri="{FF2B5EF4-FFF2-40B4-BE49-F238E27FC236}">
                <a16:creationId xmlns:a16="http://schemas.microsoft.com/office/drawing/2014/main" xmlns="" id="{C8E4E461-BD1E-4A4C-ABFD-D8BAAAC76D35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871" y="584338"/>
            <a:ext cx="571232" cy="755646"/>
          </a:xfrm>
          <a:prstGeom prst="rect">
            <a:avLst/>
          </a:prstGeom>
        </p:spPr>
      </p:pic>
      <p:pic>
        <p:nvPicPr>
          <p:cNvPr id="120" name="1">
            <a:hlinkClick r:id="rId48" action="ppaction://hlinksldjump"/>
            <a:extLst>
              <a:ext uri="{FF2B5EF4-FFF2-40B4-BE49-F238E27FC236}">
                <a16:creationId xmlns:a16="http://schemas.microsoft.com/office/drawing/2014/main" xmlns="" id="{9316EA98-6478-4597-80E6-121D0F56726D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143" y="556636"/>
            <a:ext cx="594533" cy="783348"/>
          </a:xfrm>
          <a:prstGeom prst="rect">
            <a:avLst/>
          </a:prstGeom>
        </p:spPr>
      </p:pic>
      <p:pic>
        <p:nvPicPr>
          <p:cNvPr id="22" name="Picture 12" descr="Káº¿t quáº£ hÃ¬nh áº£nh cho win text gif">
            <a:extLst>
              <a:ext uri="{FF2B5EF4-FFF2-40B4-BE49-F238E27FC236}">
                <a16:creationId xmlns:a16="http://schemas.microsoft.com/office/drawing/2014/main" xmlns="" id="{8399B0FC-A051-4398-9580-AB12561D94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783" y="1328374"/>
            <a:ext cx="2653757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ĐH" descr="Scripted Clock Animation - Openclipart">
            <a:extLst>
              <a:ext uri="{FF2B5EF4-FFF2-40B4-BE49-F238E27FC236}">
                <a16:creationId xmlns:a16="http://schemas.microsoft.com/office/drawing/2014/main" xmlns="" id="{699969AE-865C-4149-8D9F-202BF3FCF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40" y="137584"/>
            <a:ext cx="901801" cy="120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52" action="ppaction://hlinksldjump"/>
            <a:extLst>
              <a:ext uri="{FF2B5EF4-FFF2-40B4-BE49-F238E27FC236}">
                <a16:creationId xmlns:a16="http://schemas.microsoft.com/office/drawing/2014/main" xmlns="" id="{D62A017A-6D6B-4201-AAB9-334264332CB2}"/>
              </a:ext>
            </a:extLst>
          </p:cNvPr>
          <p:cNvSpPr/>
          <p:nvPr/>
        </p:nvSpPr>
        <p:spPr>
          <a:xfrm>
            <a:off x="8050696" y="178905"/>
            <a:ext cx="887067" cy="43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2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0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0.41393 0.00254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0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40885 0.0044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3" y="208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44245 0.00764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22" y="370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-0.3638 -0.01898 " pathEditMode="relative" rAng="0" ptsTypes="AA">
                                      <p:cBhvr>
                                        <p:cTn id="29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90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00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9280" y="202377"/>
            <a:ext cx="5424125" cy="4975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08" y="1112571"/>
            <a:ext cx="3123089" cy="5538747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xmlns="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02377"/>
            <a:ext cx="1311923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9C54F7-41CA-408F-9676-750634C4E322}"/>
              </a:ext>
            </a:extLst>
          </p:cNvPr>
          <p:cNvSpPr txBox="1"/>
          <p:nvPr/>
        </p:nvSpPr>
        <p:spPr>
          <a:xfrm>
            <a:off x="2073924" y="487681"/>
            <a:ext cx="5035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xmlns="" id="{E60A6DAC-85D8-4675-AC8C-5D5CC78BDCE0}"/>
              </a:ext>
            </a:extLst>
          </p:cNvPr>
          <p:cNvSpPr/>
          <p:nvPr/>
        </p:nvSpPr>
        <p:spPr>
          <a:xfrm>
            <a:off x="1803953" y="5588596"/>
            <a:ext cx="5150954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xmlns="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00" y="5681247"/>
            <a:ext cx="727553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9C2326F3-2817-4437-A766-C0BE8FF9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01" y="5368981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BDB1A41-3618-4D2F-BAFD-6F576B56F2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5885" y="1233487"/>
            <a:ext cx="2720527" cy="38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8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959C716-D61D-4790-B532-E49E56453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E3993B3-055E-4D36-86EA-CBE3A7AEBCB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9280" y="202377"/>
            <a:ext cx="5424125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0CFA0FE-FF50-40A6-90D3-C54028F7B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08" y="1112571"/>
            <a:ext cx="3123089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xmlns="" id="{06BB1586-5938-492C-BB7E-28C2A2123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02377"/>
            <a:ext cx="1311923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771C212-5F6C-49AA-A9E9-29F8E8B87916}"/>
              </a:ext>
            </a:extLst>
          </p:cNvPr>
          <p:cNvSpPr txBox="1"/>
          <p:nvPr/>
        </p:nvSpPr>
        <p:spPr>
          <a:xfrm>
            <a:off x="2073924" y="487681"/>
            <a:ext cx="5035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xmlns="" id="{CB70BFD6-3331-45E9-B45D-04A2E639F459}"/>
              </a:ext>
            </a:extLst>
          </p:cNvPr>
          <p:cNvSpPr/>
          <p:nvPr/>
        </p:nvSpPr>
        <p:spPr>
          <a:xfrm>
            <a:off x="1803953" y="5588596"/>
            <a:ext cx="5150954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EB464BB0-83D6-4AC9-90DD-80CADFC3EF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00" y="5681247"/>
            <a:ext cx="727553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A4B80E8B-A8E3-4181-AEE0-310A72D3A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014" y="5388859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F80AE7A-A84C-4717-8382-F0441822F2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1801" y="1250259"/>
            <a:ext cx="2449841" cy="346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7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8B8F1E1-D778-42EF-A44F-27AC0746D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703CEA9-80FB-4BAB-BC7D-CEB526FE75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9280" y="202377"/>
            <a:ext cx="5424125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75B3D2B-2FD2-4F2C-90BA-2D24D1378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08" y="1112571"/>
            <a:ext cx="3123089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xmlns="" id="{52E19820-1B2D-48BD-A792-5AA366040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02377"/>
            <a:ext cx="1311923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6D20B0A-2111-45B7-8FC1-50FBBB8AEFC0}"/>
              </a:ext>
            </a:extLst>
          </p:cNvPr>
          <p:cNvSpPr txBox="1"/>
          <p:nvPr/>
        </p:nvSpPr>
        <p:spPr>
          <a:xfrm>
            <a:off x="2073924" y="487681"/>
            <a:ext cx="5035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xmlns="" id="{14F7F466-A587-464F-A5AA-D0AD9E9F0810}"/>
              </a:ext>
            </a:extLst>
          </p:cNvPr>
          <p:cNvSpPr/>
          <p:nvPr/>
        </p:nvSpPr>
        <p:spPr>
          <a:xfrm>
            <a:off x="1803953" y="5588596"/>
            <a:ext cx="5150954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9CCB0691-3B9C-4C0F-A718-5170D29B0C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00" y="5681247"/>
            <a:ext cx="727553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518647FE-5CB8-4EEE-86B0-C7B820703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01" y="5368981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03B02BC-9A3F-4B61-8EF5-B66B4D6D8E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9100" y="1154388"/>
            <a:ext cx="2830814" cy="35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8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B72E348-7874-4E99-8F79-6CB352988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DA8616C-DCF8-44D4-8C05-1B0579000EE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9280" y="202377"/>
            <a:ext cx="5424125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B399B20-F45B-4ABB-B7FD-9C27F61F5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08" y="1112571"/>
            <a:ext cx="3123089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xmlns="" id="{00538FFA-4EEA-47F4-A585-36BFE0999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02377"/>
            <a:ext cx="1311923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DA127BA-37AA-4B66-958F-E570831CF1F3}"/>
              </a:ext>
            </a:extLst>
          </p:cNvPr>
          <p:cNvSpPr txBox="1"/>
          <p:nvPr/>
        </p:nvSpPr>
        <p:spPr>
          <a:xfrm>
            <a:off x="2073924" y="487681"/>
            <a:ext cx="5035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xmlns="" id="{0DE2FA82-6055-4481-9046-D521529988F3}"/>
              </a:ext>
            </a:extLst>
          </p:cNvPr>
          <p:cNvSpPr/>
          <p:nvPr/>
        </p:nvSpPr>
        <p:spPr>
          <a:xfrm>
            <a:off x="1803953" y="5588596"/>
            <a:ext cx="5150954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3B3DC66B-C381-4974-B4B1-22B38A9FF5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00" y="5681247"/>
            <a:ext cx="727553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DB76FE6D-5383-4060-9FF3-B0DF643FE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014" y="5329224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74F3913-7928-40F3-91ED-C9B24A6098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3186" y="1198494"/>
            <a:ext cx="2816585" cy="359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7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9D1E79C-2FCA-46F7-BC5B-9A27035EA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7125964-F2AB-4C4C-BE0A-13122D05E3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9280" y="202377"/>
            <a:ext cx="5424125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4C1BEA2-F5A0-47CB-A2F4-0A68B8AB9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08" y="1112571"/>
            <a:ext cx="3123089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xmlns="" id="{70259134-0405-4F52-A47F-6BE77710D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02377"/>
            <a:ext cx="1311923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7256B52-45C4-4D10-8CAC-7F748A81AED1}"/>
              </a:ext>
            </a:extLst>
          </p:cNvPr>
          <p:cNvSpPr txBox="1"/>
          <p:nvPr/>
        </p:nvSpPr>
        <p:spPr>
          <a:xfrm>
            <a:off x="2073924" y="487681"/>
            <a:ext cx="5035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xmlns="" id="{1A32B84E-B676-42A7-AD8E-BE92B0369DFA}"/>
              </a:ext>
            </a:extLst>
          </p:cNvPr>
          <p:cNvSpPr/>
          <p:nvPr/>
        </p:nvSpPr>
        <p:spPr>
          <a:xfrm>
            <a:off x="1803953" y="5588596"/>
            <a:ext cx="5150954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C59F31B3-952B-496E-9ED9-0AC4FE7E86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00" y="5681247"/>
            <a:ext cx="727553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A79986B5-096D-4214-B85F-F7DD717C2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01" y="5388859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C3FCB03-6AD2-4190-BCB2-25C72D25B5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5165" y="1182549"/>
            <a:ext cx="2825198" cy="3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4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540</Words>
  <Application>Microsoft Office PowerPoint</Application>
  <PresentationFormat>On-screen Show (4:3)</PresentationFormat>
  <Paragraphs>84</Paragraphs>
  <Slides>26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2023-06-02T16:37:45Z</dcterms:created>
  <dcterms:modified xsi:type="dcterms:W3CDTF">2023-06-02T16:39:26Z</dcterms:modified>
</cp:coreProperties>
</file>