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7BB13E-E0D8-4ABF-ADFC-F166A3955510}"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BE13C-7381-4399-8855-961355C3E549}" type="slidenum">
              <a:rPr lang="en-US" smtClean="0"/>
              <a:t>‹#›</a:t>
            </a:fld>
            <a:endParaRPr lang="en-US"/>
          </a:p>
        </p:txBody>
      </p:sp>
    </p:spTree>
    <p:extLst>
      <p:ext uri="{BB962C8B-B14F-4D97-AF65-F5344CB8AC3E}">
        <p14:creationId xmlns:p14="http://schemas.microsoft.com/office/powerpoint/2010/main" val="103851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431A305C-30F2-4D60-A386-237A88907496}" type="slidenum">
              <a:rPr lang="en-US" smtClean="0"/>
              <a:t>1</a:t>
            </a:fld>
            <a:endParaRPr lang="en-US"/>
          </a:p>
        </p:txBody>
      </p:sp>
    </p:spTree>
    <p:extLst>
      <p:ext uri="{BB962C8B-B14F-4D97-AF65-F5344CB8AC3E}">
        <p14:creationId xmlns:p14="http://schemas.microsoft.com/office/powerpoint/2010/main" val="99302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431A305C-30F2-4D60-A386-237A88907496}" type="slidenum">
              <a:rPr lang="en-US" smtClean="0"/>
              <a:t>28</a:t>
            </a:fld>
            <a:endParaRPr lang="en-US"/>
          </a:p>
        </p:txBody>
      </p:sp>
    </p:spTree>
    <p:extLst>
      <p:ext uri="{BB962C8B-B14F-4D97-AF65-F5344CB8AC3E}">
        <p14:creationId xmlns:p14="http://schemas.microsoft.com/office/powerpoint/2010/main" val="153549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C32A0-D49E-4EE6-AAA9-373EE1C9D71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2435766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C32A0-D49E-4EE6-AAA9-373EE1C9D71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119302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C32A0-D49E-4EE6-AAA9-373EE1C9D71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206001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C32A0-D49E-4EE6-AAA9-373EE1C9D71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161281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C32A0-D49E-4EE6-AAA9-373EE1C9D71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341450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C32A0-D49E-4EE6-AAA9-373EE1C9D71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55646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C32A0-D49E-4EE6-AAA9-373EE1C9D71D}"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333569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C32A0-D49E-4EE6-AAA9-373EE1C9D71D}"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965117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C32A0-D49E-4EE6-AAA9-373EE1C9D71D}"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386933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C32A0-D49E-4EE6-AAA9-373EE1C9D71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47985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C32A0-D49E-4EE6-AAA9-373EE1C9D71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66D60-5258-44EC-8783-58EF9F7FD505}" type="slidenum">
              <a:rPr lang="en-US" smtClean="0"/>
              <a:t>‹#›</a:t>
            </a:fld>
            <a:endParaRPr lang="en-US"/>
          </a:p>
        </p:txBody>
      </p:sp>
    </p:spTree>
    <p:extLst>
      <p:ext uri="{BB962C8B-B14F-4D97-AF65-F5344CB8AC3E}">
        <p14:creationId xmlns:p14="http://schemas.microsoft.com/office/powerpoint/2010/main" val="314365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C32A0-D49E-4EE6-AAA9-373EE1C9D71D}"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66D60-5258-44EC-8783-58EF9F7FD505}" type="slidenum">
              <a:rPr lang="en-US" smtClean="0"/>
              <a:t>‹#›</a:t>
            </a:fld>
            <a:endParaRPr lang="en-US"/>
          </a:p>
        </p:txBody>
      </p:sp>
    </p:spTree>
    <p:extLst>
      <p:ext uri="{BB962C8B-B14F-4D97-AF65-F5344CB8AC3E}">
        <p14:creationId xmlns:p14="http://schemas.microsoft.com/office/powerpoint/2010/main" val="3666157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1.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18" Type="http://schemas.openxmlformats.org/officeDocument/2006/relationships/image" Target="../media/image57.png"/><Relationship Id="rId3" Type="http://schemas.openxmlformats.org/officeDocument/2006/relationships/audio" Target="../media/audio3.wav"/><Relationship Id="rId21" Type="http://schemas.openxmlformats.org/officeDocument/2006/relationships/image" Target="../media/image60.png"/><Relationship Id="rId7" Type="http://schemas.openxmlformats.org/officeDocument/2006/relationships/image" Target="../media/image22.png"/><Relationship Id="rId12" Type="http://schemas.openxmlformats.org/officeDocument/2006/relationships/slide" Target="slide1.xml"/><Relationship Id="rId17"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4.png"/><Relationship Id="rId5" Type="http://schemas.openxmlformats.org/officeDocument/2006/relationships/audio" Target="../media/audio2.wav"/><Relationship Id="rId15" Type="http://schemas.openxmlformats.org/officeDocument/2006/relationships/image" Target="../media/image46.png"/><Relationship Id="rId10" Type="http://schemas.openxmlformats.org/officeDocument/2006/relationships/image" Target="../media/image53.png"/><Relationship Id="rId19" Type="http://schemas.openxmlformats.org/officeDocument/2006/relationships/image" Target="../media/image58.png"/><Relationship Id="rId4" Type="http://schemas.openxmlformats.org/officeDocument/2006/relationships/audio" Target="../media/audio4.wav"/><Relationship Id="rId9" Type="http://schemas.openxmlformats.org/officeDocument/2006/relationships/image" Target="../media/image43.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gif"/><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eg"/><Relationship Id="rId7" Type="http://schemas.openxmlformats.org/officeDocument/2006/relationships/image" Target="../media/image7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3.png"/><Relationship Id="rId10" Type="http://schemas.openxmlformats.org/officeDocument/2006/relationships/audio" Target="NULL"/><Relationship Id="rId4" Type="http://schemas.openxmlformats.org/officeDocument/2006/relationships/image" Target="../media/image8.png"/><Relationship Id="rId9" Type="http://schemas.openxmlformats.org/officeDocument/2006/relationships/image" Target="../media/image72.gif"/></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5.gi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5.gif"/><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13.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gif"/><Relationship Id="rId14" Type="http://schemas.openxmlformats.org/officeDocument/2006/relationships/audio"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3.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1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1.wav"/><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8.png"/><Relationship Id="rId15" Type="http://schemas.openxmlformats.org/officeDocument/2006/relationships/audio" Target="NULL"/><Relationship Id="rId10" Type="http://schemas.openxmlformats.org/officeDocument/2006/relationships/image" Target="../media/image65.gif"/><Relationship Id="rId4" Type="http://schemas.openxmlformats.org/officeDocument/2006/relationships/image" Target="../media/image1.jpeg"/><Relationship Id="rId9" Type="http://schemas.microsoft.com/office/2007/relationships/hdphoto" Target="../media/hdphoto4.wdp"/><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e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8.png"/><Relationship Id="rId18" Type="http://schemas.openxmlformats.org/officeDocument/2006/relationships/slide" Target="slide14.xml"/><Relationship Id="rId26"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slide" Target="slide11.xml"/><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slide" Target="slide13.xml"/><Relationship Id="rId20" Type="http://schemas.openxmlformats.org/officeDocument/2006/relationships/slide" Target="slide15.xml"/><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27.png"/><Relationship Id="rId24" Type="http://schemas.openxmlformats.org/officeDocument/2006/relationships/image" Target="../media/image35.png"/><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slide" Target="slide10.xml"/><Relationship Id="rId19"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slide" Target="slide12.xml"/><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1.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descr="610654865b9c2">
            <a:extLst>
              <a:ext uri="{FF2B5EF4-FFF2-40B4-BE49-F238E27FC236}">
                <a16:creationId xmlns:a16="http://schemas.microsoft.com/office/drawing/2014/main" xmlns="" id="{40695C66-3BF0-4183-9D05-ED8FB26C87B2}"/>
              </a:ext>
            </a:extLst>
          </p:cNvPr>
          <p:cNvPicPr>
            <a:picLocks noChangeAspect="1"/>
          </p:cNvPicPr>
          <p:nvPr/>
        </p:nvPicPr>
        <p:blipFill>
          <a:blip r:embed="rId3"/>
          <a:stretch>
            <a:fillRect/>
          </a:stretch>
        </p:blipFill>
        <p:spPr>
          <a:xfrm>
            <a:off x="137" y="0"/>
            <a:ext cx="9144476" cy="6858000"/>
          </a:xfrm>
          <a:prstGeom prst="rect">
            <a:avLst/>
          </a:prstGeom>
        </p:spPr>
      </p:pic>
      <p:sp>
        <p:nvSpPr>
          <p:cNvPr id="2" name="矩形 3">
            <a:extLst>
              <a:ext uri="{FF2B5EF4-FFF2-40B4-BE49-F238E27FC236}">
                <a16:creationId xmlns:a16="http://schemas.microsoft.com/office/drawing/2014/main" xmlns="" id="{36AC6E2F-C9F1-4E53-BD1A-9B0AE00B8399}"/>
              </a:ext>
            </a:extLst>
          </p:cNvPr>
          <p:cNvSpPr/>
          <p:nvPr/>
        </p:nvSpPr>
        <p:spPr>
          <a:xfrm>
            <a:off x="0" y="6121400"/>
            <a:ext cx="9144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a:extLst>
              <a:ext uri="{FF2B5EF4-FFF2-40B4-BE49-F238E27FC236}">
                <a16:creationId xmlns:a16="http://schemas.microsoft.com/office/drawing/2014/main" xmlns="" id="{64912503-6490-4130-A4FA-A87777FC5466}"/>
              </a:ext>
            </a:extLst>
          </p:cNvPr>
          <p:cNvSpPr/>
          <p:nvPr/>
        </p:nvSpPr>
        <p:spPr>
          <a:xfrm>
            <a:off x="671513" y="489218"/>
            <a:ext cx="7629525"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4">
            <a:extLst>
              <a:ext uri="{FF2B5EF4-FFF2-40B4-BE49-F238E27FC236}">
                <a16:creationId xmlns:a16="http://schemas.microsoft.com/office/drawing/2014/main" xmlns="" id="{020353AD-DCF4-4BAB-BDFD-724741FD44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50" t="34783" r="63486" b="31300"/>
          <a:stretch>
            <a:fillRect/>
          </a:stretch>
        </p:blipFill>
        <p:spPr>
          <a:xfrm>
            <a:off x="1" y="0"/>
            <a:ext cx="1180763" cy="3429000"/>
          </a:xfrm>
          <a:prstGeom prst="rect">
            <a:avLst/>
          </a:prstGeom>
        </p:spPr>
      </p:pic>
      <p:pic>
        <p:nvPicPr>
          <p:cNvPr id="5" name="图片 5">
            <a:extLst>
              <a:ext uri="{FF2B5EF4-FFF2-40B4-BE49-F238E27FC236}">
                <a16:creationId xmlns:a16="http://schemas.microsoft.com/office/drawing/2014/main" xmlns="" id="{9704540B-998D-4B05-B731-3027498EE089}"/>
              </a:ext>
            </a:extLst>
          </p:cNvPr>
          <p:cNvPicPr>
            <a:picLocks noChangeAspect="1"/>
          </p:cNvPicPr>
          <p:nvPr/>
        </p:nvPicPr>
        <p:blipFill rotWithShape="1">
          <a:blip r:embed="rId4">
            <a:extLst>
              <a:ext uri="{28A0092B-C50C-407E-A947-70E740481C1C}">
                <a14:useLocalDpi xmlns:a14="http://schemas.microsoft.com/office/drawing/2010/main" val="0"/>
              </a:ext>
            </a:extLst>
          </a:blip>
          <a:srcRect l="54363" t="25371" r="7374" b="38201"/>
          <a:stretch>
            <a:fillRect/>
          </a:stretch>
        </p:blipFill>
        <p:spPr>
          <a:xfrm>
            <a:off x="6166025" y="-1565460"/>
            <a:ext cx="3731864" cy="7106557"/>
          </a:xfrm>
          <a:prstGeom prst="rect">
            <a:avLst/>
          </a:prstGeom>
        </p:spPr>
      </p:pic>
      <p:pic>
        <p:nvPicPr>
          <p:cNvPr id="6" name="图片 6">
            <a:extLst>
              <a:ext uri="{FF2B5EF4-FFF2-40B4-BE49-F238E27FC236}">
                <a16:creationId xmlns:a16="http://schemas.microsoft.com/office/drawing/2014/main" xmlns="" id="{16B9CC8A-2717-4D8D-A964-7FBBA8CF8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4" t="78330" r="74723" b="6671"/>
          <a:stretch>
            <a:fillRect/>
          </a:stretch>
        </p:blipFill>
        <p:spPr>
          <a:xfrm>
            <a:off x="7783586" y="5292724"/>
            <a:ext cx="932894" cy="1325692"/>
          </a:xfrm>
          <a:prstGeom prst="rect">
            <a:avLst/>
          </a:prstGeom>
        </p:spPr>
      </p:pic>
      <p:pic>
        <p:nvPicPr>
          <p:cNvPr id="7" name="图片 7">
            <a:extLst>
              <a:ext uri="{FF2B5EF4-FFF2-40B4-BE49-F238E27FC236}">
                <a16:creationId xmlns:a16="http://schemas.microsoft.com/office/drawing/2014/main" xmlns="" id="{458B313D-6B21-48DD-AB3C-959BCE23A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1" t="93144" r="57777" b="1486"/>
          <a:stretch>
            <a:fillRect/>
          </a:stretch>
        </p:blipFill>
        <p:spPr>
          <a:xfrm>
            <a:off x="7783586" y="6489700"/>
            <a:ext cx="1123950" cy="368300"/>
          </a:xfrm>
          <a:prstGeom prst="rect">
            <a:avLst/>
          </a:prstGeom>
        </p:spPr>
      </p:pic>
      <p:sp>
        <p:nvSpPr>
          <p:cNvPr id="8" name="TextBox 7">
            <a:extLst>
              <a:ext uri="{FF2B5EF4-FFF2-40B4-BE49-F238E27FC236}">
                <a16:creationId xmlns:a16="http://schemas.microsoft.com/office/drawing/2014/main" xmlns="" id="{C25FDF16-3E04-433A-B56B-D0E2AA94EB93}"/>
              </a:ext>
            </a:extLst>
          </p:cNvPr>
          <p:cNvSpPr txBox="1"/>
          <p:nvPr/>
        </p:nvSpPr>
        <p:spPr>
          <a:xfrm>
            <a:off x="2514493" y="822261"/>
            <a:ext cx="41607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j-lt"/>
                <a:ea typeface="+mn-ea"/>
                <a:cs typeface="+mn-cs"/>
              </a:rPr>
              <a:t>Thứ</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ngày</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tháng</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năm</a:t>
            </a:r>
            <a:r>
              <a:rPr kumimoji="0" lang="en-US" sz="3600" b="0" i="0" u="none" strike="noStrike" kern="1200" cap="none" spc="0" normalizeH="0" baseline="0" noProof="0" dirty="0">
                <a:ln>
                  <a:noFill/>
                </a:ln>
                <a:solidFill>
                  <a:prstClr val="white"/>
                </a:solidFill>
                <a:effectLst/>
                <a:uLnTx/>
                <a:uFillTx/>
                <a:latin typeface="+mj-lt"/>
                <a:ea typeface="+mn-ea"/>
                <a:cs typeface="+mn-cs"/>
              </a:rPr>
              <a:t>…</a:t>
            </a:r>
          </a:p>
        </p:txBody>
      </p:sp>
      <p:pic>
        <p:nvPicPr>
          <p:cNvPr id="13" name="图片 6" descr="54ref">
            <a:extLst>
              <a:ext uri="{FF2B5EF4-FFF2-40B4-BE49-F238E27FC236}">
                <a16:creationId xmlns:a16="http://schemas.microsoft.com/office/drawing/2014/main" xmlns="" id="{B6AC6F65-A975-4738-8412-73F864A36DE6}"/>
              </a:ext>
            </a:extLst>
          </p:cNvPr>
          <p:cNvPicPr>
            <a:picLocks noChangeAspect="1"/>
          </p:cNvPicPr>
          <p:nvPr/>
        </p:nvPicPr>
        <p:blipFill>
          <a:blip r:embed="rId7"/>
          <a:stretch>
            <a:fillRect/>
          </a:stretch>
        </p:blipFill>
        <p:spPr>
          <a:xfrm>
            <a:off x="-393888" y="5098459"/>
            <a:ext cx="2075021" cy="2074545"/>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xmlns="" id="{B8688FE0-74BF-48AF-B502-3BEB5D76E622}"/>
              </a:ext>
            </a:extLst>
          </p:cNvPr>
          <p:cNvPicPr>
            <a:picLocks noChangeAspect="1"/>
          </p:cNvPicPr>
          <p:nvPr/>
        </p:nvPicPr>
        <p:blipFill>
          <a:blip r:embed="rId8"/>
          <a:stretch>
            <a:fillRect/>
          </a:stretch>
        </p:blipFill>
        <p:spPr>
          <a:xfrm>
            <a:off x="1628775" y="2385425"/>
            <a:ext cx="5579433" cy="1717567"/>
          </a:xfrm>
          <a:prstGeom prst="rect">
            <a:avLst/>
          </a:prstGeom>
        </p:spPr>
      </p:pic>
      <p:sp>
        <p:nvSpPr>
          <p:cNvPr id="18" name="TextBox 17">
            <a:extLst>
              <a:ext uri="{FF2B5EF4-FFF2-40B4-BE49-F238E27FC236}">
                <a16:creationId xmlns:a16="http://schemas.microsoft.com/office/drawing/2014/main" xmlns="" id="{EB26E2FE-7378-4D57-9129-2D9F1530D6F9}"/>
              </a:ext>
            </a:extLst>
          </p:cNvPr>
          <p:cNvSpPr txBox="1"/>
          <p:nvPr/>
        </p:nvSpPr>
        <p:spPr>
          <a:xfrm>
            <a:off x="3607594" y="4086226"/>
            <a:ext cx="2364581"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3 + 4)</a:t>
            </a:r>
          </a:p>
        </p:txBody>
      </p:sp>
      <p:pic>
        <p:nvPicPr>
          <p:cNvPr id="14" name="Picture 13">
            <a:extLst>
              <a:ext uri="{FF2B5EF4-FFF2-40B4-BE49-F238E27FC236}">
                <a16:creationId xmlns:a16="http://schemas.microsoft.com/office/drawing/2014/main" xmlns="" id="{757D8FA0-C0E8-44A4-A023-51F95DA32E6E}"/>
              </a:ext>
            </a:extLst>
          </p:cNvPr>
          <p:cNvPicPr>
            <a:picLocks noChangeAspect="1"/>
          </p:cNvPicPr>
          <p:nvPr/>
        </p:nvPicPr>
        <p:blipFill>
          <a:blip r:embed="rId9"/>
          <a:stretch>
            <a:fillRect/>
          </a:stretch>
        </p:blipFill>
        <p:spPr>
          <a:xfrm>
            <a:off x="3169710" y="1482806"/>
            <a:ext cx="2647418" cy="1072989"/>
          </a:xfrm>
          <a:prstGeom prst="rect">
            <a:avLst/>
          </a:prstGeom>
        </p:spPr>
      </p:pic>
    </p:spTree>
    <p:extLst>
      <p:ext uri="{BB962C8B-B14F-4D97-AF65-F5344CB8AC3E}">
        <p14:creationId xmlns:p14="http://schemas.microsoft.com/office/powerpoint/2010/main" val="380733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1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xmlns="" id="{B1B6C43A-12B0-6EBA-FF19-2C37E18808DC}"/>
              </a:ext>
            </a:extLst>
          </p:cNvPr>
          <p:cNvGrpSpPr/>
          <p:nvPr/>
        </p:nvGrpSpPr>
        <p:grpSpPr>
          <a:xfrm>
            <a:off x="10626434" y="2853426"/>
            <a:ext cx="7155154" cy="2759073"/>
            <a:chOff x="820151" y="6920040"/>
            <a:chExt cx="9540205" cy="2759073"/>
          </a:xfrm>
        </p:grpSpPr>
        <p:pic>
          <p:nvPicPr>
            <p:cNvPr id="78" name="TIM 5" descr="Icon&#10;&#10;Description automatically generated">
              <a:extLst>
                <a:ext uri="{FF2B5EF4-FFF2-40B4-BE49-F238E27FC236}">
                  <a16:creationId xmlns:a16="http://schemas.microsoft.com/office/drawing/2014/main" xmlns="" id="{9615560D-0ACE-EE13-EB27-4F1CFBBF4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xmlns="" id="{1B948972-450A-F7E4-D29E-1DDCAC39D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xmlns="" id="{7E136080-BFD9-E95E-50C3-C7D2686C9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xmlns="" id="{F3CA0FF2-ADF3-49A3-D693-2FD7F4617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xmlns="" id="{E145126A-434B-83F4-9C7B-21B0B509D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xmlns="" id="{7D51B28F-9736-1CC9-22F8-6C3612B11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xmlns="" id="{FC05ACEE-3770-9D40-415B-B1735BA2C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xmlns="" id="{496A539D-4D42-099F-A3A9-ED3260236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xmlns="" id="{89666DFF-57E5-7E5D-A684-E4CEA00B3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xmlns="" id="{04FB153B-FEE0-3C79-BF8D-947D5067E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xmlns="" id="{5158FE30-13EE-8EB3-61B4-B361EBD63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xmlns="" id="{7E6ACE2B-341E-49D7-9DE4-470FD016FF78}"/>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xmlns="" id="{EF40DBDC-2A80-42CF-98A2-B12DEE415939}"/>
              </a:ext>
            </a:extLst>
          </p:cNvPr>
          <p:cNvPicPr>
            <a:picLocks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 y="0"/>
            <a:ext cx="9142960"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xmlns="" id="{F108837D-C5CE-40F9-A729-FD78CA01CDD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Bảng câu hỏi">
            <a:extLst>
              <a:ext uri="{FF2B5EF4-FFF2-40B4-BE49-F238E27FC236}">
                <a16:creationId xmlns:a16="http://schemas.microsoft.com/office/drawing/2014/main" xmlns="" id="{04230D90-3CEE-4617-AAF0-085DE03F0706}"/>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xmlns="" id="{ACB6FED2-E6F8-4345-A4DB-62440FBDAD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75" name="Trái dâu">
            <a:extLst>
              <a:ext uri="{FF2B5EF4-FFF2-40B4-BE49-F238E27FC236}">
                <a16:creationId xmlns:a16="http://schemas.microsoft.com/office/drawing/2014/main" xmlns="" id="{94C74A0B-460A-4E85-B894-C38F1C57A7B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76" name="Đáp Án D">
            <a:extLst>
              <a:ext uri="{FF2B5EF4-FFF2-40B4-BE49-F238E27FC236}">
                <a16:creationId xmlns:a16="http://schemas.microsoft.com/office/drawing/2014/main" xmlns="" id="{BDED876B-58B5-47DF-9C0F-5F15865A1F30}"/>
              </a:ext>
            </a:extLst>
          </p:cNvPr>
          <p:cNvSpPr/>
          <p:nvPr/>
        </p:nvSpPr>
        <p:spPr>
          <a:xfrm>
            <a:off x="4244631" y="2173541"/>
            <a:ext cx="3980621"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Tôi</a:t>
            </a:r>
            <a:r>
              <a:rPr lang="en-US" sz="4000" b="1" dirty="0">
                <a:solidFill>
                  <a:srgbClr val="FF0000"/>
                </a:solidFill>
              </a:rPr>
              <a:t> </a:t>
            </a:r>
            <a:r>
              <a:rPr lang="en-US" sz="4000" b="1" dirty="0" err="1">
                <a:solidFill>
                  <a:srgbClr val="FF0000"/>
                </a:solidFill>
              </a:rPr>
              <a:t>yêu</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tôi</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xmlns="" id="{984FEFB9-4C49-49E9-8C31-38DAC5853772}"/>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xmlns="" id="{97B02D04-69FF-49FE-82F7-E688BF0B08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91" name="Đồng hồ" descr="Icon&#10;&#10;Description automatically generated">
            <a:extLst>
              <a:ext uri="{FF2B5EF4-FFF2-40B4-BE49-F238E27FC236}">
                <a16:creationId xmlns:a16="http://schemas.microsoft.com/office/drawing/2014/main" xmlns="" id="{2B927CEA-A43B-44DD-AF00-36FA40BE661E}"/>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92" name="15">
            <a:extLst>
              <a:ext uri="{FF2B5EF4-FFF2-40B4-BE49-F238E27FC236}">
                <a16:creationId xmlns:a16="http://schemas.microsoft.com/office/drawing/2014/main" xmlns="" id="{511F946D-3B4C-4E5B-A665-4ADE3572E118}"/>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xmlns="" id="{BC6C9969-0042-4701-B25B-E7D47DAAE4EB}"/>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xmlns="" id="{98B4B2E9-302C-4755-8DA5-155C499841C4}"/>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xmlns="" id="{1B3F4D27-6FF4-4723-ACE5-C6F4A9924AF3}"/>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xmlns="" id="{18443D14-6F18-45E7-9D0F-C2281AE44483}"/>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xmlns="" id="{9549B921-47CD-43DA-88A2-AA4695894875}"/>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xmlns="" id="{21406F25-5AB0-4744-A4FA-CE855ABE9B61}"/>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xmlns="" id="{263C0BA7-BF71-4491-A013-8CC7934972FA}"/>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xmlns="" id="{B4645692-46F5-4D8F-81F7-DFD74DEFEAA9}"/>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xmlns="" id="{D538E1DA-4D11-46DA-AD25-8F75DC32CEFF}"/>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xmlns="" id="{AF836F7D-549C-4AA5-B359-E56B0EFF8C81}"/>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xmlns="" id="{3D2D5DE0-6204-442D-9B07-B8CD2C76CDA7}"/>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xmlns="" id="{E3D0B29A-252C-475C-849A-F17B1177D53A}"/>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xmlns="" id="{DC79EF40-7BD0-41A0-A2AB-E23E98EA946F}"/>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xmlns="" id="{BD6C41AF-1333-4252-AB4E-1ED482453B14}"/>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xmlns="" id="{EDADD25C-7A4C-4440-B4C4-755F3876744B}"/>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xmlns="" id="{A3568BBF-890B-4C75-AB67-542808E077C7}"/>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xmlns="" id="{C6CCA65D-3EB8-424A-B728-496E687B5114}"/>
              </a:ext>
            </a:extLst>
          </p:cNvPr>
          <p:cNvPicPr>
            <a:picLocks noChangeAspect="1"/>
          </p:cNvPicPr>
          <p:nvPr/>
        </p:nvPicPr>
        <p:blipFill>
          <a:blip r:embed="rId12"/>
          <a:stretch>
            <a:fillRect/>
          </a:stretch>
        </p:blipFill>
        <p:spPr>
          <a:xfrm>
            <a:off x="535781" y="2095499"/>
            <a:ext cx="2864644" cy="3086485"/>
          </a:xfrm>
          <a:prstGeom prst="rect">
            <a:avLst/>
          </a:prstGeom>
        </p:spPr>
      </p:pic>
    </p:spTree>
    <p:extLst>
      <p:ext uri="{BB962C8B-B14F-4D97-AF65-F5344CB8AC3E}">
        <p14:creationId xmlns:p14="http://schemas.microsoft.com/office/powerpoint/2010/main" val="143536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xmlns="" id="{1F4E6B9F-0DB4-FF55-9294-C11FD44B0108}"/>
              </a:ext>
            </a:extLst>
          </p:cNvPr>
          <p:cNvGrpSpPr/>
          <p:nvPr/>
        </p:nvGrpSpPr>
        <p:grpSpPr>
          <a:xfrm>
            <a:off x="10626434" y="2853426"/>
            <a:ext cx="7155154" cy="2759073"/>
            <a:chOff x="820151" y="6920040"/>
            <a:chExt cx="9540205" cy="2759073"/>
          </a:xfrm>
        </p:grpSpPr>
        <p:pic>
          <p:nvPicPr>
            <p:cNvPr id="78" name="TIM 5" descr="Icon&#10;&#10;Description automatically generated">
              <a:extLst>
                <a:ext uri="{FF2B5EF4-FFF2-40B4-BE49-F238E27FC236}">
                  <a16:creationId xmlns:a16="http://schemas.microsoft.com/office/drawing/2014/main" xmlns="" id="{002A0557-1774-1C0F-368B-F503B0EE3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xmlns="" id="{203E397A-790F-926F-8C10-23368E7AC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xmlns="" id="{12132DF0-C41B-F4FB-B46D-DB243C6CD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xmlns="" id="{DD974C02-A5DB-8A57-69E7-6DCA9518BE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xmlns="" id="{94138316-944A-AAA4-2104-7245948D2B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xmlns="" id="{ED9513EB-E3DE-1993-4CC8-3FFD2F860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xmlns="" id="{61ADBF7A-857F-2335-F823-616AEE80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xmlns="" id="{B899914E-61CA-2C86-0304-E6612A199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xmlns="" id="{7A741A69-C577-1DE2-B681-D6143F5D1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xmlns="" id="{2A5E5AFB-38B8-6708-B7D3-F4FFAF35D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xmlns="" id="{0C5FBCC9-EF3E-9533-9F35-161C4C625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xmlns="" id="{01E2B9D1-B87C-4046-924C-07FF5ED4546C}"/>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xmlns="" id="{1CE6CA5B-4252-42FE-AD97-D62E6669ACB8}"/>
              </a:ext>
            </a:extLst>
          </p:cNvPr>
          <p:cNvPicPr>
            <a:picLocks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 y="0"/>
            <a:ext cx="9142960"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xmlns="" id="{B5FC9323-E0F9-4989-AB09-DE8E6E97CC6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Bảng câu hỏi">
            <a:extLst>
              <a:ext uri="{FF2B5EF4-FFF2-40B4-BE49-F238E27FC236}">
                <a16:creationId xmlns:a16="http://schemas.microsoft.com/office/drawing/2014/main" xmlns="" id="{06415179-B3B5-44C5-BEFC-F99E5248CC77}"/>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xmlns="" id="{F086C4C5-A45F-4400-B4A4-875ED6DF03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75" name="Trái dâu">
            <a:extLst>
              <a:ext uri="{FF2B5EF4-FFF2-40B4-BE49-F238E27FC236}">
                <a16:creationId xmlns:a16="http://schemas.microsoft.com/office/drawing/2014/main" xmlns="" id="{7115C35C-21B5-4E19-9A4E-8B8B0DB2AC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76" name="Đáp Án D">
            <a:extLst>
              <a:ext uri="{FF2B5EF4-FFF2-40B4-BE49-F238E27FC236}">
                <a16:creationId xmlns:a16="http://schemas.microsoft.com/office/drawing/2014/main" xmlns="" id="{0A8E2BA1-151F-408B-9C56-882CED8F53A4}"/>
              </a:ext>
            </a:extLst>
          </p:cNvPr>
          <p:cNvSpPr/>
          <p:nvPr/>
        </p:nvSpPr>
        <p:spPr>
          <a:xfrm>
            <a:off x="4244631" y="2173541"/>
            <a:ext cx="3980621"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Đi</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vui</a:t>
            </a:r>
            <a:r>
              <a:rPr lang="en-US" sz="4000" b="1" dirty="0">
                <a:solidFill>
                  <a:srgbClr val="FF0000"/>
                </a:solidFill>
              </a:rPr>
              <a:t> </a:t>
            </a:r>
            <a:r>
              <a:rPr lang="en-US" sz="4000" b="1" dirty="0" err="1">
                <a:solidFill>
                  <a:srgbClr val="FF0000"/>
                </a:solidFill>
              </a:rPr>
              <a:t>sao</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xmlns="" id="{EDBE8EA8-E449-4112-8DE4-1229E41E6596}"/>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xmlns="" id="{D0F64DA4-D6B3-4591-A94A-0C0061C36C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91" name="Đồng hồ" descr="Icon&#10;&#10;Description automatically generated">
            <a:extLst>
              <a:ext uri="{FF2B5EF4-FFF2-40B4-BE49-F238E27FC236}">
                <a16:creationId xmlns:a16="http://schemas.microsoft.com/office/drawing/2014/main" xmlns="" id="{117199B6-1940-47A6-95E5-9D08CD552D51}"/>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92" name="15">
            <a:extLst>
              <a:ext uri="{FF2B5EF4-FFF2-40B4-BE49-F238E27FC236}">
                <a16:creationId xmlns:a16="http://schemas.microsoft.com/office/drawing/2014/main" xmlns="" id="{461310BD-CB8E-4431-9CA0-F9F683664D02}"/>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xmlns="" id="{CEAAA6D5-9022-4FA1-A49E-AE2E38905A14}"/>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xmlns="" id="{B03A89BE-150E-4482-9C92-CA1BC5290787}"/>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xmlns="" id="{E6FBF362-9A9C-4088-9F09-D50728BAB5DC}"/>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xmlns="" id="{59F820AD-BFF7-4835-AADD-A8A7BCB1B3A1}"/>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xmlns="" id="{AA88FCA6-C4F2-4E97-9632-66103685A2E0}"/>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xmlns="" id="{EE4FA527-2BC6-4A08-88A6-766D16137BC1}"/>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xmlns="" id="{11068403-B4E6-4330-A322-1BF872D990B2}"/>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xmlns="" id="{D3921653-43AA-46A8-8D09-554831437EEC}"/>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xmlns="" id="{B2228EC2-5923-49FE-87B2-274FC845A9CB}"/>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xmlns="" id="{9F620F48-21DC-4F2A-A783-D3762FEE0824}"/>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xmlns="" id="{B8F5525F-7A88-4A10-8F10-153AB3D80E53}"/>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xmlns="" id="{AC5CE08E-9982-451F-9CAD-C3131619A2AB}"/>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xmlns="" id="{9501FB04-4DAC-499D-A9CE-198FB1EFDED3}"/>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xmlns="" id="{58AF7C98-81A7-4CF6-B6AC-DD3752781C24}"/>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xmlns="" id="{69D10D7F-C1AD-47EC-8D6A-1EF7824F1CFC}"/>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xmlns="" id="{AE8F1925-6319-42FE-B54A-95882137FFD1}"/>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xmlns="" id="{B7183918-1479-4545-B1DF-9F3AEB0EEF1D}"/>
              </a:ext>
            </a:extLst>
          </p:cNvPr>
          <p:cNvPicPr>
            <a:picLocks noChangeAspect="1"/>
          </p:cNvPicPr>
          <p:nvPr/>
        </p:nvPicPr>
        <p:blipFill>
          <a:blip r:embed="rId12"/>
          <a:stretch>
            <a:fillRect/>
          </a:stretch>
        </p:blipFill>
        <p:spPr>
          <a:xfrm>
            <a:off x="489347" y="2019300"/>
            <a:ext cx="3340705" cy="2695575"/>
          </a:xfrm>
          <a:prstGeom prst="rect">
            <a:avLst/>
          </a:prstGeom>
        </p:spPr>
      </p:pic>
    </p:spTree>
    <p:extLst>
      <p:ext uri="{BB962C8B-B14F-4D97-AF65-F5344CB8AC3E}">
        <p14:creationId xmlns:p14="http://schemas.microsoft.com/office/powerpoint/2010/main" val="331663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hidden="1">
            <a:extLst>
              <a:ext uri="{FF2B5EF4-FFF2-40B4-BE49-F238E27FC236}">
                <a16:creationId xmlns:a16="http://schemas.microsoft.com/office/drawing/2014/main" xmlns="" id="{73F82C9B-5675-0E7A-D2F7-DE3E416AEE67}"/>
              </a:ext>
            </a:extLst>
          </p:cNvPr>
          <p:cNvGrpSpPr/>
          <p:nvPr/>
        </p:nvGrpSpPr>
        <p:grpSpPr>
          <a:xfrm>
            <a:off x="10626434" y="2853426"/>
            <a:ext cx="7155154" cy="2759073"/>
            <a:chOff x="820151" y="6920040"/>
            <a:chExt cx="9540205" cy="2759073"/>
          </a:xfrm>
        </p:grpSpPr>
        <p:pic>
          <p:nvPicPr>
            <p:cNvPr id="90" name="TIM 5" descr="Icon&#10;&#10;Description automatically generated">
              <a:extLst>
                <a:ext uri="{FF2B5EF4-FFF2-40B4-BE49-F238E27FC236}">
                  <a16:creationId xmlns:a16="http://schemas.microsoft.com/office/drawing/2014/main" xmlns="" id="{9B32F249-DCFA-BB24-9A87-50F00AF7E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91" name="TIM 4" descr="Icon&#10;&#10;Description automatically generated">
              <a:extLst>
                <a:ext uri="{FF2B5EF4-FFF2-40B4-BE49-F238E27FC236}">
                  <a16:creationId xmlns:a16="http://schemas.microsoft.com/office/drawing/2014/main" xmlns="" id="{5754E1DA-2E99-9F4C-7F1E-00D7B7F6E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92" name="TIM 3" descr="Icon&#10;&#10;Description automatically generated">
              <a:extLst>
                <a:ext uri="{FF2B5EF4-FFF2-40B4-BE49-F238E27FC236}">
                  <a16:creationId xmlns:a16="http://schemas.microsoft.com/office/drawing/2014/main" xmlns="" id="{705115B7-7BB6-9B90-9973-6CB543163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93" name="TIM 2" descr="Icon&#10;&#10;Description automatically generated">
              <a:extLst>
                <a:ext uri="{FF2B5EF4-FFF2-40B4-BE49-F238E27FC236}">
                  <a16:creationId xmlns:a16="http://schemas.microsoft.com/office/drawing/2014/main" xmlns="" id="{9AB8C62F-1116-A4E6-E612-C64ED359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94" name="TIM 1" descr="Icon&#10;&#10;Description automatically generated">
              <a:extLst>
                <a:ext uri="{FF2B5EF4-FFF2-40B4-BE49-F238E27FC236}">
                  <a16:creationId xmlns:a16="http://schemas.microsoft.com/office/drawing/2014/main" xmlns="" id="{9247B716-3C97-0681-562B-3B836C590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95" name="TIM 5" descr="Icon&#10;&#10;Description automatically generated">
              <a:extLst>
                <a:ext uri="{FF2B5EF4-FFF2-40B4-BE49-F238E27FC236}">
                  <a16:creationId xmlns:a16="http://schemas.microsoft.com/office/drawing/2014/main" xmlns="" id="{EC8E3BCA-0060-B2C5-47B6-58B00DCF1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96" name="TIM 5" descr="Icon&#10;&#10;Description automatically generated">
              <a:extLst>
                <a:ext uri="{FF2B5EF4-FFF2-40B4-BE49-F238E27FC236}">
                  <a16:creationId xmlns:a16="http://schemas.microsoft.com/office/drawing/2014/main" xmlns="" id="{C737F045-05FE-EE47-D147-65CF65C27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97" name="TIM 5" descr="Icon&#10;&#10;Description automatically generated">
              <a:extLst>
                <a:ext uri="{FF2B5EF4-FFF2-40B4-BE49-F238E27FC236}">
                  <a16:creationId xmlns:a16="http://schemas.microsoft.com/office/drawing/2014/main" xmlns="" id="{B22B258F-50EC-A940-33C0-C1AFCFEE0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8" name="TIM 2" descr="Icon&#10;&#10;Description automatically generated">
              <a:extLst>
                <a:ext uri="{FF2B5EF4-FFF2-40B4-BE49-F238E27FC236}">
                  <a16:creationId xmlns:a16="http://schemas.microsoft.com/office/drawing/2014/main" xmlns="" id="{BF2826BE-FFC8-C853-F084-81E509B685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9" name="TIM 2" descr="Icon&#10;&#10;Description automatically generated">
              <a:extLst>
                <a:ext uri="{FF2B5EF4-FFF2-40B4-BE49-F238E27FC236}">
                  <a16:creationId xmlns:a16="http://schemas.microsoft.com/office/drawing/2014/main" xmlns="" id="{5909F57D-8D6A-4B74-A3E4-B1B7CF075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100" name="TIM 2" descr="Icon&#10;&#10;Description automatically generated">
              <a:extLst>
                <a:ext uri="{FF2B5EF4-FFF2-40B4-BE49-F238E27FC236}">
                  <a16:creationId xmlns:a16="http://schemas.microsoft.com/office/drawing/2014/main" xmlns="" id="{ED30C52F-E912-615F-3487-CD8F9DDD7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xmlns="" id="{C20F4A8A-6E13-4DBE-9BF7-48C8853C716C}"/>
              </a:ext>
            </a:extLst>
          </p:cNvPr>
          <p:cNvSpPr>
            <a:spLocks noGrp="1"/>
          </p:cNvSpPr>
          <p:nvPr>
            <p:ph idx="1"/>
          </p:nvPr>
        </p:nvSpPr>
        <p:spPr/>
        <p:txBody>
          <a:bodyPr/>
          <a:lstStyle/>
          <a:p>
            <a:endParaRPr lang="en-US"/>
          </a:p>
        </p:txBody>
      </p:sp>
      <p:pic>
        <p:nvPicPr>
          <p:cNvPr id="83" name="Hình nền" descr="A picture containing text&#10;&#10;Description automatically generated">
            <a:extLst>
              <a:ext uri="{FF2B5EF4-FFF2-40B4-BE49-F238E27FC236}">
                <a16:creationId xmlns:a16="http://schemas.microsoft.com/office/drawing/2014/main" xmlns="" id="{92D95496-D994-4C55-AB40-E1BF6D868E45}"/>
              </a:ext>
            </a:extLst>
          </p:cNvPr>
          <p:cNvPicPr>
            <a:picLocks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 y="0"/>
            <a:ext cx="9142960" cy="6858000"/>
          </a:xfrm>
          <a:prstGeom prst="rect">
            <a:avLst/>
          </a:prstGeom>
        </p:spPr>
      </p:pic>
      <p:pic>
        <p:nvPicPr>
          <p:cNvPr id="84" name="Hình nền 1" descr="A picture containing text&#10;&#10;Description automatically generated">
            <a:extLst>
              <a:ext uri="{FF2B5EF4-FFF2-40B4-BE49-F238E27FC236}">
                <a16:creationId xmlns:a16="http://schemas.microsoft.com/office/drawing/2014/main" xmlns="" id="{C912FF8B-C325-487B-8AB6-BE7B594C0D8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5" name="Bảng câu hỏi">
            <a:extLst>
              <a:ext uri="{FF2B5EF4-FFF2-40B4-BE49-F238E27FC236}">
                <a16:creationId xmlns:a16="http://schemas.microsoft.com/office/drawing/2014/main" xmlns="" id="{75E2A6E6-325B-4252-8C14-80568B296AA2}"/>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6" name="Picture 85">
            <a:extLst>
              <a:ext uri="{FF2B5EF4-FFF2-40B4-BE49-F238E27FC236}">
                <a16:creationId xmlns:a16="http://schemas.microsoft.com/office/drawing/2014/main" xmlns="" id="{C2F113E6-6901-4322-9891-6D3FFCFCC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87" name="Trái dâu">
            <a:extLst>
              <a:ext uri="{FF2B5EF4-FFF2-40B4-BE49-F238E27FC236}">
                <a16:creationId xmlns:a16="http://schemas.microsoft.com/office/drawing/2014/main" xmlns="" id="{37A33302-D4E7-46A7-9D4E-0B535664E76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88" name="Đáp Án D">
            <a:extLst>
              <a:ext uri="{FF2B5EF4-FFF2-40B4-BE49-F238E27FC236}">
                <a16:creationId xmlns:a16="http://schemas.microsoft.com/office/drawing/2014/main" xmlns="" id="{24ACB572-67B3-4845-8C23-4A32EF5ED053}"/>
              </a:ext>
            </a:extLst>
          </p:cNvPr>
          <p:cNvSpPr/>
          <p:nvPr/>
        </p:nvSpPr>
        <p:spPr>
          <a:xfrm>
            <a:off x="4244631" y="2173541"/>
            <a:ext cx="3980621"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Ngưỡng</a:t>
            </a:r>
            <a:r>
              <a:rPr lang="en-US" sz="4000" b="1" dirty="0">
                <a:solidFill>
                  <a:srgbClr val="FF0000"/>
                </a:solidFill>
              </a:rPr>
              <a:t> </a:t>
            </a:r>
            <a:r>
              <a:rPr lang="en-US" sz="4000" b="1" dirty="0" err="1">
                <a:solidFill>
                  <a:srgbClr val="FF0000"/>
                </a:solidFill>
              </a:rPr>
              <a:t>cửa</a:t>
            </a:r>
            <a:endParaRPr kumimoji="0" lang="en-US" sz="4000" b="1" i="0" u="none" strike="noStrike" kern="1200" cap="none" spc="0" normalizeH="0" baseline="0" noProof="0" dirty="0">
              <a:ln>
                <a:noFill/>
              </a:ln>
              <a:solidFill>
                <a:srgbClr val="FF0000"/>
              </a:solidFill>
              <a:effectLst/>
              <a:uLnTx/>
              <a:uFillTx/>
            </a:endParaRPr>
          </a:p>
        </p:txBody>
      </p:sp>
      <p:sp>
        <p:nvSpPr>
          <p:cNvPr id="101" name="Chứa câu hỏi">
            <a:extLst>
              <a:ext uri="{FF2B5EF4-FFF2-40B4-BE49-F238E27FC236}">
                <a16:creationId xmlns:a16="http://schemas.microsoft.com/office/drawing/2014/main" xmlns="" id="{DF1CF1BC-E978-4BA0-A096-B6C2356D0C2D}"/>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02" name="Picture 101" descr="A picture containing toy&#10;&#10;Description automatically generated">
            <a:hlinkClick r:id="rId9" action="ppaction://hlinksldjump"/>
            <a:extLst>
              <a:ext uri="{FF2B5EF4-FFF2-40B4-BE49-F238E27FC236}">
                <a16:creationId xmlns:a16="http://schemas.microsoft.com/office/drawing/2014/main" xmlns="" id="{5D9D37DD-2CEC-49E5-A9A2-24B1903404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103" name="Đồng hồ" descr="Icon&#10;&#10;Description automatically generated">
            <a:extLst>
              <a:ext uri="{FF2B5EF4-FFF2-40B4-BE49-F238E27FC236}">
                <a16:creationId xmlns:a16="http://schemas.microsoft.com/office/drawing/2014/main" xmlns="" id="{CC9A1531-F4FA-44FD-ABE2-B96DD4E4455B}"/>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104" name="15">
            <a:extLst>
              <a:ext uri="{FF2B5EF4-FFF2-40B4-BE49-F238E27FC236}">
                <a16:creationId xmlns:a16="http://schemas.microsoft.com/office/drawing/2014/main" xmlns="" id="{9EABD6C6-30E7-4355-B4A4-43DD5A35AC44}"/>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105" name="14">
            <a:extLst>
              <a:ext uri="{FF2B5EF4-FFF2-40B4-BE49-F238E27FC236}">
                <a16:creationId xmlns:a16="http://schemas.microsoft.com/office/drawing/2014/main" xmlns="" id="{12800E2F-83B7-48FA-9656-AFB5C4C1E29F}"/>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106" name="13">
            <a:extLst>
              <a:ext uri="{FF2B5EF4-FFF2-40B4-BE49-F238E27FC236}">
                <a16:creationId xmlns:a16="http://schemas.microsoft.com/office/drawing/2014/main" xmlns="" id="{149893BB-1E5A-4BD9-90A9-FD20D3DFF843}"/>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107" name="12">
            <a:extLst>
              <a:ext uri="{FF2B5EF4-FFF2-40B4-BE49-F238E27FC236}">
                <a16:creationId xmlns:a16="http://schemas.microsoft.com/office/drawing/2014/main" xmlns="" id="{651F9B0A-97BF-4438-8DC5-7A315D4B9502}"/>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108" name="11">
            <a:extLst>
              <a:ext uri="{FF2B5EF4-FFF2-40B4-BE49-F238E27FC236}">
                <a16:creationId xmlns:a16="http://schemas.microsoft.com/office/drawing/2014/main" xmlns="" id="{F2937C17-F455-4B86-B419-69CFFB1A1D2A}"/>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109" name="10">
            <a:extLst>
              <a:ext uri="{FF2B5EF4-FFF2-40B4-BE49-F238E27FC236}">
                <a16:creationId xmlns:a16="http://schemas.microsoft.com/office/drawing/2014/main" xmlns="" id="{5C317968-584B-448C-9CAB-80C7533188EF}"/>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110" name="09">
            <a:extLst>
              <a:ext uri="{FF2B5EF4-FFF2-40B4-BE49-F238E27FC236}">
                <a16:creationId xmlns:a16="http://schemas.microsoft.com/office/drawing/2014/main" xmlns="" id="{E438C373-ADF8-4EC4-990B-ADB5F1DD559E}"/>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111" name="08">
            <a:extLst>
              <a:ext uri="{FF2B5EF4-FFF2-40B4-BE49-F238E27FC236}">
                <a16:creationId xmlns:a16="http://schemas.microsoft.com/office/drawing/2014/main" xmlns="" id="{402D1B2C-1048-4C05-B33D-A68476C29791}"/>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12" name="07">
            <a:extLst>
              <a:ext uri="{FF2B5EF4-FFF2-40B4-BE49-F238E27FC236}">
                <a16:creationId xmlns:a16="http://schemas.microsoft.com/office/drawing/2014/main" xmlns="" id="{1A2C4D3C-0E58-4C9F-8BCF-5AFE355D1B63}"/>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13" name="06">
            <a:extLst>
              <a:ext uri="{FF2B5EF4-FFF2-40B4-BE49-F238E27FC236}">
                <a16:creationId xmlns:a16="http://schemas.microsoft.com/office/drawing/2014/main" xmlns="" id="{06B47E93-DA9D-414D-95E5-C9CB76CBD379}"/>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14" name="05">
            <a:extLst>
              <a:ext uri="{FF2B5EF4-FFF2-40B4-BE49-F238E27FC236}">
                <a16:creationId xmlns:a16="http://schemas.microsoft.com/office/drawing/2014/main" xmlns="" id="{488CE6B5-4B60-485A-8DE1-02F8DA8D5AD9}"/>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15" name="04">
            <a:extLst>
              <a:ext uri="{FF2B5EF4-FFF2-40B4-BE49-F238E27FC236}">
                <a16:creationId xmlns:a16="http://schemas.microsoft.com/office/drawing/2014/main" xmlns="" id="{F4B68122-4B89-4B0A-A7FA-182C5D1A2A53}"/>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16" name="03">
            <a:extLst>
              <a:ext uri="{FF2B5EF4-FFF2-40B4-BE49-F238E27FC236}">
                <a16:creationId xmlns:a16="http://schemas.microsoft.com/office/drawing/2014/main" xmlns="" id="{E7C7763A-4632-4378-89F9-596366A96AFE}"/>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17" name="02">
            <a:extLst>
              <a:ext uri="{FF2B5EF4-FFF2-40B4-BE49-F238E27FC236}">
                <a16:creationId xmlns:a16="http://schemas.microsoft.com/office/drawing/2014/main" xmlns="" id="{7949E679-A6D7-4869-9EBB-C386B535F217}"/>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18" name="01">
            <a:extLst>
              <a:ext uri="{FF2B5EF4-FFF2-40B4-BE49-F238E27FC236}">
                <a16:creationId xmlns:a16="http://schemas.microsoft.com/office/drawing/2014/main" xmlns="" id="{66EAE07A-EDB5-4542-8BD1-D4CF50D9EE9A}"/>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19" name="00">
            <a:extLst>
              <a:ext uri="{FF2B5EF4-FFF2-40B4-BE49-F238E27FC236}">
                <a16:creationId xmlns:a16="http://schemas.microsoft.com/office/drawing/2014/main" xmlns="" id="{AF87AC77-9A3B-48D9-B643-AA51BB159C0E}"/>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20" name="Oval 119">
            <a:extLst>
              <a:ext uri="{FF2B5EF4-FFF2-40B4-BE49-F238E27FC236}">
                <a16:creationId xmlns:a16="http://schemas.microsoft.com/office/drawing/2014/main" xmlns="" id="{050C9F87-4C88-4462-9135-CCE5D06796BF}"/>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xmlns="" id="{77F38377-CF00-4A0F-ADCE-E93BFBCCAFE3}"/>
              </a:ext>
            </a:extLst>
          </p:cNvPr>
          <p:cNvPicPr>
            <a:picLocks noChangeAspect="1"/>
          </p:cNvPicPr>
          <p:nvPr/>
        </p:nvPicPr>
        <p:blipFill>
          <a:blip r:embed="rId12"/>
          <a:stretch>
            <a:fillRect/>
          </a:stretch>
        </p:blipFill>
        <p:spPr>
          <a:xfrm>
            <a:off x="453628" y="2038350"/>
            <a:ext cx="3044980" cy="2590800"/>
          </a:xfrm>
          <a:prstGeom prst="rect">
            <a:avLst/>
          </a:prstGeom>
        </p:spPr>
      </p:pic>
    </p:spTree>
    <p:extLst>
      <p:ext uri="{BB962C8B-B14F-4D97-AF65-F5344CB8AC3E}">
        <p14:creationId xmlns:p14="http://schemas.microsoft.com/office/powerpoint/2010/main" val="416096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9"/>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9"/>
                                        </p:tgtEl>
                                      </p:cBhvr>
                                    </p:animEffect>
                                    <p:set>
                                      <p:cBhvr>
                                        <p:cTn id="9" dur="1" fill="hold">
                                          <p:stCondLst>
                                            <p:cond delay="499"/>
                                          </p:stCondLst>
                                        </p:cTn>
                                        <p:tgtEl>
                                          <p:spTgt spid="8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down)">
                                      <p:cBhvr>
                                        <p:cTn id="14" dur="500"/>
                                        <p:tgtEl>
                                          <p:spTgt spid="88"/>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2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2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2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2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6"/>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10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10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10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10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10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10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10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10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10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10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10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11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11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11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11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1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1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1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1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1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1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1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1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1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1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1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1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1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childTnLst>
        </p:cTn>
      </p:par>
    </p:tnLst>
    <p:bldLst>
      <p:bldP spid="88" grpId="0" animBg="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20"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xmlns="" id="{6CCB60C3-5240-4043-6913-D8545F9C11D5}"/>
              </a:ext>
            </a:extLst>
          </p:cNvPr>
          <p:cNvPicPr>
            <a:picLocks noGrp="1" noRot="1" noChangeAspect="1" noMove="1" noResize="1" noEditPoints="1" noAdjustHandles="1" noChangeArrowheads="1" noChangeShapeType="1" noCrop="1"/>
          </p:cNvPicPr>
          <p:nvPr>
            <p:ph idx="1"/>
          </p:nvPr>
        </p:nvPicPr>
        <p:blipFill>
          <a:blip r:embed="rId6" cstate="print">
            <a:extLst>
              <a:ext uri="{28A0092B-C50C-407E-A947-70E740481C1C}">
                <a14:useLocalDpi xmlns:a14="http://schemas.microsoft.com/office/drawing/2010/main" val="0"/>
              </a:ext>
            </a:extLst>
          </a:blip>
          <a:stretch>
            <a:fillRect/>
          </a:stretch>
        </p:blipFill>
        <p:spPr>
          <a:xfrm>
            <a:off x="-1" y="0"/>
            <a:ext cx="9142960" cy="6858000"/>
          </a:xfrm>
        </p:spPr>
      </p:pic>
      <p:pic>
        <p:nvPicPr>
          <p:cNvPr id="7" name="Hình nền 1" descr="A picture containing text&#10;&#10;Description automatically generated">
            <a:extLst>
              <a:ext uri="{FF2B5EF4-FFF2-40B4-BE49-F238E27FC236}">
                <a16:creationId xmlns:a16="http://schemas.microsoft.com/office/drawing/2014/main" xmlns="" id="{CB766BFB-D82C-D196-FDD6-1D747B7BC89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Bảng câu hỏi">
            <a:extLst>
              <a:ext uri="{FF2B5EF4-FFF2-40B4-BE49-F238E27FC236}">
                <a16:creationId xmlns:a16="http://schemas.microsoft.com/office/drawing/2014/main" xmlns="" id="{F60F4824-667E-4935-B1FF-20CB0037D05F}"/>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15" name="Đáp án A">
            <a:extLst>
              <a:ext uri="{FF2B5EF4-FFF2-40B4-BE49-F238E27FC236}">
                <a16:creationId xmlns:a16="http://schemas.microsoft.com/office/drawing/2014/main" xmlns="" id="{DC00C847-4D2D-6A62-DFA9-C398EC787EFC}"/>
              </a:ext>
            </a:extLst>
          </p:cNvPr>
          <p:cNvSpPr/>
          <p:nvPr/>
        </p:nvSpPr>
        <p:spPr>
          <a:xfrm>
            <a:off x="863902" y="2439231"/>
            <a:ext cx="2132274"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A.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pic>
        <p:nvPicPr>
          <p:cNvPr id="20" name="Picture 19">
            <a:extLst>
              <a:ext uri="{FF2B5EF4-FFF2-40B4-BE49-F238E27FC236}">
                <a16:creationId xmlns:a16="http://schemas.microsoft.com/office/drawing/2014/main" xmlns="" id="{5DD3B384-6F40-41D7-C3FB-B9D7CC45AF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22" name="Trái dâu">
            <a:extLst>
              <a:ext uri="{FF2B5EF4-FFF2-40B4-BE49-F238E27FC236}">
                <a16:creationId xmlns:a16="http://schemas.microsoft.com/office/drawing/2014/main" xmlns="" id="{F8F7A878-E6BC-2BBB-AB32-2C8850B71C9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11" name="Đáp án B">
            <a:extLst>
              <a:ext uri="{FF2B5EF4-FFF2-40B4-BE49-F238E27FC236}">
                <a16:creationId xmlns:a16="http://schemas.microsoft.com/office/drawing/2014/main" xmlns="" id="{093BAAC3-CDB0-EE4B-D40D-B86BCA4AF721}"/>
              </a:ext>
            </a:extLst>
          </p:cNvPr>
          <p:cNvSpPr/>
          <p:nvPr/>
        </p:nvSpPr>
        <p:spPr>
          <a:xfrm>
            <a:off x="850033" y="3762552"/>
            <a:ext cx="216207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B.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12" name="Đáp Án D">
            <a:extLst>
              <a:ext uri="{FF2B5EF4-FFF2-40B4-BE49-F238E27FC236}">
                <a16:creationId xmlns:a16="http://schemas.microsoft.com/office/drawing/2014/main" xmlns="" id="{B8D90F59-D75E-7F93-365E-A852F282AC6F}"/>
              </a:ext>
            </a:extLst>
          </p:cNvPr>
          <p:cNvSpPr/>
          <p:nvPr/>
        </p:nvSpPr>
        <p:spPr>
          <a:xfrm>
            <a:off x="6275819" y="2439231"/>
            <a:ext cx="221289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đúng</a:t>
            </a:r>
          </a:p>
        </p:txBody>
      </p:sp>
      <p:sp>
        <p:nvSpPr>
          <p:cNvPr id="14" name="Đáp Án C">
            <a:extLst>
              <a:ext uri="{FF2B5EF4-FFF2-40B4-BE49-F238E27FC236}">
                <a16:creationId xmlns:a16="http://schemas.microsoft.com/office/drawing/2014/main" xmlns="" id="{C5EE615E-9BBF-50CC-63A2-2A83812C948E}"/>
              </a:ext>
            </a:extLst>
          </p:cNvPr>
          <p:cNvSpPr/>
          <p:nvPr/>
        </p:nvSpPr>
        <p:spPr>
          <a:xfrm>
            <a:off x="6291751" y="3787681"/>
            <a:ext cx="221289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D.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2" name="Chứa câu hỏi">
            <a:extLst>
              <a:ext uri="{FF2B5EF4-FFF2-40B4-BE49-F238E27FC236}">
                <a16:creationId xmlns:a16="http://schemas.microsoft.com/office/drawing/2014/main" xmlns="" id="{910B81BC-AE14-C347-5E3E-CE49A8E1DBE9}"/>
              </a:ext>
            </a:extLst>
          </p:cNvPr>
          <p:cNvSpPr txBox="1"/>
          <p:nvPr/>
        </p:nvSpPr>
        <p:spPr>
          <a:xfrm>
            <a:off x="2340209" y="759418"/>
            <a:ext cx="587372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Câu 7: Bạn hãy điền câu hỏi vào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Dâu trl sai">
            <a:extLst>
              <a:ext uri="{FF2B5EF4-FFF2-40B4-BE49-F238E27FC236}">
                <a16:creationId xmlns:a16="http://schemas.microsoft.com/office/drawing/2014/main" xmlns="" id="{1D300307-A4A3-C61D-F600-6698A51F8609}"/>
              </a:ext>
            </a:extLst>
          </p:cNvPr>
          <p:cNvPicPr>
            <a:picLocks noChangeAspect="1"/>
          </p:cNvPicPr>
          <p:nvPr/>
        </p:nvPicPr>
        <p:blipFill>
          <a:blip r:embed="rId10" cstate="print">
            <a:extLst>
              <a:ext uri="{28A0092B-C50C-407E-A947-70E740481C1C}">
                <a14:useLocalDpi xmlns:a14="http://schemas.microsoft.com/office/drawing/2010/main" val="0"/>
              </a:ext>
            </a:extLst>
          </a:blip>
          <a:srcRect l="316" r="316"/>
          <a:stretch/>
        </p:blipFill>
        <p:spPr>
          <a:xfrm>
            <a:off x="3706025" y="2102034"/>
            <a:ext cx="1875876" cy="2516074"/>
          </a:xfrm>
          <a:prstGeom prst="rect">
            <a:avLst/>
          </a:prstGeom>
        </p:spPr>
      </p:pic>
      <p:pic>
        <p:nvPicPr>
          <p:cNvPr id="17" name="Dâu trl Đúng">
            <a:extLst>
              <a:ext uri="{FF2B5EF4-FFF2-40B4-BE49-F238E27FC236}">
                <a16:creationId xmlns:a16="http://schemas.microsoft.com/office/drawing/2014/main" xmlns="" id="{4FB2AF25-1C56-62B2-53BC-8E04C38BAA8D}"/>
              </a:ext>
            </a:extLst>
          </p:cNvPr>
          <p:cNvPicPr>
            <a:picLocks noChangeAspect="1"/>
          </p:cNvPicPr>
          <p:nvPr/>
        </p:nvPicPr>
        <p:blipFill>
          <a:blip r:embed="rId11" cstate="print">
            <a:extLst>
              <a:ext uri="{28A0092B-C50C-407E-A947-70E740481C1C}">
                <a14:useLocalDpi xmlns:a14="http://schemas.microsoft.com/office/drawing/2010/main" val="0"/>
              </a:ext>
            </a:extLst>
          </a:blip>
          <a:srcRect l="4708" r="4708"/>
          <a:stretch/>
        </p:blipFill>
        <p:spPr>
          <a:xfrm>
            <a:off x="3799036" y="2201157"/>
            <a:ext cx="1724435" cy="2538224"/>
          </a:xfrm>
          <a:prstGeom prst="rect">
            <a:avLst/>
          </a:prstGeom>
        </p:spPr>
      </p:pic>
      <p:pic>
        <p:nvPicPr>
          <p:cNvPr id="16" name="Picture 15" descr="A picture containing toy&#10;&#10;Description automatically generated">
            <a:hlinkClick r:id="rId12" action="ppaction://hlinksldjump"/>
            <a:extLst>
              <a:ext uri="{FF2B5EF4-FFF2-40B4-BE49-F238E27FC236}">
                <a16:creationId xmlns:a16="http://schemas.microsoft.com/office/drawing/2014/main" xmlns="" id="{4DDA8698-39C2-F9E6-5284-7DA5CCFE11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43" name="Đồng hồ" descr="Icon&#10;&#10;Description automatically generated">
            <a:extLst>
              <a:ext uri="{FF2B5EF4-FFF2-40B4-BE49-F238E27FC236}">
                <a16:creationId xmlns:a16="http://schemas.microsoft.com/office/drawing/2014/main" xmlns="" id="{3435C499-5F05-72EC-C43B-E0AA01A622DF}"/>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3760318" y="4646080"/>
            <a:ext cx="1875876" cy="2187914"/>
          </a:xfrm>
          <a:prstGeom prst="rect">
            <a:avLst/>
          </a:prstGeom>
        </p:spPr>
      </p:pic>
      <p:grpSp>
        <p:nvGrpSpPr>
          <p:cNvPr id="33" name="Group 32">
            <a:extLst>
              <a:ext uri="{FF2B5EF4-FFF2-40B4-BE49-F238E27FC236}">
                <a16:creationId xmlns:a16="http://schemas.microsoft.com/office/drawing/2014/main" xmlns="" id="{E9FCBD8E-7C0A-7AE9-3BBE-DE1001904643}"/>
              </a:ext>
            </a:extLst>
          </p:cNvPr>
          <p:cNvGrpSpPr/>
          <p:nvPr/>
        </p:nvGrpSpPr>
        <p:grpSpPr>
          <a:xfrm>
            <a:off x="9253853" y="7342541"/>
            <a:ext cx="7155154" cy="2759073"/>
            <a:chOff x="820151" y="6920040"/>
            <a:chExt cx="9540205" cy="2759073"/>
          </a:xfrm>
        </p:grpSpPr>
        <p:pic>
          <p:nvPicPr>
            <p:cNvPr id="19" name="TIM 5" descr="Icon&#10;&#10;Description automatically generated">
              <a:extLst>
                <a:ext uri="{FF2B5EF4-FFF2-40B4-BE49-F238E27FC236}">
                  <a16:creationId xmlns:a16="http://schemas.microsoft.com/office/drawing/2014/main" xmlns="" id="{12FD6C48-8548-0D0D-EFFF-4EAA36FA54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23" name="TIM 4" descr="Icon&#10;&#10;Description automatically generated">
              <a:extLst>
                <a:ext uri="{FF2B5EF4-FFF2-40B4-BE49-F238E27FC236}">
                  <a16:creationId xmlns:a16="http://schemas.microsoft.com/office/drawing/2014/main" xmlns="" id="{227149C9-960C-2E03-070A-AEB1229302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24" name="TIM 3" descr="Icon&#10;&#10;Description automatically generated">
              <a:extLst>
                <a:ext uri="{FF2B5EF4-FFF2-40B4-BE49-F238E27FC236}">
                  <a16:creationId xmlns:a16="http://schemas.microsoft.com/office/drawing/2014/main" xmlns="" id="{642C859C-428A-25AB-99EA-FA0E840C31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25" name="TIM 2" descr="Icon&#10;&#10;Description automatically generated">
              <a:extLst>
                <a:ext uri="{FF2B5EF4-FFF2-40B4-BE49-F238E27FC236}">
                  <a16:creationId xmlns:a16="http://schemas.microsoft.com/office/drawing/2014/main" xmlns="" id="{75970914-B5FD-6940-E09C-F7049890CFB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26" name="TIM 1" descr="Icon&#10;&#10;Description automatically generated">
              <a:extLst>
                <a:ext uri="{FF2B5EF4-FFF2-40B4-BE49-F238E27FC236}">
                  <a16:creationId xmlns:a16="http://schemas.microsoft.com/office/drawing/2014/main" xmlns="" id="{6ED9EFDD-F565-E243-6D1A-A711620A4E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27" name="TIM 5" descr="Icon&#10;&#10;Description automatically generated">
              <a:extLst>
                <a:ext uri="{FF2B5EF4-FFF2-40B4-BE49-F238E27FC236}">
                  <a16:creationId xmlns:a16="http://schemas.microsoft.com/office/drawing/2014/main" xmlns="" id="{FB4494EE-03DA-0ED7-EE95-7525EABF6C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28" name="TIM 5" descr="Icon&#10;&#10;Description automatically generated">
              <a:extLst>
                <a:ext uri="{FF2B5EF4-FFF2-40B4-BE49-F238E27FC236}">
                  <a16:creationId xmlns:a16="http://schemas.microsoft.com/office/drawing/2014/main" xmlns="" id="{2E93D06C-7701-06A9-920A-A37966E4C2C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29" name="TIM 5" descr="Icon&#10;&#10;Description automatically generated">
              <a:extLst>
                <a:ext uri="{FF2B5EF4-FFF2-40B4-BE49-F238E27FC236}">
                  <a16:creationId xmlns:a16="http://schemas.microsoft.com/office/drawing/2014/main" xmlns="" id="{4817F757-208A-A65F-6D33-80BC71E4FE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30" name="TIM 2" descr="Icon&#10;&#10;Description automatically generated">
              <a:extLst>
                <a:ext uri="{FF2B5EF4-FFF2-40B4-BE49-F238E27FC236}">
                  <a16:creationId xmlns:a16="http://schemas.microsoft.com/office/drawing/2014/main" xmlns="" id="{BDD7CA06-615B-6412-2126-05A6DBDF64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31" name="TIM 2" descr="Icon&#10;&#10;Description automatically generated">
              <a:extLst>
                <a:ext uri="{FF2B5EF4-FFF2-40B4-BE49-F238E27FC236}">
                  <a16:creationId xmlns:a16="http://schemas.microsoft.com/office/drawing/2014/main" xmlns="" id="{364ABABF-05E3-8B41-886C-5DDAAF151AA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32" name="TIM 2" descr="Icon&#10;&#10;Description automatically generated">
              <a:extLst>
                <a:ext uri="{FF2B5EF4-FFF2-40B4-BE49-F238E27FC236}">
                  <a16:creationId xmlns:a16="http://schemas.microsoft.com/office/drawing/2014/main" xmlns="" id="{97258E7A-8118-3508-628F-6A12CF63294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grpSp>
        <p:nvGrpSpPr>
          <p:cNvPr id="42" name="Group 41">
            <a:extLst>
              <a:ext uri="{FF2B5EF4-FFF2-40B4-BE49-F238E27FC236}">
                <a16:creationId xmlns:a16="http://schemas.microsoft.com/office/drawing/2014/main" xmlns="" id="{C05A52CE-926F-E560-A814-BF6FF9D48BE2}"/>
              </a:ext>
            </a:extLst>
          </p:cNvPr>
          <p:cNvGrpSpPr/>
          <p:nvPr/>
        </p:nvGrpSpPr>
        <p:grpSpPr>
          <a:xfrm>
            <a:off x="1268333" y="7507074"/>
            <a:ext cx="6519656" cy="2885621"/>
            <a:chOff x="950186" y="7249803"/>
            <a:chExt cx="10153363" cy="3370434"/>
          </a:xfrm>
        </p:grpSpPr>
        <p:pic>
          <p:nvPicPr>
            <p:cNvPr id="35" name="Picture 34" descr="Icon&#10;&#10;Description automatically generated">
              <a:extLst>
                <a:ext uri="{FF2B5EF4-FFF2-40B4-BE49-F238E27FC236}">
                  <a16:creationId xmlns:a16="http://schemas.microsoft.com/office/drawing/2014/main" xmlns="" id="{03DEDA35-1709-DE61-2E51-5ED5FCE6EFC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0186" y="7925102"/>
              <a:ext cx="1037364" cy="1037249"/>
            </a:xfrm>
            <a:prstGeom prst="rect">
              <a:avLst/>
            </a:prstGeom>
          </p:spPr>
        </p:pic>
        <p:pic>
          <p:nvPicPr>
            <p:cNvPr id="36" name="Picture 35" descr="Icon&#10;&#10;Description automatically generated">
              <a:extLst>
                <a:ext uri="{FF2B5EF4-FFF2-40B4-BE49-F238E27FC236}">
                  <a16:creationId xmlns:a16="http://schemas.microsoft.com/office/drawing/2014/main" xmlns="" id="{24B1A428-95B1-A9EE-77BF-7101667A1E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10790" y="7897799"/>
              <a:ext cx="1037364" cy="1037249"/>
            </a:xfrm>
            <a:prstGeom prst="rect">
              <a:avLst/>
            </a:prstGeom>
          </p:spPr>
        </p:pic>
        <p:pic>
          <p:nvPicPr>
            <p:cNvPr id="37" name="Picture 36" descr="Icon&#10;&#10;Description automatically generated">
              <a:extLst>
                <a:ext uri="{FF2B5EF4-FFF2-40B4-BE49-F238E27FC236}">
                  <a16:creationId xmlns:a16="http://schemas.microsoft.com/office/drawing/2014/main" xmlns="" id="{FB452FBA-DED3-192F-3A6B-1F1FC7FD298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1738" y="8635608"/>
              <a:ext cx="1037364" cy="1037249"/>
            </a:xfrm>
            <a:prstGeom prst="rect">
              <a:avLst/>
            </a:prstGeom>
          </p:spPr>
        </p:pic>
        <p:pic>
          <p:nvPicPr>
            <p:cNvPr id="38" name="Picture 37" descr="Icon&#10;&#10;Description automatically generated">
              <a:extLst>
                <a:ext uri="{FF2B5EF4-FFF2-40B4-BE49-F238E27FC236}">
                  <a16:creationId xmlns:a16="http://schemas.microsoft.com/office/drawing/2014/main" xmlns="" id="{BBE16DE3-D931-22B2-9097-0B6131CB68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17736" y="7485475"/>
              <a:ext cx="1037364" cy="1037249"/>
            </a:xfrm>
            <a:prstGeom prst="rect">
              <a:avLst/>
            </a:prstGeom>
          </p:spPr>
        </p:pic>
        <p:pic>
          <p:nvPicPr>
            <p:cNvPr id="39" name="Picture 38" descr="Icon&#10;&#10;Description automatically generated">
              <a:extLst>
                <a:ext uri="{FF2B5EF4-FFF2-40B4-BE49-F238E27FC236}">
                  <a16:creationId xmlns:a16="http://schemas.microsoft.com/office/drawing/2014/main" xmlns="" id="{DB1213F3-D69E-E378-3B5D-F6C54D9A09C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67059" y="9582988"/>
              <a:ext cx="1037364" cy="1037249"/>
            </a:xfrm>
            <a:prstGeom prst="rect">
              <a:avLst/>
            </a:prstGeom>
          </p:spPr>
        </p:pic>
        <p:pic>
          <p:nvPicPr>
            <p:cNvPr id="40" name="Picture 39" descr="Icon&#10;&#10;Description automatically generated">
              <a:extLst>
                <a:ext uri="{FF2B5EF4-FFF2-40B4-BE49-F238E27FC236}">
                  <a16:creationId xmlns:a16="http://schemas.microsoft.com/office/drawing/2014/main" xmlns="" id="{8C2DEFE7-EE7D-D9B3-8D4A-0CF14271A97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02233" y="7249803"/>
              <a:ext cx="1037364" cy="1037249"/>
            </a:xfrm>
            <a:prstGeom prst="rect">
              <a:avLst/>
            </a:prstGeom>
          </p:spPr>
        </p:pic>
        <p:pic>
          <p:nvPicPr>
            <p:cNvPr id="41" name="Picture 40" descr="Icon&#10;&#10;Description automatically generated">
              <a:extLst>
                <a:ext uri="{FF2B5EF4-FFF2-40B4-BE49-F238E27FC236}">
                  <a16:creationId xmlns:a16="http://schemas.microsoft.com/office/drawing/2014/main" xmlns="" id="{43260ECF-6D74-44B6-A541-41033D8D0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66185" y="8952372"/>
              <a:ext cx="1037364" cy="1037249"/>
            </a:xfrm>
            <a:prstGeom prst="rect">
              <a:avLst/>
            </a:prstGeom>
          </p:spPr>
        </p:pic>
      </p:grpSp>
      <p:sp>
        <p:nvSpPr>
          <p:cNvPr id="44" name="15">
            <a:extLst>
              <a:ext uri="{FF2B5EF4-FFF2-40B4-BE49-F238E27FC236}">
                <a16:creationId xmlns:a16="http://schemas.microsoft.com/office/drawing/2014/main" xmlns="" id="{9B909BA0-8901-0EE8-D536-A5F1335AAD28}"/>
              </a:ext>
            </a:extLst>
          </p:cNvPr>
          <p:cNvSpPr txBox="1"/>
          <p:nvPr/>
        </p:nvSpPr>
        <p:spPr>
          <a:xfrm>
            <a:off x="4241964" y="516481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xmlns="" id="{99AEAD67-E87A-32A9-47D3-25C889A584B7}"/>
              </a:ext>
            </a:extLst>
          </p:cNvPr>
          <p:cNvSpPr txBox="1"/>
          <p:nvPr/>
        </p:nvSpPr>
        <p:spPr>
          <a:xfrm>
            <a:off x="4241963" y="516481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xmlns="" id="{CB342112-0209-5D30-B37C-14D41B5854AB}"/>
              </a:ext>
            </a:extLst>
          </p:cNvPr>
          <p:cNvSpPr txBox="1"/>
          <p:nvPr/>
        </p:nvSpPr>
        <p:spPr>
          <a:xfrm>
            <a:off x="4241964" y="516481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xmlns="" id="{0E83F79B-500F-01B7-45CD-98C1A6FC6B88}"/>
              </a:ext>
            </a:extLst>
          </p:cNvPr>
          <p:cNvSpPr txBox="1"/>
          <p:nvPr/>
        </p:nvSpPr>
        <p:spPr>
          <a:xfrm>
            <a:off x="4241964" y="516481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xmlns="" id="{E1639CE5-8FE5-CF9D-7929-B1758EB5E5BE}"/>
              </a:ext>
            </a:extLst>
          </p:cNvPr>
          <p:cNvSpPr txBox="1"/>
          <p:nvPr/>
        </p:nvSpPr>
        <p:spPr>
          <a:xfrm>
            <a:off x="4241964" y="516481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xmlns="" id="{E61DDAED-69F1-5C78-D231-535C7F87DB3C}"/>
              </a:ext>
            </a:extLst>
          </p:cNvPr>
          <p:cNvSpPr txBox="1"/>
          <p:nvPr/>
        </p:nvSpPr>
        <p:spPr>
          <a:xfrm>
            <a:off x="4241964" y="516481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xmlns="" id="{FF3D31F0-8DBE-E8B0-05B2-F22D8F020951}"/>
              </a:ext>
            </a:extLst>
          </p:cNvPr>
          <p:cNvSpPr txBox="1"/>
          <p:nvPr/>
        </p:nvSpPr>
        <p:spPr>
          <a:xfrm>
            <a:off x="4241964" y="516480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xmlns="" id="{6F793441-4A05-2B36-5B7F-DD0214BDBFCD}"/>
              </a:ext>
            </a:extLst>
          </p:cNvPr>
          <p:cNvSpPr txBox="1"/>
          <p:nvPr/>
        </p:nvSpPr>
        <p:spPr>
          <a:xfrm>
            <a:off x="4241964" y="516480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xmlns="" id="{B129E0B8-68D3-72C7-C07E-7D5189CC4F1D}"/>
              </a:ext>
            </a:extLst>
          </p:cNvPr>
          <p:cNvSpPr txBox="1"/>
          <p:nvPr/>
        </p:nvSpPr>
        <p:spPr>
          <a:xfrm>
            <a:off x="4241964" y="516480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xmlns="" id="{627E9A35-7855-B5CA-C336-49EF1A641209}"/>
              </a:ext>
            </a:extLst>
          </p:cNvPr>
          <p:cNvSpPr txBox="1"/>
          <p:nvPr/>
        </p:nvSpPr>
        <p:spPr>
          <a:xfrm>
            <a:off x="4241964" y="516480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xmlns="" id="{A113015C-B8DF-EA15-A493-F883F56831B3}"/>
              </a:ext>
            </a:extLst>
          </p:cNvPr>
          <p:cNvSpPr txBox="1"/>
          <p:nvPr/>
        </p:nvSpPr>
        <p:spPr>
          <a:xfrm>
            <a:off x="4241964" y="516480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xmlns="" id="{4D6FC5E9-D2D1-579B-9000-E77F2C7B89AB}"/>
              </a:ext>
            </a:extLst>
          </p:cNvPr>
          <p:cNvSpPr txBox="1"/>
          <p:nvPr/>
        </p:nvSpPr>
        <p:spPr>
          <a:xfrm>
            <a:off x="4241964" y="516480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xmlns="" id="{F08CDEC2-CB8C-ABCA-1D9A-A341E05F44BD}"/>
              </a:ext>
            </a:extLst>
          </p:cNvPr>
          <p:cNvSpPr txBox="1"/>
          <p:nvPr/>
        </p:nvSpPr>
        <p:spPr>
          <a:xfrm>
            <a:off x="4241964" y="516480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xmlns="" id="{336B7051-FB22-F6EF-56A3-31CB9F7E0E64}"/>
              </a:ext>
            </a:extLst>
          </p:cNvPr>
          <p:cNvSpPr txBox="1"/>
          <p:nvPr/>
        </p:nvSpPr>
        <p:spPr>
          <a:xfrm>
            <a:off x="4241964" y="516480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xmlns="" id="{C8843F8F-0B35-DF93-6F53-4638C4DD4FB8}"/>
              </a:ext>
            </a:extLst>
          </p:cNvPr>
          <p:cNvSpPr txBox="1"/>
          <p:nvPr/>
        </p:nvSpPr>
        <p:spPr>
          <a:xfrm>
            <a:off x="4241964" y="516480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xmlns="" id="{260BDC11-E0D4-736A-95CD-842B53B2CC19}"/>
              </a:ext>
            </a:extLst>
          </p:cNvPr>
          <p:cNvSpPr txBox="1"/>
          <p:nvPr/>
        </p:nvSpPr>
        <p:spPr>
          <a:xfrm>
            <a:off x="4241964" y="516480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xmlns="" id="{FB537467-2096-D04A-540D-10F0CB1D9DB0}"/>
              </a:ext>
            </a:extLst>
          </p:cNvPr>
          <p:cNvSpPr/>
          <p:nvPr/>
        </p:nvSpPr>
        <p:spPr>
          <a:xfrm>
            <a:off x="4076859" y="4999581"/>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pic>
        <p:nvPicPr>
          <p:cNvPr id="62" name="Picture 61">
            <a:extLst>
              <a:ext uri="{FF2B5EF4-FFF2-40B4-BE49-F238E27FC236}">
                <a16:creationId xmlns:a16="http://schemas.microsoft.com/office/drawing/2014/main" xmlns="" id="{39605572-AA91-2006-866D-5E460DD20D3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2333" y="2318627"/>
            <a:ext cx="572210"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xmlns="" id="{3E13CF36-CBA8-E56C-8980-DC9C3C71169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4023" y="3642172"/>
            <a:ext cx="646011"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xmlns="" id="{DF21080A-16E3-0B21-C3A9-A006D44F3D5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2511" y="2279598"/>
            <a:ext cx="776696" cy="1035595"/>
          </a:xfrm>
          <a:prstGeom prst="rect">
            <a:avLst/>
          </a:prstGeom>
        </p:spPr>
      </p:pic>
      <p:pic>
        <p:nvPicPr>
          <p:cNvPr id="68" name="Picture 67">
            <a:extLst>
              <a:ext uri="{FF2B5EF4-FFF2-40B4-BE49-F238E27FC236}">
                <a16:creationId xmlns:a16="http://schemas.microsoft.com/office/drawing/2014/main" xmlns="" id="{977F631E-EC7A-E50D-B933-5C0F35BFEC2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5527" y="3791198"/>
            <a:ext cx="662646" cy="883528"/>
          </a:xfrm>
          <a:prstGeom prst="rect">
            <a:avLst/>
          </a:prstGeom>
        </p:spPr>
      </p:pic>
      <p:grpSp>
        <p:nvGrpSpPr>
          <p:cNvPr id="77" name="Group 76" hidden="1">
            <a:extLst>
              <a:ext uri="{FF2B5EF4-FFF2-40B4-BE49-F238E27FC236}">
                <a16:creationId xmlns:a16="http://schemas.microsoft.com/office/drawing/2014/main" xmlns="" id="{01CC18CF-64E4-4FF3-3E43-DEBBF21C5B15}"/>
              </a:ext>
            </a:extLst>
          </p:cNvPr>
          <p:cNvGrpSpPr/>
          <p:nvPr/>
        </p:nvGrpSpPr>
        <p:grpSpPr>
          <a:xfrm>
            <a:off x="10626434" y="2853426"/>
            <a:ext cx="7155154" cy="2759073"/>
            <a:chOff x="820151" y="6920040"/>
            <a:chExt cx="9540205" cy="2759073"/>
          </a:xfrm>
        </p:grpSpPr>
        <p:pic>
          <p:nvPicPr>
            <p:cNvPr id="78" name="TIM 5" descr="Icon&#10;&#10;Description automatically generated">
              <a:extLst>
                <a:ext uri="{FF2B5EF4-FFF2-40B4-BE49-F238E27FC236}">
                  <a16:creationId xmlns:a16="http://schemas.microsoft.com/office/drawing/2014/main" xmlns="" id="{F638A0DE-0D77-7CBB-D51F-7903771C62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xmlns="" id="{61AD02BC-997F-68D8-E4C6-6EC7315400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xmlns="" id="{40C84725-A5C1-F7BA-F3C7-591F3C2CE66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xmlns="" id="{E069417B-42A5-7E3B-051E-CDC5F37693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xmlns="" id="{8629F0D7-10C0-A4BC-6C68-47D8924D08A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xmlns="" id="{9E616573-BAB5-97D0-ECF1-1A06C5A9D0C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xmlns="" id="{CB277CC0-7836-5088-E67C-2777EEDA20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xmlns="" id="{F1DDAA8D-96F2-E544-7507-E142380D9F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xmlns="" id="{BB406BDB-F709-0C34-AFE7-BF768C91365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xmlns="" id="{14884401-69B7-2CAE-0B95-4DD4B7747B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xmlns="" id="{02316580-1A96-A6FD-7C50-33DA97D026D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9" name="Hình nền" descr="A picture containing text&#10;&#10;Description automatically generated">
            <a:extLst>
              <a:ext uri="{FF2B5EF4-FFF2-40B4-BE49-F238E27FC236}">
                <a16:creationId xmlns:a16="http://schemas.microsoft.com/office/drawing/2014/main" xmlns="" id="{9A1B1BF1-65C6-474D-ACD7-8EB3F97319BF}"/>
              </a:ext>
            </a:extLst>
          </p:cNvPr>
          <p:cNvPicPr>
            <a:picLocks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1" y="0"/>
            <a:ext cx="9142960" cy="6858000"/>
          </a:xfrm>
          <a:prstGeom prst="rect">
            <a:avLst/>
          </a:prstGeom>
        </p:spPr>
      </p:pic>
      <p:pic>
        <p:nvPicPr>
          <p:cNvPr id="70" name="Hình nền 1" descr="A picture containing text&#10;&#10;Description automatically generated">
            <a:extLst>
              <a:ext uri="{FF2B5EF4-FFF2-40B4-BE49-F238E27FC236}">
                <a16:creationId xmlns:a16="http://schemas.microsoft.com/office/drawing/2014/main" xmlns="" id="{CE2CF2A1-D578-42F9-846D-53413507E51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 name="Bảng câu hỏi">
            <a:extLst>
              <a:ext uri="{FF2B5EF4-FFF2-40B4-BE49-F238E27FC236}">
                <a16:creationId xmlns:a16="http://schemas.microsoft.com/office/drawing/2014/main" xmlns="" id="{AB35DC0F-3C3F-4180-A474-8B2273EC77FC}"/>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2" name="Picture 71">
            <a:extLst>
              <a:ext uri="{FF2B5EF4-FFF2-40B4-BE49-F238E27FC236}">
                <a16:creationId xmlns:a16="http://schemas.microsoft.com/office/drawing/2014/main" xmlns="" id="{0FE543AA-99D9-4DD7-BF35-B3FEA9AF59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73" name="Trái dâu">
            <a:extLst>
              <a:ext uri="{FF2B5EF4-FFF2-40B4-BE49-F238E27FC236}">
                <a16:creationId xmlns:a16="http://schemas.microsoft.com/office/drawing/2014/main" xmlns="" id="{4B26A069-CECC-44C0-B7EC-7947DB6CE5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74" name="Đáp Án D">
            <a:extLst>
              <a:ext uri="{FF2B5EF4-FFF2-40B4-BE49-F238E27FC236}">
                <a16:creationId xmlns:a16="http://schemas.microsoft.com/office/drawing/2014/main" xmlns="" id="{73B8E534-96D5-41D0-A2BB-DC0B14C7E529}"/>
              </a:ext>
            </a:extLst>
          </p:cNvPr>
          <p:cNvSpPr/>
          <p:nvPr/>
        </p:nvSpPr>
        <p:spPr>
          <a:xfrm>
            <a:off x="4244631" y="2173541"/>
            <a:ext cx="3980621"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Khi </a:t>
            </a:r>
            <a:r>
              <a:rPr lang="en-US" sz="4000" b="1" dirty="0" err="1">
                <a:solidFill>
                  <a:srgbClr val="FF0000"/>
                </a:solidFill>
              </a:rPr>
              <a:t>cả</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bé</a:t>
            </a:r>
            <a:r>
              <a:rPr lang="en-US" sz="4000" b="1" dirty="0">
                <a:solidFill>
                  <a:srgbClr val="FF0000"/>
                </a:solidFill>
              </a:rPr>
              <a:t> </a:t>
            </a:r>
            <a:r>
              <a:rPr lang="en-US" sz="4000" b="1" dirty="0" err="1">
                <a:solidFill>
                  <a:srgbClr val="FF0000"/>
                </a:solidFill>
              </a:rPr>
              <a:t>tí</a:t>
            </a:r>
            <a:endParaRPr kumimoji="0" lang="en-US" sz="4000" b="1" i="0" u="none" strike="noStrike" kern="1200" cap="none" spc="0" normalizeH="0" baseline="0" noProof="0" dirty="0">
              <a:ln>
                <a:noFill/>
              </a:ln>
              <a:solidFill>
                <a:srgbClr val="FF0000"/>
              </a:solidFill>
              <a:effectLst/>
              <a:uLnTx/>
              <a:uFillTx/>
            </a:endParaRPr>
          </a:p>
        </p:txBody>
      </p:sp>
      <p:sp>
        <p:nvSpPr>
          <p:cNvPr id="75" name="Chứa câu hỏi">
            <a:extLst>
              <a:ext uri="{FF2B5EF4-FFF2-40B4-BE49-F238E27FC236}">
                <a16:creationId xmlns:a16="http://schemas.microsoft.com/office/drawing/2014/main" xmlns="" id="{58908069-AA78-4F6A-AFA8-BAE39EC9D2F9}"/>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76" name="Picture 75" descr="A picture containing toy&#10;&#10;Description automatically generated">
            <a:hlinkClick r:id="rId12" action="ppaction://hlinksldjump"/>
            <a:extLst>
              <a:ext uri="{FF2B5EF4-FFF2-40B4-BE49-F238E27FC236}">
                <a16:creationId xmlns:a16="http://schemas.microsoft.com/office/drawing/2014/main" xmlns="" id="{0C8FE982-8552-4B3B-93C1-DF7AEB8CD7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89" name="Đồng hồ" descr="Icon&#10;&#10;Description automatically generated">
            <a:extLst>
              <a:ext uri="{FF2B5EF4-FFF2-40B4-BE49-F238E27FC236}">
                <a16:creationId xmlns:a16="http://schemas.microsoft.com/office/drawing/2014/main" xmlns="" id="{9E48E359-F81F-45CD-9630-72DB79E2FB66}"/>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90" name="15">
            <a:extLst>
              <a:ext uri="{FF2B5EF4-FFF2-40B4-BE49-F238E27FC236}">
                <a16:creationId xmlns:a16="http://schemas.microsoft.com/office/drawing/2014/main" xmlns="" id="{5DA804C0-1EAA-4D55-B11D-F4CCC55FD78A}"/>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1" name="14">
            <a:extLst>
              <a:ext uri="{FF2B5EF4-FFF2-40B4-BE49-F238E27FC236}">
                <a16:creationId xmlns:a16="http://schemas.microsoft.com/office/drawing/2014/main" xmlns="" id="{90772173-E9C4-428D-ACF9-C8082BCC0F8B}"/>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2" name="13">
            <a:extLst>
              <a:ext uri="{FF2B5EF4-FFF2-40B4-BE49-F238E27FC236}">
                <a16:creationId xmlns:a16="http://schemas.microsoft.com/office/drawing/2014/main" xmlns="" id="{2E1173B5-617F-42C5-B6C8-5F76E445C5C9}"/>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3" name="12">
            <a:extLst>
              <a:ext uri="{FF2B5EF4-FFF2-40B4-BE49-F238E27FC236}">
                <a16:creationId xmlns:a16="http://schemas.microsoft.com/office/drawing/2014/main" xmlns="" id="{179DB666-4CEF-41D7-BE2E-634B17C4A7D1}"/>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4" name="11">
            <a:extLst>
              <a:ext uri="{FF2B5EF4-FFF2-40B4-BE49-F238E27FC236}">
                <a16:creationId xmlns:a16="http://schemas.microsoft.com/office/drawing/2014/main" xmlns="" id="{CD794E04-40F3-442A-8D5D-8E7EA5540B54}"/>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5" name="10">
            <a:extLst>
              <a:ext uri="{FF2B5EF4-FFF2-40B4-BE49-F238E27FC236}">
                <a16:creationId xmlns:a16="http://schemas.microsoft.com/office/drawing/2014/main" xmlns="" id="{50A5A942-AD23-4810-BE39-C87B44A9832D}"/>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6" name="09">
            <a:extLst>
              <a:ext uri="{FF2B5EF4-FFF2-40B4-BE49-F238E27FC236}">
                <a16:creationId xmlns:a16="http://schemas.microsoft.com/office/drawing/2014/main" xmlns="" id="{8D574E92-E1BC-46ED-B9C6-AA60305D358D}"/>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7" name="08">
            <a:extLst>
              <a:ext uri="{FF2B5EF4-FFF2-40B4-BE49-F238E27FC236}">
                <a16:creationId xmlns:a16="http://schemas.microsoft.com/office/drawing/2014/main" xmlns="" id="{EC29A2EA-345E-4D1C-AE6C-671B63DA7614}"/>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8" name="07">
            <a:extLst>
              <a:ext uri="{FF2B5EF4-FFF2-40B4-BE49-F238E27FC236}">
                <a16:creationId xmlns:a16="http://schemas.microsoft.com/office/drawing/2014/main" xmlns="" id="{B381A588-118E-4A4B-9C7F-5555586DF426}"/>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9" name="06">
            <a:extLst>
              <a:ext uri="{FF2B5EF4-FFF2-40B4-BE49-F238E27FC236}">
                <a16:creationId xmlns:a16="http://schemas.microsoft.com/office/drawing/2014/main" xmlns="" id="{7D1106DC-C28D-49F7-92A2-5EA0D50F6033}"/>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0" name="05">
            <a:extLst>
              <a:ext uri="{FF2B5EF4-FFF2-40B4-BE49-F238E27FC236}">
                <a16:creationId xmlns:a16="http://schemas.microsoft.com/office/drawing/2014/main" xmlns="" id="{B232FEC4-1D19-4FA0-B0B0-B71ED8283D91}"/>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1" name="04">
            <a:extLst>
              <a:ext uri="{FF2B5EF4-FFF2-40B4-BE49-F238E27FC236}">
                <a16:creationId xmlns:a16="http://schemas.microsoft.com/office/drawing/2014/main" xmlns="" id="{CF86BDAF-108B-4E36-B6E8-56FE97862A32}"/>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2" name="03">
            <a:extLst>
              <a:ext uri="{FF2B5EF4-FFF2-40B4-BE49-F238E27FC236}">
                <a16:creationId xmlns:a16="http://schemas.microsoft.com/office/drawing/2014/main" xmlns="" id="{492B7C67-21CC-4CA5-8DF4-8C3BF9FCEF78}"/>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3" name="02">
            <a:extLst>
              <a:ext uri="{FF2B5EF4-FFF2-40B4-BE49-F238E27FC236}">
                <a16:creationId xmlns:a16="http://schemas.microsoft.com/office/drawing/2014/main" xmlns="" id="{192258AF-F95A-4070-B9E4-6EFAC4195CCB}"/>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4" name="01">
            <a:extLst>
              <a:ext uri="{FF2B5EF4-FFF2-40B4-BE49-F238E27FC236}">
                <a16:creationId xmlns:a16="http://schemas.microsoft.com/office/drawing/2014/main" xmlns="" id="{46263277-B715-4BC6-A2B8-924C77DE10AA}"/>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5" name="00">
            <a:extLst>
              <a:ext uri="{FF2B5EF4-FFF2-40B4-BE49-F238E27FC236}">
                <a16:creationId xmlns:a16="http://schemas.microsoft.com/office/drawing/2014/main" xmlns="" id="{E6653E38-9BBD-4D50-B2A8-AF59A4715FF6}"/>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6" name="Oval 105">
            <a:extLst>
              <a:ext uri="{FF2B5EF4-FFF2-40B4-BE49-F238E27FC236}">
                <a16:creationId xmlns:a16="http://schemas.microsoft.com/office/drawing/2014/main" xmlns="" id="{1BACD3CB-235F-4E3F-9E0C-0BDF0101C46E}"/>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6" name="Picture 5">
            <a:extLst>
              <a:ext uri="{FF2B5EF4-FFF2-40B4-BE49-F238E27FC236}">
                <a16:creationId xmlns:a16="http://schemas.microsoft.com/office/drawing/2014/main" xmlns="" id="{D70FDBBC-B234-42E0-82AC-CCD604D66F2D}"/>
              </a:ext>
            </a:extLst>
          </p:cNvPr>
          <p:cNvPicPr>
            <a:picLocks noChangeAspect="1"/>
          </p:cNvPicPr>
          <p:nvPr/>
        </p:nvPicPr>
        <p:blipFill>
          <a:blip r:embed="rId21"/>
          <a:stretch>
            <a:fillRect/>
          </a:stretch>
        </p:blipFill>
        <p:spPr>
          <a:xfrm>
            <a:off x="328147" y="1971675"/>
            <a:ext cx="3078491" cy="2670498"/>
          </a:xfrm>
          <a:prstGeom prst="rect">
            <a:avLst/>
          </a:prstGeom>
        </p:spPr>
      </p:pic>
    </p:spTree>
    <p:extLst>
      <p:ext uri="{BB962C8B-B14F-4D97-AF65-F5344CB8AC3E}">
        <p14:creationId xmlns:p14="http://schemas.microsoft.com/office/powerpoint/2010/main" val="299174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2000"/>
                                  </p:stCondLst>
                                  <p:childTnLst>
                                    <p:set>
                                      <p:cBhvr>
                                        <p:cTn id="6" dur="1" fill="hold">
                                          <p:stCondLst>
                                            <p:cond delay="0"/>
                                          </p:stCondLst>
                                        </p:cTn>
                                        <p:tgtEl>
                                          <p:spTgt spid="60">
                                            <p:bg/>
                                          </p:spTgt>
                                        </p:tgtEl>
                                        <p:attrNameLst>
                                          <p:attrName>style.visibility</p:attrName>
                                        </p:attrNameLst>
                                      </p:cBhvr>
                                      <p:to>
                                        <p:strVal val="visible"/>
                                      </p:to>
                                    </p:set>
                                    <p:anim calcmode="lin" valueType="num">
                                      <p:cBhvr additive="base">
                                        <p:cTn id="7"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6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2000"/>
                                  </p:stCondLst>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2000"/>
                                  </p:stCondLst>
                                  <p:childTnLst>
                                    <p:set>
                                      <p:cBhvr>
                                        <p:cTn id="14" dur="1" fill="hold">
                                          <p:stCondLst>
                                            <p:cond delay="0"/>
                                          </p:stCondLst>
                                        </p:cTn>
                                        <p:tgtEl>
                                          <p:spTgt spid="60">
                                            <p:txEl>
                                              <p:pRg st="1" end="1"/>
                                            </p:txEl>
                                          </p:spTgt>
                                        </p:tgtEl>
                                        <p:attrNameLst>
                                          <p:attrName>style.visibility</p:attrName>
                                        </p:attrNameLst>
                                      </p:cBhvr>
                                      <p:to>
                                        <p:strVal val="visible"/>
                                      </p:to>
                                    </p:set>
                                    <p:anim calcmode="lin" valueType="num">
                                      <p:cBhvr additive="base">
                                        <p:cTn id="15"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325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2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325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000" fill="hold"/>
                                        <p:tgtEl>
                                          <p:spTgt spid="66"/>
                                        </p:tgtEl>
                                        <p:attrNameLst>
                                          <p:attrName>ppt_x</p:attrName>
                                        </p:attrNameLst>
                                      </p:cBhvr>
                                      <p:tavLst>
                                        <p:tav tm="0">
                                          <p:val>
                                            <p:strVal val="#ppt_x"/>
                                          </p:val>
                                        </p:tav>
                                        <p:tav tm="100000">
                                          <p:val>
                                            <p:strVal val="#ppt_x"/>
                                          </p:val>
                                        </p:tav>
                                      </p:tavLst>
                                    </p:anim>
                                    <p:anim calcmode="lin" valueType="num">
                                      <p:cBhvr additive="base">
                                        <p:cTn id="32" dur="1000" fill="hold"/>
                                        <p:tgtEl>
                                          <p:spTgt spid="6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32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0-#ppt_h/2"/>
                                          </p:val>
                                        </p:tav>
                                        <p:tav tm="100000">
                                          <p:val>
                                            <p:strVal val="#ppt_y"/>
                                          </p:val>
                                        </p:tav>
                                      </p:tavLst>
                                    </p:anim>
                                  </p:childTnLst>
                                </p:cTn>
                              </p:par>
                              <p:par>
                                <p:cTn id="37" presetID="64" presetClass="path" presetSubtype="0" accel="50000" decel="50000" fill="hold" nodeType="withEffect">
                                  <p:stCondLst>
                                    <p:cond delay="0"/>
                                  </p:stCondLst>
                                  <p:childTnLst>
                                    <p:animMotion origin="layout" path="M -1.01342 0.63634 L -1.03204 -0.43056 " pathEditMode="relative" rAng="0" ptsTypes="AA">
                                      <p:cBhvr>
                                        <p:cTn id="38" dur="10000" fill="hold"/>
                                        <p:tgtEl>
                                          <p:spTgt spid="77"/>
                                        </p:tgtEl>
                                        <p:attrNameLst>
                                          <p:attrName>ppt_x</p:attrName>
                                          <p:attrName>ppt_y</p:attrName>
                                        </p:attrNameLst>
                                      </p:cBhvr>
                                      <p:rCtr x="-938" y="-53356"/>
                                    </p:animMotion>
                                  </p:childTnLst>
                                </p:cTn>
                              </p:par>
                              <p:par>
                                <p:cTn id="39" presetID="22" presetClass="exit" presetSubtype="4" fill="hold" nodeType="withEffect">
                                  <p:stCondLst>
                                    <p:cond delay="12000"/>
                                  </p:stCondLst>
                                  <p:childTnLst>
                                    <p:animEffect transition="out" filter="wipe(down)">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wipe(down)">
                                      <p:cBhvr>
                                        <p:cTn id="46" dur="500"/>
                                        <p:tgtEl>
                                          <p:spTgt spid="74"/>
                                        </p:tgtEl>
                                      </p:cBhvr>
                                    </p:animEffect>
                                  </p:childTnLst>
                                  <p:subTnLst>
                                    <p:audio>
                                      <p:cMediaNode>
                                        <p:cTn display="0" masterRel="sameClick">
                                          <p:stCondLst>
                                            <p:cond evt="begin" delay="0">
                                              <p:tn val="4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grpId="0" nodeType="clickEffect">
                                  <p:stCondLst>
                                    <p:cond delay="0"/>
                                  </p:stCondLst>
                                  <p:childTnLst>
                                    <p:animClr clrSpc="rgb" dir="cw">
                                      <p:cBhvr>
                                        <p:cTn id="51" dur="2000" fill="hold"/>
                                        <p:tgtEl>
                                          <p:spTgt spid="15"/>
                                        </p:tgtEl>
                                        <p:attrNameLst>
                                          <p:attrName>fillcolor</p:attrName>
                                        </p:attrNameLst>
                                      </p:cBhvr>
                                      <p:to>
                                        <a:srgbClr val="FF0000"/>
                                      </p:to>
                                    </p:animClr>
                                    <p:set>
                                      <p:cBhvr>
                                        <p:cTn id="52" dur="2000" fill="hold"/>
                                        <p:tgtEl>
                                          <p:spTgt spid="15"/>
                                        </p:tgtEl>
                                        <p:attrNameLst>
                                          <p:attrName>fill.type</p:attrName>
                                        </p:attrNameLst>
                                      </p:cBhvr>
                                      <p:to>
                                        <p:strVal val="solid"/>
                                      </p:to>
                                    </p:set>
                                    <p:set>
                                      <p:cBhvr>
                                        <p:cTn id="53" dur="2000" fill="hold"/>
                                        <p:tgtEl>
                                          <p:spTgt spid="15"/>
                                        </p:tgtEl>
                                        <p:attrNameLst>
                                          <p:attrName>fill.on</p:attrName>
                                        </p:attrNameLst>
                                      </p:cBhvr>
                                      <p:to>
                                        <p:strVal val="true"/>
                                      </p:to>
                                    </p:set>
                                  </p:childTnLst>
                                </p:cTn>
                              </p:par>
                              <p:par>
                                <p:cTn id="54" presetID="3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par>
                                <p:cTn id="60" presetID="32" presetClass="emph" presetSubtype="0" fill="hold" nodeType="withEffect">
                                  <p:stCondLst>
                                    <p:cond delay="0"/>
                                  </p:stCondLst>
                                  <p:childTnLst>
                                    <p:animRot by="120000">
                                      <p:cBhvr>
                                        <p:cTn id="61" dur="100" fill="hold">
                                          <p:stCondLst>
                                            <p:cond delay="0"/>
                                          </p:stCondLst>
                                        </p:cTn>
                                        <p:tgtEl>
                                          <p:spTgt spid="4"/>
                                        </p:tgtEl>
                                        <p:attrNameLst>
                                          <p:attrName>r</p:attrName>
                                        </p:attrNameLst>
                                      </p:cBhvr>
                                    </p:animRot>
                                    <p:animRot by="-240000">
                                      <p:cBhvr>
                                        <p:cTn id="62" dur="200" fill="hold">
                                          <p:stCondLst>
                                            <p:cond delay="200"/>
                                          </p:stCondLst>
                                        </p:cTn>
                                        <p:tgtEl>
                                          <p:spTgt spid="4"/>
                                        </p:tgtEl>
                                        <p:attrNameLst>
                                          <p:attrName>r</p:attrName>
                                        </p:attrNameLst>
                                      </p:cBhvr>
                                    </p:animRot>
                                    <p:animRot by="240000">
                                      <p:cBhvr>
                                        <p:cTn id="63" dur="200" fill="hold">
                                          <p:stCondLst>
                                            <p:cond delay="400"/>
                                          </p:stCondLst>
                                        </p:cTn>
                                        <p:tgtEl>
                                          <p:spTgt spid="4"/>
                                        </p:tgtEl>
                                        <p:attrNameLst>
                                          <p:attrName>r</p:attrName>
                                        </p:attrNameLst>
                                      </p:cBhvr>
                                    </p:animRot>
                                    <p:animRot by="-240000">
                                      <p:cBhvr>
                                        <p:cTn id="64" dur="200" fill="hold">
                                          <p:stCondLst>
                                            <p:cond delay="600"/>
                                          </p:stCondLst>
                                        </p:cTn>
                                        <p:tgtEl>
                                          <p:spTgt spid="4"/>
                                        </p:tgtEl>
                                        <p:attrNameLst>
                                          <p:attrName>r</p:attrName>
                                        </p:attrNameLst>
                                      </p:cBhvr>
                                    </p:animRot>
                                    <p:animRot by="120000">
                                      <p:cBhvr>
                                        <p:cTn id="65" dur="200" fill="hold">
                                          <p:stCondLst>
                                            <p:cond delay="800"/>
                                          </p:stCondLst>
                                        </p:cTn>
                                        <p:tgtEl>
                                          <p:spTgt spid="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Âm thanh trl sai.wav"/>
                                        </p:tgtEl>
                                      </p:cMediaNode>
                                    </p:audio>
                                  </p:subTnLst>
                                </p:cTn>
                              </p:par>
                              <p:par>
                                <p:cTn id="66" presetID="64" presetClass="path" presetSubtype="0" accel="50000" decel="50000" fill="hold" nodeType="withEffect">
                                  <p:stCondLst>
                                    <p:cond delay="0"/>
                                  </p:stCondLst>
                                  <p:childTnLst>
                                    <p:animMotion origin="layout" path="M 5E-6 1.85185E-6 L -0.01106 -0.88889 " pathEditMode="relative" rAng="0" ptsTypes="AA">
                                      <p:cBhvr>
                                        <p:cTn id="67" dur="10000" fill="hold"/>
                                        <p:tgtEl>
                                          <p:spTgt spid="42"/>
                                        </p:tgtEl>
                                        <p:attrNameLst>
                                          <p:attrName>ppt_x</p:attrName>
                                          <p:attrName>ppt_y</p:attrName>
                                        </p:attrNameLst>
                                      </p:cBhvr>
                                      <p:rCtr x="-560" y="-44444"/>
                                    </p:animMotion>
                                  </p:childTnLst>
                                </p:cTn>
                              </p:par>
                              <p:par>
                                <p:cTn id="68" presetID="1" presetClass="exit" presetSubtype="0" fill="hold" nodeType="withEffect">
                                  <p:stCondLst>
                                    <p:cond delay="10000"/>
                                  </p:stCondLst>
                                  <p:childTnLst>
                                    <p:set>
                                      <p:cBhvr>
                                        <p:cTn id="6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1"/>
                                        </p:tgtEl>
                                        <p:attrNameLst>
                                          <p:attrName>fillcolor</p:attrName>
                                        </p:attrNameLst>
                                      </p:cBhvr>
                                      <p:to>
                                        <a:srgbClr val="FF0000"/>
                                      </p:to>
                                    </p:animClr>
                                    <p:set>
                                      <p:cBhvr>
                                        <p:cTn id="75" dur="2000" fill="hold"/>
                                        <p:tgtEl>
                                          <p:spTgt spid="11"/>
                                        </p:tgtEl>
                                        <p:attrNameLst>
                                          <p:attrName>fill.type</p:attrName>
                                        </p:attrNameLst>
                                      </p:cBhvr>
                                      <p:to>
                                        <p:strVal val="solid"/>
                                      </p:to>
                                    </p:set>
                                    <p:set>
                                      <p:cBhvr>
                                        <p:cTn id="76" dur="200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Âm thanh trl sai.wav"/>
                                        </p:tgtEl>
                                      </p:cMediaNode>
                                    </p:audio>
                                  </p:subTnLst>
                                </p:cTn>
                              </p:par>
                              <p:par>
                                <p:cTn id="77" presetID="3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4"/>
                                        </p:tgtEl>
                                        <p:attrNameLst>
                                          <p:attrName>r</p:attrName>
                                        </p:attrNameLst>
                                      </p:cBhvr>
                                    </p:animRot>
                                    <p:animRot by="-240000">
                                      <p:cBhvr>
                                        <p:cTn id="85" dur="200" fill="hold">
                                          <p:stCondLst>
                                            <p:cond delay="200"/>
                                          </p:stCondLst>
                                        </p:cTn>
                                        <p:tgtEl>
                                          <p:spTgt spid="4"/>
                                        </p:tgtEl>
                                        <p:attrNameLst>
                                          <p:attrName>r</p:attrName>
                                        </p:attrNameLst>
                                      </p:cBhvr>
                                    </p:animRot>
                                    <p:animRot by="240000">
                                      <p:cBhvr>
                                        <p:cTn id="86" dur="200" fill="hold">
                                          <p:stCondLst>
                                            <p:cond delay="400"/>
                                          </p:stCondLst>
                                        </p:cTn>
                                        <p:tgtEl>
                                          <p:spTgt spid="4"/>
                                        </p:tgtEl>
                                        <p:attrNameLst>
                                          <p:attrName>r</p:attrName>
                                        </p:attrNameLst>
                                      </p:cBhvr>
                                    </p:animRot>
                                    <p:animRot by="-240000">
                                      <p:cBhvr>
                                        <p:cTn id="87" dur="200" fill="hold">
                                          <p:stCondLst>
                                            <p:cond delay="600"/>
                                          </p:stCondLst>
                                        </p:cTn>
                                        <p:tgtEl>
                                          <p:spTgt spid="4"/>
                                        </p:tgtEl>
                                        <p:attrNameLst>
                                          <p:attrName>r</p:attrName>
                                        </p:attrNameLst>
                                      </p:cBhvr>
                                    </p:animRot>
                                    <p:animRot by="120000">
                                      <p:cBhvr>
                                        <p:cTn id="88" dur="200" fill="hold">
                                          <p:stCondLst>
                                            <p:cond delay="800"/>
                                          </p:stCondLst>
                                        </p:cTn>
                                        <p:tgtEl>
                                          <p:spTgt spid="4"/>
                                        </p:tgtEl>
                                        <p:attrNameLst>
                                          <p:attrName>r</p:attrName>
                                        </p:attrNameLst>
                                      </p:cBhvr>
                                    </p:animRot>
                                  </p:childTnLst>
                                </p:cTn>
                              </p:par>
                              <p:par>
                                <p:cTn id="89" presetID="64" presetClass="path" presetSubtype="0" accel="50000" decel="50000" fill="hold" nodeType="withEffect">
                                  <p:stCondLst>
                                    <p:cond delay="0"/>
                                  </p:stCondLst>
                                  <p:childTnLst>
                                    <p:animMotion origin="layout" path="M 0.02617 -0.05162 L 0.00834 -0.90509 " pathEditMode="relative" rAng="0" ptsTypes="AA">
                                      <p:cBhvr>
                                        <p:cTn id="90" dur="10000" fill="hold"/>
                                        <p:tgtEl>
                                          <p:spTgt spid="42"/>
                                        </p:tgtEl>
                                        <p:attrNameLst>
                                          <p:attrName>ppt_x</p:attrName>
                                          <p:attrName>ppt_y</p:attrName>
                                        </p:attrNameLst>
                                      </p:cBhvr>
                                      <p:rCtr x="-898" y="-42685"/>
                                    </p:animMotion>
                                  </p:childTnLst>
                                </p:cTn>
                              </p:par>
                              <p:par>
                                <p:cTn id="91" presetID="1" presetClass="exit" presetSubtype="0" fill="hold" nodeType="withEffect">
                                  <p:stCondLst>
                                    <p:cond delay="1000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14"/>
                                        </p:tgtEl>
                                        <p:attrNameLst>
                                          <p:attrName>fillcolor</p:attrName>
                                        </p:attrNameLst>
                                      </p:cBhvr>
                                      <p:to>
                                        <a:srgbClr val="FF0000"/>
                                      </p:to>
                                    </p:animClr>
                                    <p:set>
                                      <p:cBhvr>
                                        <p:cTn id="98" dur="2000" fill="hold"/>
                                        <p:tgtEl>
                                          <p:spTgt spid="14"/>
                                        </p:tgtEl>
                                        <p:attrNameLst>
                                          <p:attrName>fill.type</p:attrName>
                                        </p:attrNameLst>
                                      </p:cBhvr>
                                      <p:to>
                                        <p:strVal val="solid"/>
                                      </p:to>
                                    </p:set>
                                    <p:set>
                                      <p:cBhvr>
                                        <p:cTn id="99" dur="2000" fill="hold"/>
                                        <p:tgtEl>
                                          <p:spTgt spid="1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3" name="Âm thanh trl sai.wav"/>
                                        </p:tgtEl>
                                      </p:cMediaNode>
                                    </p:audio>
                                  </p:subTnLst>
                                </p:cTn>
                              </p:par>
                              <p:par>
                                <p:cTn id="100" presetID="3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1000" fill="hold"/>
                                        <p:tgtEl>
                                          <p:spTgt spid="4"/>
                                        </p:tgtEl>
                                        <p:attrNameLst>
                                          <p:attrName>ppt_w</p:attrName>
                                        </p:attrNameLst>
                                      </p:cBhvr>
                                      <p:tavLst>
                                        <p:tav tm="0">
                                          <p:val>
                                            <p:fltVal val="0"/>
                                          </p:val>
                                        </p:tav>
                                        <p:tav tm="100000">
                                          <p:val>
                                            <p:strVal val="#ppt_w"/>
                                          </p:val>
                                        </p:tav>
                                      </p:tavLst>
                                    </p:anim>
                                    <p:anim calcmode="lin" valueType="num">
                                      <p:cBhvr>
                                        <p:cTn id="103" dur="1000" fill="hold"/>
                                        <p:tgtEl>
                                          <p:spTgt spid="4"/>
                                        </p:tgtEl>
                                        <p:attrNameLst>
                                          <p:attrName>ppt_h</p:attrName>
                                        </p:attrNameLst>
                                      </p:cBhvr>
                                      <p:tavLst>
                                        <p:tav tm="0">
                                          <p:val>
                                            <p:fltVal val="0"/>
                                          </p:val>
                                        </p:tav>
                                        <p:tav tm="100000">
                                          <p:val>
                                            <p:strVal val="#ppt_h"/>
                                          </p:val>
                                        </p:tav>
                                      </p:tavLst>
                                    </p:anim>
                                    <p:anim calcmode="lin" valueType="num">
                                      <p:cBhvr>
                                        <p:cTn id="104" dur="1000" fill="hold"/>
                                        <p:tgtEl>
                                          <p:spTgt spid="4"/>
                                        </p:tgtEl>
                                        <p:attrNameLst>
                                          <p:attrName>style.rotation</p:attrName>
                                        </p:attrNameLst>
                                      </p:cBhvr>
                                      <p:tavLst>
                                        <p:tav tm="0">
                                          <p:val>
                                            <p:fltVal val="90"/>
                                          </p:val>
                                        </p:tav>
                                        <p:tav tm="100000">
                                          <p:val>
                                            <p:fltVal val="0"/>
                                          </p:val>
                                        </p:tav>
                                      </p:tavLst>
                                    </p:anim>
                                    <p:animEffect transition="in" filter="fade">
                                      <p:cBhvr>
                                        <p:cTn id="105" dur="1000"/>
                                        <p:tgtEl>
                                          <p:spTgt spid="4"/>
                                        </p:tgtEl>
                                      </p:cBhvr>
                                    </p:animEffect>
                                  </p:childTnLst>
                                </p:cTn>
                              </p:par>
                              <p:par>
                                <p:cTn id="106" presetID="32" presetClass="emph" presetSubtype="0" fill="hold" nodeType="withEffect">
                                  <p:stCondLst>
                                    <p:cond delay="0"/>
                                  </p:stCondLst>
                                  <p:childTnLst>
                                    <p:animRot by="120000">
                                      <p:cBhvr>
                                        <p:cTn id="107" dur="100" fill="hold">
                                          <p:stCondLst>
                                            <p:cond delay="0"/>
                                          </p:stCondLst>
                                        </p:cTn>
                                        <p:tgtEl>
                                          <p:spTgt spid="4"/>
                                        </p:tgtEl>
                                        <p:attrNameLst>
                                          <p:attrName>r</p:attrName>
                                        </p:attrNameLst>
                                      </p:cBhvr>
                                    </p:animRot>
                                    <p:animRot by="-240000">
                                      <p:cBhvr>
                                        <p:cTn id="108" dur="200" fill="hold">
                                          <p:stCondLst>
                                            <p:cond delay="200"/>
                                          </p:stCondLst>
                                        </p:cTn>
                                        <p:tgtEl>
                                          <p:spTgt spid="4"/>
                                        </p:tgtEl>
                                        <p:attrNameLst>
                                          <p:attrName>r</p:attrName>
                                        </p:attrNameLst>
                                      </p:cBhvr>
                                    </p:animRot>
                                    <p:animRot by="240000">
                                      <p:cBhvr>
                                        <p:cTn id="109" dur="200" fill="hold">
                                          <p:stCondLst>
                                            <p:cond delay="400"/>
                                          </p:stCondLst>
                                        </p:cTn>
                                        <p:tgtEl>
                                          <p:spTgt spid="4"/>
                                        </p:tgtEl>
                                        <p:attrNameLst>
                                          <p:attrName>r</p:attrName>
                                        </p:attrNameLst>
                                      </p:cBhvr>
                                    </p:animRot>
                                    <p:animRot by="-240000">
                                      <p:cBhvr>
                                        <p:cTn id="110" dur="200" fill="hold">
                                          <p:stCondLst>
                                            <p:cond delay="600"/>
                                          </p:stCondLst>
                                        </p:cTn>
                                        <p:tgtEl>
                                          <p:spTgt spid="4"/>
                                        </p:tgtEl>
                                        <p:attrNameLst>
                                          <p:attrName>r</p:attrName>
                                        </p:attrNameLst>
                                      </p:cBhvr>
                                    </p:animRot>
                                    <p:animRot by="120000">
                                      <p:cBhvr>
                                        <p:cTn id="111" dur="200" fill="hold">
                                          <p:stCondLst>
                                            <p:cond delay="800"/>
                                          </p:stCondLst>
                                        </p:cTn>
                                        <p:tgtEl>
                                          <p:spTgt spid="4"/>
                                        </p:tgtEl>
                                        <p:attrNameLst>
                                          <p:attrName>r</p:attrName>
                                        </p:attrNameLst>
                                      </p:cBhvr>
                                    </p:animRot>
                                  </p:childTnLst>
                                </p:cTn>
                              </p:par>
                              <p:par>
                                <p:cTn id="112" presetID="64" presetClass="path" presetSubtype="0" accel="50000" decel="50000" fill="hold" nodeType="withEffect">
                                  <p:stCondLst>
                                    <p:cond delay="0"/>
                                  </p:stCondLst>
                                  <p:childTnLst>
                                    <p:animMotion origin="layout" path="M -2.29167E-6 -2.59259E-6 L -0.00534 -0.91597 " pathEditMode="relative" rAng="0" ptsTypes="AA">
                                      <p:cBhvr>
                                        <p:cTn id="113" dur="10000" fill="hold"/>
                                        <p:tgtEl>
                                          <p:spTgt spid="42"/>
                                        </p:tgtEl>
                                        <p:attrNameLst>
                                          <p:attrName>ppt_x</p:attrName>
                                          <p:attrName>ppt_y</p:attrName>
                                        </p:attrNameLst>
                                      </p:cBhvr>
                                      <p:rCtr x="-273" y="-45810"/>
                                    </p:animMotion>
                                  </p:childTnLst>
                                </p:cTn>
                              </p:par>
                              <p:par>
                                <p:cTn id="114" presetID="1" presetClass="exit" presetSubtype="0" fill="hold" nodeType="withEffect">
                                  <p:stCondLst>
                                    <p:cond delay="10000"/>
                                  </p:stCondLst>
                                  <p:childTnLst>
                                    <p:set>
                                      <p:cBhvr>
                                        <p:cTn id="11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1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2"/>
                                        </p:tgtEl>
                                        <p:attrNameLst>
                                          <p:attrName>fillcolor</p:attrName>
                                        </p:attrNameLst>
                                      </p:cBhvr>
                                      <p:to>
                                        <a:srgbClr val="ED7D31"/>
                                      </p:to>
                                    </p:animClr>
                                    <p:set>
                                      <p:cBhvr>
                                        <p:cTn id="121" dur="2000" fill="hold"/>
                                        <p:tgtEl>
                                          <p:spTgt spid="12"/>
                                        </p:tgtEl>
                                        <p:attrNameLst>
                                          <p:attrName>fill.type</p:attrName>
                                        </p:attrNameLst>
                                      </p:cBhvr>
                                      <p:to>
                                        <p:strVal val="solid"/>
                                      </p:to>
                                    </p:set>
                                    <p:set>
                                      <p:cBhvr>
                                        <p:cTn id="122" dur="2000" fill="hold"/>
                                        <p:tgtEl>
                                          <p:spTgt spid="12"/>
                                        </p:tgtEl>
                                        <p:attrNameLst>
                                          <p:attrName>fill.on</p:attrName>
                                        </p:attrNameLst>
                                      </p:cBhvr>
                                      <p:to>
                                        <p:strVal val="true"/>
                                      </p:to>
                                    </p:set>
                                  </p:childTnLst>
                                </p:cTn>
                              </p:par>
                              <p:par>
                                <p:cTn id="123" presetID="1" presetClass="exit" presetSubtype="0" fill="hold" nodeType="withEffect">
                                  <p:stCondLst>
                                    <p:cond delay="0"/>
                                  </p:stCondLst>
                                  <p:childTnLst>
                                    <p:set>
                                      <p:cBhvr>
                                        <p:cTn id="124" dur="1" fill="hold">
                                          <p:stCondLst>
                                            <p:cond delay="0"/>
                                          </p:stCondLst>
                                        </p:cTn>
                                        <p:tgtEl>
                                          <p:spTgt spid="4"/>
                                        </p:tgtEl>
                                        <p:attrNameLst>
                                          <p:attrName>style.visibility</p:attrName>
                                        </p:attrNameLst>
                                      </p:cBhvr>
                                      <p:to>
                                        <p:strVal val="hidden"/>
                                      </p:to>
                                    </p:set>
                                  </p:childTnLst>
                                </p:cTn>
                              </p:par>
                              <p:par>
                                <p:cTn id="125" presetID="3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2" presetClass="emph" presetSubtype="0" fill="hold" grpId="0" nodeType="withEffect">
                                  <p:stCondLst>
                                    <p:cond delay="0"/>
                                  </p:stCondLst>
                                  <p:iterate type="lt">
                                    <p:tmPct val="0"/>
                                  </p:iterate>
                                  <p:childTnLst>
                                    <p:animRot by="120000">
                                      <p:cBhvr>
                                        <p:cTn id="132" dur="100" fill="hold">
                                          <p:stCondLst>
                                            <p:cond delay="0"/>
                                          </p:stCondLst>
                                        </p:cTn>
                                        <p:tgtEl>
                                          <p:spTgt spid="12"/>
                                        </p:tgtEl>
                                        <p:attrNameLst>
                                          <p:attrName>r</p:attrName>
                                        </p:attrNameLst>
                                      </p:cBhvr>
                                    </p:animRot>
                                    <p:animRot by="-240000">
                                      <p:cBhvr>
                                        <p:cTn id="133" dur="200" fill="hold">
                                          <p:stCondLst>
                                            <p:cond delay="200"/>
                                          </p:stCondLst>
                                        </p:cTn>
                                        <p:tgtEl>
                                          <p:spTgt spid="12"/>
                                        </p:tgtEl>
                                        <p:attrNameLst>
                                          <p:attrName>r</p:attrName>
                                        </p:attrNameLst>
                                      </p:cBhvr>
                                    </p:animRot>
                                    <p:animRot by="240000">
                                      <p:cBhvr>
                                        <p:cTn id="134" dur="200" fill="hold">
                                          <p:stCondLst>
                                            <p:cond delay="400"/>
                                          </p:stCondLst>
                                        </p:cTn>
                                        <p:tgtEl>
                                          <p:spTgt spid="12"/>
                                        </p:tgtEl>
                                        <p:attrNameLst>
                                          <p:attrName>r</p:attrName>
                                        </p:attrNameLst>
                                      </p:cBhvr>
                                    </p:animRot>
                                    <p:animRot by="-240000">
                                      <p:cBhvr>
                                        <p:cTn id="135" dur="200" fill="hold">
                                          <p:stCondLst>
                                            <p:cond delay="600"/>
                                          </p:stCondLst>
                                        </p:cTn>
                                        <p:tgtEl>
                                          <p:spTgt spid="12"/>
                                        </p:tgtEl>
                                        <p:attrNameLst>
                                          <p:attrName>r</p:attrName>
                                        </p:attrNameLst>
                                      </p:cBhvr>
                                    </p:animRot>
                                    <p:animRot by="120000">
                                      <p:cBhvr>
                                        <p:cTn id="136" dur="200" fill="hold">
                                          <p:stCondLst>
                                            <p:cond delay="800"/>
                                          </p:stCondLst>
                                        </p:cTn>
                                        <p:tgtEl>
                                          <p:spTgt spid="12"/>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Vỗ tay trl đúng.wav"/>
                                        </p:tgtEl>
                                      </p:cMediaNode>
                                    </p:audio>
                                  </p:subTnLst>
                                </p:cTn>
                              </p:par>
                              <p:par>
                                <p:cTn id="137" presetID="64" presetClass="path" presetSubtype="0" accel="50000" decel="50000" fill="hold" nodeType="withEffect">
                                  <p:stCondLst>
                                    <p:cond delay="0"/>
                                  </p:stCondLst>
                                  <p:childTnLst>
                                    <p:animMotion origin="layout" path="M -0.89753 -0.06343 L -0.89336 -0.79329 " pathEditMode="relative" rAng="0" ptsTypes="AA">
                                      <p:cBhvr>
                                        <p:cTn id="138" dur="10000" fill="hold"/>
                                        <p:tgtEl>
                                          <p:spTgt spid="33"/>
                                        </p:tgtEl>
                                        <p:attrNameLst>
                                          <p:attrName>ppt_x</p:attrName>
                                          <p:attrName>ppt_y</p:attrName>
                                        </p:attrNameLst>
                                      </p:cBhvr>
                                      <p:rCtr x="208" y="-36505"/>
                                    </p:animMotion>
                                  </p:childTnLst>
                                </p:cTn>
                              </p:par>
                              <p:par>
                                <p:cTn id="139" presetID="22" presetClass="exit" presetSubtype="4" fill="hold" nodeType="withEffect">
                                  <p:stCondLst>
                                    <p:cond delay="12000"/>
                                  </p:stCondLst>
                                  <p:childTnLst>
                                    <p:animEffect transition="out" filter="wipe(down)">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60"/>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5" name="15s.wav"/>
                                        </p:tgtEl>
                                      </p:cMediaNode>
                                    </p:audio>
                                  </p:subTnLst>
                                </p:cTn>
                              </p:par>
                              <p:par>
                                <p:cTn id="147" presetID="1" presetClass="exit" presetSubtype="0" fill="hold" nodeType="withEffect">
                                  <p:stCondLst>
                                    <p:cond delay="0"/>
                                  </p:stCondLst>
                                  <p:childTnLst>
                                    <p:set>
                                      <p:cBhvr>
                                        <p:cTn id="148" dur="1" fill="hold">
                                          <p:stCondLst>
                                            <p:cond delay="0"/>
                                          </p:stCondLst>
                                        </p:cTn>
                                        <p:tgtEl>
                                          <p:spTgt spid="60">
                                            <p:txEl>
                                              <p:pRg st="1" end="1"/>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60">
                                            <p:txEl>
                                              <p:pRg st="0" end="0"/>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1" end="1"/>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bg/>
                                          </p:spTgt>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
                                        </p:tgtEl>
                                        <p:attrNameLst>
                                          <p:attrName>style.visibility</p:attrName>
                                        </p:attrNameLst>
                                      </p:cBhvr>
                                      <p:to>
                                        <p:strVal val="visible"/>
                                      </p:to>
                                    </p:set>
                                  </p:childTnLst>
                                </p:cTn>
                              </p:par>
                              <p:par>
                                <p:cTn id="157" presetID="42" presetClass="path" presetSubtype="0" accel="50000" decel="50000" fill="hold" nodeType="withEffect">
                                  <p:stCondLst>
                                    <p:cond delay="0"/>
                                  </p:stCondLst>
                                  <p:childTnLst>
                                    <p:animMotion origin="layout" path="M -8.33333E-7 -3.7037E-6 L 0.63984 0.01065 " pathEditMode="relative" rAng="0" ptsTypes="AA">
                                      <p:cBhvr>
                                        <p:cTn id="158" dur="16000" fill="hold"/>
                                        <p:tgtEl>
                                          <p:spTgt spid="20"/>
                                        </p:tgtEl>
                                        <p:attrNameLst>
                                          <p:attrName>ppt_x</p:attrName>
                                          <p:attrName>ppt_y</p:attrName>
                                        </p:attrNameLst>
                                      </p:cBhvr>
                                      <p:rCtr x="31992" y="532"/>
                                    </p:animMotion>
                                  </p:childTnLst>
                                </p:cTn>
                              </p:par>
                              <p:par>
                                <p:cTn id="159" presetID="1"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childTnLst>
                                </p:cTn>
                              </p:par>
                              <p:par>
                                <p:cTn id="161" presetID="1" presetClass="exit" presetSubtype="0" fill="hold" grpId="1" nodeType="withEffect">
                                  <p:stCondLst>
                                    <p:cond delay="1000"/>
                                  </p:stCondLst>
                                  <p:childTnLst>
                                    <p:set>
                                      <p:cBhvr>
                                        <p:cTn id="162" dur="1" fill="hold">
                                          <p:stCondLst>
                                            <p:cond delay="0"/>
                                          </p:stCondLst>
                                        </p:cTn>
                                        <p:tgtEl>
                                          <p:spTgt spid="44"/>
                                        </p:tgtEl>
                                        <p:attrNameLst>
                                          <p:attrName>style.visibility</p:attrName>
                                        </p:attrNameLst>
                                      </p:cBhvr>
                                      <p:to>
                                        <p:strVal val="hidden"/>
                                      </p:to>
                                    </p:set>
                                  </p:childTnLst>
                                </p:cTn>
                              </p:par>
                              <p:par>
                                <p:cTn id="163" presetID="1" presetClass="entr" presetSubtype="0" fill="hold" grpId="0" nodeType="withEffect">
                                  <p:stCondLst>
                                    <p:cond delay="1000"/>
                                  </p:stCondLst>
                                  <p:childTnLst>
                                    <p:set>
                                      <p:cBhvr>
                                        <p:cTn id="164" dur="1" fill="hold">
                                          <p:stCondLst>
                                            <p:cond delay="0"/>
                                          </p:stCondLst>
                                        </p:cTn>
                                        <p:tgtEl>
                                          <p:spTgt spid="45"/>
                                        </p:tgtEl>
                                        <p:attrNameLst>
                                          <p:attrName>style.visibility</p:attrName>
                                        </p:attrNameLst>
                                      </p:cBhvr>
                                      <p:to>
                                        <p:strVal val="visible"/>
                                      </p:to>
                                    </p:set>
                                  </p:childTnLst>
                                </p:cTn>
                              </p:par>
                              <p:par>
                                <p:cTn id="165" presetID="1" presetClass="exit" presetSubtype="0" fill="hold" grpId="1" nodeType="withEffect">
                                  <p:stCondLst>
                                    <p:cond delay="2000"/>
                                  </p:stCondLst>
                                  <p:childTnLst>
                                    <p:set>
                                      <p:cBhvr>
                                        <p:cTn id="166" dur="1" fill="hold">
                                          <p:stCondLst>
                                            <p:cond delay="0"/>
                                          </p:stCondLst>
                                        </p:cTn>
                                        <p:tgtEl>
                                          <p:spTgt spid="45"/>
                                        </p:tgtEl>
                                        <p:attrNameLst>
                                          <p:attrName>style.visibility</p:attrName>
                                        </p:attrNameLst>
                                      </p:cBhvr>
                                      <p:to>
                                        <p:strVal val="hidden"/>
                                      </p:to>
                                    </p:set>
                                  </p:childTnLst>
                                </p:cTn>
                              </p:par>
                              <p:par>
                                <p:cTn id="167" presetID="1" presetClass="entr" presetSubtype="0" fill="hold" grpId="0" nodeType="withEffect">
                                  <p:stCondLst>
                                    <p:cond delay="2000"/>
                                  </p:stCondLst>
                                  <p:childTnLst>
                                    <p:set>
                                      <p:cBhvr>
                                        <p:cTn id="168" dur="1" fill="hold">
                                          <p:stCondLst>
                                            <p:cond delay="0"/>
                                          </p:stCondLst>
                                        </p:cTn>
                                        <p:tgtEl>
                                          <p:spTgt spid="46"/>
                                        </p:tgtEl>
                                        <p:attrNameLst>
                                          <p:attrName>style.visibility</p:attrName>
                                        </p:attrNameLst>
                                      </p:cBhvr>
                                      <p:to>
                                        <p:strVal val="visible"/>
                                      </p:to>
                                    </p:set>
                                  </p:childTnLst>
                                </p:cTn>
                              </p:par>
                              <p:par>
                                <p:cTn id="169" presetID="1" presetClass="exit" presetSubtype="0" fill="hold" grpId="1" nodeType="withEffect">
                                  <p:stCondLst>
                                    <p:cond delay="3000"/>
                                  </p:stCondLst>
                                  <p:childTnLst>
                                    <p:set>
                                      <p:cBhvr>
                                        <p:cTn id="170" dur="1" fill="hold">
                                          <p:stCondLst>
                                            <p:cond delay="0"/>
                                          </p:stCondLst>
                                        </p:cTn>
                                        <p:tgtEl>
                                          <p:spTgt spid="46"/>
                                        </p:tgtEl>
                                        <p:attrNameLst>
                                          <p:attrName>style.visibility</p:attrName>
                                        </p:attrNameLst>
                                      </p:cBhvr>
                                      <p:to>
                                        <p:strVal val="hidden"/>
                                      </p:to>
                                    </p:set>
                                  </p:childTnLst>
                                </p:cTn>
                              </p:par>
                              <p:par>
                                <p:cTn id="171" presetID="1" presetClass="entr" presetSubtype="0" fill="hold" grpId="0" nodeType="withEffect">
                                  <p:stCondLst>
                                    <p:cond delay="3000"/>
                                  </p:stCondLst>
                                  <p:childTnLst>
                                    <p:set>
                                      <p:cBhvr>
                                        <p:cTn id="172" dur="1" fill="hold">
                                          <p:stCondLst>
                                            <p:cond delay="0"/>
                                          </p:stCondLst>
                                        </p:cTn>
                                        <p:tgtEl>
                                          <p:spTgt spid="47"/>
                                        </p:tgtEl>
                                        <p:attrNameLst>
                                          <p:attrName>style.visibility</p:attrName>
                                        </p:attrNameLst>
                                      </p:cBhvr>
                                      <p:to>
                                        <p:strVal val="visible"/>
                                      </p:to>
                                    </p:set>
                                  </p:childTnLst>
                                </p:cTn>
                              </p:par>
                              <p:par>
                                <p:cTn id="173" presetID="1" presetClass="exit" presetSubtype="0" fill="hold" grpId="1" nodeType="withEffect">
                                  <p:stCondLst>
                                    <p:cond delay="4000"/>
                                  </p:stCondLst>
                                  <p:childTnLst>
                                    <p:set>
                                      <p:cBhvr>
                                        <p:cTn id="174" dur="1" fill="hold">
                                          <p:stCondLst>
                                            <p:cond delay="0"/>
                                          </p:stCondLst>
                                        </p:cTn>
                                        <p:tgtEl>
                                          <p:spTgt spid="47"/>
                                        </p:tgtEl>
                                        <p:attrNameLst>
                                          <p:attrName>style.visibility</p:attrName>
                                        </p:attrNameLst>
                                      </p:cBhvr>
                                      <p:to>
                                        <p:strVal val="hidden"/>
                                      </p:to>
                                    </p:set>
                                  </p:childTnLst>
                                </p:cTn>
                              </p:par>
                              <p:par>
                                <p:cTn id="175" presetID="1" presetClass="entr" presetSubtype="0" fill="hold" grpId="0" nodeType="withEffect">
                                  <p:stCondLst>
                                    <p:cond delay="4000"/>
                                  </p:stCondLst>
                                  <p:childTnLst>
                                    <p:set>
                                      <p:cBhvr>
                                        <p:cTn id="176" dur="1" fill="hold">
                                          <p:stCondLst>
                                            <p:cond delay="0"/>
                                          </p:stCondLst>
                                        </p:cTn>
                                        <p:tgtEl>
                                          <p:spTgt spid="48"/>
                                        </p:tgtEl>
                                        <p:attrNameLst>
                                          <p:attrName>style.visibility</p:attrName>
                                        </p:attrNameLst>
                                      </p:cBhvr>
                                      <p:to>
                                        <p:strVal val="visible"/>
                                      </p:to>
                                    </p:set>
                                  </p:childTnLst>
                                </p:cTn>
                              </p:par>
                              <p:par>
                                <p:cTn id="177" presetID="1" presetClass="exit" presetSubtype="0" fill="hold" grpId="1" nodeType="withEffect">
                                  <p:stCondLst>
                                    <p:cond delay="5000"/>
                                  </p:stCondLst>
                                  <p:childTnLst>
                                    <p:set>
                                      <p:cBhvr>
                                        <p:cTn id="178" dur="1" fill="hold">
                                          <p:stCondLst>
                                            <p:cond delay="0"/>
                                          </p:stCondLst>
                                        </p:cTn>
                                        <p:tgtEl>
                                          <p:spTgt spid="48"/>
                                        </p:tgtEl>
                                        <p:attrNameLst>
                                          <p:attrName>style.visibility</p:attrName>
                                        </p:attrNameLst>
                                      </p:cBhvr>
                                      <p:to>
                                        <p:strVal val="hidden"/>
                                      </p:to>
                                    </p:set>
                                  </p:childTnLst>
                                </p:cTn>
                              </p:par>
                              <p:par>
                                <p:cTn id="179" presetID="1" presetClass="entr" presetSubtype="0" fill="hold" grpId="0" nodeType="withEffect">
                                  <p:stCondLst>
                                    <p:cond delay="5000"/>
                                  </p:stCondLst>
                                  <p:childTnLst>
                                    <p:set>
                                      <p:cBhvr>
                                        <p:cTn id="180" dur="1" fill="hold">
                                          <p:stCondLst>
                                            <p:cond delay="0"/>
                                          </p:stCondLst>
                                        </p:cTn>
                                        <p:tgtEl>
                                          <p:spTgt spid="49"/>
                                        </p:tgtEl>
                                        <p:attrNameLst>
                                          <p:attrName>style.visibility</p:attrName>
                                        </p:attrNameLst>
                                      </p:cBhvr>
                                      <p:to>
                                        <p:strVal val="visible"/>
                                      </p:to>
                                    </p:set>
                                  </p:childTnLst>
                                </p:cTn>
                              </p:par>
                              <p:par>
                                <p:cTn id="181" presetID="1" presetClass="exit" presetSubtype="0" fill="hold" grpId="1" nodeType="withEffect">
                                  <p:stCondLst>
                                    <p:cond delay="6000"/>
                                  </p:stCondLst>
                                  <p:childTnLst>
                                    <p:set>
                                      <p:cBhvr>
                                        <p:cTn id="182" dur="1" fill="hold">
                                          <p:stCondLst>
                                            <p:cond delay="0"/>
                                          </p:stCondLst>
                                        </p:cTn>
                                        <p:tgtEl>
                                          <p:spTgt spid="49"/>
                                        </p:tgtEl>
                                        <p:attrNameLst>
                                          <p:attrName>style.visibility</p:attrName>
                                        </p:attrNameLst>
                                      </p:cBhvr>
                                      <p:to>
                                        <p:strVal val="hidden"/>
                                      </p:to>
                                    </p:set>
                                  </p:childTnLst>
                                </p:cTn>
                              </p:par>
                              <p:par>
                                <p:cTn id="183" presetID="1" presetClass="entr" presetSubtype="0" fill="hold" grpId="0" nodeType="withEffect">
                                  <p:stCondLst>
                                    <p:cond delay="600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xit" presetSubtype="0" fill="hold" grpId="1" nodeType="withEffect">
                                  <p:stCondLst>
                                    <p:cond delay="7000"/>
                                  </p:stCondLst>
                                  <p:childTnLst>
                                    <p:set>
                                      <p:cBhvr>
                                        <p:cTn id="186" dur="1" fill="hold">
                                          <p:stCondLst>
                                            <p:cond delay="0"/>
                                          </p:stCondLst>
                                        </p:cTn>
                                        <p:tgtEl>
                                          <p:spTgt spid="50"/>
                                        </p:tgtEl>
                                        <p:attrNameLst>
                                          <p:attrName>style.visibility</p:attrName>
                                        </p:attrNameLst>
                                      </p:cBhvr>
                                      <p:to>
                                        <p:strVal val="hidden"/>
                                      </p:to>
                                    </p:set>
                                  </p:childTnLst>
                                </p:cTn>
                              </p:par>
                              <p:par>
                                <p:cTn id="187" presetID="1" presetClass="entr" presetSubtype="0" fill="hold" grpId="0" nodeType="withEffect">
                                  <p:stCondLst>
                                    <p:cond delay="7000"/>
                                  </p:stCondLst>
                                  <p:childTnLst>
                                    <p:set>
                                      <p:cBhvr>
                                        <p:cTn id="188" dur="1" fill="hold">
                                          <p:stCondLst>
                                            <p:cond delay="0"/>
                                          </p:stCondLst>
                                        </p:cTn>
                                        <p:tgtEl>
                                          <p:spTgt spid="51"/>
                                        </p:tgtEl>
                                        <p:attrNameLst>
                                          <p:attrName>style.visibility</p:attrName>
                                        </p:attrNameLst>
                                      </p:cBhvr>
                                      <p:to>
                                        <p:strVal val="visible"/>
                                      </p:to>
                                    </p:set>
                                  </p:childTnLst>
                                </p:cTn>
                              </p:par>
                              <p:par>
                                <p:cTn id="189" presetID="1" presetClass="exit" presetSubtype="0" fill="hold" grpId="1" nodeType="withEffect">
                                  <p:stCondLst>
                                    <p:cond delay="8000"/>
                                  </p:stCondLst>
                                  <p:childTnLst>
                                    <p:set>
                                      <p:cBhvr>
                                        <p:cTn id="190" dur="1" fill="hold">
                                          <p:stCondLst>
                                            <p:cond delay="0"/>
                                          </p:stCondLst>
                                        </p:cTn>
                                        <p:tgtEl>
                                          <p:spTgt spid="51"/>
                                        </p:tgtEl>
                                        <p:attrNameLst>
                                          <p:attrName>style.visibility</p:attrName>
                                        </p:attrNameLst>
                                      </p:cBhvr>
                                      <p:to>
                                        <p:strVal val="hidden"/>
                                      </p:to>
                                    </p:set>
                                  </p:childTnLst>
                                </p:cTn>
                              </p:par>
                              <p:par>
                                <p:cTn id="191" presetID="1" presetClass="entr" presetSubtype="0" fill="hold" grpId="0" nodeType="withEffect">
                                  <p:stCondLst>
                                    <p:cond delay="8000"/>
                                  </p:stCondLst>
                                  <p:childTnLst>
                                    <p:set>
                                      <p:cBhvr>
                                        <p:cTn id="192" dur="1" fill="hold">
                                          <p:stCondLst>
                                            <p:cond delay="0"/>
                                          </p:stCondLst>
                                        </p:cTn>
                                        <p:tgtEl>
                                          <p:spTgt spid="52"/>
                                        </p:tgtEl>
                                        <p:attrNameLst>
                                          <p:attrName>style.visibility</p:attrName>
                                        </p:attrNameLst>
                                      </p:cBhvr>
                                      <p:to>
                                        <p:strVal val="visible"/>
                                      </p:to>
                                    </p:set>
                                  </p:childTnLst>
                                </p:cTn>
                              </p:par>
                              <p:par>
                                <p:cTn id="193" presetID="1" presetClass="exit" presetSubtype="0" fill="hold" grpId="1" nodeType="withEffect">
                                  <p:stCondLst>
                                    <p:cond delay="9000"/>
                                  </p:stCondLst>
                                  <p:childTnLst>
                                    <p:set>
                                      <p:cBhvr>
                                        <p:cTn id="194" dur="1" fill="hold">
                                          <p:stCondLst>
                                            <p:cond delay="0"/>
                                          </p:stCondLst>
                                        </p:cTn>
                                        <p:tgtEl>
                                          <p:spTgt spid="52"/>
                                        </p:tgtEl>
                                        <p:attrNameLst>
                                          <p:attrName>style.visibility</p:attrName>
                                        </p:attrNameLst>
                                      </p:cBhvr>
                                      <p:to>
                                        <p:strVal val="hidden"/>
                                      </p:to>
                                    </p:set>
                                  </p:childTnLst>
                                </p:cTn>
                              </p:par>
                              <p:par>
                                <p:cTn id="195" presetID="1" presetClass="entr" presetSubtype="0" fill="hold" grpId="0" nodeType="withEffect">
                                  <p:stCondLst>
                                    <p:cond delay="9000"/>
                                  </p:stCondLst>
                                  <p:childTnLst>
                                    <p:set>
                                      <p:cBhvr>
                                        <p:cTn id="196" dur="1" fill="hold">
                                          <p:stCondLst>
                                            <p:cond delay="0"/>
                                          </p:stCondLst>
                                        </p:cTn>
                                        <p:tgtEl>
                                          <p:spTgt spid="53"/>
                                        </p:tgtEl>
                                        <p:attrNameLst>
                                          <p:attrName>style.visibility</p:attrName>
                                        </p:attrNameLst>
                                      </p:cBhvr>
                                      <p:to>
                                        <p:strVal val="visible"/>
                                      </p:to>
                                    </p:set>
                                  </p:childTnLst>
                                </p:cTn>
                              </p:par>
                              <p:par>
                                <p:cTn id="197" presetID="1" presetClass="exit" presetSubtype="0" fill="hold" grpId="1" nodeType="withEffect">
                                  <p:stCondLst>
                                    <p:cond delay="10000"/>
                                  </p:stCondLst>
                                  <p:childTnLst>
                                    <p:set>
                                      <p:cBhvr>
                                        <p:cTn id="198" dur="1" fill="hold">
                                          <p:stCondLst>
                                            <p:cond delay="0"/>
                                          </p:stCondLst>
                                        </p:cTn>
                                        <p:tgtEl>
                                          <p:spTgt spid="53"/>
                                        </p:tgtEl>
                                        <p:attrNameLst>
                                          <p:attrName>style.visibility</p:attrName>
                                        </p:attrNameLst>
                                      </p:cBhvr>
                                      <p:to>
                                        <p:strVal val="hidden"/>
                                      </p:to>
                                    </p:set>
                                  </p:childTnLst>
                                </p:cTn>
                              </p:par>
                              <p:par>
                                <p:cTn id="199" presetID="1" presetClass="entr" presetSubtype="0" fill="hold" grpId="0" nodeType="withEffect">
                                  <p:stCondLst>
                                    <p:cond delay="10000"/>
                                  </p:stCondLst>
                                  <p:childTnLst>
                                    <p:set>
                                      <p:cBhvr>
                                        <p:cTn id="200" dur="1" fill="hold">
                                          <p:stCondLst>
                                            <p:cond delay="0"/>
                                          </p:stCondLst>
                                        </p:cTn>
                                        <p:tgtEl>
                                          <p:spTgt spid="54"/>
                                        </p:tgtEl>
                                        <p:attrNameLst>
                                          <p:attrName>style.visibility</p:attrName>
                                        </p:attrNameLst>
                                      </p:cBhvr>
                                      <p:to>
                                        <p:strVal val="visible"/>
                                      </p:to>
                                    </p:set>
                                  </p:childTnLst>
                                </p:cTn>
                              </p:par>
                              <p:par>
                                <p:cTn id="201" presetID="1" presetClass="exit" presetSubtype="0" fill="hold" grpId="1" nodeType="withEffect">
                                  <p:stCondLst>
                                    <p:cond delay="11000"/>
                                  </p:stCondLst>
                                  <p:childTnLst>
                                    <p:set>
                                      <p:cBhvr>
                                        <p:cTn id="202" dur="1" fill="hold">
                                          <p:stCondLst>
                                            <p:cond delay="0"/>
                                          </p:stCondLst>
                                        </p:cTn>
                                        <p:tgtEl>
                                          <p:spTgt spid="54"/>
                                        </p:tgtEl>
                                        <p:attrNameLst>
                                          <p:attrName>style.visibility</p:attrName>
                                        </p:attrNameLst>
                                      </p:cBhvr>
                                      <p:to>
                                        <p:strVal val="hidden"/>
                                      </p:to>
                                    </p:set>
                                  </p:childTnLst>
                                </p:cTn>
                              </p:par>
                              <p:par>
                                <p:cTn id="203" presetID="1" presetClass="entr" presetSubtype="0" fill="hold" grpId="0" nodeType="withEffect">
                                  <p:stCondLst>
                                    <p:cond delay="1100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xit" presetSubtype="0" fill="hold" grpId="1" nodeType="withEffect">
                                  <p:stCondLst>
                                    <p:cond delay="12000"/>
                                  </p:stCondLst>
                                  <p:childTnLst>
                                    <p:set>
                                      <p:cBhvr>
                                        <p:cTn id="206" dur="1" fill="hold">
                                          <p:stCondLst>
                                            <p:cond delay="0"/>
                                          </p:stCondLst>
                                        </p:cTn>
                                        <p:tgtEl>
                                          <p:spTgt spid="55"/>
                                        </p:tgtEl>
                                        <p:attrNameLst>
                                          <p:attrName>style.visibility</p:attrName>
                                        </p:attrNameLst>
                                      </p:cBhvr>
                                      <p:to>
                                        <p:strVal val="hidden"/>
                                      </p:to>
                                    </p:set>
                                  </p:childTnLst>
                                </p:cTn>
                              </p:par>
                              <p:par>
                                <p:cTn id="207" presetID="1" presetClass="entr" presetSubtype="0" fill="hold" grpId="0" nodeType="withEffect">
                                  <p:stCondLst>
                                    <p:cond delay="12000"/>
                                  </p:stCondLst>
                                  <p:childTnLst>
                                    <p:set>
                                      <p:cBhvr>
                                        <p:cTn id="208" dur="1" fill="hold">
                                          <p:stCondLst>
                                            <p:cond delay="0"/>
                                          </p:stCondLst>
                                        </p:cTn>
                                        <p:tgtEl>
                                          <p:spTgt spid="56"/>
                                        </p:tgtEl>
                                        <p:attrNameLst>
                                          <p:attrName>style.visibility</p:attrName>
                                        </p:attrNameLst>
                                      </p:cBhvr>
                                      <p:to>
                                        <p:strVal val="visible"/>
                                      </p:to>
                                    </p:set>
                                  </p:childTnLst>
                                </p:cTn>
                              </p:par>
                              <p:par>
                                <p:cTn id="209" presetID="1" presetClass="exit" presetSubtype="0" fill="hold" grpId="1" nodeType="withEffect">
                                  <p:stCondLst>
                                    <p:cond delay="13000"/>
                                  </p:stCondLst>
                                  <p:childTnLst>
                                    <p:set>
                                      <p:cBhvr>
                                        <p:cTn id="210" dur="1" fill="hold">
                                          <p:stCondLst>
                                            <p:cond delay="0"/>
                                          </p:stCondLst>
                                        </p:cTn>
                                        <p:tgtEl>
                                          <p:spTgt spid="56"/>
                                        </p:tgtEl>
                                        <p:attrNameLst>
                                          <p:attrName>style.visibility</p:attrName>
                                        </p:attrNameLst>
                                      </p:cBhvr>
                                      <p:to>
                                        <p:strVal val="hidden"/>
                                      </p:to>
                                    </p:set>
                                  </p:childTnLst>
                                </p:cTn>
                              </p:par>
                              <p:par>
                                <p:cTn id="211" presetID="1" presetClass="entr" presetSubtype="0" fill="hold" grpId="0" nodeType="withEffect">
                                  <p:stCondLst>
                                    <p:cond delay="13000"/>
                                  </p:stCondLst>
                                  <p:childTnLst>
                                    <p:set>
                                      <p:cBhvr>
                                        <p:cTn id="212" dur="1" fill="hold">
                                          <p:stCondLst>
                                            <p:cond delay="0"/>
                                          </p:stCondLst>
                                        </p:cTn>
                                        <p:tgtEl>
                                          <p:spTgt spid="57"/>
                                        </p:tgtEl>
                                        <p:attrNameLst>
                                          <p:attrName>style.visibility</p:attrName>
                                        </p:attrNameLst>
                                      </p:cBhvr>
                                      <p:to>
                                        <p:strVal val="visible"/>
                                      </p:to>
                                    </p:set>
                                  </p:childTnLst>
                                </p:cTn>
                              </p:par>
                              <p:par>
                                <p:cTn id="213" presetID="1" presetClass="exit" presetSubtype="0" fill="hold" grpId="1" nodeType="withEffect">
                                  <p:stCondLst>
                                    <p:cond delay="14000"/>
                                  </p:stCondLst>
                                  <p:childTnLst>
                                    <p:set>
                                      <p:cBhvr>
                                        <p:cTn id="214" dur="1" fill="hold">
                                          <p:stCondLst>
                                            <p:cond delay="0"/>
                                          </p:stCondLst>
                                        </p:cTn>
                                        <p:tgtEl>
                                          <p:spTgt spid="57"/>
                                        </p:tgtEl>
                                        <p:attrNameLst>
                                          <p:attrName>style.visibility</p:attrName>
                                        </p:attrNameLst>
                                      </p:cBhvr>
                                      <p:to>
                                        <p:strVal val="hidden"/>
                                      </p:to>
                                    </p:set>
                                  </p:childTnLst>
                                </p:cTn>
                              </p:par>
                              <p:par>
                                <p:cTn id="215" presetID="1" presetClass="entr" presetSubtype="0" fill="hold" grpId="0" nodeType="withEffect">
                                  <p:stCondLst>
                                    <p:cond delay="14000"/>
                                  </p:stCondLst>
                                  <p:childTnLst>
                                    <p:set>
                                      <p:cBhvr>
                                        <p:cTn id="216" dur="1" fill="hold">
                                          <p:stCondLst>
                                            <p:cond delay="0"/>
                                          </p:stCondLst>
                                        </p:cTn>
                                        <p:tgtEl>
                                          <p:spTgt spid="58"/>
                                        </p:tgtEl>
                                        <p:attrNameLst>
                                          <p:attrName>style.visibility</p:attrName>
                                        </p:attrNameLst>
                                      </p:cBhvr>
                                      <p:to>
                                        <p:strVal val="visible"/>
                                      </p:to>
                                    </p:set>
                                  </p:childTnLst>
                                </p:cTn>
                              </p:par>
                              <p:par>
                                <p:cTn id="217" presetID="1" presetClass="exit" presetSubtype="0" fill="hold" grpId="1" nodeType="withEffect">
                                  <p:stCondLst>
                                    <p:cond delay="15000"/>
                                  </p:stCondLst>
                                  <p:childTnLst>
                                    <p:set>
                                      <p:cBhvr>
                                        <p:cTn id="218" dur="1" fill="hold">
                                          <p:stCondLst>
                                            <p:cond delay="0"/>
                                          </p:stCondLst>
                                        </p:cTn>
                                        <p:tgtEl>
                                          <p:spTgt spid="58"/>
                                        </p:tgtEl>
                                        <p:attrNameLst>
                                          <p:attrName>style.visibility</p:attrName>
                                        </p:attrNameLst>
                                      </p:cBhvr>
                                      <p:to>
                                        <p:strVal val="hidden"/>
                                      </p:to>
                                    </p:set>
                                  </p:childTnLst>
                                </p:cTn>
                              </p:par>
                              <p:par>
                                <p:cTn id="219" presetID="1" presetClass="entr" presetSubtype="0" fill="hold" grpId="0" nodeType="withEffect">
                                  <p:stCondLst>
                                    <p:cond delay="15000"/>
                                  </p:stCondLst>
                                  <p:childTnLst>
                                    <p:set>
                                      <p:cBhvr>
                                        <p:cTn id="22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1" restart="whenNotActive" fill="hold" evtFilter="cancelBubble" nodeType="interactiveSeq">
                <p:stCondLst>
                  <p:cond evt="onClick" delay="0">
                    <p:tgtEl>
                      <p:spTgt spid="106"/>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106">
                                            <p:txEl>
                                              <p:pRg st="0" end="0"/>
                                            </p:txEl>
                                          </p:spTgt>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5" name="15s.wav"/>
                                        </p:tgtEl>
                                      </p:cMediaNode>
                                    </p:audio>
                                  </p:subTnLst>
                                </p:cTn>
                              </p:par>
                              <p:par>
                                <p:cTn id="226" presetID="1" presetClass="exit" presetSubtype="0" fill="hold" nodeType="withEffect">
                                  <p:stCondLst>
                                    <p:cond delay="0"/>
                                  </p:stCondLst>
                                  <p:childTnLst>
                                    <p:set>
                                      <p:cBhvr>
                                        <p:cTn id="227" dur="1" fill="hold">
                                          <p:stCondLst>
                                            <p:cond delay="0"/>
                                          </p:stCondLst>
                                        </p:cTn>
                                        <p:tgtEl>
                                          <p:spTgt spid="106">
                                            <p:txEl>
                                              <p:pRg st="1" end="1"/>
                                            </p:txEl>
                                          </p:spTgt>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106">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106">
                                            <p:txEl>
                                              <p:pRg st="1" end="1"/>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106">
                                            <p:bg/>
                                          </p:spTgt>
                                        </p:tgtEl>
                                        <p:attrNameLst>
                                          <p:attrName>style.visibility</p:attrName>
                                        </p:attrNameLst>
                                      </p:cBhvr>
                                      <p:to>
                                        <p:strVal val="hidden"/>
                                      </p:to>
                                    </p:set>
                                  </p:childTnLst>
                                </p:cTn>
                              </p:par>
                              <p:par>
                                <p:cTn id="234" presetID="1" presetClass="entr" presetSubtype="0" fill="hold" nodeType="withEffect">
                                  <p:stCondLst>
                                    <p:cond delay="0"/>
                                  </p:stCondLst>
                                  <p:childTnLst>
                                    <p:set>
                                      <p:cBhvr>
                                        <p:cTn id="235" dur="1" fill="hold">
                                          <p:stCondLst>
                                            <p:cond delay="0"/>
                                          </p:stCondLst>
                                        </p:cTn>
                                        <p:tgtEl>
                                          <p:spTgt spid="72"/>
                                        </p:tgtEl>
                                        <p:attrNameLst>
                                          <p:attrName>style.visibility</p:attrName>
                                        </p:attrNameLst>
                                      </p:cBhvr>
                                      <p:to>
                                        <p:strVal val="visible"/>
                                      </p:to>
                                    </p:set>
                                  </p:childTnLst>
                                </p:cTn>
                              </p:par>
                              <p:par>
                                <p:cTn id="236" presetID="42" presetClass="path" presetSubtype="0" accel="50000" decel="50000" fill="hold" nodeType="withEffect">
                                  <p:stCondLst>
                                    <p:cond delay="0"/>
                                  </p:stCondLst>
                                  <p:childTnLst>
                                    <p:animMotion origin="layout" path="M -8.33333E-7 -3.7037E-6 L 0.63984 0.01065 " pathEditMode="relative" rAng="0" ptsTypes="AA">
                                      <p:cBhvr>
                                        <p:cTn id="237" dur="16000" fill="hold"/>
                                        <p:tgtEl>
                                          <p:spTgt spid="72"/>
                                        </p:tgtEl>
                                        <p:attrNameLst>
                                          <p:attrName>ppt_x</p:attrName>
                                          <p:attrName>ppt_y</p:attrName>
                                        </p:attrNameLst>
                                      </p:cBhvr>
                                      <p:rCtr x="31992" y="532"/>
                                    </p:animMotion>
                                  </p:childTnLst>
                                </p:cTn>
                              </p:par>
                              <p:par>
                                <p:cTn id="238" presetID="1" presetClass="entr" presetSubtype="0" fill="hold" grpId="0" nodeType="withEffect">
                                  <p:stCondLst>
                                    <p:cond delay="0"/>
                                  </p:stCondLst>
                                  <p:childTnLst>
                                    <p:set>
                                      <p:cBhvr>
                                        <p:cTn id="239" dur="1" fill="hold">
                                          <p:stCondLst>
                                            <p:cond delay="0"/>
                                          </p:stCondLst>
                                        </p:cTn>
                                        <p:tgtEl>
                                          <p:spTgt spid="90"/>
                                        </p:tgtEl>
                                        <p:attrNameLst>
                                          <p:attrName>style.visibility</p:attrName>
                                        </p:attrNameLst>
                                      </p:cBhvr>
                                      <p:to>
                                        <p:strVal val="visible"/>
                                      </p:to>
                                    </p:set>
                                  </p:childTnLst>
                                </p:cTn>
                              </p:par>
                              <p:par>
                                <p:cTn id="240" presetID="1" presetClass="exit" presetSubtype="0" fill="hold" grpId="1" nodeType="withEffect">
                                  <p:stCondLst>
                                    <p:cond delay="1000"/>
                                  </p:stCondLst>
                                  <p:childTnLst>
                                    <p:set>
                                      <p:cBhvr>
                                        <p:cTn id="241" dur="1" fill="hold">
                                          <p:stCondLst>
                                            <p:cond delay="0"/>
                                          </p:stCondLst>
                                        </p:cTn>
                                        <p:tgtEl>
                                          <p:spTgt spid="90"/>
                                        </p:tgtEl>
                                        <p:attrNameLst>
                                          <p:attrName>style.visibility</p:attrName>
                                        </p:attrNameLst>
                                      </p:cBhvr>
                                      <p:to>
                                        <p:strVal val="hidden"/>
                                      </p:to>
                                    </p:set>
                                  </p:childTnLst>
                                </p:cTn>
                              </p:par>
                              <p:par>
                                <p:cTn id="242" presetID="1" presetClass="entr" presetSubtype="0" fill="hold" grpId="0" nodeType="withEffect">
                                  <p:stCondLst>
                                    <p:cond delay="1000"/>
                                  </p:stCondLst>
                                  <p:childTnLst>
                                    <p:set>
                                      <p:cBhvr>
                                        <p:cTn id="243" dur="1" fill="hold">
                                          <p:stCondLst>
                                            <p:cond delay="0"/>
                                          </p:stCondLst>
                                        </p:cTn>
                                        <p:tgtEl>
                                          <p:spTgt spid="91"/>
                                        </p:tgtEl>
                                        <p:attrNameLst>
                                          <p:attrName>style.visibility</p:attrName>
                                        </p:attrNameLst>
                                      </p:cBhvr>
                                      <p:to>
                                        <p:strVal val="visible"/>
                                      </p:to>
                                    </p:set>
                                  </p:childTnLst>
                                </p:cTn>
                              </p:par>
                              <p:par>
                                <p:cTn id="244" presetID="1" presetClass="exit" presetSubtype="0" fill="hold" grpId="1" nodeType="withEffect">
                                  <p:stCondLst>
                                    <p:cond delay="2000"/>
                                  </p:stCondLst>
                                  <p:childTnLst>
                                    <p:set>
                                      <p:cBhvr>
                                        <p:cTn id="245" dur="1" fill="hold">
                                          <p:stCondLst>
                                            <p:cond delay="0"/>
                                          </p:stCondLst>
                                        </p:cTn>
                                        <p:tgtEl>
                                          <p:spTgt spid="91"/>
                                        </p:tgtEl>
                                        <p:attrNameLst>
                                          <p:attrName>style.visibility</p:attrName>
                                        </p:attrNameLst>
                                      </p:cBhvr>
                                      <p:to>
                                        <p:strVal val="hidden"/>
                                      </p:to>
                                    </p:set>
                                  </p:childTnLst>
                                </p:cTn>
                              </p:par>
                              <p:par>
                                <p:cTn id="246" presetID="1" presetClass="entr" presetSubtype="0" fill="hold" grpId="0" nodeType="withEffect">
                                  <p:stCondLst>
                                    <p:cond delay="2000"/>
                                  </p:stCondLst>
                                  <p:childTnLst>
                                    <p:set>
                                      <p:cBhvr>
                                        <p:cTn id="247" dur="1" fill="hold">
                                          <p:stCondLst>
                                            <p:cond delay="0"/>
                                          </p:stCondLst>
                                        </p:cTn>
                                        <p:tgtEl>
                                          <p:spTgt spid="92"/>
                                        </p:tgtEl>
                                        <p:attrNameLst>
                                          <p:attrName>style.visibility</p:attrName>
                                        </p:attrNameLst>
                                      </p:cBhvr>
                                      <p:to>
                                        <p:strVal val="visible"/>
                                      </p:to>
                                    </p:set>
                                  </p:childTnLst>
                                </p:cTn>
                              </p:par>
                              <p:par>
                                <p:cTn id="248" presetID="1" presetClass="exit" presetSubtype="0" fill="hold" grpId="1" nodeType="withEffect">
                                  <p:stCondLst>
                                    <p:cond delay="3000"/>
                                  </p:stCondLst>
                                  <p:childTnLst>
                                    <p:set>
                                      <p:cBhvr>
                                        <p:cTn id="249" dur="1" fill="hold">
                                          <p:stCondLst>
                                            <p:cond delay="0"/>
                                          </p:stCondLst>
                                        </p:cTn>
                                        <p:tgtEl>
                                          <p:spTgt spid="92"/>
                                        </p:tgtEl>
                                        <p:attrNameLst>
                                          <p:attrName>style.visibility</p:attrName>
                                        </p:attrNameLst>
                                      </p:cBhvr>
                                      <p:to>
                                        <p:strVal val="hidden"/>
                                      </p:to>
                                    </p:set>
                                  </p:childTnLst>
                                </p:cTn>
                              </p:par>
                              <p:par>
                                <p:cTn id="250" presetID="1" presetClass="entr" presetSubtype="0" fill="hold" grpId="0" nodeType="withEffect">
                                  <p:stCondLst>
                                    <p:cond delay="3000"/>
                                  </p:stCondLst>
                                  <p:childTnLst>
                                    <p:set>
                                      <p:cBhvr>
                                        <p:cTn id="251" dur="1" fill="hold">
                                          <p:stCondLst>
                                            <p:cond delay="0"/>
                                          </p:stCondLst>
                                        </p:cTn>
                                        <p:tgtEl>
                                          <p:spTgt spid="93"/>
                                        </p:tgtEl>
                                        <p:attrNameLst>
                                          <p:attrName>style.visibility</p:attrName>
                                        </p:attrNameLst>
                                      </p:cBhvr>
                                      <p:to>
                                        <p:strVal val="visible"/>
                                      </p:to>
                                    </p:set>
                                  </p:childTnLst>
                                </p:cTn>
                              </p:par>
                              <p:par>
                                <p:cTn id="252" presetID="1" presetClass="exit" presetSubtype="0" fill="hold" grpId="1" nodeType="withEffect">
                                  <p:stCondLst>
                                    <p:cond delay="4000"/>
                                  </p:stCondLst>
                                  <p:childTnLst>
                                    <p:set>
                                      <p:cBhvr>
                                        <p:cTn id="253" dur="1" fill="hold">
                                          <p:stCondLst>
                                            <p:cond delay="0"/>
                                          </p:stCondLst>
                                        </p:cTn>
                                        <p:tgtEl>
                                          <p:spTgt spid="93"/>
                                        </p:tgtEl>
                                        <p:attrNameLst>
                                          <p:attrName>style.visibility</p:attrName>
                                        </p:attrNameLst>
                                      </p:cBhvr>
                                      <p:to>
                                        <p:strVal val="hidden"/>
                                      </p:to>
                                    </p:set>
                                  </p:childTnLst>
                                </p:cTn>
                              </p:par>
                              <p:par>
                                <p:cTn id="254" presetID="1" presetClass="entr" presetSubtype="0" fill="hold" grpId="0" nodeType="withEffect">
                                  <p:stCondLst>
                                    <p:cond delay="4000"/>
                                  </p:stCondLst>
                                  <p:childTnLst>
                                    <p:set>
                                      <p:cBhvr>
                                        <p:cTn id="255" dur="1" fill="hold">
                                          <p:stCondLst>
                                            <p:cond delay="0"/>
                                          </p:stCondLst>
                                        </p:cTn>
                                        <p:tgtEl>
                                          <p:spTgt spid="94"/>
                                        </p:tgtEl>
                                        <p:attrNameLst>
                                          <p:attrName>style.visibility</p:attrName>
                                        </p:attrNameLst>
                                      </p:cBhvr>
                                      <p:to>
                                        <p:strVal val="visible"/>
                                      </p:to>
                                    </p:set>
                                  </p:childTnLst>
                                </p:cTn>
                              </p:par>
                              <p:par>
                                <p:cTn id="256" presetID="1" presetClass="exit" presetSubtype="0" fill="hold" grpId="1" nodeType="withEffect">
                                  <p:stCondLst>
                                    <p:cond delay="5000"/>
                                  </p:stCondLst>
                                  <p:childTnLst>
                                    <p:set>
                                      <p:cBhvr>
                                        <p:cTn id="257" dur="1" fill="hold">
                                          <p:stCondLst>
                                            <p:cond delay="0"/>
                                          </p:stCondLst>
                                        </p:cTn>
                                        <p:tgtEl>
                                          <p:spTgt spid="94"/>
                                        </p:tgtEl>
                                        <p:attrNameLst>
                                          <p:attrName>style.visibility</p:attrName>
                                        </p:attrNameLst>
                                      </p:cBhvr>
                                      <p:to>
                                        <p:strVal val="hidden"/>
                                      </p:to>
                                    </p:set>
                                  </p:childTnLst>
                                </p:cTn>
                              </p:par>
                              <p:par>
                                <p:cTn id="258" presetID="1" presetClass="entr" presetSubtype="0" fill="hold" grpId="0" nodeType="withEffect">
                                  <p:stCondLst>
                                    <p:cond delay="5000"/>
                                  </p:stCondLst>
                                  <p:childTnLst>
                                    <p:set>
                                      <p:cBhvr>
                                        <p:cTn id="259" dur="1" fill="hold">
                                          <p:stCondLst>
                                            <p:cond delay="0"/>
                                          </p:stCondLst>
                                        </p:cTn>
                                        <p:tgtEl>
                                          <p:spTgt spid="95"/>
                                        </p:tgtEl>
                                        <p:attrNameLst>
                                          <p:attrName>style.visibility</p:attrName>
                                        </p:attrNameLst>
                                      </p:cBhvr>
                                      <p:to>
                                        <p:strVal val="visible"/>
                                      </p:to>
                                    </p:set>
                                  </p:childTnLst>
                                </p:cTn>
                              </p:par>
                              <p:par>
                                <p:cTn id="260" presetID="1" presetClass="exit" presetSubtype="0" fill="hold" grpId="1" nodeType="withEffect">
                                  <p:stCondLst>
                                    <p:cond delay="6000"/>
                                  </p:stCondLst>
                                  <p:childTnLst>
                                    <p:set>
                                      <p:cBhvr>
                                        <p:cTn id="261" dur="1" fill="hold">
                                          <p:stCondLst>
                                            <p:cond delay="0"/>
                                          </p:stCondLst>
                                        </p:cTn>
                                        <p:tgtEl>
                                          <p:spTgt spid="95"/>
                                        </p:tgtEl>
                                        <p:attrNameLst>
                                          <p:attrName>style.visibility</p:attrName>
                                        </p:attrNameLst>
                                      </p:cBhvr>
                                      <p:to>
                                        <p:strVal val="hidden"/>
                                      </p:to>
                                    </p:set>
                                  </p:childTnLst>
                                </p:cTn>
                              </p:par>
                              <p:par>
                                <p:cTn id="262" presetID="1" presetClass="entr" presetSubtype="0" fill="hold" grpId="0" nodeType="withEffect">
                                  <p:stCondLst>
                                    <p:cond delay="6000"/>
                                  </p:stCondLst>
                                  <p:childTnLst>
                                    <p:set>
                                      <p:cBhvr>
                                        <p:cTn id="263" dur="1" fill="hold">
                                          <p:stCondLst>
                                            <p:cond delay="0"/>
                                          </p:stCondLst>
                                        </p:cTn>
                                        <p:tgtEl>
                                          <p:spTgt spid="96"/>
                                        </p:tgtEl>
                                        <p:attrNameLst>
                                          <p:attrName>style.visibility</p:attrName>
                                        </p:attrNameLst>
                                      </p:cBhvr>
                                      <p:to>
                                        <p:strVal val="visible"/>
                                      </p:to>
                                    </p:set>
                                  </p:childTnLst>
                                </p:cTn>
                              </p:par>
                              <p:par>
                                <p:cTn id="264" presetID="1" presetClass="exit" presetSubtype="0" fill="hold" grpId="1" nodeType="withEffect">
                                  <p:stCondLst>
                                    <p:cond delay="7000"/>
                                  </p:stCondLst>
                                  <p:childTnLst>
                                    <p:set>
                                      <p:cBhvr>
                                        <p:cTn id="265" dur="1" fill="hold">
                                          <p:stCondLst>
                                            <p:cond delay="0"/>
                                          </p:stCondLst>
                                        </p:cTn>
                                        <p:tgtEl>
                                          <p:spTgt spid="96"/>
                                        </p:tgtEl>
                                        <p:attrNameLst>
                                          <p:attrName>style.visibility</p:attrName>
                                        </p:attrNameLst>
                                      </p:cBhvr>
                                      <p:to>
                                        <p:strVal val="hidden"/>
                                      </p:to>
                                    </p:set>
                                  </p:childTnLst>
                                </p:cTn>
                              </p:par>
                              <p:par>
                                <p:cTn id="266" presetID="1" presetClass="entr" presetSubtype="0" fill="hold" grpId="0" nodeType="withEffect">
                                  <p:stCondLst>
                                    <p:cond delay="7000"/>
                                  </p:stCondLst>
                                  <p:childTnLst>
                                    <p:set>
                                      <p:cBhvr>
                                        <p:cTn id="267" dur="1" fill="hold">
                                          <p:stCondLst>
                                            <p:cond delay="0"/>
                                          </p:stCondLst>
                                        </p:cTn>
                                        <p:tgtEl>
                                          <p:spTgt spid="97"/>
                                        </p:tgtEl>
                                        <p:attrNameLst>
                                          <p:attrName>style.visibility</p:attrName>
                                        </p:attrNameLst>
                                      </p:cBhvr>
                                      <p:to>
                                        <p:strVal val="visible"/>
                                      </p:to>
                                    </p:set>
                                  </p:childTnLst>
                                </p:cTn>
                              </p:par>
                              <p:par>
                                <p:cTn id="268" presetID="1" presetClass="exit" presetSubtype="0" fill="hold" grpId="1" nodeType="withEffect">
                                  <p:stCondLst>
                                    <p:cond delay="8000"/>
                                  </p:stCondLst>
                                  <p:childTnLst>
                                    <p:set>
                                      <p:cBhvr>
                                        <p:cTn id="269" dur="1" fill="hold">
                                          <p:stCondLst>
                                            <p:cond delay="0"/>
                                          </p:stCondLst>
                                        </p:cTn>
                                        <p:tgtEl>
                                          <p:spTgt spid="97"/>
                                        </p:tgtEl>
                                        <p:attrNameLst>
                                          <p:attrName>style.visibility</p:attrName>
                                        </p:attrNameLst>
                                      </p:cBhvr>
                                      <p:to>
                                        <p:strVal val="hidden"/>
                                      </p:to>
                                    </p:set>
                                  </p:childTnLst>
                                </p:cTn>
                              </p:par>
                              <p:par>
                                <p:cTn id="270" presetID="1" presetClass="entr" presetSubtype="0" fill="hold" grpId="0" nodeType="withEffect">
                                  <p:stCondLst>
                                    <p:cond delay="8000"/>
                                  </p:stCondLst>
                                  <p:childTnLst>
                                    <p:set>
                                      <p:cBhvr>
                                        <p:cTn id="271" dur="1" fill="hold">
                                          <p:stCondLst>
                                            <p:cond delay="0"/>
                                          </p:stCondLst>
                                        </p:cTn>
                                        <p:tgtEl>
                                          <p:spTgt spid="98"/>
                                        </p:tgtEl>
                                        <p:attrNameLst>
                                          <p:attrName>style.visibility</p:attrName>
                                        </p:attrNameLst>
                                      </p:cBhvr>
                                      <p:to>
                                        <p:strVal val="visible"/>
                                      </p:to>
                                    </p:set>
                                  </p:childTnLst>
                                </p:cTn>
                              </p:par>
                              <p:par>
                                <p:cTn id="272" presetID="1" presetClass="exit" presetSubtype="0" fill="hold" grpId="1" nodeType="withEffect">
                                  <p:stCondLst>
                                    <p:cond delay="9000"/>
                                  </p:stCondLst>
                                  <p:childTnLst>
                                    <p:set>
                                      <p:cBhvr>
                                        <p:cTn id="273" dur="1" fill="hold">
                                          <p:stCondLst>
                                            <p:cond delay="0"/>
                                          </p:stCondLst>
                                        </p:cTn>
                                        <p:tgtEl>
                                          <p:spTgt spid="98"/>
                                        </p:tgtEl>
                                        <p:attrNameLst>
                                          <p:attrName>style.visibility</p:attrName>
                                        </p:attrNameLst>
                                      </p:cBhvr>
                                      <p:to>
                                        <p:strVal val="hidden"/>
                                      </p:to>
                                    </p:set>
                                  </p:childTnLst>
                                </p:cTn>
                              </p:par>
                              <p:par>
                                <p:cTn id="274" presetID="1" presetClass="entr" presetSubtype="0" fill="hold" grpId="0" nodeType="withEffect">
                                  <p:stCondLst>
                                    <p:cond delay="9000"/>
                                  </p:stCondLst>
                                  <p:childTnLst>
                                    <p:set>
                                      <p:cBhvr>
                                        <p:cTn id="275" dur="1" fill="hold">
                                          <p:stCondLst>
                                            <p:cond delay="0"/>
                                          </p:stCondLst>
                                        </p:cTn>
                                        <p:tgtEl>
                                          <p:spTgt spid="99"/>
                                        </p:tgtEl>
                                        <p:attrNameLst>
                                          <p:attrName>style.visibility</p:attrName>
                                        </p:attrNameLst>
                                      </p:cBhvr>
                                      <p:to>
                                        <p:strVal val="visible"/>
                                      </p:to>
                                    </p:set>
                                  </p:childTnLst>
                                </p:cTn>
                              </p:par>
                              <p:par>
                                <p:cTn id="276" presetID="1" presetClass="exit" presetSubtype="0" fill="hold" grpId="1" nodeType="withEffect">
                                  <p:stCondLst>
                                    <p:cond delay="10000"/>
                                  </p:stCondLst>
                                  <p:childTnLst>
                                    <p:set>
                                      <p:cBhvr>
                                        <p:cTn id="277" dur="1" fill="hold">
                                          <p:stCondLst>
                                            <p:cond delay="0"/>
                                          </p:stCondLst>
                                        </p:cTn>
                                        <p:tgtEl>
                                          <p:spTgt spid="99"/>
                                        </p:tgtEl>
                                        <p:attrNameLst>
                                          <p:attrName>style.visibility</p:attrName>
                                        </p:attrNameLst>
                                      </p:cBhvr>
                                      <p:to>
                                        <p:strVal val="hidden"/>
                                      </p:to>
                                    </p:set>
                                  </p:childTnLst>
                                </p:cTn>
                              </p:par>
                              <p:par>
                                <p:cTn id="278" presetID="1" presetClass="entr" presetSubtype="0" fill="hold" grpId="0" nodeType="withEffect">
                                  <p:stCondLst>
                                    <p:cond delay="10000"/>
                                  </p:stCondLst>
                                  <p:childTnLst>
                                    <p:set>
                                      <p:cBhvr>
                                        <p:cTn id="279" dur="1" fill="hold">
                                          <p:stCondLst>
                                            <p:cond delay="0"/>
                                          </p:stCondLst>
                                        </p:cTn>
                                        <p:tgtEl>
                                          <p:spTgt spid="100"/>
                                        </p:tgtEl>
                                        <p:attrNameLst>
                                          <p:attrName>style.visibility</p:attrName>
                                        </p:attrNameLst>
                                      </p:cBhvr>
                                      <p:to>
                                        <p:strVal val="visible"/>
                                      </p:to>
                                    </p:set>
                                  </p:childTnLst>
                                </p:cTn>
                              </p:par>
                              <p:par>
                                <p:cTn id="280" presetID="1" presetClass="exit" presetSubtype="0" fill="hold" grpId="1" nodeType="withEffect">
                                  <p:stCondLst>
                                    <p:cond delay="11000"/>
                                  </p:stCondLst>
                                  <p:childTnLst>
                                    <p:set>
                                      <p:cBhvr>
                                        <p:cTn id="281" dur="1" fill="hold">
                                          <p:stCondLst>
                                            <p:cond delay="0"/>
                                          </p:stCondLst>
                                        </p:cTn>
                                        <p:tgtEl>
                                          <p:spTgt spid="100"/>
                                        </p:tgtEl>
                                        <p:attrNameLst>
                                          <p:attrName>style.visibility</p:attrName>
                                        </p:attrNameLst>
                                      </p:cBhvr>
                                      <p:to>
                                        <p:strVal val="hidden"/>
                                      </p:to>
                                    </p:set>
                                  </p:childTnLst>
                                </p:cTn>
                              </p:par>
                              <p:par>
                                <p:cTn id="282" presetID="1" presetClass="entr" presetSubtype="0" fill="hold" grpId="0" nodeType="withEffect">
                                  <p:stCondLst>
                                    <p:cond delay="11000"/>
                                  </p:stCondLst>
                                  <p:childTnLst>
                                    <p:set>
                                      <p:cBhvr>
                                        <p:cTn id="283" dur="1" fill="hold">
                                          <p:stCondLst>
                                            <p:cond delay="0"/>
                                          </p:stCondLst>
                                        </p:cTn>
                                        <p:tgtEl>
                                          <p:spTgt spid="101"/>
                                        </p:tgtEl>
                                        <p:attrNameLst>
                                          <p:attrName>style.visibility</p:attrName>
                                        </p:attrNameLst>
                                      </p:cBhvr>
                                      <p:to>
                                        <p:strVal val="visible"/>
                                      </p:to>
                                    </p:set>
                                  </p:childTnLst>
                                </p:cTn>
                              </p:par>
                              <p:par>
                                <p:cTn id="284" presetID="1" presetClass="exit" presetSubtype="0" fill="hold" grpId="1" nodeType="withEffect">
                                  <p:stCondLst>
                                    <p:cond delay="12000"/>
                                  </p:stCondLst>
                                  <p:childTnLst>
                                    <p:set>
                                      <p:cBhvr>
                                        <p:cTn id="285" dur="1" fill="hold">
                                          <p:stCondLst>
                                            <p:cond delay="0"/>
                                          </p:stCondLst>
                                        </p:cTn>
                                        <p:tgtEl>
                                          <p:spTgt spid="101"/>
                                        </p:tgtEl>
                                        <p:attrNameLst>
                                          <p:attrName>style.visibility</p:attrName>
                                        </p:attrNameLst>
                                      </p:cBhvr>
                                      <p:to>
                                        <p:strVal val="hidden"/>
                                      </p:to>
                                    </p:set>
                                  </p:childTnLst>
                                </p:cTn>
                              </p:par>
                              <p:par>
                                <p:cTn id="286" presetID="1" presetClass="entr" presetSubtype="0" fill="hold" grpId="0" nodeType="withEffect">
                                  <p:stCondLst>
                                    <p:cond delay="12000"/>
                                  </p:stCondLst>
                                  <p:childTnLst>
                                    <p:set>
                                      <p:cBhvr>
                                        <p:cTn id="287" dur="1" fill="hold">
                                          <p:stCondLst>
                                            <p:cond delay="0"/>
                                          </p:stCondLst>
                                        </p:cTn>
                                        <p:tgtEl>
                                          <p:spTgt spid="102"/>
                                        </p:tgtEl>
                                        <p:attrNameLst>
                                          <p:attrName>style.visibility</p:attrName>
                                        </p:attrNameLst>
                                      </p:cBhvr>
                                      <p:to>
                                        <p:strVal val="visible"/>
                                      </p:to>
                                    </p:set>
                                  </p:childTnLst>
                                </p:cTn>
                              </p:par>
                              <p:par>
                                <p:cTn id="288" presetID="1" presetClass="exit" presetSubtype="0" fill="hold" grpId="1" nodeType="withEffect">
                                  <p:stCondLst>
                                    <p:cond delay="13000"/>
                                  </p:stCondLst>
                                  <p:childTnLst>
                                    <p:set>
                                      <p:cBhvr>
                                        <p:cTn id="289" dur="1" fill="hold">
                                          <p:stCondLst>
                                            <p:cond delay="0"/>
                                          </p:stCondLst>
                                        </p:cTn>
                                        <p:tgtEl>
                                          <p:spTgt spid="102"/>
                                        </p:tgtEl>
                                        <p:attrNameLst>
                                          <p:attrName>style.visibility</p:attrName>
                                        </p:attrNameLst>
                                      </p:cBhvr>
                                      <p:to>
                                        <p:strVal val="hidden"/>
                                      </p:to>
                                    </p:set>
                                  </p:childTnLst>
                                </p:cTn>
                              </p:par>
                              <p:par>
                                <p:cTn id="290" presetID="1" presetClass="entr" presetSubtype="0" fill="hold" grpId="0" nodeType="withEffect">
                                  <p:stCondLst>
                                    <p:cond delay="13000"/>
                                  </p:stCondLst>
                                  <p:childTnLst>
                                    <p:set>
                                      <p:cBhvr>
                                        <p:cTn id="291" dur="1" fill="hold">
                                          <p:stCondLst>
                                            <p:cond delay="0"/>
                                          </p:stCondLst>
                                        </p:cTn>
                                        <p:tgtEl>
                                          <p:spTgt spid="103"/>
                                        </p:tgtEl>
                                        <p:attrNameLst>
                                          <p:attrName>style.visibility</p:attrName>
                                        </p:attrNameLst>
                                      </p:cBhvr>
                                      <p:to>
                                        <p:strVal val="visible"/>
                                      </p:to>
                                    </p:set>
                                  </p:childTnLst>
                                </p:cTn>
                              </p:par>
                              <p:par>
                                <p:cTn id="292" presetID="1" presetClass="exit" presetSubtype="0" fill="hold" grpId="1" nodeType="withEffect">
                                  <p:stCondLst>
                                    <p:cond delay="14000"/>
                                  </p:stCondLst>
                                  <p:childTnLst>
                                    <p:set>
                                      <p:cBhvr>
                                        <p:cTn id="293" dur="1" fill="hold">
                                          <p:stCondLst>
                                            <p:cond delay="0"/>
                                          </p:stCondLst>
                                        </p:cTn>
                                        <p:tgtEl>
                                          <p:spTgt spid="103"/>
                                        </p:tgtEl>
                                        <p:attrNameLst>
                                          <p:attrName>style.visibility</p:attrName>
                                        </p:attrNameLst>
                                      </p:cBhvr>
                                      <p:to>
                                        <p:strVal val="hidden"/>
                                      </p:to>
                                    </p:set>
                                  </p:childTnLst>
                                </p:cTn>
                              </p:par>
                              <p:par>
                                <p:cTn id="294" presetID="1" presetClass="entr" presetSubtype="0" fill="hold" grpId="0" nodeType="withEffect">
                                  <p:stCondLst>
                                    <p:cond delay="14000"/>
                                  </p:stCondLst>
                                  <p:childTnLst>
                                    <p:set>
                                      <p:cBhvr>
                                        <p:cTn id="295" dur="1" fill="hold">
                                          <p:stCondLst>
                                            <p:cond delay="0"/>
                                          </p:stCondLst>
                                        </p:cTn>
                                        <p:tgtEl>
                                          <p:spTgt spid="104"/>
                                        </p:tgtEl>
                                        <p:attrNameLst>
                                          <p:attrName>style.visibility</p:attrName>
                                        </p:attrNameLst>
                                      </p:cBhvr>
                                      <p:to>
                                        <p:strVal val="visible"/>
                                      </p:to>
                                    </p:set>
                                  </p:childTnLst>
                                </p:cTn>
                              </p:par>
                              <p:par>
                                <p:cTn id="296" presetID="1" presetClass="exit" presetSubtype="0" fill="hold" grpId="1" nodeType="withEffect">
                                  <p:stCondLst>
                                    <p:cond delay="15000"/>
                                  </p:stCondLst>
                                  <p:childTnLst>
                                    <p:set>
                                      <p:cBhvr>
                                        <p:cTn id="297" dur="1" fill="hold">
                                          <p:stCondLst>
                                            <p:cond delay="0"/>
                                          </p:stCondLst>
                                        </p:cTn>
                                        <p:tgtEl>
                                          <p:spTgt spid="104"/>
                                        </p:tgtEl>
                                        <p:attrNameLst>
                                          <p:attrName>style.visibility</p:attrName>
                                        </p:attrNameLst>
                                      </p:cBhvr>
                                      <p:to>
                                        <p:strVal val="hidden"/>
                                      </p:to>
                                    </p:set>
                                  </p:childTnLst>
                                </p:cTn>
                              </p:par>
                              <p:par>
                                <p:cTn id="298" presetID="1" presetClass="entr" presetSubtype="0" fill="hold" grpId="0" nodeType="withEffect">
                                  <p:stCondLst>
                                    <p:cond delay="15000"/>
                                  </p:stCondLst>
                                  <p:childTnLst>
                                    <p:set>
                                      <p:cBhvr>
                                        <p:cTn id="299"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childTnLst>
        </p:cTn>
      </p:par>
    </p:tnLst>
    <p:bldLst>
      <p:bldP spid="15" grpId="0" animBg="1"/>
      <p:bldP spid="12" grpId="0"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P spid="74" grpId="0" animBg="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xmlns="" id="{97001AFB-2ABA-ED65-19DE-4CFC22410A65}"/>
              </a:ext>
            </a:extLst>
          </p:cNvPr>
          <p:cNvGrpSpPr/>
          <p:nvPr/>
        </p:nvGrpSpPr>
        <p:grpSpPr>
          <a:xfrm>
            <a:off x="10626434" y="2853426"/>
            <a:ext cx="7155154" cy="2759073"/>
            <a:chOff x="820151" y="6920040"/>
            <a:chExt cx="9540205" cy="2759073"/>
          </a:xfrm>
        </p:grpSpPr>
        <p:pic>
          <p:nvPicPr>
            <p:cNvPr id="78" name="TIM 5" descr="Icon&#10;&#10;Description automatically generated">
              <a:extLst>
                <a:ext uri="{FF2B5EF4-FFF2-40B4-BE49-F238E27FC236}">
                  <a16:creationId xmlns:a16="http://schemas.microsoft.com/office/drawing/2014/main" xmlns="" id="{0C67D2C8-C269-E7B2-7C28-BBE993902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xmlns="" id="{D7879A14-8C73-3C59-95B0-0912279DD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xmlns="" id="{A6CD12F6-5B70-A4ED-1692-908FC99586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xmlns="" id="{5C9F826B-2306-5F78-9B3B-D8FEA3E0A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xmlns="" id="{964F9308-6F61-4327-5521-F56D514C6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xmlns="" id="{59F6CCE6-6D86-B9D5-CA27-5C1514A3B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xmlns="" id="{9AC01400-6E8E-2F71-D228-C23037085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xmlns="" id="{2410B317-B4CB-63B7-4DDD-82E1DD3F8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xmlns="" id="{393C74DE-61A2-68CF-1BB0-F0943499E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xmlns="" id="{BC873A4E-68F9-FCAD-7D45-306F916EF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xmlns="" id="{4A5ABF84-BE24-5242-0CA8-A77BB92A0A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xmlns="" id="{F279EE67-6844-4EB4-9D21-82CFD997C682}"/>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xmlns="" id="{43F6117A-52B5-4FDF-87F2-29B20B6A8B4C}"/>
              </a:ext>
            </a:extLst>
          </p:cNvPr>
          <p:cNvPicPr>
            <a:picLocks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 y="0"/>
            <a:ext cx="9142960"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xmlns="" id="{7F039632-D815-4C26-89DC-B24F30DE95F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Bảng câu hỏi">
            <a:extLst>
              <a:ext uri="{FF2B5EF4-FFF2-40B4-BE49-F238E27FC236}">
                <a16:creationId xmlns:a16="http://schemas.microsoft.com/office/drawing/2014/main" xmlns="" id="{46E48FB4-058A-49E6-B9F1-2665848304D5}"/>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xmlns="" id="{5872C66F-0D1B-464C-AA3D-EF1B1C2E5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75" name="Trái dâu">
            <a:extLst>
              <a:ext uri="{FF2B5EF4-FFF2-40B4-BE49-F238E27FC236}">
                <a16:creationId xmlns:a16="http://schemas.microsoft.com/office/drawing/2014/main" xmlns="" id="{8F68990B-1991-4D6B-9337-864286EE8C7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76" name="Đáp Án D">
            <a:extLst>
              <a:ext uri="{FF2B5EF4-FFF2-40B4-BE49-F238E27FC236}">
                <a16:creationId xmlns:a16="http://schemas.microsoft.com/office/drawing/2014/main" xmlns="" id="{8D53C26F-A0D0-4608-82FD-F1ADF3606143}"/>
              </a:ext>
            </a:extLst>
          </p:cNvPr>
          <p:cNvSpPr/>
          <p:nvPr/>
        </p:nvSpPr>
        <p:spPr>
          <a:xfrm>
            <a:off x="4244631" y="2173541"/>
            <a:ext cx="447074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Con </a:t>
            </a:r>
            <a:r>
              <a:rPr lang="en-US" sz="4000" b="1" dirty="0" err="1">
                <a:solidFill>
                  <a:srgbClr val="FF0000"/>
                </a:solidFill>
              </a:rPr>
              <a:t>đường</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bé</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xmlns="" id="{D53C6BC8-86C0-41FA-8617-EA525E05B8DC}"/>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xmlns="" id="{EA77753D-318A-48D2-AE1B-08273301DE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91" name="Đồng hồ" descr="Icon&#10;&#10;Description automatically generated">
            <a:extLst>
              <a:ext uri="{FF2B5EF4-FFF2-40B4-BE49-F238E27FC236}">
                <a16:creationId xmlns:a16="http://schemas.microsoft.com/office/drawing/2014/main" xmlns="" id="{83286A92-8C59-45AE-BB08-1D799F2407B3}"/>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92" name="15">
            <a:extLst>
              <a:ext uri="{FF2B5EF4-FFF2-40B4-BE49-F238E27FC236}">
                <a16:creationId xmlns:a16="http://schemas.microsoft.com/office/drawing/2014/main" xmlns="" id="{7E8638AB-D261-465C-9743-2EFC3B33EB18}"/>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xmlns="" id="{3484FB58-DBCD-4646-BBC4-B4A8B8AAD307}"/>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xmlns="" id="{C1C2D8FC-72CE-4933-9317-2016787A93FC}"/>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xmlns="" id="{E6ECD1F8-60BB-45F6-803A-7954F38B5C05}"/>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xmlns="" id="{3C0B0F7E-5C98-4045-B55D-4E154D0804CB}"/>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xmlns="" id="{281E4848-1C2E-412F-8D0A-B6EA5755B463}"/>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xmlns="" id="{6C2BEB9F-9188-4833-8ACD-AAEF9A4993C0}"/>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xmlns="" id="{7B26E970-77E0-4234-9384-6527B4E7D5B8}"/>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xmlns="" id="{0BE73F12-467B-46FD-992B-F78FC85F7B4A}"/>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xmlns="" id="{708D6ABE-B8D0-4BC5-95F3-0F20DE34F56A}"/>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xmlns="" id="{A96D7ECD-0324-4340-AEF3-13B1CD80BC3E}"/>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xmlns="" id="{324732D4-2F63-44D2-A9E3-D4B33EF80A15}"/>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xmlns="" id="{35B196B8-D31C-4979-A8E4-B36754E1F742}"/>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xmlns="" id="{355AC473-AF17-4F08-8B5C-8FFCA0C213A5}"/>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xmlns="" id="{1A861487-8013-4E3F-BE6E-F4259609D05B}"/>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xmlns="" id="{4BF26AC4-5053-44A7-B9EE-E6F8AE819AF4}"/>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xmlns="" id="{3E697140-2765-42F1-9106-887A1E6ABC59}"/>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xmlns="" id="{DFE92788-21E2-4C9C-86D4-3859E81EBB68}"/>
              </a:ext>
            </a:extLst>
          </p:cNvPr>
          <p:cNvPicPr>
            <a:picLocks noChangeAspect="1"/>
          </p:cNvPicPr>
          <p:nvPr/>
        </p:nvPicPr>
        <p:blipFill>
          <a:blip r:embed="rId12"/>
          <a:stretch>
            <a:fillRect/>
          </a:stretch>
        </p:blipFill>
        <p:spPr>
          <a:xfrm>
            <a:off x="264319" y="2214563"/>
            <a:ext cx="3228975" cy="2269801"/>
          </a:xfrm>
          <a:prstGeom prst="rect">
            <a:avLst/>
          </a:prstGeom>
        </p:spPr>
      </p:pic>
    </p:spTree>
    <p:extLst>
      <p:ext uri="{BB962C8B-B14F-4D97-AF65-F5344CB8AC3E}">
        <p14:creationId xmlns:p14="http://schemas.microsoft.com/office/powerpoint/2010/main" val="228734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665790"/>
            <a:ext cx="8145531"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831199" y="827420"/>
            <a:ext cx="735553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a:ln>
                  <a:noFill/>
                </a:ln>
                <a:solidFill>
                  <a:srgbClr val="00B0F0"/>
                </a:solidFill>
                <a:effectLst/>
                <a:uLnTx/>
                <a:uFillTx/>
                <a:latin typeface="Calibri"/>
                <a:ea typeface="+mn-ea"/>
                <a:cs typeface="+mn-cs"/>
              </a:rPr>
              <a:t>2. </a:t>
            </a:r>
            <a:r>
              <a:rPr kumimoji="0" lang="vi-VN" sz="3600" b="1" i="0" u="none" strike="noStrike" kern="1200" cap="none" spc="0" normalizeH="0" baseline="0" noProof="0" dirty="0">
                <a:ln>
                  <a:noFill/>
                </a:ln>
                <a:solidFill>
                  <a:srgbClr val="00B0F0"/>
                </a:solidFill>
                <a:effectLst/>
                <a:uLnTx/>
                <a:uFillTx/>
                <a:latin typeface="Calibri"/>
                <a:ea typeface="+mn-ea"/>
                <a:cs typeface="+mn-cs"/>
              </a:rPr>
              <a:t>Tìm trong khổ thơ trên từ ngữ chỉ tình cảm, cảm xúc trong khổ thơ trên.</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p:txBody>
      </p:sp>
      <p:sp>
        <p:nvSpPr>
          <p:cNvPr id="40" name="TextBox 39">
            <a:extLst>
              <a:ext uri="{FF2B5EF4-FFF2-40B4-BE49-F238E27FC236}">
                <a16:creationId xmlns:a16="http://schemas.microsoft.com/office/drawing/2014/main" xmlns="" id="{DDD9476F-D5A1-4FAF-9ECD-32A9F81B56AD}"/>
              </a:ext>
            </a:extLst>
          </p:cNvPr>
          <p:cNvSpPr txBox="1"/>
          <p:nvPr/>
        </p:nvSpPr>
        <p:spPr>
          <a:xfrm>
            <a:off x="3457774" y="2632034"/>
            <a:ext cx="3485750"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xmlns=""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7726" y="2834640"/>
            <a:ext cx="2971492"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FBD0D219-2E3B-40A8-BFBF-1894F14E7882}"/>
              </a:ext>
            </a:extLst>
          </p:cNvPr>
          <p:cNvSpPr txBox="1"/>
          <p:nvPr/>
        </p:nvSpPr>
        <p:spPr>
          <a:xfrm>
            <a:off x="635794" y="3365329"/>
            <a:ext cx="3035249" cy="1569660"/>
          </a:xfrm>
          <a:prstGeom prst="rect">
            <a:avLst/>
          </a:prstGeom>
          <a:noFill/>
        </p:spPr>
        <p:txBody>
          <a:bodyPr wrap="square">
            <a:spAutoFit/>
          </a:bodyPr>
          <a:lstStyle/>
          <a:p>
            <a:pPr lvl="0" algn="ctr">
              <a:defRPr/>
            </a:pP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Ghi</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các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từ</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ngữ</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cần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tìm</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vào</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giấy</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nháp</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32122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14:presetBounceEnd="40000">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14:bounceEnd="40000">
                                          <p:cBhvr additive="base">
                                            <p:cTn id="13"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6"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4673837" y="2219525"/>
            <a:ext cx="172218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2834518" y="2219525"/>
            <a:ext cx="1635197"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xmlns="" id="{51B21E0C-61B0-44F6-8714-9176069712EC}"/>
              </a:ext>
            </a:extLst>
          </p:cNvPr>
          <p:cNvSpPr txBox="1"/>
          <p:nvPr/>
        </p:nvSpPr>
        <p:spPr>
          <a:xfrm>
            <a:off x="3014950" y="1450086"/>
            <a:ext cx="3114098"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924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83552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6631397" y="4858422"/>
            <a:ext cx="25908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5189" y="4504832"/>
            <a:ext cx="27432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xmlns="" id="{51A3B7E3-545B-40DC-B3DC-1811A99AD13B}"/>
              </a:ext>
            </a:extLst>
          </p:cNvPr>
          <p:cNvGrpSpPr/>
          <p:nvPr/>
        </p:nvGrpSpPr>
        <p:grpSpPr>
          <a:xfrm>
            <a:off x="1025824" y="662608"/>
            <a:ext cx="1920240" cy="2560320"/>
            <a:chOff x="1367765" y="662608"/>
            <a:chExt cx="2560320" cy="2560320"/>
          </a:xfrm>
        </p:grpSpPr>
        <p:pic>
          <p:nvPicPr>
            <p:cNvPr id="6146" name="Picture 2" descr="Purple Bubble Transparent">
              <a:extLst>
                <a:ext uri="{FF2B5EF4-FFF2-40B4-BE49-F238E27FC236}">
                  <a16:creationId xmlns:a16="http://schemas.microsoft.com/office/drawing/2014/main" xmlns=""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614322-B9CD-4980-B020-DC905480F42E}"/>
                </a:ext>
              </a:extLst>
            </p:cNvPr>
            <p:cNvSpPr txBox="1"/>
            <p:nvPr/>
          </p:nvSpPr>
          <p:spPr>
            <a:xfrm>
              <a:off x="1680216" y="1450085"/>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xmlns="" id="{37248539-B00A-46D3-8149-8E9261958C43}"/>
              </a:ext>
            </a:extLst>
          </p:cNvPr>
          <p:cNvGrpSpPr/>
          <p:nvPr/>
        </p:nvGrpSpPr>
        <p:grpSpPr>
          <a:xfrm>
            <a:off x="6122636" y="662608"/>
            <a:ext cx="1920240" cy="2560320"/>
            <a:chOff x="8163514" y="662608"/>
            <a:chExt cx="2560320" cy="2560320"/>
          </a:xfrm>
        </p:grpSpPr>
        <p:pic>
          <p:nvPicPr>
            <p:cNvPr id="17" name="Picture 2" descr="Purple Bubble Transparent">
              <a:extLst>
                <a:ext uri="{FF2B5EF4-FFF2-40B4-BE49-F238E27FC236}">
                  <a16:creationId xmlns:a16="http://schemas.microsoft.com/office/drawing/2014/main" xmlns=""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5325C05-252E-48D5-A395-14537A6C032C}"/>
                </a:ext>
              </a:extLst>
            </p:cNvPr>
            <p:cNvSpPr txBox="1"/>
            <p:nvPr/>
          </p:nvSpPr>
          <p:spPr>
            <a:xfrm>
              <a:off x="8480241" y="1450084"/>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57197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152400"/>
            <a:ext cx="9144476" cy="67056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342901"/>
            <a:ext cx="8145531" cy="58486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C51E429-FEAA-43E2-90C4-ADC7AC27D0DF}"/>
              </a:ext>
            </a:extLst>
          </p:cNvPr>
          <p:cNvPicPr>
            <a:picLocks noChangeAspect="1"/>
          </p:cNvPicPr>
          <p:nvPr/>
        </p:nvPicPr>
        <p:blipFill>
          <a:blip r:embed="rId5"/>
          <a:stretch>
            <a:fillRect/>
          </a:stretch>
        </p:blipFill>
        <p:spPr>
          <a:xfrm>
            <a:off x="764382" y="462658"/>
            <a:ext cx="7422356" cy="2113127"/>
          </a:xfrm>
          <a:prstGeom prst="rect">
            <a:avLst/>
          </a:prstGeom>
        </p:spPr>
      </p:pic>
      <p:pic>
        <p:nvPicPr>
          <p:cNvPr id="12" name="Picture 11">
            <a:extLst>
              <a:ext uri="{FF2B5EF4-FFF2-40B4-BE49-F238E27FC236}">
                <a16:creationId xmlns:a16="http://schemas.microsoft.com/office/drawing/2014/main" xmlns="" id="{83675F37-BC45-4FC0-B048-E560F84C5362}"/>
              </a:ext>
            </a:extLst>
          </p:cNvPr>
          <p:cNvPicPr>
            <a:picLocks noChangeAspect="1"/>
          </p:cNvPicPr>
          <p:nvPr/>
        </p:nvPicPr>
        <p:blipFill>
          <a:blip r:embed="rId6"/>
          <a:stretch>
            <a:fillRect/>
          </a:stretch>
        </p:blipFill>
        <p:spPr>
          <a:xfrm>
            <a:off x="1543051" y="2747863"/>
            <a:ext cx="5907881" cy="3647353"/>
          </a:xfrm>
          <a:prstGeom prst="rect">
            <a:avLst/>
          </a:prstGeom>
        </p:spPr>
      </p:pic>
      <p:cxnSp>
        <p:nvCxnSpPr>
          <p:cNvPr id="7" name="Straight Connector 6">
            <a:extLst>
              <a:ext uri="{FF2B5EF4-FFF2-40B4-BE49-F238E27FC236}">
                <a16:creationId xmlns:a16="http://schemas.microsoft.com/office/drawing/2014/main" xmlns="" id="{BC26C451-A6EF-4F2E-98DF-9EEDA12CE428}"/>
              </a:ext>
            </a:extLst>
          </p:cNvPr>
          <p:cNvCxnSpPr>
            <a:cxnSpLocks/>
          </p:cNvCxnSpPr>
          <p:nvPr/>
        </p:nvCxnSpPr>
        <p:spPr>
          <a:xfrm>
            <a:off x="2114551" y="1143000"/>
            <a:ext cx="4214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48F64CC-8046-4B97-93D2-30B2CEBA8A3B}"/>
              </a:ext>
            </a:extLst>
          </p:cNvPr>
          <p:cNvCxnSpPr>
            <a:cxnSpLocks/>
          </p:cNvCxnSpPr>
          <p:nvPr/>
        </p:nvCxnSpPr>
        <p:spPr>
          <a:xfrm>
            <a:off x="2121694" y="1905000"/>
            <a:ext cx="514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BF689AA-1C3B-4841-81B3-E7AD04D06972}"/>
              </a:ext>
            </a:extLst>
          </p:cNvPr>
          <p:cNvCxnSpPr>
            <a:cxnSpLocks/>
          </p:cNvCxnSpPr>
          <p:nvPr/>
        </p:nvCxnSpPr>
        <p:spPr>
          <a:xfrm>
            <a:off x="4664869" y="2286000"/>
            <a:ext cx="7643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F9DB13FD-34A2-4A1E-AAEA-6B555AECC640}"/>
              </a:ext>
            </a:extLst>
          </p:cNvPr>
          <p:cNvCxnSpPr>
            <a:cxnSpLocks/>
          </p:cNvCxnSpPr>
          <p:nvPr/>
        </p:nvCxnSpPr>
        <p:spPr>
          <a:xfrm>
            <a:off x="2143125" y="3400425"/>
            <a:ext cx="2643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9464A6B-18B2-4BBC-83B9-CE67FF8E0B63}"/>
              </a:ext>
            </a:extLst>
          </p:cNvPr>
          <p:cNvCxnSpPr>
            <a:cxnSpLocks/>
          </p:cNvCxnSpPr>
          <p:nvPr/>
        </p:nvCxnSpPr>
        <p:spPr>
          <a:xfrm>
            <a:off x="2135982" y="4314825"/>
            <a:ext cx="2643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95D03F9-3375-4D17-9CA2-11AFA6A21BB5}"/>
              </a:ext>
            </a:extLst>
          </p:cNvPr>
          <p:cNvCxnSpPr>
            <a:cxnSpLocks/>
          </p:cNvCxnSpPr>
          <p:nvPr/>
        </p:nvCxnSpPr>
        <p:spPr>
          <a:xfrm>
            <a:off x="2643187" y="4314825"/>
            <a:ext cx="3571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B439DFE-CAB0-40B8-AF06-9DDB6B5E9F58}"/>
              </a:ext>
            </a:extLst>
          </p:cNvPr>
          <p:cNvCxnSpPr>
            <a:cxnSpLocks/>
          </p:cNvCxnSpPr>
          <p:nvPr/>
        </p:nvCxnSpPr>
        <p:spPr>
          <a:xfrm>
            <a:off x="3843337" y="3676650"/>
            <a:ext cx="557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051F8A2-E4C0-441E-B476-AF29FEE7E235}"/>
              </a:ext>
            </a:extLst>
          </p:cNvPr>
          <p:cNvCxnSpPr>
            <a:cxnSpLocks/>
          </p:cNvCxnSpPr>
          <p:nvPr/>
        </p:nvCxnSpPr>
        <p:spPr>
          <a:xfrm>
            <a:off x="4586287" y="4295775"/>
            <a:ext cx="557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5A4EE6C-8EE2-4026-98B7-CA16FDB3C2A8}"/>
              </a:ext>
            </a:extLst>
          </p:cNvPr>
          <p:cNvCxnSpPr>
            <a:cxnSpLocks/>
          </p:cNvCxnSpPr>
          <p:nvPr/>
        </p:nvCxnSpPr>
        <p:spPr>
          <a:xfrm>
            <a:off x="2957513" y="5467350"/>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C994EF2-F027-438C-9226-D07A37FD681F}"/>
              </a:ext>
            </a:extLst>
          </p:cNvPr>
          <p:cNvCxnSpPr>
            <a:cxnSpLocks/>
          </p:cNvCxnSpPr>
          <p:nvPr/>
        </p:nvCxnSpPr>
        <p:spPr>
          <a:xfrm>
            <a:off x="2964656" y="5753100"/>
            <a:ext cx="485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56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97" t="13162" r="63805" b="34730"/>
          <a:stretch/>
        </p:blipFill>
        <p:spPr>
          <a:xfrm>
            <a:off x="1646548" y="3472632"/>
            <a:ext cx="1441253"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852" t="40657" r="35244" b="9067"/>
          <a:stretch/>
        </p:blipFill>
        <p:spPr>
          <a:xfrm>
            <a:off x="3864313" y="3472632"/>
            <a:ext cx="1408367"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487" t="18459" r="7355" b="29956"/>
          <a:stretch/>
        </p:blipFill>
        <p:spPr>
          <a:xfrm>
            <a:off x="6056201" y="3474720"/>
            <a:ext cx="1385104" cy="3383280"/>
          </a:xfrm>
          <a:prstGeom prst="rect">
            <a:avLst/>
          </a:prstGeom>
          <a:effectLst>
            <a:outerShdw blurRad="50800" dist="38100" dir="5400000" algn="t" rotWithShape="0">
              <a:prstClr val="black">
                <a:alpha val="40000"/>
              </a:prstClr>
            </a:outerShdw>
          </a:effectLst>
        </p:spPr>
      </p:pic>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6355"/>
            <a:ext cx="179882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345177" y="-635"/>
            <a:ext cx="1798823" cy="1828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845C4F3-4537-4664-BF8E-DC669813524F}"/>
              </a:ext>
            </a:extLst>
          </p:cNvPr>
          <p:cNvSpPr txBox="1"/>
          <p:nvPr/>
        </p:nvSpPr>
        <p:spPr>
          <a:xfrm>
            <a:off x="1393579" y="1243920"/>
            <a:ext cx="5860389" cy="2585323"/>
          </a:xfrm>
          <a:prstGeom prst="rect">
            <a:avLst/>
          </a:prstGeom>
          <a:noFill/>
        </p:spPr>
        <p:txBody>
          <a:bodyPr wrap="square">
            <a:spAutoFit/>
          </a:bodyPr>
          <a:lstStyle/>
          <a:p>
            <a:pPr lvl="0" algn="ctr">
              <a:defRPr/>
            </a:pPr>
            <a:r>
              <a:rPr lang="vi-VN" sz="5400" b="1" dirty="0">
                <a:solidFill>
                  <a:srgbClr val="FF0066"/>
                </a:solidFill>
                <a:effectLst>
                  <a:glow rad="88900">
                    <a:srgbClr val="FFFF00">
                      <a:alpha val="70000"/>
                    </a:srgbClr>
                  </a:glow>
                </a:effectLst>
                <a:latin typeface="Arial-Rounded" panose="020B0500000000000000" pitchFamily="34" charset="0"/>
                <a:ea typeface="Arial-Rounded" panose="020B0500000000000000" pitchFamily="34" charset="0"/>
                <a:cs typeface="Arial-Rounded" panose="020B0500000000000000" pitchFamily="34" charset="0"/>
              </a:rPr>
              <a:t>Đọc đoạn thơ em thuộc trong một bài đã học.</a:t>
            </a:r>
            <a:endParaRPr kumimoji="0" lang="en-US" sz="5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3423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14:bounceEnd="40000">
                                          <p:cBhvr additive="base">
                                            <p:cTn id="1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 presetClass="entr" presetSubtype="4" fill="hold"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par>
                                    <p:cTn id="16" presetID="2" presetClass="entr" presetSubtype="4" fill="hold" nodeType="withEffect" p14:presetBounceEnd="40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40000">
                                          <p:cBhvr additive="base">
                                            <p:cTn id="1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750" fill="hold"/>
                                            <p:tgtEl>
                                              <p:spTgt spid="21"/>
                                            </p:tgtEl>
                                            <p:attrNameLst>
                                              <p:attrName>ppt_x</p:attrName>
                                            </p:attrNameLst>
                                          </p:cBhvr>
                                          <p:tavLst>
                                            <p:tav tm="0">
                                              <p:val>
                                                <p:strVal val="#ppt_x"/>
                                              </p:val>
                                            </p:tav>
                                            <p:tav tm="100000">
                                              <p:val>
                                                <p:strVal val="#ppt_x"/>
                                              </p:val>
                                            </p:tav>
                                          </p:tavLst>
                                        </p:anim>
                                        <p:anim calcmode="lin" valueType="num">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10"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ppt_x"/>
                                              </p:val>
                                            </p:tav>
                                            <p:tav tm="100000">
                                              <p:val>
                                                <p:strVal val="#ppt_x"/>
                                              </p:val>
                                            </p:tav>
                                          </p:tavLst>
                                        </p:anim>
                                        <p:anim calcmode="lin" valueType="num">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uỷn.wav"/>
                                            </p:tgtEl>
                                          </p:cMediaNode>
                                        </p:audio>
                                      </p:sub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750" fill="hold"/>
                                            <p:tgtEl>
                                              <p:spTgt spid="23"/>
                                            </p:tgtEl>
                                            <p:attrNameLst>
                                              <p:attrName>ppt_x</p:attrName>
                                            </p:attrNameLst>
                                          </p:cBhvr>
                                          <p:tavLst>
                                            <p:tav tm="0">
                                              <p:val>
                                                <p:strVal val="#ppt_x"/>
                                              </p:val>
                                            </p:tav>
                                            <p:tav tm="100000">
                                              <p:val>
                                                <p:strVal val="#ppt_x"/>
                                              </p:val>
                                            </p:tav>
                                          </p:tavLst>
                                        </p:anim>
                                        <p:anim calcmode="lin" valueType="num">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7"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78872" y="4767016"/>
            <a:ext cx="3786257"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6035706" y="2766962"/>
            <a:ext cx="3107818"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6604D818-9CEF-4850-9327-DBCB1FEAB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81362">
            <a:off x="-113744" y="-166616"/>
            <a:ext cx="3086100" cy="4114800"/>
          </a:xfrm>
          <a:prstGeom prst="rect">
            <a:avLst/>
          </a:prstGeom>
        </p:spPr>
      </p:pic>
      <p:pic>
        <p:nvPicPr>
          <p:cNvPr id="5" name="Picture 4">
            <a:extLst>
              <a:ext uri="{FF2B5EF4-FFF2-40B4-BE49-F238E27FC236}">
                <a16:creationId xmlns:a16="http://schemas.microsoft.com/office/drawing/2014/main" xmlns="" id="{F133C26F-B910-47BF-A4B1-336A4C00B09E}"/>
              </a:ext>
            </a:extLst>
          </p:cNvPr>
          <p:cNvPicPr>
            <a:picLocks noChangeAspect="1"/>
          </p:cNvPicPr>
          <p:nvPr/>
        </p:nvPicPr>
        <p:blipFill>
          <a:blip r:embed="rId9"/>
          <a:stretch>
            <a:fillRect/>
          </a:stretch>
        </p:blipFill>
        <p:spPr>
          <a:xfrm>
            <a:off x="2589586" y="2693988"/>
            <a:ext cx="3836240" cy="1450974"/>
          </a:xfrm>
          <a:prstGeom prst="rect">
            <a:avLst/>
          </a:prstGeom>
        </p:spPr>
      </p:pic>
    </p:spTree>
    <p:extLst>
      <p:ext uri="{BB962C8B-B14F-4D97-AF65-F5344CB8AC3E}">
        <p14:creationId xmlns:p14="http://schemas.microsoft.com/office/powerpoint/2010/main" val="371619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7"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78872" y="4767016"/>
            <a:ext cx="3786257"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6035706" y="2766962"/>
            <a:ext cx="3107818"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6604D818-9CEF-4850-9327-DBCB1FEAB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81362">
            <a:off x="-113744" y="-166616"/>
            <a:ext cx="3086100" cy="4114800"/>
          </a:xfrm>
          <a:prstGeom prst="rect">
            <a:avLst/>
          </a:prstGeom>
        </p:spPr>
      </p:pic>
      <p:pic>
        <p:nvPicPr>
          <p:cNvPr id="13" name="Picture 12">
            <a:extLst>
              <a:ext uri="{FF2B5EF4-FFF2-40B4-BE49-F238E27FC236}">
                <a16:creationId xmlns:a16="http://schemas.microsoft.com/office/drawing/2014/main" xmlns="" id="{4899B87E-1E3E-4754-A8E0-B6028E6A4B79}"/>
              </a:ext>
            </a:extLst>
          </p:cNvPr>
          <p:cNvPicPr>
            <a:picLocks noChangeAspect="1"/>
          </p:cNvPicPr>
          <p:nvPr/>
        </p:nvPicPr>
        <p:blipFill>
          <a:blip r:embed="rId9"/>
          <a:stretch>
            <a:fillRect/>
          </a:stretch>
        </p:blipFill>
        <p:spPr>
          <a:xfrm>
            <a:off x="2338109" y="2107214"/>
            <a:ext cx="5610167" cy="2979136"/>
          </a:xfrm>
          <a:prstGeom prst="rect">
            <a:avLst/>
          </a:prstGeom>
        </p:spPr>
      </p:pic>
    </p:spTree>
    <p:extLst>
      <p:ext uri="{BB962C8B-B14F-4D97-AF65-F5344CB8AC3E}">
        <p14:creationId xmlns:p14="http://schemas.microsoft.com/office/powerpoint/2010/main" val="129940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247651"/>
            <a:ext cx="8145531"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984452" y="255717"/>
            <a:ext cx="7466605" cy="1077218"/>
          </a:xfrm>
          <a:prstGeom prst="rect">
            <a:avLst/>
          </a:prstGeom>
          <a:noFill/>
        </p:spPr>
        <p:txBody>
          <a:bodyPr wrap="square">
            <a:spAutoFit/>
          </a:bodyPr>
          <a:lstStyle/>
          <a:p>
            <a:pPr lvl="0" algn="just">
              <a:defRPr/>
            </a:pPr>
            <a:r>
              <a:rPr lang="en-US" sz="3200" b="1" dirty="0">
                <a:solidFill>
                  <a:srgbClr val="00B050"/>
                </a:solidFill>
                <a:latin typeface="Calibri"/>
              </a:rPr>
              <a:t>4. </a:t>
            </a:r>
            <a:r>
              <a:rPr lang="vi-VN" sz="3200" b="1" dirty="0">
                <a:solidFill>
                  <a:srgbClr val="00B050"/>
                </a:solidFill>
                <a:latin typeface="Calibri"/>
              </a:rPr>
              <a:t>Mỗi câu trong truyện vui dưới đây thuộc kiểu câu nào?</a:t>
            </a:r>
            <a:endParaRPr kumimoji="0" lang="en-US" sz="32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5" name="Picture 4" descr="Rainbow Sticker for iOS &amp;amp; Android | GIPHY">
            <a:extLst>
              <a:ext uri="{FF2B5EF4-FFF2-40B4-BE49-F238E27FC236}">
                <a16:creationId xmlns:a16="http://schemas.microsoft.com/office/drawing/2014/main" xmlns="" id="{970C0537-8268-4D8B-8387-C97FDCF122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645" y="-340794"/>
            <a:ext cx="1212858"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7323F3B-6EDC-484C-907B-713B6892F040}"/>
              </a:ext>
            </a:extLst>
          </p:cNvPr>
          <p:cNvSpPr txBox="1"/>
          <p:nvPr/>
        </p:nvSpPr>
        <p:spPr>
          <a:xfrm>
            <a:off x="914400" y="1419226"/>
            <a:ext cx="7286625" cy="5509200"/>
          </a:xfrm>
          <a:prstGeom prst="rect">
            <a:avLst/>
          </a:prstGeom>
          <a:noFill/>
        </p:spPr>
        <p:txBody>
          <a:bodyPr wrap="square" rtlCol="0">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Chuẩn bị bài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(1) Trời ơi! (2) Sao con đi ngủ sớm thế? (3) Dậy chuẩn bị bài ngày mai đi!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Con: - (4) Con đang chuẩn bị bài. (5) Xin mẹ nói nhỏ một chút! (6) Thầy giáo ra đề bài cho chúng con là “Kể lại một giấc mơ của em.”. (7) Con ngủ sớm xem mơ thấy gì để ngày mai còn kể.</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(8) Ôi trời đất ơi!</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(Phỏng theo Phư-di-cô Phư-di-ô)</a:t>
            </a:r>
          </a:p>
        </p:txBody>
      </p:sp>
    </p:spTree>
    <p:extLst>
      <p:ext uri="{BB962C8B-B14F-4D97-AF65-F5344CB8AC3E}">
        <p14:creationId xmlns:p14="http://schemas.microsoft.com/office/powerpoint/2010/main" val="2757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7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247651"/>
            <a:ext cx="8145531"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xmlns="" id="{970C0537-8268-4D8B-8387-C97FDCF122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645" y="-340794"/>
            <a:ext cx="1212858"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5978CEA2-37FD-4569-88A7-F4DECFC386FF}"/>
              </a:ext>
            </a:extLst>
          </p:cNvPr>
          <p:cNvGrpSpPr/>
          <p:nvPr/>
        </p:nvGrpSpPr>
        <p:grpSpPr>
          <a:xfrm>
            <a:off x="1025824" y="662608"/>
            <a:ext cx="1920240" cy="2560320"/>
            <a:chOff x="1367765" y="662608"/>
            <a:chExt cx="2560320" cy="2560320"/>
          </a:xfrm>
        </p:grpSpPr>
        <p:pic>
          <p:nvPicPr>
            <p:cNvPr id="12" name="Picture 2" descr="Purple Bubble Transparent">
              <a:extLst>
                <a:ext uri="{FF2B5EF4-FFF2-40B4-BE49-F238E27FC236}">
                  <a16:creationId xmlns:a16="http://schemas.microsoft.com/office/drawing/2014/main" xmlns="" id="{95E6E481-A552-4595-94F8-787B6AA277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B9AEE8AE-ACEF-4CCB-B369-5B4C1134693D}"/>
                </a:ext>
              </a:extLst>
            </p:cNvPr>
            <p:cNvSpPr txBox="1"/>
            <p:nvPr/>
          </p:nvSpPr>
          <p:spPr>
            <a:xfrm>
              <a:off x="1680216" y="1450085"/>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cảm</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xmlns="" id="{3CAE5D3C-7C1E-44A2-BA88-03C78F371FB6}"/>
              </a:ext>
            </a:extLst>
          </p:cNvPr>
          <p:cNvSpPr txBox="1"/>
          <p:nvPr/>
        </p:nvSpPr>
        <p:spPr>
          <a:xfrm>
            <a:off x="2978944" y="739259"/>
            <a:ext cx="4772025"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1) Trời ơi! </a:t>
            </a:r>
            <a:endParaRPr lang="en-US" sz="4000" dirty="0"/>
          </a:p>
        </p:txBody>
      </p:sp>
      <p:sp>
        <p:nvSpPr>
          <p:cNvPr id="17" name="TextBox 16">
            <a:extLst>
              <a:ext uri="{FF2B5EF4-FFF2-40B4-BE49-F238E27FC236}">
                <a16:creationId xmlns:a16="http://schemas.microsoft.com/office/drawing/2014/main" xmlns="" id="{7AE7CAB8-6E87-4353-96EE-CE3EC9E59FC8}"/>
              </a:ext>
            </a:extLst>
          </p:cNvPr>
          <p:cNvSpPr txBox="1"/>
          <p:nvPr/>
        </p:nvSpPr>
        <p:spPr>
          <a:xfrm>
            <a:off x="3014663" y="1520309"/>
            <a:ext cx="4772025"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8) Ôi trời đất ơi!</a:t>
            </a:r>
          </a:p>
        </p:txBody>
      </p:sp>
      <p:grpSp>
        <p:nvGrpSpPr>
          <p:cNvPr id="18" name="Group 17">
            <a:extLst>
              <a:ext uri="{FF2B5EF4-FFF2-40B4-BE49-F238E27FC236}">
                <a16:creationId xmlns:a16="http://schemas.microsoft.com/office/drawing/2014/main" xmlns="" id="{12B458B5-69A4-4661-9B5B-C19C47E68E5A}"/>
              </a:ext>
            </a:extLst>
          </p:cNvPr>
          <p:cNvGrpSpPr/>
          <p:nvPr/>
        </p:nvGrpSpPr>
        <p:grpSpPr>
          <a:xfrm>
            <a:off x="997249" y="3253408"/>
            <a:ext cx="1920240" cy="2560320"/>
            <a:chOff x="1367765" y="662608"/>
            <a:chExt cx="2560320" cy="2560320"/>
          </a:xfrm>
        </p:grpSpPr>
        <p:pic>
          <p:nvPicPr>
            <p:cNvPr id="19" name="Picture 2" descr="Purple Bubble Transparent">
              <a:extLst>
                <a:ext uri="{FF2B5EF4-FFF2-40B4-BE49-F238E27FC236}">
                  <a16:creationId xmlns:a16="http://schemas.microsoft.com/office/drawing/2014/main" xmlns="" id="{64B6B9BA-021E-4D50-9655-F667CC54B8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hỏi</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xmlns="" id="{FEE50BD8-8791-4621-94EF-A3CE9CD41046}"/>
              </a:ext>
            </a:extLst>
          </p:cNvPr>
          <p:cNvSpPr txBox="1"/>
          <p:nvPr/>
        </p:nvSpPr>
        <p:spPr>
          <a:xfrm>
            <a:off x="2914650" y="3844409"/>
            <a:ext cx="4772025" cy="1323439"/>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(2) Sao con đi ngủ sớm thế?</a:t>
            </a:r>
            <a:endParaRPr lang="en-US" sz="4000" dirty="0"/>
          </a:p>
        </p:txBody>
      </p:sp>
    </p:spTree>
    <p:extLst>
      <p:ext uri="{BB962C8B-B14F-4D97-AF65-F5344CB8AC3E}">
        <p14:creationId xmlns:p14="http://schemas.microsoft.com/office/powerpoint/2010/main" val="3068823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247651"/>
            <a:ext cx="8145531"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xmlns="" id="{970C0537-8268-4D8B-8387-C97FDCF122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645" y="-340794"/>
            <a:ext cx="1212858"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5978CEA2-37FD-4569-88A7-F4DECFC386FF}"/>
              </a:ext>
            </a:extLst>
          </p:cNvPr>
          <p:cNvGrpSpPr/>
          <p:nvPr/>
        </p:nvGrpSpPr>
        <p:grpSpPr>
          <a:xfrm>
            <a:off x="1025824" y="662608"/>
            <a:ext cx="1920240" cy="2560320"/>
            <a:chOff x="1367765" y="662608"/>
            <a:chExt cx="2560320" cy="2560320"/>
          </a:xfrm>
        </p:grpSpPr>
        <p:pic>
          <p:nvPicPr>
            <p:cNvPr id="12" name="Picture 2" descr="Purple Bubble Transparent">
              <a:extLst>
                <a:ext uri="{FF2B5EF4-FFF2-40B4-BE49-F238E27FC236}">
                  <a16:creationId xmlns:a16="http://schemas.microsoft.com/office/drawing/2014/main" xmlns="" id="{95E6E481-A552-4595-94F8-787B6AA277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B9AEE8AE-ACEF-4CCB-B369-5B4C1134693D}"/>
                </a:ext>
              </a:extLst>
            </p:cNvPr>
            <p:cNvSpPr txBox="1"/>
            <p:nvPr/>
          </p:nvSpPr>
          <p:spPr>
            <a:xfrm>
              <a:off x="1680216" y="1450085"/>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khiến</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xmlns="" id="{3CAE5D3C-7C1E-44A2-BA88-03C78F371FB6}"/>
              </a:ext>
            </a:extLst>
          </p:cNvPr>
          <p:cNvSpPr txBox="1"/>
          <p:nvPr/>
        </p:nvSpPr>
        <p:spPr>
          <a:xfrm>
            <a:off x="2978943" y="739259"/>
            <a:ext cx="5293519" cy="1323439"/>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Dậy chuẩn bị bài ngày mai đi!</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7AE7CAB8-6E87-4353-96EE-CE3EC9E59FC8}"/>
              </a:ext>
            </a:extLst>
          </p:cNvPr>
          <p:cNvSpPr txBox="1"/>
          <p:nvPr/>
        </p:nvSpPr>
        <p:spPr>
          <a:xfrm>
            <a:off x="3014663" y="1520309"/>
            <a:ext cx="4772025" cy="1323439"/>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 Xin mẹ nói nhỏ một chút!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xmlns="" id="{12B458B5-69A4-4661-9B5B-C19C47E68E5A}"/>
              </a:ext>
            </a:extLst>
          </p:cNvPr>
          <p:cNvGrpSpPr/>
          <p:nvPr/>
        </p:nvGrpSpPr>
        <p:grpSpPr>
          <a:xfrm>
            <a:off x="997249" y="3253408"/>
            <a:ext cx="1920240" cy="2560320"/>
            <a:chOff x="1367765" y="662608"/>
            <a:chExt cx="2560320" cy="2560320"/>
          </a:xfrm>
        </p:grpSpPr>
        <p:pic>
          <p:nvPicPr>
            <p:cNvPr id="19" name="Picture 2" descr="Purple Bubble Transparent">
              <a:extLst>
                <a:ext uri="{FF2B5EF4-FFF2-40B4-BE49-F238E27FC236}">
                  <a16:creationId xmlns:a16="http://schemas.microsoft.com/office/drawing/2014/main" xmlns="" id="{64B6B9BA-021E-4D50-9655-F667CC54B8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kể</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xmlns="" id="{FEE50BD8-8791-4621-94EF-A3CE9CD41046}"/>
              </a:ext>
            </a:extLst>
          </p:cNvPr>
          <p:cNvSpPr txBox="1"/>
          <p:nvPr/>
        </p:nvSpPr>
        <p:spPr>
          <a:xfrm>
            <a:off x="2843213" y="3444359"/>
            <a:ext cx="4772025" cy="1323439"/>
          </a:xfrm>
          <a:prstGeom prst="rect">
            <a:avLst/>
          </a:prstGeom>
          <a:noFill/>
        </p:spPr>
        <p:txBody>
          <a:bodyPr wrap="square">
            <a:spAutoFit/>
          </a:bodyPr>
          <a:lstStyle/>
          <a:p>
            <a:pPr lvl="0"/>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(4) Con đang chuẩn bị bài.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1D6DAD03-F570-4690-B5B3-BC3E2582031F}"/>
              </a:ext>
            </a:extLst>
          </p:cNvPr>
          <p:cNvSpPr txBox="1"/>
          <p:nvPr/>
        </p:nvSpPr>
        <p:spPr>
          <a:xfrm>
            <a:off x="2864643" y="4244460"/>
            <a:ext cx="5693569" cy="1754326"/>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(6) Thầy giáo ra đề bài cho chúng con là “Kể lại một giấc mơ của em.”</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xmlns="" id="{842B66DA-AA86-4E9B-9A18-D09B920AED8C}"/>
              </a:ext>
            </a:extLst>
          </p:cNvPr>
          <p:cNvSpPr txBox="1"/>
          <p:nvPr/>
        </p:nvSpPr>
        <p:spPr>
          <a:xfrm>
            <a:off x="2878931" y="5435085"/>
            <a:ext cx="5693569" cy="1754326"/>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(7) Con ngủ sớm xem mơ thấy gì để ngày mai còn kể.</a:t>
            </a:r>
          </a:p>
        </p:txBody>
      </p:sp>
    </p:spTree>
    <p:extLst>
      <p:ext uri="{BB962C8B-B14F-4D97-AF65-F5344CB8AC3E}">
        <p14:creationId xmlns:p14="http://schemas.microsoft.com/office/powerpoint/2010/main" val="1997749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314325" y="665790"/>
            <a:ext cx="8608219"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1667018" y="855995"/>
            <a:ext cx="735553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5. </a:t>
            </a:r>
            <a:r>
              <a:rPr kumimoji="0" lang="vi-VN" sz="3600" b="1" i="0" u="none" strike="noStrike" kern="1200" cap="none" spc="0" normalizeH="0" baseline="0" noProof="0" dirty="0">
                <a:ln>
                  <a:noFill/>
                </a:ln>
                <a:solidFill>
                  <a:srgbClr val="00B0F0"/>
                </a:solidFill>
                <a:effectLst/>
                <a:uLnTx/>
                <a:uFillTx/>
                <a:latin typeface="Calibri"/>
                <a:ea typeface="+mn-ea"/>
                <a:cs typeface="+mn-cs"/>
              </a:rPr>
              <a:t>Dựa vào các tranh dưới đây để đặt câu.</a:t>
            </a:r>
          </a:p>
        </p:txBody>
      </p:sp>
      <p:sp>
        <p:nvSpPr>
          <p:cNvPr id="12" name="Đáp Án D">
            <a:extLst>
              <a:ext uri="{FF2B5EF4-FFF2-40B4-BE49-F238E27FC236}">
                <a16:creationId xmlns:a16="http://schemas.microsoft.com/office/drawing/2014/main" xmlns="" id="{56B47196-8AAE-4644-AC1E-C6A7B6B12845}"/>
              </a:ext>
            </a:extLst>
          </p:cNvPr>
          <p:cNvSpPr/>
          <p:nvPr/>
        </p:nvSpPr>
        <p:spPr>
          <a:xfrm>
            <a:off x="601319" y="1744916"/>
            <a:ext cx="180612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Đáp Án D">
            <a:extLst>
              <a:ext uri="{FF2B5EF4-FFF2-40B4-BE49-F238E27FC236}">
                <a16:creationId xmlns:a16="http://schemas.microsoft.com/office/drawing/2014/main" xmlns="" id="{05FE5FA2-22AF-4EF6-AE20-F4139FA09E9C}"/>
              </a:ext>
            </a:extLst>
          </p:cNvPr>
          <p:cNvSpPr/>
          <p:nvPr/>
        </p:nvSpPr>
        <p:spPr>
          <a:xfrm>
            <a:off x="2600326" y="1763966"/>
            <a:ext cx="194309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Đáp Án D">
            <a:extLst>
              <a:ext uri="{FF2B5EF4-FFF2-40B4-BE49-F238E27FC236}">
                <a16:creationId xmlns:a16="http://schemas.microsoft.com/office/drawing/2014/main" xmlns="" id="{8C89A63E-DDFC-40A8-8C5F-27AD1A7661ED}"/>
              </a:ext>
            </a:extLst>
          </p:cNvPr>
          <p:cNvSpPr/>
          <p:nvPr/>
        </p:nvSpPr>
        <p:spPr>
          <a:xfrm>
            <a:off x="4764882" y="1773491"/>
            <a:ext cx="170021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Đáp Án D">
            <a:extLst>
              <a:ext uri="{FF2B5EF4-FFF2-40B4-BE49-F238E27FC236}">
                <a16:creationId xmlns:a16="http://schemas.microsoft.com/office/drawing/2014/main" xmlns="" id="{376D0D72-62B7-4DBF-9BE5-9AE6F3855336}"/>
              </a:ext>
            </a:extLst>
          </p:cNvPr>
          <p:cNvSpPr/>
          <p:nvPr/>
        </p:nvSpPr>
        <p:spPr>
          <a:xfrm>
            <a:off x="6579394" y="1744916"/>
            <a:ext cx="215741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123D18ED-2B45-4B02-B4F8-C4CB9A63DDBD}"/>
              </a:ext>
            </a:extLst>
          </p:cNvPr>
          <p:cNvPicPr>
            <a:picLocks noChangeAspect="1"/>
          </p:cNvPicPr>
          <p:nvPr/>
        </p:nvPicPr>
        <p:blipFill>
          <a:blip r:embed="rId6"/>
          <a:stretch>
            <a:fillRect/>
          </a:stretch>
        </p:blipFill>
        <p:spPr>
          <a:xfrm>
            <a:off x="342900" y="3086100"/>
            <a:ext cx="4371975" cy="2552700"/>
          </a:xfrm>
          <a:prstGeom prst="rect">
            <a:avLst/>
          </a:prstGeom>
        </p:spPr>
      </p:pic>
      <p:pic>
        <p:nvPicPr>
          <p:cNvPr id="10" name="Picture 9">
            <a:extLst>
              <a:ext uri="{FF2B5EF4-FFF2-40B4-BE49-F238E27FC236}">
                <a16:creationId xmlns:a16="http://schemas.microsoft.com/office/drawing/2014/main" xmlns="" id="{8ACA96C7-90CE-453F-9691-A699FD0A384A}"/>
              </a:ext>
            </a:extLst>
          </p:cNvPr>
          <p:cNvPicPr>
            <a:picLocks noChangeAspect="1"/>
          </p:cNvPicPr>
          <p:nvPr/>
        </p:nvPicPr>
        <p:blipFill>
          <a:blip r:embed="rId7"/>
          <a:stretch>
            <a:fillRect/>
          </a:stretch>
        </p:blipFill>
        <p:spPr>
          <a:xfrm>
            <a:off x="4661297" y="3043238"/>
            <a:ext cx="4079081" cy="2486025"/>
          </a:xfrm>
          <a:prstGeom prst="rect">
            <a:avLst/>
          </a:prstGeom>
        </p:spPr>
      </p:pic>
    </p:spTree>
    <p:extLst>
      <p:ext uri="{BB962C8B-B14F-4D97-AF65-F5344CB8AC3E}">
        <p14:creationId xmlns:p14="http://schemas.microsoft.com/office/powerpoint/2010/main" val="49077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665790"/>
            <a:ext cx="8145531"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40" name="TextBox 39">
            <a:extLst>
              <a:ext uri="{FF2B5EF4-FFF2-40B4-BE49-F238E27FC236}">
                <a16:creationId xmlns:a16="http://schemas.microsoft.com/office/drawing/2014/main" xmlns="" id="{DDD9476F-D5A1-4FAF-9ECD-32A9F81B56AD}"/>
              </a:ext>
            </a:extLst>
          </p:cNvPr>
          <p:cNvSpPr txBox="1"/>
          <p:nvPr/>
        </p:nvSpPr>
        <p:spPr>
          <a:xfrm>
            <a:off x="4322168" y="1460458"/>
            <a:ext cx="3485750"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xmlns=""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845" y="1853565"/>
            <a:ext cx="2971492"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FBD0D219-2E3B-40A8-BFBF-1894F14E7882}"/>
              </a:ext>
            </a:extLst>
          </p:cNvPr>
          <p:cNvSpPr txBox="1"/>
          <p:nvPr/>
        </p:nvSpPr>
        <p:spPr>
          <a:xfrm>
            <a:off x="507206" y="2098504"/>
            <a:ext cx="4293394"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Quan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sát</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đoán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sự</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việc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trong</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xmlns="" id="{3CACEFC6-578E-4492-94F5-6D5F2301D1EE}"/>
              </a:ext>
            </a:extLst>
          </p:cNvPr>
          <p:cNvSpPr txBox="1"/>
          <p:nvPr/>
        </p:nvSpPr>
        <p:spPr>
          <a:xfrm>
            <a:off x="542925" y="3289130"/>
            <a:ext cx="4143375"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xmlns="" id="{FEA963C1-90D8-46BA-B84C-BE4B3968A165}"/>
              </a:ext>
            </a:extLst>
          </p:cNvPr>
          <p:cNvSpPr txBox="1"/>
          <p:nvPr/>
        </p:nvSpPr>
        <p:spPr>
          <a:xfrm>
            <a:off x="514350" y="4184479"/>
            <a:ext cx="4143375"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kiến</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nhóm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7855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14:bounceEnd="40000">
                                          <p:cBhvr additive="base">
                                            <p:cTn id="10"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750" fill="hold"/>
                                            <p:tgtEl>
                                              <p:spTgt spid="42"/>
                                            </p:tgtEl>
                                            <p:attrNameLst>
                                              <p:attrName>ppt_x</p:attrName>
                                            </p:attrNameLst>
                                          </p:cBhvr>
                                          <p:tavLst>
                                            <p:tav tm="0">
                                              <p:val>
                                                <p:strVal val="#ppt_x"/>
                                              </p:val>
                                            </p:tav>
                                            <p:tav tm="100000">
                                              <p:val>
                                                <p:strVal val="#ppt_x"/>
                                              </p:val>
                                            </p:tav>
                                          </p:tavLst>
                                        </p:anim>
                                        <p:anim calcmode="lin" valueType="num">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7"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6"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4673837" y="2219525"/>
            <a:ext cx="172218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2834518" y="2219525"/>
            <a:ext cx="1635197"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xmlns="" id="{51B21E0C-61B0-44F6-8714-9176069712EC}"/>
              </a:ext>
            </a:extLst>
          </p:cNvPr>
          <p:cNvSpPr txBox="1"/>
          <p:nvPr/>
        </p:nvSpPr>
        <p:spPr>
          <a:xfrm>
            <a:off x="3014950" y="1450086"/>
            <a:ext cx="3114098"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924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83552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6631397" y="4858422"/>
            <a:ext cx="25908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5189" y="4504832"/>
            <a:ext cx="27432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xmlns="" id="{51A3B7E3-545B-40DC-B3DC-1811A99AD13B}"/>
              </a:ext>
            </a:extLst>
          </p:cNvPr>
          <p:cNvGrpSpPr/>
          <p:nvPr/>
        </p:nvGrpSpPr>
        <p:grpSpPr>
          <a:xfrm>
            <a:off x="1025824" y="662608"/>
            <a:ext cx="1920240" cy="2560320"/>
            <a:chOff x="1367765" y="662608"/>
            <a:chExt cx="2560320" cy="2560320"/>
          </a:xfrm>
        </p:grpSpPr>
        <p:pic>
          <p:nvPicPr>
            <p:cNvPr id="6146" name="Picture 2" descr="Purple Bubble Transparent">
              <a:extLst>
                <a:ext uri="{FF2B5EF4-FFF2-40B4-BE49-F238E27FC236}">
                  <a16:creationId xmlns:a16="http://schemas.microsoft.com/office/drawing/2014/main" xmlns=""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614322-B9CD-4980-B020-DC905480F42E}"/>
                </a:ext>
              </a:extLst>
            </p:cNvPr>
            <p:cNvSpPr txBox="1"/>
            <p:nvPr/>
          </p:nvSpPr>
          <p:spPr>
            <a:xfrm>
              <a:off x="1680216" y="1450085"/>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xmlns="" id="{37248539-B00A-46D3-8149-8E9261958C43}"/>
              </a:ext>
            </a:extLst>
          </p:cNvPr>
          <p:cNvGrpSpPr/>
          <p:nvPr/>
        </p:nvGrpSpPr>
        <p:grpSpPr>
          <a:xfrm>
            <a:off x="6122636" y="662608"/>
            <a:ext cx="1920240" cy="2560320"/>
            <a:chOff x="8163514" y="662608"/>
            <a:chExt cx="2560320" cy="2560320"/>
          </a:xfrm>
        </p:grpSpPr>
        <p:pic>
          <p:nvPicPr>
            <p:cNvPr id="17" name="Picture 2" descr="Purple Bubble Transparent">
              <a:extLst>
                <a:ext uri="{FF2B5EF4-FFF2-40B4-BE49-F238E27FC236}">
                  <a16:creationId xmlns:a16="http://schemas.microsoft.com/office/drawing/2014/main" xmlns=""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5325C05-252E-48D5-A395-14537A6C032C}"/>
                </a:ext>
              </a:extLst>
            </p:cNvPr>
            <p:cNvSpPr txBox="1"/>
            <p:nvPr/>
          </p:nvSpPr>
          <p:spPr>
            <a:xfrm>
              <a:off x="8480241" y="1450084"/>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287644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4"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4"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314325" y="665790"/>
            <a:ext cx="8608219"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xmlns="" id="{123D18ED-2B45-4B02-B4F8-C4CB9A63DDBD}"/>
              </a:ext>
            </a:extLst>
          </p:cNvPr>
          <p:cNvPicPr>
            <a:picLocks noChangeAspect="1"/>
          </p:cNvPicPr>
          <p:nvPr/>
        </p:nvPicPr>
        <p:blipFill>
          <a:blip r:embed="rId6"/>
          <a:stretch>
            <a:fillRect/>
          </a:stretch>
        </p:blipFill>
        <p:spPr>
          <a:xfrm>
            <a:off x="314325" y="1152525"/>
            <a:ext cx="4371975" cy="2552700"/>
          </a:xfrm>
          <a:prstGeom prst="rect">
            <a:avLst/>
          </a:prstGeom>
        </p:spPr>
      </p:pic>
      <p:pic>
        <p:nvPicPr>
          <p:cNvPr id="10" name="Picture 9">
            <a:extLst>
              <a:ext uri="{FF2B5EF4-FFF2-40B4-BE49-F238E27FC236}">
                <a16:creationId xmlns:a16="http://schemas.microsoft.com/office/drawing/2014/main" xmlns="" id="{8ACA96C7-90CE-453F-9691-A699FD0A384A}"/>
              </a:ext>
            </a:extLst>
          </p:cNvPr>
          <p:cNvPicPr>
            <a:picLocks noChangeAspect="1"/>
          </p:cNvPicPr>
          <p:nvPr/>
        </p:nvPicPr>
        <p:blipFill>
          <a:blip r:embed="rId7"/>
          <a:stretch>
            <a:fillRect/>
          </a:stretch>
        </p:blipFill>
        <p:spPr>
          <a:xfrm>
            <a:off x="4711303" y="1176338"/>
            <a:ext cx="4079081" cy="2486025"/>
          </a:xfrm>
          <a:prstGeom prst="rect">
            <a:avLst/>
          </a:prstGeom>
        </p:spPr>
      </p:pic>
      <p:sp>
        <p:nvSpPr>
          <p:cNvPr id="16" name="Đáp Án D">
            <a:extLst>
              <a:ext uri="{FF2B5EF4-FFF2-40B4-BE49-F238E27FC236}">
                <a16:creationId xmlns:a16="http://schemas.microsoft.com/office/drawing/2014/main" xmlns="" id="{DEFF781A-EE35-4FE8-B04E-BE7BD14969ED}"/>
              </a:ext>
            </a:extLst>
          </p:cNvPr>
          <p:cNvSpPr/>
          <p:nvPr/>
        </p:nvSpPr>
        <p:spPr>
          <a:xfrm>
            <a:off x="429869" y="3859466"/>
            <a:ext cx="1806125"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Ngủ dậy thật là thoải mái!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Đáp Án D">
            <a:extLst>
              <a:ext uri="{FF2B5EF4-FFF2-40B4-BE49-F238E27FC236}">
                <a16:creationId xmlns:a16="http://schemas.microsoft.com/office/drawing/2014/main" xmlns="" id="{BD5DE765-61A1-42CC-8DEB-66B840F56F3D}"/>
              </a:ext>
            </a:extLst>
          </p:cNvPr>
          <p:cNvSpPr/>
          <p:nvPr/>
        </p:nvSpPr>
        <p:spPr>
          <a:xfrm>
            <a:off x="2687294" y="3830891"/>
            <a:ext cx="1891850"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nhỉ</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Đáp Án D">
            <a:extLst>
              <a:ext uri="{FF2B5EF4-FFF2-40B4-BE49-F238E27FC236}">
                <a16:creationId xmlns:a16="http://schemas.microsoft.com/office/drawing/2014/main" xmlns="" id="{443B8037-56A9-43E1-B332-F63E1DD03E33}"/>
              </a:ext>
            </a:extLst>
          </p:cNvPr>
          <p:cNvSpPr/>
          <p:nvPr/>
        </p:nvSpPr>
        <p:spPr>
          <a:xfrm>
            <a:off x="4730406" y="3849940"/>
            <a:ext cx="202758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 soạn sách vở để chuẩn bị đến trường.</a:t>
            </a:r>
          </a:p>
        </p:txBody>
      </p:sp>
      <p:sp>
        <p:nvSpPr>
          <p:cNvPr id="22" name="Đáp Án D">
            <a:extLst>
              <a:ext uri="{FF2B5EF4-FFF2-40B4-BE49-F238E27FC236}">
                <a16:creationId xmlns:a16="http://schemas.microsoft.com/office/drawing/2014/main" xmlns="" id="{6F8BD9B8-092A-4BE9-B649-303850169426}"/>
              </a:ext>
            </a:extLst>
          </p:cNvPr>
          <p:cNvSpPr/>
          <p:nvPr/>
        </p:nvSpPr>
        <p:spPr>
          <a:xfrm>
            <a:off x="6902106" y="3868990"/>
            <a:ext cx="202758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 ơi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chờ cháu với ạ! </a:t>
            </a:r>
          </a:p>
        </p:txBody>
      </p:sp>
    </p:spTree>
    <p:extLst>
      <p:ext uri="{BB962C8B-B14F-4D97-AF65-F5344CB8AC3E}">
        <p14:creationId xmlns:p14="http://schemas.microsoft.com/office/powerpoint/2010/main" val="140528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477" y="-635"/>
            <a:ext cx="9144476"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14300" y="665790"/>
            <a:ext cx="8808244"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200026" y="855995"/>
            <a:ext cx="8822531" cy="3139321"/>
          </a:xfrm>
          <a:prstGeom prst="rect">
            <a:avLst/>
          </a:prstGeom>
          <a:noFill/>
        </p:spPr>
        <p:txBody>
          <a:bodyPr wrap="square">
            <a:spAutoFit/>
          </a:bodyPr>
          <a:lstStyle/>
          <a:p>
            <a:pPr lvl="0" algn="just">
              <a:defRPr/>
            </a:pPr>
            <a:r>
              <a:rPr lang="vi-VN" sz="3300" b="1" dirty="0">
                <a:solidFill>
                  <a:srgbClr val="00B0F0"/>
                </a:solidFill>
                <a:latin typeface="Calibri"/>
              </a:rPr>
              <a:t>6</a:t>
            </a:r>
            <a:r>
              <a:rPr lang="en-US" sz="3300" b="1" dirty="0">
                <a:solidFill>
                  <a:srgbClr val="00B0F0"/>
                </a:solidFill>
                <a:latin typeface="Calibri"/>
              </a:rPr>
              <a:t>. </a:t>
            </a:r>
            <a:r>
              <a:rPr lang="vi-VN" sz="3300" b="1" dirty="0">
                <a:solidFill>
                  <a:srgbClr val="00B0F0"/>
                </a:solidFill>
                <a:latin typeface="Calibri"/>
              </a:rPr>
              <a:t>Nói tiếp để hoàn thành các câu dưới đây rồi chép vào vở.</a:t>
            </a:r>
          </a:p>
          <a:p>
            <a:pPr lvl="0" algn="just">
              <a:defRPr/>
            </a:pPr>
            <a:r>
              <a:rPr lang="vi-VN" sz="3300" b="1" dirty="0">
                <a:solidFill>
                  <a:srgbClr val="FF0000"/>
                </a:solidFill>
                <a:latin typeface="Calibri"/>
              </a:rPr>
              <a:t>a. Phòng của bạn nhỏ vương vãi đủ thứ: □, □, □,…</a:t>
            </a:r>
          </a:p>
          <a:p>
            <a:pPr lvl="0" algn="just">
              <a:defRPr/>
            </a:pPr>
            <a:r>
              <a:rPr lang="vi-VN" sz="3300" b="1" dirty="0">
                <a:solidFill>
                  <a:srgbClr val="FF0000"/>
                </a:solidFill>
                <a:latin typeface="Calibri"/>
              </a:rPr>
              <a:t>b. Bạn nhỏ đến trường muộn vì phải đi tìm □, □, □,…</a:t>
            </a:r>
          </a:p>
        </p:txBody>
      </p:sp>
      <p:sp>
        <p:nvSpPr>
          <p:cNvPr id="16" name="TextBox 15">
            <a:extLst>
              <a:ext uri="{FF2B5EF4-FFF2-40B4-BE49-F238E27FC236}">
                <a16:creationId xmlns:a16="http://schemas.microsoft.com/office/drawing/2014/main" xmlns="" id="{B610DAC8-C5DE-4624-BE5B-B2EA893A1196}"/>
              </a:ext>
            </a:extLst>
          </p:cNvPr>
          <p:cNvSpPr txBox="1"/>
          <p:nvPr/>
        </p:nvSpPr>
        <p:spPr>
          <a:xfrm>
            <a:off x="5236369" y="3028950"/>
            <a:ext cx="2993030" cy="1820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17" name="Picture 2" descr="実は自分が苦手な内容の方が教えやすい・・？">
            <a:extLst>
              <a:ext uri="{FF2B5EF4-FFF2-40B4-BE49-F238E27FC236}">
                <a16:creationId xmlns:a16="http://schemas.microsoft.com/office/drawing/2014/main" xmlns="" id="{D3207B23-6E4D-4C63-9220-C0CB39FB9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0779" y="3231902"/>
            <a:ext cx="2551464" cy="34546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ED830FF2-D9FE-4B6D-9AAB-C08CFE01BBC8}"/>
              </a:ext>
            </a:extLst>
          </p:cNvPr>
          <p:cNvSpPr txBox="1"/>
          <p:nvPr/>
        </p:nvSpPr>
        <p:spPr>
          <a:xfrm>
            <a:off x="750094" y="3397138"/>
            <a:ext cx="4600574" cy="1569660"/>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Từng em nói tiếp để hoàn thành 2 câu đã cho </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xmlns="" id="{DBCEE36C-EB55-41F6-9251-EB7B24A88677}"/>
              </a:ext>
            </a:extLst>
          </p:cNvPr>
          <p:cNvSpPr txBox="1"/>
          <p:nvPr/>
        </p:nvSpPr>
        <p:spPr>
          <a:xfrm>
            <a:off x="721519" y="4711588"/>
            <a:ext cx="4600574" cy="1569660"/>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Cả nhóm góp ý, viết câu đã thống nhất vào bảng nhóm.</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418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477" y="-635"/>
            <a:ext cx="9144476"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6"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4673837" y="2219525"/>
            <a:ext cx="172218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2834518" y="2219525"/>
            <a:ext cx="1635197"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xmlns="" id="{51B21E0C-61B0-44F6-8714-9176069712EC}"/>
              </a:ext>
            </a:extLst>
          </p:cNvPr>
          <p:cNvSpPr txBox="1"/>
          <p:nvPr/>
        </p:nvSpPr>
        <p:spPr>
          <a:xfrm>
            <a:off x="3014950" y="1450086"/>
            <a:ext cx="3114098"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924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83552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6631397" y="4858422"/>
            <a:ext cx="25908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5189" y="4504832"/>
            <a:ext cx="27432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xmlns="" id="{51A3B7E3-545B-40DC-B3DC-1811A99AD13B}"/>
              </a:ext>
            </a:extLst>
          </p:cNvPr>
          <p:cNvGrpSpPr/>
          <p:nvPr/>
        </p:nvGrpSpPr>
        <p:grpSpPr>
          <a:xfrm>
            <a:off x="1025824" y="662608"/>
            <a:ext cx="1920240" cy="2560320"/>
            <a:chOff x="1367765" y="662608"/>
            <a:chExt cx="2560320" cy="2560320"/>
          </a:xfrm>
        </p:grpSpPr>
        <p:pic>
          <p:nvPicPr>
            <p:cNvPr id="6146" name="Picture 2" descr="Purple Bubble Transparent">
              <a:extLst>
                <a:ext uri="{FF2B5EF4-FFF2-40B4-BE49-F238E27FC236}">
                  <a16:creationId xmlns:a16="http://schemas.microsoft.com/office/drawing/2014/main" xmlns="" id="{0BD33E40-6D27-4EE5-9E1A-01A1CA9130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614322-B9CD-4980-B020-DC905480F42E}"/>
                </a:ext>
              </a:extLst>
            </p:cNvPr>
            <p:cNvSpPr txBox="1"/>
            <p:nvPr/>
          </p:nvSpPr>
          <p:spPr>
            <a:xfrm>
              <a:off x="1680216" y="1450085"/>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xmlns="" id="{37248539-B00A-46D3-8149-8E9261958C43}"/>
              </a:ext>
            </a:extLst>
          </p:cNvPr>
          <p:cNvGrpSpPr/>
          <p:nvPr/>
        </p:nvGrpSpPr>
        <p:grpSpPr>
          <a:xfrm>
            <a:off x="6122636" y="662608"/>
            <a:ext cx="1920240" cy="2560320"/>
            <a:chOff x="8163514" y="662608"/>
            <a:chExt cx="2560320" cy="2560320"/>
          </a:xfrm>
        </p:grpSpPr>
        <p:pic>
          <p:nvPicPr>
            <p:cNvPr id="17" name="Picture 2" descr="Purple Bubble Transparent">
              <a:extLst>
                <a:ext uri="{FF2B5EF4-FFF2-40B4-BE49-F238E27FC236}">
                  <a16:creationId xmlns:a16="http://schemas.microsoft.com/office/drawing/2014/main" xmlns="" id="{5827F7EA-9D63-4D5D-9216-D223AD888D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5325C05-252E-48D5-A395-14537A6C032C}"/>
                </a:ext>
              </a:extLst>
            </p:cNvPr>
            <p:cNvSpPr txBox="1"/>
            <p:nvPr/>
          </p:nvSpPr>
          <p:spPr>
            <a:xfrm>
              <a:off x="8480241" y="1450084"/>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2004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5"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5"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14300" y="665790"/>
            <a:ext cx="8808244"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xmlns="" id="{ED830FF2-D9FE-4B6D-9AAB-C08CFE01BBC8}"/>
              </a:ext>
            </a:extLst>
          </p:cNvPr>
          <p:cNvSpPr txBox="1"/>
          <p:nvPr/>
        </p:nvSpPr>
        <p:spPr>
          <a:xfrm>
            <a:off x="678657" y="1254013"/>
            <a:ext cx="6993731"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 Phòng của bạn nhỏ vương vãi đủ thứ: hộp bút, sách vở, thước kẻ,…</a:t>
            </a:r>
          </a:p>
        </p:txBody>
      </p:sp>
      <p:sp>
        <p:nvSpPr>
          <p:cNvPr id="19" name="TextBox 18">
            <a:extLst>
              <a:ext uri="{FF2B5EF4-FFF2-40B4-BE49-F238E27FC236}">
                <a16:creationId xmlns:a16="http://schemas.microsoft.com/office/drawing/2014/main" xmlns="" id="{DBCEE36C-EB55-41F6-9251-EB7B24A88677}"/>
              </a:ext>
            </a:extLst>
          </p:cNvPr>
          <p:cNvSpPr txBox="1"/>
          <p:nvPr/>
        </p:nvSpPr>
        <p:spPr>
          <a:xfrm>
            <a:off x="628650" y="2882788"/>
            <a:ext cx="7129463"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b. Bạn nhỏ đến trường muộn vì phải đi tìm bút, sách, vở,…</a:t>
            </a:r>
          </a:p>
        </p:txBody>
      </p:sp>
    </p:spTree>
    <p:extLst>
      <p:ext uri="{BB962C8B-B14F-4D97-AF65-F5344CB8AC3E}">
        <p14:creationId xmlns:p14="http://schemas.microsoft.com/office/powerpoint/2010/main" val="221400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665790"/>
            <a:ext cx="8145531"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41" name="圆角矩形 6">
            <a:extLst>
              <a:ext uri="{FF2B5EF4-FFF2-40B4-BE49-F238E27FC236}">
                <a16:creationId xmlns:a16="http://schemas.microsoft.com/office/drawing/2014/main" xmlns="" id="{9BDF1D96-0F12-430D-85AD-1FAA40D7DC0B}"/>
              </a:ext>
            </a:extLst>
          </p:cNvPr>
          <p:cNvSpPr/>
          <p:nvPr/>
        </p:nvSpPr>
        <p:spPr>
          <a:xfrm>
            <a:off x="992981" y="2092271"/>
            <a:ext cx="7158038"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41">
            <a:extLst>
              <a:ext uri="{FF2B5EF4-FFF2-40B4-BE49-F238E27FC236}">
                <a16:creationId xmlns:a16="http://schemas.microsoft.com/office/drawing/2014/main" xmlns="" id="{A6F6DC60-457F-45A5-B47E-AB7B5D4AC5FE}"/>
              </a:ext>
            </a:extLst>
          </p:cNvPr>
          <p:cNvPicPr>
            <a:picLocks noChangeAspect="1"/>
          </p:cNvPicPr>
          <p:nvPr/>
        </p:nvPicPr>
        <p:blipFill>
          <a:blip r:embed="rId5"/>
          <a:stretch>
            <a:fillRect/>
          </a:stretch>
        </p:blipFill>
        <p:spPr>
          <a:xfrm>
            <a:off x="2778919" y="267391"/>
            <a:ext cx="3619760" cy="2074132"/>
          </a:xfrm>
          <a:prstGeom prst="rect">
            <a:avLst/>
          </a:prstGeom>
        </p:spPr>
      </p:pic>
      <p:sp>
        <p:nvSpPr>
          <p:cNvPr id="44" name="TextBox 43">
            <a:extLst>
              <a:ext uri="{FF2B5EF4-FFF2-40B4-BE49-F238E27FC236}">
                <a16:creationId xmlns:a16="http://schemas.microsoft.com/office/drawing/2014/main" xmlns="" id="{ACD32915-5624-40E1-A568-E083E59870D3}"/>
              </a:ext>
            </a:extLst>
          </p:cNvPr>
          <p:cNvSpPr txBox="1"/>
          <p:nvPr/>
        </p:nvSpPr>
        <p:spPr>
          <a:xfrm>
            <a:off x="1978303" y="2833469"/>
            <a:ext cx="5293564"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hãy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nêu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tên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các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bài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tập</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trong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kì</a:t>
            </a:r>
            <a:r>
              <a:rPr lang="en-US" sz="4400"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83748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0000">
                                          <p:cBhvr additive="base">
                                            <p:cTn id="7" dur="500" fill="hold"/>
                                            <p:tgtEl>
                                              <p:spTgt spid="4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7"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Picture 10">
            <a:extLst>
              <a:ext uri="{FF2B5EF4-FFF2-40B4-BE49-F238E27FC236}">
                <a16:creationId xmlns:a16="http://schemas.microsoft.com/office/drawing/2014/main" xmlns="" id="{6604D818-9CEF-4850-9327-DBCB1FEAB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1362">
            <a:off x="-113744" y="-166616"/>
            <a:ext cx="3086100" cy="4114800"/>
          </a:xfrm>
          <a:prstGeom prst="rect">
            <a:avLst/>
          </a:prstGeom>
        </p:spPr>
      </p:pic>
      <p:pic>
        <p:nvPicPr>
          <p:cNvPr id="12" name="Picture 11">
            <a:extLst>
              <a:ext uri="{FF2B5EF4-FFF2-40B4-BE49-F238E27FC236}">
                <a16:creationId xmlns:a16="http://schemas.microsoft.com/office/drawing/2014/main" xmlns="" id="{52BF3848-5ECA-4C67-840E-811552C13676}"/>
              </a:ext>
            </a:extLst>
          </p:cNvPr>
          <p:cNvPicPr>
            <a:picLocks noChangeAspect="1"/>
          </p:cNvPicPr>
          <p:nvPr/>
        </p:nvPicPr>
        <p:blipFill>
          <a:blip r:embed="rId5"/>
          <a:stretch>
            <a:fillRect/>
          </a:stretch>
        </p:blipFill>
        <p:spPr>
          <a:xfrm>
            <a:off x="2518075" y="2021206"/>
            <a:ext cx="4352921" cy="132904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xmlns="" id="{67990659-6302-4AF2-978B-2E4F850C2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1019" y="3416006"/>
            <a:ext cx="2121270" cy="259360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xmlns="" id="{9242177D-2B2D-47B0-85A5-8D87BECFB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6160" y="3251474"/>
            <a:ext cx="1269796" cy="2629998"/>
          </a:xfrm>
          <a:prstGeom prst="rect">
            <a:avLst/>
          </a:prstGeom>
        </p:spPr>
      </p:pic>
    </p:spTree>
    <p:extLst>
      <p:ext uri="{BB962C8B-B14F-4D97-AF65-F5344CB8AC3E}">
        <p14:creationId xmlns:p14="http://schemas.microsoft.com/office/powerpoint/2010/main" val="2762532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grpSp>
        <p:nvGrpSpPr>
          <p:cNvPr id="10" name="组合 57">
            <a:extLst>
              <a:ext uri="{FF2B5EF4-FFF2-40B4-BE49-F238E27FC236}">
                <a16:creationId xmlns:a16="http://schemas.microsoft.com/office/drawing/2014/main" xmlns="" id="{FD319B9C-6D65-45FC-A003-454DF802ACD2}"/>
              </a:ext>
            </a:extLst>
          </p:cNvPr>
          <p:cNvGrpSpPr/>
          <p:nvPr/>
        </p:nvGrpSpPr>
        <p:grpSpPr>
          <a:xfrm>
            <a:off x="300038" y="300989"/>
            <a:ext cx="8715375" cy="6318885"/>
            <a:chOff x="6380" y="1309"/>
            <a:chExt cx="7586" cy="6347"/>
          </a:xfrm>
        </p:grpSpPr>
        <p:sp>
          <p:nvSpPr>
            <p:cNvPr id="11" name="云形 56">
              <a:extLst>
                <a:ext uri="{FF2B5EF4-FFF2-40B4-BE49-F238E27FC236}">
                  <a16:creationId xmlns:a16="http://schemas.microsoft.com/office/drawing/2014/main" xmlns="" id="{861AF5DF-7B8E-482B-9F60-64C823ABA4F3}"/>
                </a:ext>
              </a:extLst>
            </p:cNvPr>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54">
              <a:extLst>
                <a:ext uri="{FF2B5EF4-FFF2-40B4-BE49-F238E27FC236}">
                  <a16:creationId xmlns:a16="http://schemas.microsoft.com/office/drawing/2014/main" xmlns="" id="{17841210-AC37-4243-8C9E-06714C137D74}"/>
                </a:ext>
              </a:extLst>
            </p:cNvPr>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3" name="Picture 12">
            <a:extLst>
              <a:ext uri="{FF2B5EF4-FFF2-40B4-BE49-F238E27FC236}">
                <a16:creationId xmlns:a16="http://schemas.microsoft.com/office/drawing/2014/main" xmlns="" id="{3BF3FAB4-29A3-4E38-B682-4E5225426587}"/>
              </a:ext>
            </a:extLst>
          </p:cNvPr>
          <p:cNvPicPr>
            <a:picLocks noChangeAspect="1"/>
          </p:cNvPicPr>
          <p:nvPr/>
        </p:nvPicPr>
        <p:blipFill>
          <a:blip r:embed="rId5" cstate="print">
            <a:extLst>
              <a:ext uri="{28A0092B-C50C-407E-A947-70E740481C1C}">
                <a14:useLocalDpi xmlns:a14="http://schemas.microsoft.com/office/drawing/2010/main" val="0"/>
              </a:ext>
            </a:extLst>
          </a:blip>
          <a:srcRect l="578" t="18600" r="526" b="51863"/>
          <a:stretch>
            <a:fillRect/>
          </a:stretch>
        </p:blipFill>
        <p:spPr>
          <a:xfrm>
            <a:off x="2712620" y="1059242"/>
            <a:ext cx="3175791" cy="903199"/>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14" name="Picture 13">
            <a:extLst>
              <a:ext uri="{FF2B5EF4-FFF2-40B4-BE49-F238E27FC236}">
                <a16:creationId xmlns:a16="http://schemas.microsoft.com/office/drawing/2014/main" xmlns="" id="{233EF640-B78D-448E-85BA-162C7AD4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5526" y="1619823"/>
            <a:ext cx="3768113" cy="2344799"/>
          </a:xfrm>
          <a:prstGeom prst="rect">
            <a:avLst/>
          </a:prstGeom>
        </p:spPr>
      </p:pic>
      <p:sp>
        <p:nvSpPr>
          <p:cNvPr id="3" name="TextBox 2">
            <a:extLst>
              <a:ext uri="{FF2B5EF4-FFF2-40B4-BE49-F238E27FC236}">
                <a16:creationId xmlns:a16="http://schemas.microsoft.com/office/drawing/2014/main" xmlns="" id="{7589046D-94C0-4D28-9BC4-68003BEE75FD}"/>
              </a:ext>
            </a:extLst>
          </p:cNvPr>
          <p:cNvSpPr txBox="1"/>
          <p:nvPr/>
        </p:nvSpPr>
        <p:spPr>
          <a:xfrm>
            <a:off x="942975" y="4010026"/>
            <a:ext cx="6872288" cy="1754326"/>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Mỗi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đặt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một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hỏi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cảm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09532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37" y="0"/>
            <a:ext cx="9144476" cy="6858000"/>
          </a:xfrm>
          <a:prstGeom prst="rect">
            <a:avLst/>
          </a:prstGeom>
        </p:spPr>
      </p:pic>
      <p:grpSp>
        <p:nvGrpSpPr>
          <p:cNvPr id="32" name="组合 31"/>
          <p:cNvGrpSpPr/>
          <p:nvPr/>
        </p:nvGrpSpPr>
        <p:grpSpPr>
          <a:xfrm>
            <a:off x="1188291" y="752496"/>
            <a:ext cx="5953574"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612" y="2362106"/>
            <a:ext cx="9144476"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5893186" y="4234161"/>
            <a:ext cx="2075021"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206" y="37631"/>
            <a:ext cx="1191075"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8868" y="746239"/>
            <a:ext cx="1295565" cy="1097672"/>
          </a:xfrm>
          <a:prstGeom prst="rect">
            <a:avLst/>
          </a:prstGeom>
          <a:effectLst>
            <a:outerShdw blurRad="63500" sx="102000" sy="102000" algn="ctr" rotWithShape="0">
              <a:prstClr val="black">
                <a:alpha val="40000"/>
              </a:prstClr>
            </a:outerShdw>
          </a:effectLst>
        </p:spPr>
      </p:pic>
      <p:pic>
        <p:nvPicPr>
          <p:cNvPr id="12" name="图片 15">
            <a:extLst>
              <a:ext uri="{FF2B5EF4-FFF2-40B4-BE49-F238E27FC236}">
                <a16:creationId xmlns:a16="http://schemas.microsoft.com/office/drawing/2014/main" xmlns="" id="{434B24DB-4006-4606-9772-AB79C2578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627" y="19785"/>
            <a:ext cx="1191075" cy="171069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xmlns="" id="{F465CD23-A4F0-4385-B91F-79DA2D8A0289}"/>
              </a:ext>
            </a:extLst>
          </p:cNvPr>
          <p:cNvPicPr>
            <a:picLocks noChangeAspect="1"/>
          </p:cNvPicPr>
          <p:nvPr/>
        </p:nvPicPr>
        <p:blipFill>
          <a:blip r:embed="rId8"/>
          <a:stretch>
            <a:fillRect/>
          </a:stretch>
        </p:blipFill>
        <p:spPr>
          <a:xfrm>
            <a:off x="1582548" y="1985270"/>
            <a:ext cx="5107367" cy="2792210"/>
          </a:xfrm>
          <a:prstGeom prst="rect">
            <a:avLst/>
          </a:prstGeom>
        </p:spPr>
      </p:pic>
    </p:spTree>
    <p:extLst>
      <p:ext uri="{BB962C8B-B14F-4D97-AF65-F5344CB8AC3E}">
        <p14:creationId xmlns:p14="http://schemas.microsoft.com/office/powerpoint/2010/main" val="46847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98758" y="247651"/>
            <a:ext cx="8145531"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984452" y="255716"/>
            <a:ext cx="718085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libri"/>
              </a:rPr>
              <a:t>1. </a:t>
            </a:r>
            <a:r>
              <a:rPr lang="en-US" sz="3200" b="1" dirty="0" err="1">
                <a:solidFill>
                  <a:srgbClr val="00B050"/>
                </a:solidFill>
                <a:latin typeface="Calibri"/>
              </a:rPr>
              <a:t>Đọc</a:t>
            </a:r>
            <a:r>
              <a:rPr lang="en-US" sz="3200" b="1" dirty="0">
                <a:solidFill>
                  <a:srgbClr val="00B050"/>
                </a:solidFill>
                <a:latin typeface="Calibri"/>
              </a:rPr>
              <a:t> </a:t>
            </a:r>
            <a:r>
              <a:rPr lang="en-US" sz="3200" b="1" dirty="0" err="1">
                <a:solidFill>
                  <a:srgbClr val="00B050"/>
                </a:solidFill>
                <a:latin typeface="Calibri"/>
              </a:rPr>
              <a:t>các</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dưới</a:t>
            </a:r>
            <a:r>
              <a:rPr lang="en-US" sz="3200" b="1" dirty="0">
                <a:solidFill>
                  <a:srgbClr val="00B050"/>
                </a:solidFill>
                <a:latin typeface="Calibri"/>
              </a:rPr>
              <a:t> </a:t>
            </a:r>
            <a:r>
              <a:rPr lang="en-US" sz="3200" b="1" dirty="0" err="1">
                <a:solidFill>
                  <a:srgbClr val="00B050"/>
                </a:solidFill>
                <a:latin typeface="Calibri"/>
              </a:rPr>
              <a:t>đây</a:t>
            </a:r>
            <a:r>
              <a:rPr lang="en-US" sz="3200" b="1" dirty="0">
                <a:solidFill>
                  <a:srgbClr val="00B050"/>
                </a:solidFill>
                <a:latin typeface="Calibri"/>
              </a:rPr>
              <a:t> </a:t>
            </a:r>
            <a:r>
              <a:rPr lang="en-US" sz="3200" b="1" dirty="0" err="1">
                <a:solidFill>
                  <a:srgbClr val="00B050"/>
                </a:solidFill>
                <a:latin typeface="Calibri"/>
              </a:rPr>
              <a:t>và</a:t>
            </a:r>
            <a:r>
              <a:rPr lang="en-US" sz="3200" b="1" dirty="0">
                <a:solidFill>
                  <a:srgbClr val="00B050"/>
                </a:solidFill>
                <a:latin typeface="Calibri"/>
              </a:rPr>
              <a:t> </a:t>
            </a:r>
            <a:r>
              <a:rPr lang="en-US" sz="3200" b="1" dirty="0" err="1">
                <a:solidFill>
                  <a:srgbClr val="00B050"/>
                </a:solidFill>
                <a:latin typeface="Calibri"/>
              </a:rPr>
              <a:t>nêu</a:t>
            </a:r>
            <a:r>
              <a:rPr lang="en-US" sz="3200" b="1" dirty="0">
                <a:solidFill>
                  <a:srgbClr val="00B050"/>
                </a:solidFill>
                <a:latin typeface="Calibri"/>
              </a:rPr>
              <a:t> </a:t>
            </a:r>
            <a:r>
              <a:rPr lang="en-US" sz="3200" b="1" dirty="0" err="1">
                <a:solidFill>
                  <a:srgbClr val="00B050"/>
                </a:solidFill>
                <a:latin typeface="Calibri"/>
              </a:rPr>
              <a:t>tên</a:t>
            </a:r>
            <a:r>
              <a:rPr lang="en-US" sz="3200" b="1" dirty="0">
                <a:solidFill>
                  <a:srgbClr val="00B050"/>
                </a:solidFill>
                <a:latin typeface="Calibri"/>
              </a:rPr>
              <a:t> </a:t>
            </a:r>
            <a:r>
              <a:rPr lang="en-US" sz="3200" b="1" dirty="0" err="1">
                <a:solidFill>
                  <a:srgbClr val="00B050"/>
                </a:solidFill>
                <a:latin typeface="Calibri"/>
              </a:rPr>
              <a:t>bài</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chứa</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đó</a:t>
            </a:r>
            <a:endParaRPr kumimoji="0" lang="en-US" sz="3200" b="1" i="0" u="none" strike="noStrike" kern="1200" cap="none" spc="0" normalizeH="0" baseline="0" noProof="0" dirty="0">
              <a:ln>
                <a:noFill/>
              </a:ln>
              <a:solidFill>
                <a:srgbClr val="00B050"/>
              </a:solidFill>
              <a:effectLst/>
              <a:uLnTx/>
              <a:uFillTx/>
              <a:latin typeface="Calibri"/>
            </a:endParaRPr>
          </a:p>
        </p:txBody>
      </p:sp>
      <p:pic>
        <p:nvPicPr>
          <p:cNvPr id="15" name="Picture 4" descr="Rainbow Sticker for iOS &amp;amp; Android | GIPHY">
            <a:extLst>
              <a:ext uri="{FF2B5EF4-FFF2-40B4-BE49-F238E27FC236}">
                <a16:creationId xmlns:a16="http://schemas.microsoft.com/office/drawing/2014/main" xmlns="" id="{970C0537-8268-4D8B-8387-C97FDCF122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645" y="-340794"/>
            <a:ext cx="1349949" cy="179993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9356DA48-CC98-4A7B-B8BB-EED202EAA9AB}"/>
              </a:ext>
            </a:extLst>
          </p:cNvPr>
          <p:cNvPicPr>
            <a:picLocks noChangeAspect="1"/>
          </p:cNvPicPr>
          <p:nvPr/>
        </p:nvPicPr>
        <p:blipFill>
          <a:blip r:embed="rId6"/>
          <a:stretch>
            <a:fillRect/>
          </a:stretch>
        </p:blipFill>
        <p:spPr>
          <a:xfrm>
            <a:off x="1239441" y="1276351"/>
            <a:ext cx="6404372" cy="1823309"/>
          </a:xfrm>
          <a:prstGeom prst="rect">
            <a:avLst/>
          </a:prstGeom>
        </p:spPr>
      </p:pic>
      <p:pic>
        <p:nvPicPr>
          <p:cNvPr id="10" name="Picture 9">
            <a:extLst>
              <a:ext uri="{FF2B5EF4-FFF2-40B4-BE49-F238E27FC236}">
                <a16:creationId xmlns:a16="http://schemas.microsoft.com/office/drawing/2014/main" xmlns="" id="{CF1FA981-70FF-48FD-B898-2CFBD5CA1DFC}"/>
              </a:ext>
            </a:extLst>
          </p:cNvPr>
          <p:cNvPicPr>
            <a:picLocks noChangeAspect="1"/>
          </p:cNvPicPr>
          <p:nvPr/>
        </p:nvPicPr>
        <p:blipFill>
          <a:blip r:embed="rId7"/>
          <a:stretch>
            <a:fillRect/>
          </a:stretch>
        </p:blipFill>
        <p:spPr>
          <a:xfrm>
            <a:off x="1878806" y="3068928"/>
            <a:ext cx="5464969" cy="3373912"/>
          </a:xfrm>
          <a:prstGeom prst="rect">
            <a:avLst/>
          </a:prstGeom>
        </p:spPr>
      </p:pic>
    </p:spTree>
    <p:extLst>
      <p:ext uri="{BB962C8B-B14F-4D97-AF65-F5344CB8AC3E}">
        <p14:creationId xmlns:p14="http://schemas.microsoft.com/office/powerpoint/2010/main" val="190458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xmlns="" id="{1B1B2C71-7C36-842E-24B8-F948448E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 name="Picture 29" descr="Background pattern&#10;&#10;Description automatically generated">
            <a:extLst>
              <a:ext uri="{FF2B5EF4-FFF2-40B4-BE49-F238E27FC236}">
                <a16:creationId xmlns:a16="http://schemas.microsoft.com/office/drawing/2014/main" xmlns="" id="{4B981B85-9A58-1273-6E47-C30E84D2E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132977"/>
            <a:ext cx="9334500" cy="6995558"/>
          </a:xfrm>
          <a:prstGeom prst="rect">
            <a:avLst/>
          </a:prstGeom>
        </p:spPr>
      </p:pic>
      <p:sp>
        <p:nvSpPr>
          <p:cNvPr id="2" name="Rectangle: Rounded Corners 1">
            <a:extLst>
              <a:ext uri="{FF2B5EF4-FFF2-40B4-BE49-F238E27FC236}">
                <a16:creationId xmlns:a16="http://schemas.microsoft.com/office/drawing/2014/main" xmlns="" id="{10D8D153-D7C8-6B08-2F83-C505D9A74EC3}"/>
              </a:ext>
            </a:extLst>
          </p:cNvPr>
          <p:cNvSpPr/>
          <p:nvPr/>
        </p:nvSpPr>
        <p:spPr>
          <a:xfrm>
            <a:off x="1988943" y="1267536"/>
            <a:ext cx="5371811"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AF5DA954-1A40-9A74-871D-CDB6677D07BF}"/>
              </a:ext>
            </a:extLst>
          </p:cNvPr>
          <p:cNvSpPr txBox="1"/>
          <p:nvPr/>
        </p:nvSpPr>
        <p:spPr>
          <a:xfrm>
            <a:off x="3530316" y="1701086"/>
            <a:ext cx="24955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ea typeface="+mn-ea"/>
                <a:cs typeface="+mn-cs"/>
              </a:rPr>
              <a:t>LUẬT CHƠI</a:t>
            </a:r>
          </a:p>
        </p:txBody>
      </p:sp>
      <p:pic>
        <p:nvPicPr>
          <p:cNvPr id="6" name="Picture 5" descr="A picture containing toy&#10;&#10;Description automatically generated">
            <a:extLst>
              <a:ext uri="{FF2B5EF4-FFF2-40B4-BE49-F238E27FC236}">
                <a16:creationId xmlns:a16="http://schemas.microsoft.com/office/drawing/2014/main" xmlns="" id="{45B95575-7650-6C5B-0BC4-694112659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505" y="1"/>
            <a:ext cx="2006046" cy="2674431"/>
          </a:xfrm>
          <a:prstGeom prst="rect">
            <a:avLst/>
          </a:prstGeom>
        </p:spPr>
      </p:pic>
      <p:sp>
        <p:nvSpPr>
          <p:cNvPr id="4" name="TextBox 3">
            <a:extLst>
              <a:ext uri="{FF2B5EF4-FFF2-40B4-BE49-F238E27FC236}">
                <a16:creationId xmlns:a16="http://schemas.microsoft.com/office/drawing/2014/main" xmlns="" id="{98A3A748-01CC-299D-69BB-5ABAEC85AD28}"/>
              </a:ext>
            </a:extLst>
          </p:cNvPr>
          <p:cNvSpPr txBox="1"/>
          <p:nvPr/>
        </p:nvSpPr>
        <p:spPr>
          <a:xfrm>
            <a:off x="2123755" y="2408972"/>
            <a:ext cx="510218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Có</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tổng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cộng</a:t>
            </a:r>
            <a:r>
              <a:rPr kumimoji="0" lang="en-US" sz="3600" b="1" i="0" u="none" strike="noStrike" kern="1200" cap="none" spc="0" normalizeH="0" baseline="0" noProof="0" dirty="0">
                <a:ln>
                  <a:noFill/>
                </a:ln>
                <a:solidFill>
                  <a:prstClr val="black"/>
                </a:solidFill>
                <a:effectLst/>
                <a:uLnTx/>
                <a:uFillTx/>
              </a:rPr>
              <a:t> 8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trên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cây</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mỗi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tương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ứng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với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câu</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hỏi</a:t>
            </a:r>
            <a:r>
              <a:rPr lang="en-US" sz="3600" b="1" dirty="0">
                <a:solidFill>
                  <a:prstClr val="black"/>
                </a:solidFill>
              </a:rPr>
              <a:t>, </a:t>
            </a:r>
            <a:r>
              <a:rPr kumimoji="0" lang="en-US" sz="3600" b="1" i="0" u="none" strike="noStrike" kern="1200" cap="none" spc="0" normalizeH="0" baseline="0" noProof="0" dirty="0" err="1">
                <a:ln>
                  <a:noFill/>
                </a:ln>
                <a:solidFill>
                  <a:prstClr val="black"/>
                </a:solidFill>
                <a:effectLst/>
                <a:uLnTx/>
                <a:uFillTx/>
              </a:rPr>
              <a:t>trả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lời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đúng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các</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em</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sẽ</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giúp</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bạn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nhỏ</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hái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a:t>
            </a:r>
          </a:p>
        </p:txBody>
      </p:sp>
      <p:sp>
        <p:nvSpPr>
          <p:cNvPr id="8" name="TEXT TRÒ CHƠI HÁI TRÁI">
            <a:extLst>
              <a:ext uri="{FF2B5EF4-FFF2-40B4-BE49-F238E27FC236}">
                <a16:creationId xmlns:a16="http://schemas.microsoft.com/office/drawing/2014/main" xmlns="" id="{1DDF022E-BE0C-4A44-9896-871179C0BBB9}"/>
              </a:ext>
            </a:extLst>
          </p:cNvPr>
          <p:cNvSpPr txBox="1"/>
          <p:nvPr/>
        </p:nvSpPr>
        <p:spPr>
          <a:xfrm>
            <a:off x="1326701" y="660675"/>
            <a:ext cx="5375318"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ea typeface="+mn-ea"/>
                <a:cs typeface="+mn-cs"/>
              </a:rPr>
              <a:t>TRÒ CHƠI HÁI TRÁI </a:t>
            </a:r>
          </a:p>
        </p:txBody>
      </p:sp>
    </p:spTree>
    <p:extLst>
      <p:ext uri="{BB962C8B-B14F-4D97-AF65-F5344CB8AC3E}">
        <p14:creationId xmlns:p14="http://schemas.microsoft.com/office/powerpoint/2010/main" val="47810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1" presetClass="entr" presetSubtype="0" fill="hold" grpId="0"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 calcmode="lin" valueType="num">
                                      <p:cBhvr>
                                        <p:cTn id="19" dur="2250" fill="hold"/>
                                        <p:tgtEl>
                                          <p:spTgt spid="4"/>
                                        </p:tgtEl>
                                        <p:attrNameLst>
                                          <p:attrName>style.rotation</p:attrName>
                                        </p:attrNameLst>
                                      </p:cBhvr>
                                      <p:tavLst>
                                        <p:tav tm="0">
                                          <p:val>
                                            <p:fltVal val="90"/>
                                          </p:val>
                                        </p:tav>
                                        <p:tav tm="100000">
                                          <p:val>
                                            <p:fltVal val="0"/>
                                          </p:val>
                                        </p:tav>
                                      </p:tavLst>
                                    </p:anim>
                                    <p:animEffect transition="in" filter="fade">
                                      <p:cBhvr>
                                        <p:cTn id="20" dur="2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xmlns="" id="{6CCB60C3-5240-4043-6913-D8545F9C11D5}"/>
              </a:ext>
            </a:extLst>
          </p:cNvPr>
          <p:cNvPicPr>
            <a:picLocks noGrp="1" noRot="1" noChangeAspect="1" noMove="1" noResize="1" noEditPoints="1" noAdjustHandles="1" noChangeArrowheads="1" noChangeShapeType="1" noCro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2960" cy="6858000"/>
          </a:xfrm>
        </p:spPr>
      </p:pic>
      <p:pic>
        <p:nvPicPr>
          <p:cNvPr id="7" name="Hình nền 2" descr="A picture containing text&#10;&#10;Description automatically generated">
            <a:extLst>
              <a:ext uri="{FF2B5EF4-FFF2-40B4-BE49-F238E27FC236}">
                <a16:creationId xmlns:a16="http://schemas.microsoft.com/office/drawing/2014/main" xmlns="" id="{CB766BFB-D82C-D196-FDD6-1D747B7BC8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Cây táo" descr="Icon&#10;&#10;Description automatically generated">
            <a:extLst>
              <a:ext uri="{FF2B5EF4-FFF2-40B4-BE49-F238E27FC236}">
                <a16:creationId xmlns:a16="http://schemas.microsoft.com/office/drawing/2014/main" xmlns="" id="{1D2BC29D-6C18-F4ED-61C8-1B7012B9ED4B}"/>
              </a:ext>
            </a:extLst>
          </p:cNvPr>
          <p:cNvPicPr>
            <a:picLocks noChangeAspect="1"/>
          </p:cNvPicPr>
          <p:nvPr/>
        </p:nvPicPr>
        <p:blipFill rotWithShape="1">
          <a:blip r:embed="rId4">
            <a:extLst>
              <a:ext uri="{28A0092B-C50C-407E-A947-70E740481C1C}">
                <a14:useLocalDpi xmlns:a14="http://schemas.microsoft.com/office/drawing/2010/main" val="0"/>
              </a:ext>
            </a:extLst>
          </a:blip>
          <a:srcRect l="8078" t="8320" r="6300" b="6381"/>
          <a:stretch/>
        </p:blipFill>
        <p:spPr>
          <a:xfrm>
            <a:off x="4571479" y="748287"/>
            <a:ext cx="4570959" cy="6071613"/>
          </a:xfrm>
          <a:prstGeom prst="rect">
            <a:avLst/>
          </a:prstGeom>
        </p:spPr>
      </p:pic>
      <p:pic>
        <p:nvPicPr>
          <p:cNvPr id="16" name="Picture 15" descr="Icon&#10;&#10;Description automatically generated">
            <a:extLst>
              <a:ext uri="{FF2B5EF4-FFF2-40B4-BE49-F238E27FC236}">
                <a16:creationId xmlns:a16="http://schemas.microsoft.com/office/drawing/2014/main" xmlns="" id="{3E718AAA-28E0-6114-59A1-63266D05E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7527" y="4477139"/>
            <a:ext cx="2053474" cy="2368229"/>
          </a:xfrm>
          <a:prstGeom prst="rect">
            <a:avLst/>
          </a:prstGeom>
        </p:spPr>
      </p:pic>
      <p:pic>
        <p:nvPicPr>
          <p:cNvPr id="10" name="Trái táo số 1">
            <a:hlinkClick r:id="rId6" action="ppaction://hlinksldjump"/>
            <a:extLst>
              <a:ext uri="{FF2B5EF4-FFF2-40B4-BE49-F238E27FC236}">
                <a16:creationId xmlns:a16="http://schemas.microsoft.com/office/drawing/2014/main" xmlns="" id="{123F34E1-6064-84E5-46F8-63F899097F7E}"/>
              </a:ext>
            </a:extLst>
          </p:cNvPr>
          <p:cNvPicPr>
            <a:picLocks noChangeAspect="1"/>
          </p:cNvPicPr>
          <p:nvPr/>
        </p:nvPicPr>
        <p:blipFill>
          <a:blip r:embed="rId7"/>
          <a:stretch>
            <a:fillRect/>
          </a:stretch>
        </p:blipFill>
        <p:spPr>
          <a:xfrm>
            <a:off x="5117110" y="2301564"/>
            <a:ext cx="571550" cy="847417"/>
          </a:xfrm>
          <a:prstGeom prst="rect">
            <a:avLst/>
          </a:prstGeom>
        </p:spPr>
      </p:pic>
      <p:pic>
        <p:nvPicPr>
          <p:cNvPr id="12" name="Trái táo số 2">
            <a:hlinkClick r:id="rId8" action="ppaction://hlinksldjump"/>
            <a:extLst>
              <a:ext uri="{FF2B5EF4-FFF2-40B4-BE49-F238E27FC236}">
                <a16:creationId xmlns:a16="http://schemas.microsoft.com/office/drawing/2014/main" xmlns="" id="{1516F9DA-4A5B-DA72-ABA8-27AB699B5A21}"/>
              </a:ext>
            </a:extLst>
          </p:cNvPr>
          <p:cNvPicPr>
            <a:picLocks noChangeAspect="1"/>
          </p:cNvPicPr>
          <p:nvPr/>
        </p:nvPicPr>
        <p:blipFill>
          <a:blip r:embed="rId9"/>
          <a:stretch>
            <a:fillRect/>
          </a:stretch>
        </p:blipFill>
        <p:spPr>
          <a:xfrm>
            <a:off x="5032401" y="3199916"/>
            <a:ext cx="571550" cy="853514"/>
          </a:xfrm>
          <a:prstGeom prst="rect">
            <a:avLst/>
          </a:prstGeom>
        </p:spPr>
      </p:pic>
      <p:pic>
        <p:nvPicPr>
          <p:cNvPr id="45" name="Trái táo số 3">
            <a:hlinkClick r:id="rId10" action="ppaction://hlinksldjump"/>
            <a:extLst>
              <a:ext uri="{FF2B5EF4-FFF2-40B4-BE49-F238E27FC236}">
                <a16:creationId xmlns:a16="http://schemas.microsoft.com/office/drawing/2014/main" xmlns="" id="{A4B5DA6F-7E1E-709C-0E91-C3A2D5F8ACB2}"/>
              </a:ext>
            </a:extLst>
          </p:cNvPr>
          <p:cNvPicPr>
            <a:picLocks noChangeAspect="1"/>
          </p:cNvPicPr>
          <p:nvPr/>
        </p:nvPicPr>
        <p:blipFill>
          <a:blip r:embed="rId11"/>
          <a:stretch>
            <a:fillRect/>
          </a:stretch>
        </p:blipFill>
        <p:spPr>
          <a:xfrm>
            <a:off x="6234660" y="3199917"/>
            <a:ext cx="566978" cy="847417"/>
          </a:xfrm>
          <a:prstGeom prst="rect">
            <a:avLst/>
          </a:prstGeom>
        </p:spPr>
      </p:pic>
      <p:pic>
        <p:nvPicPr>
          <p:cNvPr id="46" name="Trái táo số 4">
            <a:hlinkClick r:id="rId12" action="ppaction://hlinksldjump"/>
            <a:extLst>
              <a:ext uri="{FF2B5EF4-FFF2-40B4-BE49-F238E27FC236}">
                <a16:creationId xmlns:a16="http://schemas.microsoft.com/office/drawing/2014/main" xmlns="" id="{901E138C-9DC8-665D-1405-36BB1F3E8C6A}"/>
              </a:ext>
            </a:extLst>
          </p:cNvPr>
          <p:cNvPicPr>
            <a:picLocks noChangeAspect="1"/>
          </p:cNvPicPr>
          <p:nvPr/>
        </p:nvPicPr>
        <p:blipFill>
          <a:blip r:embed="rId13"/>
          <a:stretch>
            <a:fillRect/>
          </a:stretch>
        </p:blipFill>
        <p:spPr>
          <a:xfrm>
            <a:off x="7105613" y="3005292"/>
            <a:ext cx="571550" cy="847417"/>
          </a:xfrm>
          <a:prstGeom prst="rect">
            <a:avLst/>
          </a:prstGeom>
        </p:spPr>
      </p:pic>
      <p:pic>
        <p:nvPicPr>
          <p:cNvPr id="3" name="Trái táo số 5">
            <a:hlinkClick r:id="rId14" action="ppaction://hlinksldjump"/>
            <a:extLst>
              <a:ext uri="{FF2B5EF4-FFF2-40B4-BE49-F238E27FC236}">
                <a16:creationId xmlns:a16="http://schemas.microsoft.com/office/drawing/2014/main" xmlns="" id="{E4E46158-9A63-C503-2AF8-27824BEB3B3C}"/>
              </a:ext>
            </a:extLst>
          </p:cNvPr>
          <p:cNvPicPr>
            <a:picLocks noChangeAspect="1"/>
          </p:cNvPicPr>
          <p:nvPr/>
        </p:nvPicPr>
        <p:blipFill>
          <a:blip r:embed="rId15"/>
          <a:stretch>
            <a:fillRect/>
          </a:stretch>
        </p:blipFill>
        <p:spPr>
          <a:xfrm>
            <a:off x="6460488" y="1779609"/>
            <a:ext cx="571550" cy="847417"/>
          </a:xfrm>
          <a:prstGeom prst="rect">
            <a:avLst/>
          </a:prstGeom>
        </p:spPr>
      </p:pic>
      <p:pic>
        <p:nvPicPr>
          <p:cNvPr id="13" name="Trái táo số 6">
            <a:hlinkClick r:id="rId16" action="ppaction://hlinksldjump"/>
            <a:extLst>
              <a:ext uri="{FF2B5EF4-FFF2-40B4-BE49-F238E27FC236}">
                <a16:creationId xmlns:a16="http://schemas.microsoft.com/office/drawing/2014/main" xmlns="" id="{F632CABA-AB18-D2AB-02CA-99CDB4455BAF}"/>
              </a:ext>
            </a:extLst>
          </p:cNvPr>
          <p:cNvPicPr>
            <a:picLocks noChangeAspect="1"/>
          </p:cNvPicPr>
          <p:nvPr/>
        </p:nvPicPr>
        <p:blipFill>
          <a:blip r:embed="rId17"/>
          <a:stretch>
            <a:fillRect/>
          </a:stretch>
        </p:blipFill>
        <p:spPr>
          <a:xfrm>
            <a:off x="7756477" y="2362995"/>
            <a:ext cx="571550" cy="847417"/>
          </a:xfrm>
          <a:prstGeom prst="rect">
            <a:avLst/>
          </a:prstGeom>
        </p:spPr>
      </p:pic>
      <p:pic>
        <p:nvPicPr>
          <p:cNvPr id="17" name="Trái táo số 7">
            <a:hlinkClick r:id="rId18" action="ppaction://hlinksldjump"/>
            <a:extLst>
              <a:ext uri="{FF2B5EF4-FFF2-40B4-BE49-F238E27FC236}">
                <a16:creationId xmlns:a16="http://schemas.microsoft.com/office/drawing/2014/main" xmlns="" id="{AD9B389E-7446-4F23-A837-615B9CDE378F}"/>
              </a:ext>
            </a:extLst>
          </p:cNvPr>
          <p:cNvPicPr>
            <a:picLocks noChangeAspect="1"/>
          </p:cNvPicPr>
          <p:nvPr/>
        </p:nvPicPr>
        <p:blipFill>
          <a:blip r:embed="rId19"/>
          <a:stretch>
            <a:fillRect/>
          </a:stretch>
        </p:blipFill>
        <p:spPr>
          <a:xfrm>
            <a:off x="7822295" y="3623624"/>
            <a:ext cx="571550" cy="853514"/>
          </a:xfrm>
          <a:prstGeom prst="rect">
            <a:avLst/>
          </a:prstGeom>
        </p:spPr>
      </p:pic>
      <p:pic>
        <p:nvPicPr>
          <p:cNvPr id="18" name="Trái táo số 8">
            <a:hlinkClick r:id="rId20" action="ppaction://hlinksldjump"/>
            <a:extLst>
              <a:ext uri="{FF2B5EF4-FFF2-40B4-BE49-F238E27FC236}">
                <a16:creationId xmlns:a16="http://schemas.microsoft.com/office/drawing/2014/main" xmlns="" id="{238A1EAF-A68E-62E3-19F7-8BEB46A5FAE3}"/>
              </a:ext>
            </a:extLst>
          </p:cNvPr>
          <p:cNvPicPr>
            <a:picLocks noChangeAspect="1"/>
          </p:cNvPicPr>
          <p:nvPr/>
        </p:nvPicPr>
        <p:blipFill>
          <a:blip r:embed="rId21"/>
          <a:stretch>
            <a:fillRect/>
          </a:stretch>
        </p:blipFill>
        <p:spPr>
          <a:xfrm>
            <a:off x="7382521" y="1434315"/>
            <a:ext cx="566978" cy="84741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xmlns="" id="{4EE3BAF3-3A90-65AF-AA51-AD10F3F788E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5413" r="22352"/>
          <a:stretch/>
        </p:blipFill>
        <p:spPr>
          <a:xfrm rot="190983">
            <a:off x="1104015" y="2643662"/>
            <a:ext cx="2614772" cy="4232506"/>
          </a:xfrm>
          <a:prstGeom prst="rect">
            <a:avLst/>
          </a:prstGeom>
        </p:spPr>
      </p:pic>
      <p:grpSp>
        <p:nvGrpSpPr>
          <p:cNvPr id="20" name="Nhóm cỏ cây">
            <a:extLst>
              <a:ext uri="{FF2B5EF4-FFF2-40B4-BE49-F238E27FC236}">
                <a16:creationId xmlns:a16="http://schemas.microsoft.com/office/drawing/2014/main" xmlns="" id="{DD408CC0-C982-D5BB-4BF4-7AE3EE738E1C}"/>
              </a:ext>
            </a:extLst>
          </p:cNvPr>
          <p:cNvGrpSpPr/>
          <p:nvPr/>
        </p:nvGrpSpPr>
        <p:grpSpPr>
          <a:xfrm>
            <a:off x="28841" y="5207002"/>
            <a:ext cx="9144000" cy="1650999"/>
            <a:chOff x="0" y="5207000"/>
            <a:chExt cx="12192000" cy="1650999"/>
          </a:xfrm>
        </p:grpSpPr>
        <p:pic>
          <p:nvPicPr>
            <p:cNvPr id="21" name="Cây cỏ 1">
              <a:extLst>
                <a:ext uri="{FF2B5EF4-FFF2-40B4-BE49-F238E27FC236}">
                  <a16:creationId xmlns:a16="http://schemas.microsoft.com/office/drawing/2014/main" xmlns="" id="{03B168E8-6412-827F-C6B5-4E807A847A5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2" name="Cây cỏ 2">
              <a:extLst>
                <a:ext uri="{FF2B5EF4-FFF2-40B4-BE49-F238E27FC236}">
                  <a16:creationId xmlns:a16="http://schemas.microsoft.com/office/drawing/2014/main" xmlns="" id="{A4E6B2B5-EB7E-9E88-E26E-48D7C4E84E2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3" name="Bông 1">
              <a:extLst>
                <a:ext uri="{FF2B5EF4-FFF2-40B4-BE49-F238E27FC236}">
                  <a16:creationId xmlns:a16="http://schemas.microsoft.com/office/drawing/2014/main" xmlns="" id="{2947F39A-BA99-04C2-288A-FD8B2DB2CE1A}"/>
                </a:ext>
              </a:extLst>
            </p:cNvPr>
            <p:cNvPicPr>
              <a:picLocks noChangeAspect="1"/>
            </p:cNvPicPr>
            <p:nvPr/>
          </p:nvPicPr>
          <p:blipFill>
            <a:blip r:embed="rId2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ông">
              <a:extLst>
                <a:ext uri="{FF2B5EF4-FFF2-40B4-BE49-F238E27FC236}">
                  <a16:creationId xmlns:a16="http://schemas.microsoft.com/office/drawing/2014/main" xmlns="" id="{77EDD642-1315-8631-9C48-D1AAB806ED40}"/>
                </a:ext>
              </a:extLst>
            </p:cNvPr>
            <p:cNvPicPr>
              <a:picLocks noChangeAspect="1"/>
            </p:cNvPicPr>
            <p:nvPr/>
          </p:nvPicPr>
          <p:blipFill>
            <a:blip r:embed="rId2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Cỏ cây 3">
              <a:extLst>
                <a:ext uri="{FF2B5EF4-FFF2-40B4-BE49-F238E27FC236}">
                  <a16:creationId xmlns:a16="http://schemas.microsoft.com/office/drawing/2014/main" xmlns="" id="{350AE6A7-F7E2-1804-25CC-EFA4438C9CC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6" name="Cỏ cây 4">
              <a:extLst>
                <a:ext uri="{FF2B5EF4-FFF2-40B4-BE49-F238E27FC236}">
                  <a16:creationId xmlns:a16="http://schemas.microsoft.com/office/drawing/2014/main" xmlns="" id="{44853ED4-8635-0F35-1B5B-E6F1167F809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7" name="Cỏ cây 5">
              <a:extLst>
                <a:ext uri="{FF2B5EF4-FFF2-40B4-BE49-F238E27FC236}">
                  <a16:creationId xmlns:a16="http://schemas.microsoft.com/office/drawing/2014/main" xmlns="" id="{A43D2F42-AAEA-E2B2-A8BC-92A69DA64F20}"/>
                </a:ext>
              </a:extLst>
            </p:cNvPr>
            <p:cNvPicPr>
              <a:picLocks noChangeAspect="1"/>
            </p:cNvPicPr>
            <p:nvPr/>
          </p:nvPicPr>
          <p:blipFill>
            <a:blip r:embed="rId2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30" name="Picture 29" descr="Icon&#10;&#10;Description automatically generated">
            <a:extLst>
              <a:ext uri="{FF2B5EF4-FFF2-40B4-BE49-F238E27FC236}">
                <a16:creationId xmlns:a16="http://schemas.microsoft.com/office/drawing/2014/main" xmlns="" id="{F26FF083-76EF-0E3A-DA00-E4BA12C418A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59082" y="111697"/>
            <a:ext cx="1671458" cy="2228611"/>
          </a:xfrm>
          <a:prstGeom prst="rect">
            <a:avLst/>
          </a:prstGeom>
        </p:spPr>
      </p:pic>
      <p:sp>
        <p:nvSpPr>
          <p:cNvPr id="2" name="Rectangle: Rounded Corners 1">
            <a:hlinkClick r:id="rId20" action="ppaction://hlinksldjump"/>
            <a:extLst>
              <a:ext uri="{FF2B5EF4-FFF2-40B4-BE49-F238E27FC236}">
                <a16:creationId xmlns:a16="http://schemas.microsoft.com/office/drawing/2014/main" xmlns="" id="{493E362A-50E7-4DAD-9926-024F46F179AD}"/>
              </a:ext>
            </a:extLst>
          </p:cNvPr>
          <p:cNvSpPr/>
          <p:nvPr/>
        </p:nvSpPr>
        <p:spPr>
          <a:xfrm>
            <a:off x="7915275" y="114300"/>
            <a:ext cx="1092994"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3098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anim calcmode="lin" valueType="num">
                                      <p:cBhvr>
                                        <p:cTn id="13" dur="600" fill="hold"/>
                                        <p:tgtEl>
                                          <p:spTgt spid="11"/>
                                        </p:tgtEl>
                                        <p:attrNameLst>
                                          <p:attrName>ppt_x</p:attrName>
                                        </p:attrNameLst>
                                      </p:cBhvr>
                                      <p:tavLst>
                                        <p:tav tm="0">
                                          <p:val>
                                            <p:strVal val="#ppt_x"/>
                                          </p:val>
                                        </p:tav>
                                        <p:tav tm="100000">
                                          <p:val>
                                            <p:strVal val="#ppt_x"/>
                                          </p:val>
                                        </p:tav>
                                      </p:tavLst>
                                    </p:anim>
                                    <p:anim calcmode="lin" valueType="num">
                                      <p:cBhvr>
                                        <p:cTn id="14" dur="6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80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22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26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3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3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37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22" presetClass="entr" presetSubtype="4" fill="hold" nodeType="withEffect">
                                  <p:stCondLst>
                                    <p:cond delay="600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1750"/>
                                        <p:tgtEl>
                                          <p:spTgt spid="9"/>
                                        </p:tgtEl>
                                      </p:cBhvr>
                                    </p:animEffect>
                                  </p:childTnLst>
                                </p:cTn>
                              </p:par>
                              <p:par>
                                <p:cTn id="42" presetID="47" presetClass="entr" presetSubtype="0" fill="hold"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6" presetClass="entr" presetSubtype="16" fill="hold" nodeType="withEffect">
                                  <p:stCondLst>
                                    <p:cond delay="775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62" presetClass="path" presetSubtype="0" accel="50000" decel="50000" fill="hold" nodeType="clickEffect">
                                  <p:stCondLst>
                                    <p:cond delay="0"/>
                                  </p:stCondLst>
                                  <p:childTnLst>
                                    <p:animMotion origin="layout" path="M 4.58333E-6 -3.7037E-6 L -0.01159 -3.7037E-6 L -0.01159 0.0669 L -0.02318 0.0669 L -0.02318 0.13403 L -0.03464 0.13403 L -0.03464 0.20116 L -0.04623 0.20116 L -0.04623 0.26829 L -0.05769 0.26829 L -0.05769 0.33542 L -0.06928 0.33542 L -0.06928 0.40255 L -0.08073 0.40255 L -0.08073 0.46991 " pathEditMode="relative" rAng="0" ptsTypes="AAAAAAAAAAAAAAA">
                                      <p:cBhvr>
                                        <p:cTn id="54" dur="2000" fill="hold"/>
                                        <p:tgtEl>
                                          <p:spTgt spid="10"/>
                                        </p:tgtEl>
                                        <p:attrNameLst>
                                          <p:attrName>ppt_x</p:attrName>
                                          <p:attrName>ppt_y</p:attrName>
                                        </p:attrNameLst>
                                      </p:cBhvr>
                                      <p:rCtr x="-4036" y="23495"/>
                                    </p:animMotion>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10"/>
                                        </p:tgtEl>
                                      </p:cBhvr>
                                    </p:animEffect>
                                    <p:animScale>
                                      <p:cBhvr>
                                        <p:cTn id="57"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62" presetClass="path" presetSubtype="0" accel="50000" decel="50000" fill="hold" nodeType="clickEffect">
                                  <p:stCondLst>
                                    <p:cond delay="0"/>
                                  </p:stCondLst>
                                  <p:childTnLst>
                                    <p:animMotion origin="layout" path="M -6.25E-7 -3.7037E-6 L -0.01706 -3.7037E-6 L -0.01706 0.05116 L -0.03411 0.05116 L -0.03411 0.10255 L -0.05117 0.10255 L -0.05117 0.15394 L -0.06823 0.15394 L -0.06823 0.20533 L -0.08529 0.20533 L -0.08529 0.25672 L -0.10234 0.25672 L -0.10234 0.30811 L -0.11927 0.30811 L -0.11927 0.35996 " pathEditMode="relative" rAng="0" ptsTypes="AAAAAAAAAAAAAAA">
                                      <p:cBhvr>
                                        <p:cTn id="62" dur="2000" fill="hold"/>
                                        <p:tgtEl>
                                          <p:spTgt spid="12"/>
                                        </p:tgtEl>
                                        <p:attrNameLst>
                                          <p:attrName>ppt_x</p:attrName>
                                          <p:attrName>ppt_y</p:attrName>
                                        </p:attrNameLst>
                                      </p:cBhvr>
                                      <p:rCtr x="-5964" y="17986"/>
                                    </p:animMotion>
                                  </p:childTnLst>
                                </p:cTn>
                              </p:par>
                              <p:par>
                                <p:cTn id="63" presetID="26" presetClass="emph" presetSubtype="0" repeatCount="indefinite" fill="hold" nodeType="withEffect">
                                  <p:stCondLst>
                                    <p:cond delay="0"/>
                                  </p:stCondLst>
                                  <p:childTnLst>
                                    <p:animEffect transition="out" filter="fade">
                                      <p:cBhvr>
                                        <p:cTn id="64" dur="500" tmFilter="0, 0; .2, .5; .8, .5; 1, 0"/>
                                        <p:tgtEl>
                                          <p:spTgt spid="12"/>
                                        </p:tgtEl>
                                      </p:cBhvr>
                                    </p:animEffect>
                                    <p:animScale>
                                      <p:cBhvr>
                                        <p:cTn id="6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62" presetClass="path" presetSubtype="0" accel="50000" decel="50000" fill="hold" nodeType="clickEffect">
                                  <p:stCondLst>
                                    <p:cond delay="0"/>
                                  </p:stCondLst>
                                  <p:childTnLst>
                                    <p:animMotion origin="layout" path="M -4.16667E-7 -2.22222E-6 L -0.02708 -2.22222E-6 L -0.02708 0.05949 L -0.05391 0.05949 L -0.05391 0.11991 L -0.08086 0.11991 L -0.08086 0.18009 L -0.10768 0.18009 L -0.10768 0.24028 L -0.1345 0.24028 L -0.1345 0.30047 L -0.16133 0.30047 L -0.16133 0.36088 L -0.18802 0.36088 L -0.18802 0.42153 " pathEditMode="relative" rAng="0" ptsTypes="AAAAAAAAAAAAAAA">
                                      <p:cBhvr>
                                        <p:cTn id="70" dur="2000" fill="hold"/>
                                        <p:tgtEl>
                                          <p:spTgt spid="45"/>
                                        </p:tgtEl>
                                        <p:attrNameLst>
                                          <p:attrName>ppt_x</p:attrName>
                                          <p:attrName>ppt_y</p:attrName>
                                        </p:attrNameLst>
                                      </p:cBhvr>
                                      <p:rCtr x="-9401" y="21065"/>
                                    </p:animMotion>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45"/>
                                        </p:tgtEl>
                                      </p:cBhvr>
                                    </p:animEffect>
                                    <p:animScale>
                                      <p:cBhvr>
                                        <p:cTn id="73"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62" presetClass="path" presetSubtype="0" accel="50000" decel="50000" fill="hold" nodeType="clickEffect">
                                  <p:stCondLst>
                                    <p:cond delay="0"/>
                                  </p:stCondLst>
                                  <p:childTnLst>
                                    <p:animMotion origin="layout" path="M -3.33333E-6 0 L -0.03567 0 L -0.03567 0.06389 L -0.07096 0.06389 L -0.07096 0.12801 L -0.10638 0.12801 L -0.10638 0.19236 L -0.14166 0.19236 L -0.14166 0.25671 L -0.17708 0.25671 L -0.17708 0.32083 L -0.2125 0.32083 L -0.2125 0.38519 L -0.24765 0.38519 L -0.24765 0.45 " pathEditMode="relative" rAng="0" ptsTypes="AAAAAAAAAAAAAAA">
                                      <p:cBhvr>
                                        <p:cTn id="78" dur="2000" fill="hold"/>
                                        <p:tgtEl>
                                          <p:spTgt spid="46"/>
                                        </p:tgtEl>
                                        <p:attrNameLst>
                                          <p:attrName>ppt_x</p:attrName>
                                          <p:attrName>ppt_y</p:attrName>
                                        </p:attrNameLst>
                                      </p:cBhvr>
                                      <p:rCtr x="-12383" y="22500"/>
                                    </p:animMotion>
                                  </p:childTnLst>
                                </p:cTn>
                              </p:par>
                              <p:par>
                                <p:cTn id="79" presetID="26" presetClass="emph" presetSubtype="0" repeatCount="indefinite" fill="hold" nodeType="with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3"/>
                    </p:tgtEl>
                  </p:cond>
                </p:stCondLst>
                <p:endSync evt="end" delay="0">
                  <p:rtn val="all"/>
                </p:endSync>
                <p:childTnLst>
                  <p:par>
                    <p:cTn id="83" fill="hold">
                      <p:stCondLst>
                        <p:cond delay="0"/>
                      </p:stCondLst>
                      <p:childTnLst>
                        <p:par>
                          <p:cTn id="84" fill="hold">
                            <p:stCondLst>
                              <p:cond delay="0"/>
                            </p:stCondLst>
                            <p:childTnLst>
                              <p:par>
                                <p:cTn id="85" presetID="62" presetClass="path" presetSubtype="0" accel="50000" decel="50000" fill="hold" nodeType="clickEffect">
                                  <p:stCondLst>
                                    <p:cond delay="0"/>
                                  </p:stCondLst>
                                  <p:childTnLst>
                                    <p:animMotion origin="layout" path="M -4.16667E-6 -7.40741E-7 L -0.01197 -7.40741E-7 L -0.01197 0.08333 L -0.02395 0.08333 L -0.02395 0.16759 L -0.03593 0.16759 L -0.03593 0.25139 L -0.04791 0.25139 L -0.04791 0.33542 L -0.05989 0.33542 L -0.05989 0.41921 L -0.07187 0.41921 L -0.07187 0.50324 L -0.08372 0.50324 L -0.08372 0.5875 " pathEditMode="relative" rAng="0" ptsTypes="AAAAAAAAAAAAAAA">
                                      <p:cBhvr>
                                        <p:cTn id="86" dur="2000" fill="hold"/>
                                        <p:tgtEl>
                                          <p:spTgt spid="3"/>
                                        </p:tgtEl>
                                        <p:attrNameLst>
                                          <p:attrName>ppt_x</p:attrName>
                                          <p:attrName>ppt_y</p:attrName>
                                        </p:attrNameLst>
                                      </p:cBhvr>
                                      <p:rCtr x="-4193" y="29375"/>
                                    </p:animMotion>
                                  </p:childTnLst>
                                </p:cTn>
                              </p:par>
                              <p:par>
                                <p:cTn id="87" presetID="26" presetClass="emph" presetSubtype="0" repeatCount="indefinite" fill="hold" nodeType="withEffect">
                                  <p:stCondLst>
                                    <p:cond delay="0"/>
                                  </p:stCondLst>
                                  <p:childTnLst>
                                    <p:animEffect transition="out" filter="fade">
                                      <p:cBhvr>
                                        <p:cTn id="88" dur="500" tmFilter="0, 0; .2, .5; .8, .5; 1, 0"/>
                                        <p:tgtEl>
                                          <p:spTgt spid="3"/>
                                        </p:tgtEl>
                                      </p:cBhvr>
                                    </p:animEffect>
                                    <p:animScale>
                                      <p:cBhvr>
                                        <p:cTn id="8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p:stCondLst>
                        <p:cond delay="0"/>
                      </p:stCondLst>
                      <p:childTnLst>
                        <p:par>
                          <p:cTn id="92" fill="hold">
                            <p:stCondLst>
                              <p:cond delay="0"/>
                            </p:stCondLst>
                            <p:childTnLst>
                              <p:par>
                                <p:cTn id="93" presetID="62" presetClass="path" presetSubtype="0" accel="50000" decel="50000" fill="hold" nodeType="clickEffect">
                                  <p:stCondLst>
                                    <p:cond delay="0"/>
                                  </p:stCondLst>
                                  <p:childTnLst>
                                    <p:animMotion origin="layout" path="M 2.08333E-7 -2.22222E-6 L -0.06563 -2.22222E-6 L -0.06563 0.06621 L -0.13112 0.06621 L -0.13112 0.13357 L -0.19661 0.13357 L -0.19661 0.2007 L -0.26211 0.2007 L -0.26211 0.26736 L -0.3276 0.26736 L -0.3276 0.33426 L -0.3931 0.33426 L -0.3931 0.40162 L -0.45833 0.40162 L -0.45833 0.46922 " pathEditMode="relative" rAng="0" ptsTypes="AAAAAAAAAAAAAAA">
                                      <p:cBhvr>
                                        <p:cTn id="94" dur="2000" fill="hold"/>
                                        <p:tgtEl>
                                          <p:spTgt spid="13"/>
                                        </p:tgtEl>
                                        <p:attrNameLst>
                                          <p:attrName>ppt_x</p:attrName>
                                          <p:attrName>ppt_y</p:attrName>
                                        </p:attrNameLst>
                                      </p:cBhvr>
                                      <p:rCtr x="-22917" y="23449"/>
                                    </p:animMotion>
                                  </p:childTnLst>
                                </p:cTn>
                              </p:par>
                              <p:par>
                                <p:cTn id="95" presetID="26" presetClass="emph" presetSubtype="0" repeatCount="indefinite" fill="hold" nodeType="withEffect">
                                  <p:stCondLst>
                                    <p:cond delay="0"/>
                                  </p:stCondLst>
                                  <p:childTnLst>
                                    <p:animEffect transition="out" filter="fade">
                                      <p:cBhvr>
                                        <p:cTn id="96" dur="500" tmFilter="0, 0; .2, .5; .8, .5; 1, 0"/>
                                        <p:tgtEl>
                                          <p:spTgt spid="13"/>
                                        </p:tgtEl>
                                      </p:cBhvr>
                                    </p:animEffect>
                                    <p:animScale>
                                      <p:cBhvr>
                                        <p:cTn id="97"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2" presetClass="path" presetSubtype="0" accel="50000" decel="50000" fill="hold" nodeType="clickEffect">
                                  <p:stCondLst>
                                    <p:cond delay="0"/>
                                  </p:stCondLst>
                                  <p:childTnLst>
                                    <p:animMotion origin="layout" path="M 1.25E-6 7.40741E-7 L -0.0625 7.40741E-7 L -0.0625 0.03102 L -0.125 0.03102 L -0.125 0.06227 L -0.18737 0.06227 L -0.18737 0.09329 L -0.24987 0.09329 L -0.24987 0.12454 L -0.31224 0.12454 L -0.31224 0.15555 L -0.37474 0.15555 L -0.37474 0.1868 L -0.43711 0.1868 L -0.43711 0.21805 " pathEditMode="relative" rAng="0" ptsTypes="AAAAAAAAAAAAAAA">
                                      <p:cBhvr>
                                        <p:cTn id="102" dur="2000" fill="hold"/>
                                        <p:tgtEl>
                                          <p:spTgt spid="17"/>
                                        </p:tgtEl>
                                        <p:attrNameLst>
                                          <p:attrName>ppt_x</p:attrName>
                                          <p:attrName>ppt_y</p:attrName>
                                        </p:attrNameLst>
                                      </p:cBhvr>
                                      <p:rCtr x="-21862" y="10903"/>
                                    </p:animMotion>
                                  </p:childTnLst>
                                </p:cTn>
                              </p:par>
                              <p:par>
                                <p:cTn id="103" presetID="26" presetClass="emph" presetSubtype="0" repeatCount="indefinite" fill="hold" nodeType="withEffect">
                                  <p:stCondLst>
                                    <p:cond delay="0"/>
                                  </p:stCondLst>
                                  <p:childTnLst>
                                    <p:animEffect transition="out" filter="fade">
                                      <p:cBhvr>
                                        <p:cTn id="104" dur="500" tmFilter="0, 0; .2, .5; .8, .5; 1, 0"/>
                                        <p:tgtEl>
                                          <p:spTgt spid="17"/>
                                        </p:tgtEl>
                                      </p:cBhvr>
                                    </p:animEffect>
                                    <p:animScale>
                                      <p:cBhvr>
                                        <p:cTn id="10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62" presetClass="path" presetSubtype="0" accel="50000" decel="50000" fill="hold" nodeType="clickEffect">
                                  <p:stCondLst>
                                    <p:cond delay="0"/>
                                  </p:stCondLst>
                                  <p:childTnLst>
                                    <p:animMotion origin="layout" path="M 1.04167E-6 -2.22222E-6 L -0.04492 -2.22222E-6 L -0.04492 0.06783 L -0.08984 0.06783 L -0.08984 0.13611 L -0.13477 0.13611 L -0.13477 0.20417 L -0.17969 0.20417 L -0.17969 0.27246 L -0.22461 0.27246 L -0.22461 0.34051 L -0.26953 0.34051 L -0.26953 0.4088 L -0.31432 0.4088 L -0.31432 0.47732 " pathEditMode="relative" rAng="0" ptsTypes="AAAAAAAAAAAAAAA">
                                      <p:cBhvr>
                                        <p:cTn id="110" dur="2000" fill="hold"/>
                                        <p:tgtEl>
                                          <p:spTgt spid="18"/>
                                        </p:tgtEl>
                                        <p:attrNameLst>
                                          <p:attrName>ppt_x</p:attrName>
                                          <p:attrName>ppt_y</p:attrName>
                                        </p:attrNameLst>
                                      </p:cBhvr>
                                      <p:rCtr x="-15716" y="23866"/>
                                    </p:animMotion>
                                  </p:childTnLst>
                                </p:cTn>
                              </p:par>
                              <p:par>
                                <p:cTn id="111" presetID="26" presetClass="emph" presetSubtype="0" repeatCount="indefinite" fill="hold" nodeType="withEffect">
                                  <p:stCondLst>
                                    <p:cond delay="0"/>
                                  </p:stCondLst>
                                  <p:childTnLst>
                                    <p:animEffect transition="out" filter="fade">
                                      <p:cBhvr>
                                        <p:cTn id="112" dur="500" tmFilter="0, 0; .2, .5; .8, .5; 1, 0"/>
                                        <p:tgtEl>
                                          <p:spTgt spid="18"/>
                                        </p:tgtEl>
                                      </p:cBhvr>
                                    </p:animEffect>
                                    <p:animScale>
                                      <p:cBhvr>
                                        <p:cTn id="113" dur="25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xmlns="" id="{6CCB60C3-5240-4043-6913-D8545F9C11D5}"/>
              </a:ext>
            </a:extLst>
          </p:cNvPr>
          <p:cNvPicPr>
            <a:picLocks noGrp="1" noRot="1" noChangeAspect="1" noMove="1" noResize="1" noEditPoints="1" noAdjustHandles="1" noChangeArrowheads="1" noChangeShapeType="1" noCrop="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2960" cy="6858000"/>
          </a:xfrm>
        </p:spPr>
      </p:pic>
      <p:pic>
        <p:nvPicPr>
          <p:cNvPr id="7" name="Hình nền 1" descr="A picture containing text&#10;&#10;Description automatically generated">
            <a:extLst>
              <a:ext uri="{FF2B5EF4-FFF2-40B4-BE49-F238E27FC236}">
                <a16:creationId xmlns:a16="http://schemas.microsoft.com/office/drawing/2014/main" xmlns="" id="{CB766BFB-D82C-D196-FDD6-1D747B7BC89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Bảng câu hỏi">
            <a:extLst>
              <a:ext uri="{FF2B5EF4-FFF2-40B4-BE49-F238E27FC236}">
                <a16:creationId xmlns:a16="http://schemas.microsoft.com/office/drawing/2014/main" xmlns="" id="{F60F4824-667E-4935-B1FF-20CB0037D05F}"/>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20" name="Picture 19">
            <a:extLst>
              <a:ext uri="{FF2B5EF4-FFF2-40B4-BE49-F238E27FC236}">
                <a16:creationId xmlns:a16="http://schemas.microsoft.com/office/drawing/2014/main" xmlns="" id="{5DD3B384-6F40-41D7-C3FB-B9D7CC45AF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22" name="Trái dâu">
            <a:extLst>
              <a:ext uri="{FF2B5EF4-FFF2-40B4-BE49-F238E27FC236}">
                <a16:creationId xmlns:a16="http://schemas.microsoft.com/office/drawing/2014/main" xmlns="" id="{F8F7A878-E6BC-2BBB-AB32-2C8850B71C9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12" name="Đáp Án D">
            <a:extLst>
              <a:ext uri="{FF2B5EF4-FFF2-40B4-BE49-F238E27FC236}">
                <a16:creationId xmlns:a16="http://schemas.microsoft.com/office/drawing/2014/main" xmlns="" id="{B8D90F59-D75E-7F93-365E-A852F282AC6F}"/>
              </a:ext>
            </a:extLst>
          </p:cNvPr>
          <p:cNvSpPr/>
          <p:nvPr/>
        </p:nvSpPr>
        <p:spPr>
          <a:xfrm>
            <a:off x="4244631" y="2173541"/>
            <a:ext cx="3980621"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thăm</a:t>
            </a:r>
            <a:r>
              <a:rPr lang="en-US" sz="4000" b="1" dirty="0">
                <a:solidFill>
                  <a:srgbClr val="FF0000"/>
                </a:solidFill>
              </a:rPr>
              <a:t> </a:t>
            </a:r>
            <a:r>
              <a:rPr lang="en-US" sz="4000" b="1" dirty="0" err="1">
                <a:solidFill>
                  <a:srgbClr val="FF0000"/>
                </a:solidFill>
              </a:rPr>
              <a:t>quê</a:t>
            </a:r>
            <a:endParaRPr kumimoji="0" lang="en-US" sz="4000" b="1" i="0" u="none" strike="noStrike" kern="1200" cap="none" spc="0" normalizeH="0" baseline="0" noProof="0" dirty="0">
              <a:ln>
                <a:noFill/>
              </a:ln>
              <a:solidFill>
                <a:srgbClr val="FF0000"/>
              </a:solidFill>
              <a:effectLst/>
              <a:uLnTx/>
              <a:uFillTx/>
            </a:endParaRPr>
          </a:p>
        </p:txBody>
      </p:sp>
      <p:sp>
        <p:nvSpPr>
          <p:cNvPr id="2" name="Chứa câu hỏi">
            <a:extLst>
              <a:ext uri="{FF2B5EF4-FFF2-40B4-BE49-F238E27FC236}">
                <a16:creationId xmlns:a16="http://schemas.microsoft.com/office/drawing/2014/main" xmlns="" id="{910B81BC-AE14-C347-5E3E-CE49A8E1DBE9}"/>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6" name="Picture 15" descr="A picture containing toy&#10;&#10;Description automatically generated">
            <a:hlinkClick r:id="rId8" action="ppaction://hlinksldjump"/>
            <a:extLst>
              <a:ext uri="{FF2B5EF4-FFF2-40B4-BE49-F238E27FC236}">
                <a16:creationId xmlns:a16="http://schemas.microsoft.com/office/drawing/2014/main" xmlns="" id="{4DDA8698-39C2-F9E6-5284-7DA5CCFE11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43" name="Đồng hồ" descr="Icon&#10;&#10;Description automatically generated">
            <a:extLst>
              <a:ext uri="{FF2B5EF4-FFF2-40B4-BE49-F238E27FC236}">
                <a16:creationId xmlns:a16="http://schemas.microsoft.com/office/drawing/2014/main" xmlns="" id="{3435C499-5F05-72EC-C43B-E0AA01A622D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44" name="15">
            <a:extLst>
              <a:ext uri="{FF2B5EF4-FFF2-40B4-BE49-F238E27FC236}">
                <a16:creationId xmlns:a16="http://schemas.microsoft.com/office/drawing/2014/main" xmlns="" id="{9B909BA0-8901-0EE8-D536-A5F1335AAD28}"/>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xmlns="" id="{99AEAD67-E87A-32A9-47D3-25C889A584B7}"/>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xmlns="" id="{CB342112-0209-5D30-B37C-14D41B5854AB}"/>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xmlns="" id="{0E83F79B-500F-01B7-45CD-98C1A6FC6B88}"/>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xmlns="" id="{E1639CE5-8FE5-CF9D-7929-B1758EB5E5BE}"/>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xmlns="" id="{E61DDAED-69F1-5C78-D231-535C7F87DB3C}"/>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xmlns="" id="{FF3D31F0-8DBE-E8B0-05B2-F22D8F020951}"/>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xmlns="" id="{6F793441-4A05-2B36-5B7F-DD0214BDBFCD}"/>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xmlns="" id="{B129E0B8-68D3-72C7-C07E-7D5189CC4F1D}"/>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xmlns="" id="{627E9A35-7855-B5CA-C336-49EF1A641209}"/>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xmlns="" id="{A113015C-B8DF-EA15-A493-F883F56831B3}"/>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xmlns="" id="{4D6FC5E9-D2D1-579B-9000-E77F2C7B89AB}"/>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xmlns="" id="{F08CDEC2-CB8C-ABCA-1D9A-A341E05F44BD}"/>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xmlns="" id="{336B7051-FB22-F6EF-56A3-31CB9F7E0E64}"/>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xmlns="" id="{C8843F8F-0B35-DF93-6F53-4638C4DD4FB8}"/>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xmlns="" id="{260BDC11-E0D4-736A-95CD-842B53B2CC19}"/>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xmlns="" id="{FB537467-2096-D04A-540D-10F0CB1D9DB0}"/>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grpSp>
        <p:nvGrpSpPr>
          <p:cNvPr id="81" name="Group 80" hidden="1">
            <a:extLst>
              <a:ext uri="{FF2B5EF4-FFF2-40B4-BE49-F238E27FC236}">
                <a16:creationId xmlns:a16="http://schemas.microsoft.com/office/drawing/2014/main" xmlns="" id="{50FC93CF-1D6A-238E-D2DB-B9BF3040F703}"/>
              </a:ext>
            </a:extLst>
          </p:cNvPr>
          <p:cNvGrpSpPr/>
          <p:nvPr/>
        </p:nvGrpSpPr>
        <p:grpSpPr>
          <a:xfrm>
            <a:off x="10626434" y="2853426"/>
            <a:ext cx="7155154" cy="2759073"/>
            <a:chOff x="820151" y="6920040"/>
            <a:chExt cx="9540205" cy="2759073"/>
          </a:xfrm>
        </p:grpSpPr>
        <p:pic>
          <p:nvPicPr>
            <p:cNvPr id="82" name="TIM 5" descr="Icon&#10;&#10;Description automatically generated">
              <a:extLst>
                <a:ext uri="{FF2B5EF4-FFF2-40B4-BE49-F238E27FC236}">
                  <a16:creationId xmlns:a16="http://schemas.microsoft.com/office/drawing/2014/main" xmlns="" id="{51EA4314-4BF5-AB8B-097D-91EDB5F1D7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83" name="TIM 4" descr="Icon&#10;&#10;Description automatically generated">
              <a:extLst>
                <a:ext uri="{FF2B5EF4-FFF2-40B4-BE49-F238E27FC236}">
                  <a16:creationId xmlns:a16="http://schemas.microsoft.com/office/drawing/2014/main" xmlns="" id="{2282C01A-D265-1F23-F7ED-F791BCE176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4" name="TIM 3" descr="Icon&#10;&#10;Description automatically generated">
              <a:extLst>
                <a:ext uri="{FF2B5EF4-FFF2-40B4-BE49-F238E27FC236}">
                  <a16:creationId xmlns:a16="http://schemas.microsoft.com/office/drawing/2014/main" xmlns="" id="{F112B0F9-5117-45F4-4A5A-8D8E3B8256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5" name="TIM 2" descr="Icon&#10;&#10;Description automatically generated">
              <a:extLst>
                <a:ext uri="{FF2B5EF4-FFF2-40B4-BE49-F238E27FC236}">
                  <a16:creationId xmlns:a16="http://schemas.microsoft.com/office/drawing/2014/main" xmlns="" id="{B2E23D33-8317-42F1-1C7E-45465A04F5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6" name="TIM 1" descr="Icon&#10;&#10;Description automatically generated">
              <a:extLst>
                <a:ext uri="{FF2B5EF4-FFF2-40B4-BE49-F238E27FC236}">
                  <a16:creationId xmlns:a16="http://schemas.microsoft.com/office/drawing/2014/main" xmlns="" id="{EA01D729-D28C-6D39-359C-7F2F59BF50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7" name="TIM 5" descr="Icon&#10;&#10;Description automatically generated">
              <a:extLst>
                <a:ext uri="{FF2B5EF4-FFF2-40B4-BE49-F238E27FC236}">
                  <a16:creationId xmlns:a16="http://schemas.microsoft.com/office/drawing/2014/main" xmlns="" id="{BA8FE551-1070-4292-88FD-A1FF47DA9A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8" name="TIM 5" descr="Icon&#10;&#10;Description automatically generated">
              <a:extLst>
                <a:ext uri="{FF2B5EF4-FFF2-40B4-BE49-F238E27FC236}">
                  <a16:creationId xmlns:a16="http://schemas.microsoft.com/office/drawing/2014/main" xmlns="" id="{E3F13B93-2B61-EDFE-4C69-2EC944697A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9" name="TIM 5" descr="Icon&#10;&#10;Description automatically generated">
              <a:extLst>
                <a:ext uri="{FF2B5EF4-FFF2-40B4-BE49-F238E27FC236}">
                  <a16:creationId xmlns:a16="http://schemas.microsoft.com/office/drawing/2014/main" xmlns="" id="{7B15CD6E-49D1-049B-5AB2-5531ED46FB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0" name="TIM 2" descr="Icon&#10;&#10;Description automatically generated">
              <a:extLst>
                <a:ext uri="{FF2B5EF4-FFF2-40B4-BE49-F238E27FC236}">
                  <a16:creationId xmlns:a16="http://schemas.microsoft.com/office/drawing/2014/main" xmlns="" id="{1D6F4098-6C3A-EEFC-49A5-E7520572EE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1" name="TIM 2" descr="Icon&#10;&#10;Description automatically generated">
              <a:extLst>
                <a:ext uri="{FF2B5EF4-FFF2-40B4-BE49-F238E27FC236}">
                  <a16:creationId xmlns:a16="http://schemas.microsoft.com/office/drawing/2014/main" xmlns="" id="{A77F1422-F412-6771-8C23-E48EFF0495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92" name="TIM 2" descr="Icon&#10;&#10;Description automatically generated">
              <a:extLst>
                <a:ext uri="{FF2B5EF4-FFF2-40B4-BE49-F238E27FC236}">
                  <a16:creationId xmlns:a16="http://schemas.microsoft.com/office/drawing/2014/main" xmlns="" id="{A4DC39A7-90F4-E2E2-184C-3DF5B21393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 name="Picture 5">
            <a:extLst>
              <a:ext uri="{FF2B5EF4-FFF2-40B4-BE49-F238E27FC236}">
                <a16:creationId xmlns:a16="http://schemas.microsoft.com/office/drawing/2014/main" xmlns="" id="{6A8279B6-200C-41AF-8518-FE8C455E7271}"/>
              </a:ext>
            </a:extLst>
          </p:cNvPr>
          <p:cNvPicPr>
            <a:picLocks noChangeAspect="1"/>
          </p:cNvPicPr>
          <p:nvPr/>
        </p:nvPicPr>
        <p:blipFill>
          <a:blip r:embed="rId12"/>
          <a:stretch>
            <a:fillRect/>
          </a:stretch>
        </p:blipFill>
        <p:spPr>
          <a:xfrm>
            <a:off x="0" y="1860895"/>
            <a:ext cx="3748342" cy="3218001"/>
          </a:xfrm>
          <a:prstGeom prst="rect">
            <a:avLst/>
          </a:prstGeom>
        </p:spPr>
      </p:pic>
    </p:spTree>
    <p:extLst>
      <p:ext uri="{BB962C8B-B14F-4D97-AF65-F5344CB8AC3E}">
        <p14:creationId xmlns:p14="http://schemas.microsoft.com/office/powerpoint/2010/main" val="132913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1"/>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1"/>
                                        </p:tgtEl>
                                      </p:cBhvr>
                                    </p:animEffect>
                                    <p:set>
                                      <p:cBhvr>
                                        <p:cTn id="9" dur="1" fill="hold">
                                          <p:stCondLst>
                                            <p:cond delay="499"/>
                                          </p:stCondLst>
                                        </p:cTn>
                                        <p:tgtEl>
                                          <p:spTgt spid="8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6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6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6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2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4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4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4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5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5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5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5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5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5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5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5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5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5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5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5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5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5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5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2" grpId="0"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xmlns="" id="{F6B21BE0-228E-65D1-526C-7980FAE94A52}"/>
              </a:ext>
            </a:extLst>
          </p:cNvPr>
          <p:cNvGrpSpPr/>
          <p:nvPr/>
        </p:nvGrpSpPr>
        <p:grpSpPr>
          <a:xfrm>
            <a:off x="10626434" y="2853426"/>
            <a:ext cx="7155154" cy="2759073"/>
            <a:chOff x="820151" y="6920040"/>
            <a:chExt cx="9540205" cy="2759073"/>
          </a:xfrm>
        </p:grpSpPr>
        <p:pic>
          <p:nvPicPr>
            <p:cNvPr id="78" name="TIM 5" descr="Icon&#10;&#10;Description automatically generated">
              <a:extLst>
                <a:ext uri="{FF2B5EF4-FFF2-40B4-BE49-F238E27FC236}">
                  <a16:creationId xmlns:a16="http://schemas.microsoft.com/office/drawing/2014/main" xmlns="" id="{6615B374-3148-DE0B-420F-726EBA338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xmlns="" id="{7B53BFF8-B84E-311C-8B17-B73AADD27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xmlns="" id="{89A3AF29-008B-A497-F862-5EA5ED765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xmlns="" id="{DB175038-5277-B6A3-DFBE-98C6C9192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xmlns="" id="{6C99F4F7-D684-39C5-E7C4-4BADC9C7C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xmlns="" id="{FC29FBC3-03BE-9E48-B94F-613F98F47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xmlns="" id="{063EC43C-8F5B-254E-B1C1-99F10BD95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xmlns="" id="{D8A22584-0B34-E9FA-68CF-A20E2AE55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xmlns="" id="{48E1B09B-EA89-2BD9-54BD-668B084F9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xmlns="" id="{0F47D739-ED94-7A74-B75B-A27D51D17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xmlns="" id="{53A0BDB1-AFCB-FC9C-FE13-A131EC87E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xmlns="" id="{B65CB0E4-E73F-4A58-9E2B-051AE87C8DE0}"/>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xmlns="" id="{6D0C3693-5F6A-4223-943D-83E2365AF922}"/>
              </a:ext>
            </a:extLst>
          </p:cNvPr>
          <p:cNvPicPr>
            <a:picLocks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 y="0"/>
            <a:ext cx="9142960"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xmlns="" id="{D08014D6-8093-458B-9AE5-11F2B0075902}"/>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Bảng câu hỏi">
            <a:extLst>
              <a:ext uri="{FF2B5EF4-FFF2-40B4-BE49-F238E27FC236}">
                <a16:creationId xmlns:a16="http://schemas.microsoft.com/office/drawing/2014/main" xmlns="" id="{7C7CEF70-865C-4156-9947-21A82F227175}"/>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xmlns="" id="{72577A65-7F22-4335-BCEC-61464FD81A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75" name="Trái dâu">
            <a:extLst>
              <a:ext uri="{FF2B5EF4-FFF2-40B4-BE49-F238E27FC236}">
                <a16:creationId xmlns:a16="http://schemas.microsoft.com/office/drawing/2014/main" xmlns="" id="{B0D71C56-CC17-4F01-8FBE-0C9C4EA7128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76" name="Đáp Án D">
            <a:extLst>
              <a:ext uri="{FF2B5EF4-FFF2-40B4-BE49-F238E27FC236}">
                <a16:creationId xmlns:a16="http://schemas.microsoft.com/office/drawing/2014/main" xmlns="" id="{129AE5E1-7094-4CA0-961A-645F9AE6F6C6}"/>
              </a:ext>
            </a:extLst>
          </p:cNvPr>
          <p:cNvSpPr/>
          <p:nvPr/>
        </p:nvSpPr>
        <p:spPr>
          <a:xfrm>
            <a:off x="4244631" y="2173541"/>
            <a:ext cx="3980621"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cô</a:t>
            </a:r>
            <a:r>
              <a:rPr lang="en-US" sz="4000" b="1" dirty="0">
                <a:solidFill>
                  <a:srgbClr val="FF0000"/>
                </a:solidFill>
              </a:rPr>
              <a:t> </a:t>
            </a:r>
            <a:r>
              <a:rPr lang="en-US" sz="4000" b="1" dirty="0" err="1">
                <a:solidFill>
                  <a:srgbClr val="FF0000"/>
                </a:solidFill>
              </a:rPr>
              <a:t>giáo</a:t>
            </a:r>
            <a:endParaRPr lang="en-US" sz="4000" b="1" dirty="0">
              <a:solidFill>
                <a:srgbClr val="FF0000"/>
              </a:solidFill>
            </a:endParaRPr>
          </a:p>
        </p:txBody>
      </p:sp>
      <p:sp>
        <p:nvSpPr>
          <p:cNvPr id="89" name="Chứa câu hỏi">
            <a:extLst>
              <a:ext uri="{FF2B5EF4-FFF2-40B4-BE49-F238E27FC236}">
                <a16:creationId xmlns:a16="http://schemas.microsoft.com/office/drawing/2014/main" xmlns="" id="{D21D8361-1828-4A1F-8225-8CF0BF9C77B6}"/>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xmlns="" id="{352E2E93-9F87-4B45-A414-D8F377CE3C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91" name="Đồng hồ" descr="Icon&#10;&#10;Description automatically generated">
            <a:extLst>
              <a:ext uri="{FF2B5EF4-FFF2-40B4-BE49-F238E27FC236}">
                <a16:creationId xmlns:a16="http://schemas.microsoft.com/office/drawing/2014/main" xmlns="" id="{1A955C9E-9E1C-41D3-AB12-93D6A795279E}"/>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92" name="15">
            <a:extLst>
              <a:ext uri="{FF2B5EF4-FFF2-40B4-BE49-F238E27FC236}">
                <a16:creationId xmlns:a16="http://schemas.microsoft.com/office/drawing/2014/main" xmlns="" id="{A01B9E6A-7BD2-4569-8798-73A6B2612F40}"/>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xmlns="" id="{EF4FC5BF-5245-4A1C-A505-4A48A0BD6546}"/>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xmlns="" id="{1681F5DB-5DC6-4BEF-921A-5D3978AE0AB4}"/>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xmlns="" id="{9C8FD7E4-3805-4AA0-AEF6-E1DA88688969}"/>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xmlns="" id="{E25E903F-7BB8-425B-A673-3BCBDD1E96AA}"/>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xmlns="" id="{4FC9695E-D664-4F7B-8DA9-DC72A535043F}"/>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xmlns="" id="{A8B917B3-4712-4A69-BECF-AC09845FBA61}"/>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xmlns="" id="{0B7D0D0E-A863-4946-8A00-A4C57822F494}"/>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xmlns="" id="{DDA4295E-1ABE-44F5-9FAA-ADF759608C17}"/>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xmlns="" id="{1C359221-DE91-433F-9891-7AD3D1D815D1}"/>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xmlns="" id="{D3E96E6C-EF35-44AA-8070-D1E1E9B25F00}"/>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xmlns="" id="{89B93BF9-6600-4A63-82F8-234080C162E6}"/>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xmlns="" id="{1FC357AA-4FA0-450A-B89E-964AD800943D}"/>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xmlns="" id="{CBAF2637-7B14-42F0-A313-B789007C2E74}"/>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xmlns="" id="{E0E3F34C-6C5E-4979-9584-754158D81FF9}"/>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xmlns="" id="{7895239B-5DDA-4E2C-8D3E-1C240D0ABD80}"/>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xmlns="" id="{5DD62C3C-F876-48D2-9006-FB838F1F4DAA}"/>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xmlns="" id="{E109CE93-4E4D-401A-A221-1158B27964A5}"/>
              </a:ext>
            </a:extLst>
          </p:cNvPr>
          <p:cNvPicPr>
            <a:picLocks noChangeAspect="1"/>
          </p:cNvPicPr>
          <p:nvPr/>
        </p:nvPicPr>
        <p:blipFill>
          <a:blip r:embed="rId12"/>
          <a:stretch>
            <a:fillRect/>
          </a:stretch>
        </p:blipFill>
        <p:spPr>
          <a:xfrm>
            <a:off x="328613" y="2009775"/>
            <a:ext cx="3170289" cy="2933700"/>
          </a:xfrm>
          <a:prstGeom prst="rect">
            <a:avLst/>
          </a:prstGeom>
        </p:spPr>
      </p:pic>
    </p:spTree>
    <p:extLst>
      <p:ext uri="{BB962C8B-B14F-4D97-AF65-F5344CB8AC3E}">
        <p14:creationId xmlns:p14="http://schemas.microsoft.com/office/powerpoint/2010/main" val="12644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hidden="1">
            <a:extLst>
              <a:ext uri="{FF2B5EF4-FFF2-40B4-BE49-F238E27FC236}">
                <a16:creationId xmlns:a16="http://schemas.microsoft.com/office/drawing/2014/main" xmlns="" id="{7688641F-40C6-BDC6-DE83-1C9828089F56}"/>
              </a:ext>
            </a:extLst>
          </p:cNvPr>
          <p:cNvGrpSpPr/>
          <p:nvPr/>
        </p:nvGrpSpPr>
        <p:grpSpPr>
          <a:xfrm>
            <a:off x="9884607" y="2561567"/>
            <a:ext cx="7155154" cy="2759073"/>
            <a:chOff x="820151" y="6920040"/>
            <a:chExt cx="9540205" cy="2759073"/>
          </a:xfrm>
        </p:grpSpPr>
        <p:pic>
          <p:nvPicPr>
            <p:cNvPr id="63" name="TIM 5" descr="Icon&#10;&#10;Description automatically generated">
              <a:extLst>
                <a:ext uri="{FF2B5EF4-FFF2-40B4-BE49-F238E27FC236}">
                  <a16:creationId xmlns:a16="http://schemas.microsoft.com/office/drawing/2014/main" xmlns="" id="{5916431B-5B11-69DA-B2A1-9AA7AE36B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65" name="TIM 4" descr="Icon&#10;&#10;Description automatically generated">
              <a:extLst>
                <a:ext uri="{FF2B5EF4-FFF2-40B4-BE49-F238E27FC236}">
                  <a16:creationId xmlns:a16="http://schemas.microsoft.com/office/drawing/2014/main" xmlns="" id="{E8FBB65F-A623-D541-2C76-5C660822DB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67" name="TIM 3" descr="Icon&#10;&#10;Description automatically generated">
              <a:extLst>
                <a:ext uri="{FF2B5EF4-FFF2-40B4-BE49-F238E27FC236}">
                  <a16:creationId xmlns:a16="http://schemas.microsoft.com/office/drawing/2014/main" xmlns="" id="{733668B5-EA41-95D1-63FC-550177F3C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69" name="TIM 2" descr="Icon&#10;&#10;Description automatically generated">
              <a:extLst>
                <a:ext uri="{FF2B5EF4-FFF2-40B4-BE49-F238E27FC236}">
                  <a16:creationId xmlns:a16="http://schemas.microsoft.com/office/drawing/2014/main" xmlns="" id="{23FEB717-147C-8FC1-0A6B-3DCC6CA4C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70" name="TIM 1" descr="Icon&#10;&#10;Description automatically generated">
              <a:extLst>
                <a:ext uri="{FF2B5EF4-FFF2-40B4-BE49-F238E27FC236}">
                  <a16:creationId xmlns:a16="http://schemas.microsoft.com/office/drawing/2014/main" xmlns="" id="{AF56C875-6841-55EF-B784-CDDC5A2655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71" name="TIM 5" descr="Icon&#10;&#10;Description automatically generated">
              <a:extLst>
                <a:ext uri="{FF2B5EF4-FFF2-40B4-BE49-F238E27FC236}">
                  <a16:creationId xmlns:a16="http://schemas.microsoft.com/office/drawing/2014/main" xmlns="" id="{852F66A2-F810-FB40-8DA1-335336B0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72" name="TIM 5" descr="Icon&#10;&#10;Description automatically generated">
              <a:extLst>
                <a:ext uri="{FF2B5EF4-FFF2-40B4-BE49-F238E27FC236}">
                  <a16:creationId xmlns:a16="http://schemas.microsoft.com/office/drawing/2014/main" xmlns="" id="{E764AF34-A5A4-3132-A1CD-CE309A6A5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73" name="TIM 5" descr="Icon&#10;&#10;Description automatically generated">
              <a:extLst>
                <a:ext uri="{FF2B5EF4-FFF2-40B4-BE49-F238E27FC236}">
                  <a16:creationId xmlns:a16="http://schemas.microsoft.com/office/drawing/2014/main" xmlns="" id="{F7C9522D-FFE4-30E3-01D6-09F101E7D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74" name="TIM 2" descr="Icon&#10;&#10;Description automatically generated">
              <a:extLst>
                <a:ext uri="{FF2B5EF4-FFF2-40B4-BE49-F238E27FC236}">
                  <a16:creationId xmlns:a16="http://schemas.microsoft.com/office/drawing/2014/main" xmlns="" id="{E7F58CE4-AB1A-43E4-B54C-AB0CDCC8F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75" name="TIM 2" descr="Icon&#10;&#10;Description automatically generated">
              <a:extLst>
                <a:ext uri="{FF2B5EF4-FFF2-40B4-BE49-F238E27FC236}">
                  <a16:creationId xmlns:a16="http://schemas.microsoft.com/office/drawing/2014/main" xmlns="" id="{841456CE-7497-304F-9F71-249168BA42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76" name="TIM 2" descr="Icon&#10;&#10;Description automatically generated">
              <a:extLst>
                <a:ext uri="{FF2B5EF4-FFF2-40B4-BE49-F238E27FC236}">
                  <a16:creationId xmlns:a16="http://schemas.microsoft.com/office/drawing/2014/main" xmlns="" id="{E050ABDB-B544-E5FA-A835-F761F752D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xmlns="" id="{1B740F84-9594-4811-AE04-AEAAC8D8591B}"/>
              </a:ext>
            </a:extLst>
          </p:cNvPr>
          <p:cNvSpPr>
            <a:spLocks noGrp="1"/>
          </p:cNvSpPr>
          <p:nvPr>
            <p:ph idx="1"/>
          </p:nvPr>
        </p:nvSpPr>
        <p:spPr/>
        <p:txBody>
          <a:bodyPr/>
          <a:lstStyle/>
          <a:p>
            <a:endParaRPr lang="en-US"/>
          </a:p>
        </p:txBody>
      </p:sp>
      <p:pic>
        <p:nvPicPr>
          <p:cNvPr id="77" name="Hình nền" descr="A picture containing text&#10;&#10;Description automatically generated">
            <a:extLst>
              <a:ext uri="{FF2B5EF4-FFF2-40B4-BE49-F238E27FC236}">
                <a16:creationId xmlns:a16="http://schemas.microsoft.com/office/drawing/2014/main" xmlns="" id="{038CF013-259F-49E2-97F0-EEBDE97ACE5F}"/>
              </a:ext>
            </a:extLst>
          </p:cNvPr>
          <p:cNvPicPr>
            <a:picLocks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 y="0"/>
            <a:ext cx="9142960" cy="6858000"/>
          </a:xfrm>
          <a:prstGeom prst="rect">
            <a:avLst/>
          </a:prstGeom>
        </p:spPr>
      </p:pic>
      <p:pic>
        <p:nvPicPr>
          <p:cNvPr id="78" name="Hình nền 1" descr="A picture containing text&#10;&#10;Description automatically generated">
            <a:extLst>
              <a:ext uri="{FF2B5EF4-FFF2-40B4-BE49-F238E27FC236}">
                <a16:creationId xmlns:a16="http://schemas.microsoft.com/office/drawing/2014/main" xmlns="" id="{5B626180-6B3C-47F7-BB4D-59203CC957C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9" name="Bảng câu hỏi">
            <a:extLst>
              <a:ext uri="{FF2B5EF4-FFF2-40B4-BE49-F238E27FC236}">
                <a16:creationId xmlns:a16="http://schemas.microsoft.com/office/drawing/2014/main" xmlns="" id="{4616655D-D48E-453E-948C-CFA19FC3C70B}"/>
              </a:ext>
            </a:extLst>
          </p:cNvPr>
          <p:cNvSpPr/>
          <p:nvPr/>
        </p:nvSpPr>
        <p:spPr>
          <a:xfrm>
            <a:off x="777770" y="505713"/>
            <a:ext cx="7578261"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0" name="Picture 79">
            <a:extLst>
              <a:ext uri="{FF2B5EF4-FFF2-40B4-BE49-F238E27FC236}">
                <a16:creationId xmlns:a16="http://schemas.microsoft.com/office/drawing/2014/main" xmlns="" id="{353AB04B-2EF0-4E43-A7D3-E98B642199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775" y="5194300"/>
            <a:ext cx="1247775" cy="1663700"/>
          </a:xfrm>
          <a:prstGeom prst="rect">
            <a:avLst/>
          </a:prstGeom>
        </p:spPr>
      </p:pic>
      <p:pic>
        <p:nvPicPr>
          <p:cNvPr id="81" name="Trái dâu">
            <a:extLst>
              <a:ext uri="{FF2B5EF4-FFF2-40B4-BE49-F238E27FC236}">
                <a16:creationId xmlns:a16="http://schemas.microsoft.com/office/drawing/2014/main" xmlns="" id="{E122F26B-F88D-461B-A90C-77A8A3D77C1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7951" y="419631"/>
            <a:ext cx="919635" cy="1226180"/>
          </a:xfrm>
          <a:prstGeom prst="rect">
            <a:avLst/>
          </a:prstGeom>
        </p:spPr>
      </p:pic>
      <p:sp>
        <p:nvSpPr>
          <p:cNvPr id="82" name="Đáp Án D">
            <a:extLst>
              <a:ext uri="{FF2B5EF4-FFF2-40B4-BE49-F238E27FC236}">
                <a16:creationId xmlns:a16="http://schemas.microsoft.com/office/drawing/2014/main" xmlns="" id="{2247CE28-A97F-479D-A53B-460471A5E26D}"/>
              </a:ext>
            </a:extLst>
          </p:cNvPr>
          <p:cNvSpPr/>
          <p:nvPr/>
        </p:nvSpPr>
        <p:spPr>
          <a:xfrm>
            <a:off x="4244630" y="2173541"/>
            <a:ext cx="44135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Ngày</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vào</a:t>
            </a:r>
            <a:r>
              <a:rPr lang="en-US" sz="4000" b="1" dirty="0">
                <a:solidFill>
                  <a:srgbClr val="FF0000"/>
                </a:solidFill>
              </a:rPr>
              <a:t> </a:t>
            </a:r>
            <a:r>
              <a:rPr lang="en-US" sz="4000" b="1" dirty="0" err="1">
                <a:solidFill>
                  <a:srgbClr val="FF0000"/>
                </a:solidFill>
              </a:rPr>
              <a:t>Đội</a:t>
            </a:r>
            <a:endParaRPr kumimoji="0" lang="en-US" sz="4000" b="1" i="0" u="none" strike="noStrike" kern="1200" cap="none" spc="0" normalizeH="0" baseline="0" noProof="0" dirty="0">
              <a:ln>
                <a:noFill/>
              </a:ln>
              <a:solidFill>
                <a:srgbClr val="FF0000"/>
              </a:solidFill>
              <a:effectLst/>
              <a:uLnTx/>
              <a:uFillTx/>
            </a:endParaRPr>
          </a:p>
        </p:txBody>
      </p:sp>
      <p:sp>
        <p:nvSpPr>
          <p:cNvPr id="83" name="Chứa câu hỏi">
            <a:extLst>
              <a:ext uri="{FF2B5EF4-FFF2-40B4-BE49-F238E27FC236}">
                <a16:creationId xmlns:a16="http://schemas.microsoft.com/office/drawing/2014/main" xmlns="" id="{A917B731-DBDC-4062-A735-6657772F0536}"/>
              </a:ext>
            </a:extLst>
          </p:cNvPr>
          <p:cNvSpPr txBox="1"/>
          <p:nvPr/>
        </p:nvSpPr>
        <p:spPr>
          <a:xfrm>
            <a:off x="2020128" y="510941"/>
            <a:ext cx="57174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84" name="Picture 83" descr="A picture containing toy&#10;&#10;Description automatically generated">
            <a:hlinkClick r:id="rId9" action="ppaction://hlinksldjump"/>
            <a:extLst>
              <a:ext uri="{FF2B5EF4-FFF2-40B4-BE49-F238E27FC236}">
                <a16:creationId xmlns:a16="http://schemas.microsoft.com/office/drawing/2014/main" xmlns="" id="{0E5186BB-F3F3-4CE9-AEA9-EC3F91157C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2" y="5076486"/>
            <a:ext cx="1357051" cy="1807676"/>
          </a:xfrm>
          <a:prstGeom prst="rect">
            <a:avLst/>
          </a:prstGeom>
        </p:spPr>
      </p:pic>
      <p:pic>
        <p:nvPicPr>
          <p:cNvPr id="85" name="Đồng hồ" descr="Icon&#10;&#10;Description automatically generated">
            <a:extLst>
              <a:ext uri="{FF2B5EF4-FFF2-40B4-BE49-F238E27FC236}">
                <a16:creationId xmlns:a16="http://schemas.microsoft.com/office/drawing/2014/main" xmlns="" id="{53F5AA2F-39C8-4B2B-9101-42ADFAF37F90}"/>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549651" y="4634139"/>
            <a:ext cx="1875876" cy="2187914"/>
          </a:xfrm>
          <a:prstGeom prst="rect">
            <a:avLst/>
          </a:prstGeom>
        </p:spPr>
      </p:pic>
      <p:sp>
        <p:nvSpPr>
          <p:cNvPr id="86" name="15">
            <a:extLst>
              <a:ext uri="{FF2B5EF4-FFF2-40B4-BE49-F238E27FC236}">
                <a16:creationId xmlns:a16="http://schemas.microsoft.com/office/drawing/2014/main" xmlns="" id="{1E80CDF5-F760-491E-85BE-0D9D43DEC511}"/>
              </a:ext>
            </a:extLst>
          </p:cNvPr>
          <p:cNvSpPr txBox="1"/>
          <p:nvPr/>
        </p:nvSpPr>
        <p:spPr>
          <a:xfrm>
            <a:off x="4031297" y="515287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87" name="14">
            <a:extLst>
              <a:ext uri="{FF2B5EF4-FFF2-40B4-BE49-F238E27FC236}">
                <a16:creationId xmlns:a16="http://schemas.microsoft.com/office/drawing/2014/main" xmlns="" id="{897050A4-FA35-457F-9CAB-AA82D35A1FA5}"/>
              </a:ext>
            </a:extLst>
          </p:cNvPr>
          <p:cNvSpPr txBox="1"/>
          <p:nvPr/>
        </p:nvSpPr>
        <p:spPr>
          <a:xfrm>
            <a:off x="4031296" y="515287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88" name="13">
            <a:extLst>
              <a:ext uri="{FF2B5EF4-FFF2-40B4-BE49-F238E27FC236}">
                <a16:creationId xmlns:a16="http://schemas.microsoft.com/office/drawing/2014/main" xmlns="" id="{921A394A-2B6D-4228-B676-C10025DC2583}"/>
              </a:ext>
            </a:extLst>
          </p:cNvPr>
          <p:cNvSpPr txBox="1"/>
          <p:nvPr/>
        </p:nvSpPr>
        <p:spPr>
          <a:xfrm>
            <a:off x="4031297" y="5152872"/>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89" name="12">
            <a:extLst>
              <a:ext uri="{FF2B5EF4-FFF2-40B4-BE49-F238E27FC236}">
                <a16:creationId xmlns:a16="http://schemas.microsoft.com/office/drawing/2014/main" xmlns="" id="{C0937692-44C8-4B85-831F-CA7055266C2F}"/>
              </a:ext>
            </a:extLst>
          </p:cNvPr>
          <p:cNvSpPr txBox="1"/>
          <p:nvPr/>
        </p:nvSpPr>
        <p:spPr>
          <a:xfrm>
            <a:off x="4031297" y="5152871"/>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0" name="11">
            <a:extLst>
              <a:ext uri="{FF2B5EF4-FFF2-40B4-BE49-F238E27FC236}">
                <a16:creationId xmlns:a16="http://schemas.microsoft.com/office/drawing/2014/main" xmlns="" id="{33F47418-9B42-4236-9002-FAEAD6862233}"/>
              </a:ext>
            </a:extLst>
          </p:cNvPr>
          <p:cNvSpPr txBox="1"/>
          <p:nvPr/>
        </p:nvSpPr>
        <p:spPr>
          <a:xfrm>
            <a:off x="4031297" y="5152870"/>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1" name="10">
            <a:extLst>
              <a:ext uri="{FF2B5EF4-FFF2-40B4-BE49-F238E27FC236}">
                <a16:creationId xmlns:a16="http://schemas.microsoft.com/office/drawing/2014/main" xmlns="" id="{4B3FAEA6-99C2-480B-ACC0-851D5F491F53}"/>
              </a:ext>
            </a:extLst>
          </p:cNvPr>
          <p:cNvSpPr txBox="1"/>
          <p:nvPr/>
        </p:nvSpPr>
        <p:spPr>
          <a:xfrm>
            <a:off x="4031297" y="5152869"/>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2" name="09">
            <a:extLst>
              <a:ext uri="{FF2B5EF4-FFF2-40B4-BE49-F238E27FC236}">
                <a16:creationId xmlns:a16="http://schemas.microsoft.com/office/drawing/2014/main" xmlns="" id="{87D5492E-0744-45FC-99E8-33DBF97F6139}"/>
              </a:ext>
            </a:extLst>
          </p:cNvPr>
          <p:cNvSpPr txBox="1"/>
          <p:nvPr/>
        </p:nvSpPr>
        <p:spPr>
          <a:xfrm>
            <a:off x="4031297" y="5152868"/>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3" name="08">
            <a:extLst>
              <a:ext uri="{FF2B5EF4-FFF2-40B4-BE49-F238E27FC236}">
                <a16:creationId xmlns:a16="http://schemas.microsoft.com/office/drawing/2014/main" xmlns="" id="{78318951-A1B4-4A13-9637-FE3C5A3A0D79}"/>
              </a:ext>
            </a:extLst>
          </p:cNvPr>
          <p:cNvSpPr txBox="1"/>
          <p:nvPr/>
        </p:nvSpPr>
        <p:spPr>
          <a:xfrm>
            <a:off x="4031297" y="5152867"/>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4" name="07">
            <a:extLst>
              <a:ext uri="{FF2B5EF4-FFF2-40B4-BE49-F238E27FC236}">
                <a16:creationId xmlns:a16="http://schemas.microsoft.com/office/drawing/2014/main" xmlns="" id="{A5979754-1405-469C-8BAC-A00422CD3547}"/>
              </a:ext>
            </a:extLst>
          </p:cNvPr>
          <p:cNvSpPr txBox="1"/>
          <p:nvPr/>
        </p:nvSpPr>
        <p:spPr>
          <a:xfrm>
            <a:off x="4031297" y="5152866"/>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5" name="06">
            <a:extLst>
              <a:ext uri="{FF2B5EF4-FFF2-40B4-BE49-F238E27FC236}">
                <a16:creationId xmlns:a16="http://schemas.microsoft.com/office/drawing/2014/main" xmlns="" id="{C271C1F9-DC26-4352-841F-6760104EB471}"/>
              </a:ext>
            </a:extLst>
          </p:cNvPr>
          <p:cNvSpPr txBox="1"/>
          <p:nvPr/>
        </p:nvSpPr>
        <p:spPr>
          <a:xfrm>
            <a:off x="4031297" y="5152865"/>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96" name="05">
            <a:extLst>
              <a:ext uri="{FF2B5EF4-FFF2-40B4-BE49-F238E27FC236}">
                <a16:creationId xmlns:a16="http://schemas.microsoft.com/office/drawing/2014/main" xmlns="" id="{2DB6BE98-9C03-4DAA-A290-8A29C7B2B5BF}"/>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97" name="04">
            <a:extLst>
              <a:ext uri="{FF2B5EF4-FFF2-40B4-BE49-F238E27FC236}">
                <a16:creationId xmlns:a16="http://schemas.microsoft.com/office/drawing/2014/main" xmlns="" id="{E494E65F-2123-4DD1-872B-4A3B81EF15D7}"/>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98" name="03">
            <a:extLst>
              <a:ext uri="{FF2B5EF4-FFF2-40B4-BE49-F238E27FC236}">
                <a16:creationId xmlns:a16="http://schemas.microsoft.com/office/drawing/2014/main" xmlns="" id="{33732FD1-735F-4B26-B5C9-0486CCB8BF3C}"/>
              </a:ext>
            </a:extLst>
          </p:cNvPr>
          <p:cNvSpPr txBox="1"/>
          <p:nvPr/>
        </p:nvSpPr>
        <p:spPr>
          <a:xfrm>
            <a:off x="4031297" y="5152864"/>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99" name="02">
            <a:extLst>
              <a:ext uri="{FF2B5EF4-FFF2-40B4-BE49-F238E27FC236}">
                <a16:creationId xmlns:a16="http://schemas.microsoft.com/office/drawing/2014/main" xmlns="" id="{DF937726-6DB2-4848-BA1C-9FC464C205D3}"/>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0" name="01">
            <a:extLst>
              <a:ext uri="{FF2B5EF4-FFF2-40B4-BE49-F238E27FC236}">
                <a16:creationId xmlns:a16="http://schemas.microsoft.com/office/drawing/2014/main" xmlns="" id="{999CB880-2A5F-4C37-9304-64845FA6F694}"/>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1" name="00">
            <a:extLst>
              <a:ext uri="{FF2B5EF4-FFF2-40B4-BE49-F238E27FC236}">
                <a16:creationId xmlns:a16="http://schemas.microsoft.com/office/drawing/2014/main" xmlns="" id="{62BA363A-FD73-4DA7-8084-60A9C7EA7E4E}"/>
              </a:ext>
            </a:extLst>
          </p:cNvPr>
          <p:cNvSpPr txBox="1"/>
          <p:nvPr/>
        </p:nvSpPr>
        <p:spPr>
          <a:xfrm>
            <a:off x="4031297" y="5152863"/>
            <a:ext cx="109793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2" name="Oval 101">
            <a:extLst>
              <a:ext uri="{FF2B5EF4-FFF2-40B4-BE49-F238E27FC236}">
                <a16:creationId xmlns:a16="http://schemas.microsoft.com/office/drawing/2014/main" xmlns="" id="{06DD2F5F-F2CF-4AAE-A2C5-027EBA5B697C}"/>
              </a:ext>
            </a:extLst>
          </p:cNvPr>
          <p:cNvSpPr/>
          <p:nvPr/>
        </p:nvSpPr>
        <p:spPr>
          <a:xfrm>
            <a:off x="3866193" y="4987640"/>
            <a:ext cx="1242793"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xmlns="" id="{A9DAFD8C-5716-480A-BFF1-D56D1B5D8AD6}"/>
              </a:ext>
            </a:extLst>
          </p:cNvPr>
          <p:cNvPicPr>
            <a:picLocks noChangeAspect="1"/>
          </p:cNvPicPr>
          <p:nvPr/>
        </p:nvPicPr>
        <p:blipFill>
          <a:blip r:embed="rId12"/>
          <a:stretch>
            <a:fillRect/>
          </a:stretch>
        </p:blipFill>
        <p:spPr>
          <a:xfrm>
            <a:off x="532209" y="2205037"/>
            <a:ext cx="3328090" cy="2681288"/>
          </a:xfrm>
          <a:prstGeom prst="rect">
            <a:avLst/>
          </a:prstGeom>
        </p:spPr>
      </p:pic>
    </p:spTree>
    <p:extLst>
      <p:ext uri="{BB962C8B-B14F-4D97-AF65-F5344CB8AC3E}">
        <p14:creationId xmlns:p14="http://schemas.microsoft.com/office/powerpoint/2010/main" val="109523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2000"/>
                                  </p:stCondLst>
                                  <p:childTnLst>
                                    <p:animMotion origin="layout" path="M -0.89753 -0.06343 L -0.89336 -0.79329 " pathEditMode="relative" rAng="0" ptsTypes="AA">
                                      <p:cBhvr>
                                        <p:cTn id="6" dur="10000" fill="hold"/>
                                        <p:tgtEl>
                                          <p:spTgt spid="61"/>
                                        </p:tgtEl>
                                        <p:attrNameLst>
                                          <p:attrName>ppt_x</p:attrName>
                                          <p:attrName>ppt_y</p:attrName>
                                        </p:attrNameLst>
                                      </p:cBhvr>
                                      <p:rCtr x="208" y="-36505"/>
                                    </p:animMotion>
                                  </p:childTnLst>
                                </p:cTn>
                              </p:par>
                              <p:par>
                                <p:cTn id="7" presetID="22" presetClass="exit" presetSubtype="4" fill="hold" nodeType="withEffect">
                                  <p:stCondLst>
                                    <p:cond delay="18000"/>
                                  </p:stCondLst>
                                  <p:childTnLst>
                                    <p:animEffect transition="out" filter="wipe(down)">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2">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2">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2">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2">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2">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87"/>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87"/>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88"/>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88"/>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89"/>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0"/>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1"/>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1"/>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2"/>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2"/>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3"/>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3"/>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94"/>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94"/>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95"/>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95"/>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96"/>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96"/>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97"/>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97"/>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98"/>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98"/>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99"/>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99"/>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0"/>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childTnLst>
        </p:cTn>
      </p:par>
    </p:tnLst>
    <p:bldLst>
      <p:bldP spid="82"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2" grpId="0"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892</Words>
  <Application>Microsoft Office PowerPoint</Application>
  <PresentationFormat>On-screen Show (4:3)</PresentationFormat>
  <Paragraphs>246</Paragraphs>
  <Slides>32</Slides>
  <Notes>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2023-06-02T16:41:02Z</dcterms:created>
  <dcterms:modified xsi:type="dcterms:W3CDTF">2023-06-02T16:43:33Z</dcterms:modified>
</cp:coreProperties>
</file>