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media/media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</p:sldMasterIdLst>
  <p:notesMasterIdLst>
    <p:notesMasterId r:id="rId24"/>
  </p:notesMasterIdLst>
  <p:sldIdLst>
    <p:sldId id="257" r:id="rId7"/>
    <p:sldId id="314" r:id="rId8"/>
    <p:sldId id="315" r:id="rId9"/>
    <p:sldId id="316" r:id="rId10"/>
    <p:sldId id="289" r:id="rId11"/>
    <p:sldId id="267" r:id="rId12"/>
    <p:sldId id="265" r:id="rId13"/>
    <p:sldId id="268" r:id="rId14"/>
    <p:sldId id="260" r:id="rId15"/>
    <p:sldId id="309" r:id="rId16"/>
    <p:sldId id="310" r:id="rId17"/>
    <p:sldId id="311" r:id="rId18"/>
    <p:sldId id="313" r:id="rId19"/>
    <p:sldId id="256" r:id="rId20"/>
    <p:sldId id="317" r:id="rId21"/>
    <p:sldId id="32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6/3/2023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xmlns="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xmlns="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xmlns="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xmlns="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xmlns="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xmlns="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xmlns="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xmlns="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1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1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xmlns="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xmlns="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xmlns="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xmlns="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xmlns="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png"/><Relationship Id="rId5" Type="http://schemas.openxmlformats.org/officeDocument/2006/relationships/image" Target="../media/image64.svg"/><Relationship Id="rId4" Type="http://schemas.openxmlformats.org/officeDocument/2006/relationships/image" Target="../media/image55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64.svg"/><Relationship Id="rId4" Type="http://schemas.openxmlformats.org/officeDocument/2006/relationships/image" Target="../media/image55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11" Type="http://schemas.openxmlformats.org/officeDocument/2006/relationships/audio" Target="../media/audio2.wav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7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35" y="2347958"/>
            <a:ext cx="8529043" cy="1426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03" y="1126517"/>
            <a:ext cx="3828620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xmlns="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xmlns="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xmlns="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xmlns="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xmlns="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xmlns="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xmlns="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xmlns="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xmlns="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/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/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xmlns="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xmlns="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xmlns="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xmlns="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xmlns="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xmlns="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xmlns="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15019" y="157558"/>
            <a:ext cx="1476323" cy="141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xmlns="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xmlns="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xmlns="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1515019" y="157558"/>
            <a:ext cx="1476323" cy="141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xmlns="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515019" y="157558"/>
            <a:ext cx="1476323" cy="141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xmlns="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xmlns="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xmlns="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xmlns="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381</Words>
  <Application>Microsoft Office PowerPoint</Application>
  <PresentationFormat>Custom</PresentationFormat>
  <Paragraphs>74</Paragraphs>
  <Slides>17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2022-12-31T23:29:53Z</dcterms:created>
  <dcterms:modified xsi:type="dcterms:W3CDTF">2023-06-02T17:31:32Z</dcterms:modified>
</cp:coreProperties>
</file>