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Lst>
  <p:notesMasterIdLst>
    <p:notesMasterId r:id="rId40"/>
  </p:notesMasterIdLst>
  <p:sldIdLst>
    <p:sldId id="534" r:id="rId7"/>
    <p:sldId id="2007577131" r:id="rId8"/>
    <p:sldId id="470" r:id="rId9"/>
    <p:sldId id="2007577143" r:id="rId10"/>
    <p:sldId id="2601" r:id="rId11"/>
    <p:sldId id="2007577112" r:id="rId12"/>
    <p:sldId id="371" r:id="rId13"/>
    <p:sldId id="299" r:id="rId14"/>
    <p:sldId id="360" r:id="rId15"/>
    <p:sldId id="300" r:id="rId16"/>
    <p:sldId id="301" r:id="rId17"/>
    <p:sldId id="2007577132" r:id="rId18"/>
    <p:sldId id="2007577133" r:id="rId19"/>
    <p:sldId id="2007577134" r:id="rId20"/>
    <p:sldId id="2007577114" r:id="rId21"/>
    <p:sldId id="2007577135" r:id="rId22"/>
    <p:sldId id="2007577138" r:id="rId23"/>
    <p:sldId id="2007577139" r:id="rId24"/>
    <p:sldId id="2007577140" r:id="rId25"/>
    <p:sldId id="2007577141" r:id="rId26"/>
    <p:sldId id="2007577142" r:id="rId27"/>
    <p:sldId id="2007577144" r:id="rId28"/>
    <p:sldId id="2007577146" r:id="rId29"/>
    <p:sldId id="2007577145" r:id="rId30"/>
    <p:sldId id="2636" r:id="rId31"/>
    <p:sldId id="2007577147" r:id="rId32"/>
    <p:sldId id="2007577148" r:id="rId33"/>
    <p:sldId id="2007577149" r:id="rId34"/>
    <p:sldId id="2007577150" r:id="rId35"/>
    <p:sldId id="2007577151" r:id="rId36"/>
    <p:sldId id="2007577152" r:id="rId37"/>
    <p:sldId id="2007577153" r:id="rId38"/>
    <p:sldId id="5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6/2/2023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2023/6/2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8.png"/><Relationship Id="rId4" Type="http://schemas.openxmlformats.org/officeDocument/2006/relationships/slideLayout" Target="../slideLayouts/slideLayout46.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B910B56C-488B-4F73-AE4F-0D2802CAB32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6/2/2023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888891FE-28E5-458A-AE93-6E9A74D61B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spd="slow">
    <p:fade/>
  </p:transition>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xmlns="" id="{60D67777-E31A-4CAC-A7BC-4A82FFF39D0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20E81B72-6FA0-45DB-ACF4-32B15E642B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E6428DE0-645C-4A12-9DAB-2AF5E07BB69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2.xml"/><Relationship Id="rId16"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97.png"/><Relationship Id="rId5" Type="http://schemas.microsoft.com/office/2007/relationships/hdphoto" Target="../media/hdphoto3.wdp"/><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6.png"/><Relationship Id="rId1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34.png"/><Relationship Id="rId1" Type="http://schemas.openxmlformats.org/officeDocument/2006/relationships/themeOverride" Target="../theme/themeOverride1.xml"/><Relationship Id="rId6" Type="http://schemas.openxmlformats.org/officeDocument/2006/relationships/image" Target="../media/image54.png"/><Relationship Id="rId11" Type="http://schemas.openxmlformats.org/officeDocument/2006/relationships/image" Target="../media/image24.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57.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2191370" y="748505"/>
            <a:ext cx="10000629"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xmlns=""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xmlns=""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1438275" y="1262855"/>
            <a:ext cx="10172700"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Nam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xmlns=""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xmlns=""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xmlns=""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818140" y="4211379"/>
            <a:ext cx="7495963" cy="809965"/>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xmlns=""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xmlns=""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674277"/>
              <a:ext cx="5843238" cy="880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532596" y="3792000"/>
            <a:ext cx="7658100" cy="1754326"/>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extLst>
      <p:ext uri="{BB962C8B-B14F-4D97-AF65-F5344CB8AC3E}">
        <p14:creationId xmlns:p14="http://schemas.microsoft.com/office/powerpoint/2010/main" val="4190886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xmlns=""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xmlns=""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xmlns=""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xmlns=""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xmlns=""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693001" y="3429000"/>
            <a:ext cx="7611485" cy="2308324"/>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trong bài</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423853"/>
              <a:ext cx="5843238" cy="1734667"/>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xmlns="" id="{8B234C8E-52C6-4B39-B9D3-6E6DBE134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xmlns=""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xmlns="" id="{40312C1C-6320-4E21-BECE-EEF28BAF8374}"/>
              </a:ext>
            </a:extLst>
          </p:cNvPr>
          <p:cNvSpPr txBox="1"/>
          <p:nvPr/>
        </p:nvSpPr>
        <p:spPr>
          <a:xfrm>
            <a:off x="2362200" y="80486"/>
            <a:ext cx="7984330"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xmlns=""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xmlns=""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xmlns=""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xmlns=""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xmlns=""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xmlns=""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xmlns=""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xmlns=""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xmlns=""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xmlns="" id="{A7360286-B27F-4D39-8FD0-75DD077A0BE1}"/>
              </a:ext>
            </a:extLst>
          </p:cNvPr>
          <p:cNvSpPr txBox="1"/>
          <p:nvPr/>
        </p:nvSpPr>
        <p:spPr>
          <a:xfrm>
            <a:off x="1095374" y="3429000"/>
            <a:ext cx="9363075" cy="2554545"/>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xmlns="" id="{12FC4A88-212C-4114-92AE-8BA7DEA72148}"/>
              </a:ext>
            </a:extLst>
          </p:cNvPr>
          <p:cNvSpPr txBox="1"/>
          <p:nvPr/>
        </p:nvSpPr>
        <p:spPr>
          <a:xfrm>
            <a:off x="1972932" y="2010076"/>
            <a:ext cx="5602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viết : </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1070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xmlns=""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xmlns=""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xmlns=""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xmlns=""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xmlns=""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xmlns=""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xmlns=""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xmlns=""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xmlns=""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xmlns=""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xmlns=""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xmlns=""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xmlns=""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xmlns=""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xmlns=""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xmlns=""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xmlns=""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xmlns=""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xmlns=""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xmlns=""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xmlns=""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xmlns=""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xmlns=""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xmlns=""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xmlns=""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xmlns=""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xmlns=""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xmlns=""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xmlns=""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xmlns=""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xmlns=""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xmlns=""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xmlns=""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xmlns=""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xmlns=""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xmlns=""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xmlns=""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xmlns=""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xmlns=""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xmlns=""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xmlns=""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xmlns=""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xmlns=""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xmlns="" id="{DB76D5B8-1BEF-4759-B872-541175AD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xmlns="" id="{26A6A777-EA1D-4B6E-855C-AB2D570F06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xmlns="" id="{B3AE2C01-97E0-4C58-BA50-2384914304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xmlns=""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xmlns=""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xmlns=""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xmlns=""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xmlns=""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xmlns=""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xmlns=""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470648" y="2067426"/>
            <a:ext cx="725070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xmlns=""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xmlns=""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xmlns=""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xmlns=""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xmlns=""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xmlns=""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xmlns=""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xmlns=""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xmlns=""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xmlns=""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xmlns="" id="{539C0FAC-CAE0-4B57-A6F3-C11204CD6DF8}"/>
              </a:ext>
            </a:extLst>
          </p:cNvPr>
          <p:cNvGrpSpPr/>
          <p:nvPr/>
        </p:nvGrpSpPr>
        <p:grpSpPr>
          <a:xfrm>
            <a:off x="2738506" y="73044"/>
            <a:ext cx="6843940" cy="758129"/>
            <a:chOff x="2873170" y="343910"/>
            <a:chExt cx="4312010" cy="1280575"/>
          </a:xfrm>
        </p:grpSpPr>
        <p:sp>
          <p:nvSpPr>
            <p:cNvPr id="17" name="îṥḷíďê">
              <a:extLst>
                <a:ext uri="{FF2B5EF4-FFF2-40B4-BE49-F238E27FC236}">
                  <a16:creationId xmlns:a16="http://schemas.microsoft.com/office/drawing/2014/main" xmlns=""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xmlns=""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05125" y="1120372"/>
            <a:ext cx="8753475" cy="4524315"/>
          </a:xfrm>
          <a:prstGeom prst="rect">
            <a:avLst/>
          </a:prstGeom>
          <a:noFill/>
        </p:spPr>
        <p:txBody>
          <a:bodyPr wrap="square">
            <a:spAutoFit/>
          </a:bodyPr>
          <a:lstStyle/>
          <a:p>
            <a:pPr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71800" y="1489703"/>
            <a:ext cx="8753475" cy="3539430"/>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xmlns=""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xmlns="" id="{D528A687-0C5B-4299-B972-924BA8F9A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xmlns=""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xmlns=""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xmlns="" id="{F24C189E-40D9-46B1-9A1B-56E07796B0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xmlns=""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xmlns=""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xmlns="" id="{5545B68C-A764-4DBF-BF50-56888BF6F94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xmlns=""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xmlns=""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xmlns=""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xmlns=""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xmlns=""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xmlns=""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xmlns=""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xmlns="" id="{ED3C9CB1-35A9-4AA5-A859-DE3969B641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xmlns="" id="{627630AC-F066-4682-8426-4E2FAC1D7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4236513-05EF-45C3-A7DC-7AD651E9E507}"/>
              </a:ext>
            </a:extLst>
          </p:cNvPr>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E5C2F8EE-EC08-49DE-A35E-2C57E9DDDB76}"/>
              </a:ext>
            </a:extLst>
          </p:cNvPr>
          <p:cNvPicPr>
            <a:picLocks noChangeAspect="1"/>
          </p:cNvPicPr>
          <p:nvPr/>
        </p:nvPicPr>
        <p:blipFill>
          <a:blip r:embed="rId3"/>
          <a:stretch>
            <a:fillRect/>
          </a:stretch>
        </p:blipFill>
        <p:spPr>
          <a:xfrm>
            <a:off x="4403420" y="0"/>
            <a:ext cx="4109060" cy="859611"/>
          </a:xfrm>
          <a:prstGeom prst="rect">
            <a:avLst/>
          </a:prstGeom>
        </p:spPr>
      </p:pic>
      <p:pic>
        <p:nvPicPr>
          <p:cNvPr id="7" name="Picture 6">
            <a:extLst>
              <a:ext uri="{FF2B5EF4-FFF2-40B4-BE49-F238E27FC236}">
                <a16:creationId xmlns:a16="http://schemas.microsoft.com/office/drawing/2014/main" xmlns="" id="{21F9F3AB-B4A2-46B3-BB02-C496A162C0D5}"/>
              </a:ext>
            </a:extLst>
          </p:cNvPr>
          <p:cNvPicPr>
            <a:picLocks noChangeAspect="1"/>
          </p:cNvPicPr>
          <p:nvPr/>
        </p:nvPicPr>
        <p:blipFill>
          <a:blip r:embed="rId4"/>
          <a:stretch>
            <a:fillRect/>
          </a:stretch>
        </p:blipFill>
        <p:spPr>
          <a:xfrm>
            <a:off x="8512480" y="4266222"/>
            <a:ext cx="3679520" cy="2591778"/>
          </a:xfrm>
          <a:prstGeom prst="rect">
            <a:avLst/>
          </a:prstGeom>
        </p:spPr>
      </p:pic>
      <p:sp>
        <p:nvSpPr>
          <p:cNvPr id="29" name="TextBox 28">
            <a:extLst>
              <a:ext uri="{FF2B5EF4-FFF2-40B4-BE49-F238E27FC236}">
                <a16:creationId xmlns:a16="http://schemas.microsoft.com/office/drawing/2014/main" xmlns=""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211</TotalTime>
  <Words>1371</Words>
  <Application>Microsoft Office PowerPoint</Application>
  <PresentationFormat>Custom</PresentationFormat>
  <Paragraphs>180</Paragraphs>
  <Slides>33</Slides>
  <Notes>27</Notes>
  <HiddenSlides>0</HiddenSlides>
  <MMClips>1</MMClips>
  <ScaleCrop>false</ScaleCrop>
  <HeadingPairs>
    <vt:vector size="4" baseType="variant">
      <vt:variant>
        <vt:lpstr>Theme</vt:lpstr>
      </vt:variant>
      <vt:variant>
        <vt:i4>6</vt:i4>
      </vt:variant>
      <vt:variant>
        <vt:lpstr>Slide Titles</vt:lpstr>
      </vt:variant>
      <vt:variant>
        <vt:i4>33</vt:i4>
      </vt:variant>
    </vt:vector>
  </HeadingPairs>
  <TitlesOfParts>
    <vt:vector size="39" baseType="lpstr">
      <vt:lpstr>2_Office 主题​​</vt:lpstr>
      <vt:lpstr>1_Office Theme</vt:lpstr>
      <vt:lpstr>4_Office 主题</vt:lpstr>
      <vt:lpstr>Office 主题</vt:lpstr>
      <vt:lpstr>6_Office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2022-06-29T15:12:02Z</dcterms:created>
  <dcterms:modified xsi:type="dcterms:W3CDTF">2023-06-02T15:46:35Z</dcterms:modified>
</cp:coreProperties>
</file>