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2023/6/2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xmlns="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2023/6/2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xmlns="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xmlns="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xmlns="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xmlns="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xmlns="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xmlns="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xmlns="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xmlns="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xmlns="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xmlns="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xmlns="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xmlns="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xmlns="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xmlns="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xmlns="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xmlns="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xmlns="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xmlns="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xmlns="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xmlns="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xmlns="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xmlns="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xmlns="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xmlns="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xmlns="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xmlns="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xmlns="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xmlns="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xmlns="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xmlns="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xmlns="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xmlns="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xmlns="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xmlns="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xmlns="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xmlns="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xmlns="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xmlns="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xmlns="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xmlns="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xmlns="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xmlns="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xmlns="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xmlns="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xmlns="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xmlns="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xmlns="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xmlns="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xmlns="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xmlns="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xmlns="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xmlns="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xmlns="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xmlns="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xmlns="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xmlns="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xmlns="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xmlns="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xmlns="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xmlns="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xmlns="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xmlns="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xmlns="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xmlns="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xmlns="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xmlns="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xmlns="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xmlns="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xmlns="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xmlns="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xmlns="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xmlns="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xmlns="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xmlns="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xmlns="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xmlns="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xmlns="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xmlns="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xmlns="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xmlns="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xmlns="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xmlns="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xmlns="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xmlns="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xmlns="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xmlns="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xmlns="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xmlns="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xmlns="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xmlns="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xmlns="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xmlns="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xmlns="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xmlns="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xmlns="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xmlns="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xmlns="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xmlns="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xmlns="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xmlns="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xmlns="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xmlns="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xmlns="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xmlns="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xmlns="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xmlns="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xmlns="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xmlns="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xmlns="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xmlns="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xmlns="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xmlns="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xmlns="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xmlns="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xmlns="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xmlns="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xmlns="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xmlns="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xmlns="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xmlns="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xmlns="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xmlns="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xmlns="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840</Words>
  <Application>Microsoft Office PowerPoint</Application>
  <PresentationFormat>Custom</PresentationFormat>
  <Paragraphs>172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2022-06-29T08:11:53Z</dcterms:created>
  <dcterms:modified xsi:type="dcterms:W3CDTF">2023-06-02T15:48:57Z</dcterms:modified>
</cp:coreProperties>
</file>