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6" r:id="rId2"/>
    <p:sldId id="2640" r:id="rId3"/>
    <p:sldId id="2641" r:id="rId4"/>
    <p:sldId id="274" r:id="rId5"/>
    <p:sldId id="272" r:id="rId6"/>
    <p:sldId id="283" r:id="rId7"/>
    <p:sldId id="2633" r:id="rId8"/>
    <p:sldId id="281" r:id="rId9"/>
    <p:sldId id="285" r:id="rId10"/>
    <p:sldId id="2634" r:id="rId11"/>
    <p:sldId id="286" r:id="rId12"/>
    <p:sldId id="275" r:id="rId13"/>
    <p:sldId id="269" r:id="rId14"/>
    <p:sldId id="293" r:id="rId15"/>
    <p:sldId id="296" r:id="rId16"/>
    <p:sldId id="277" r:id="rId17"/>
    <p:sldId id="271" r:id="rId18"/>
    <p:sldId id="297" r:id="rId19"/>
    <p:sldId id="298" r:id="rId20"/>
    <p:sldId id="2638" r:id="rId21"/>
    <p:sldId id="315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1038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E00F9-3487-412C-B76D-FD524E47CF3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8A2B7-DCE5-44F8-848C-2800B4644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1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707AB4-0181-49D1-8640-76002C8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3283B4-4983-4E41-A07F-0826617C1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10AD2E-BD51-499B-93CF-9824298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3F4F29-E7DE-46CC-AF42-B95DBBCC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E9272B-39E5-468D-8D69-8F1F8E4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0E98B6-F1A5-4171-AEB1-0A85AC26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2CB6087-ADB6-49BD-84D4-E751F0E7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2B025B-25F8-43C8-9861-80B5395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8135AD-FE7C-4255-95AE-C2A899D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985ED0-BE0B-4B14-9264-520ACBA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7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B6AD5B0-E4F6-4E5B-971E-C81C08029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477325-365A-42D9-94E6-8E801676B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9DE17A-3B2E-426F-AE71-D2F97C7B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2163F4-A290-4962-B10E-80AB6B56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6D574A-4DA9-4342-AF71-5B0F938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2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A0FDD4-F11B-4983-A01E-EF4D29F8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633927-1125-42AC-919F-FCFC40F8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CEE7B2-A80A-4D2D-98BE-CF4E0C8A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01E583-B546-4879-9516-59C0C85F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47B0A4-0A1B-4674-8CD8-45ACA4FC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9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339A7F-A567-41B4-97BB-0D54AB0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9BF6D7-7877-468A-871E-594DC23E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CB5DA6-D972-457E-BC46-A3261E5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724AEE-6AB1-4A13-BC00-CA7A9EDD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A77F08-04C4-4B6D-ABA0-78E68214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7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7CEF26-29A8-4E85-8A1C-891A6D35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1EDE96-21D8-4E6E-A3B6-50AADA951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C1F587-907B-4DF5-AD06-BC82A60ED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8A5E01-8F95-40C6-9DE2-C8F386A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2B7D30-9CC8-4A83-806A-9C15EDAE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07A5CA-F678-4DF8-9369-F60F11FB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3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F83C31-FBA0-432B-ACF6-C0FDE9EF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14C1C2-A88C-4E5B-B0DE-1A595E4B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B07831F-10AF-4ED4-9720-76ACC371C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4FD48F9-7291-47B9-B3C3-49E925AE7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93FC070-F901-4017-951D-0DC1D3A4F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DBCDB46-FC15-421E-95CE-8069C4DF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32DC83A-A791-4E8E-A315-891132B9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632D520-EF4C-4AD3-AEBA-AF815A26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B92223-C3F2-4395-B58F-1E3F2BA9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8BE0597-CFDB-4419-8541-E52AFA8C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9F90907-7B04-4C50-9AF0-B1705E9F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714CEB-189D-48AD-B3B0-9CD62442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1D958B-82F2-4FFF-8E91-639F9A71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8DD22CD-8021-41A9-968B-22D5DE4D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F6BA9DC-08EE-48F6-AD54-69A634F1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8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552C6-3C87-4BC4-B06A-FE18BC0E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91456B-4EDD-46C3-AA7B-0118F3F1F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6854F2-EB93-4D51-A739-623C21AD2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8EFFD4-4416-49BC-A077-455D3BE6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4FFB38-6F88-4840-A9E2-9CAB920F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7E7B6FB-8ADC-49AC-9ECA-6C547FD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1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9B25F3-B303-4F6C-9E3F-037D6E09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1A6C985-02CF-4DEC-8D75-A42CB6968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32B836-B2A5-458F-8E3C-0179F2DFB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9FCDE9-D5C1-40C2-B652-857C3E0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D0F157F-C157-4302-A1AA-2F4F5F19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DB8835-99D7-4A90-8733-57ED0FD1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6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dclothes&#10;&#10;Description automatically generated">
            <a:extLst>
              <a:ext uri="{FF2B5EF4-FFF2-40B4-BE49-F238E27FC236}">
                <a16:creationId xmlns="" xmlns:a16="http://schemas.microsoft.com/office/drawing/2014/main" id="{4E2660E5-161C-40F2-A867-8A7EE00AC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FE40C4D9-C362-489A-A750-DC417A58E7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659" y="206828"/>
            <a:ext cx="1510393" cy="15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gif"/><Relationship Id="rId17" Type="http://schemas.openxmlformats.org/officeDocument/2006/relationships/audio" Target="../media/audio6.wav"/><Relationship Id="rId2" Type="http://schemas.openxmlformats.org/officeDocument/2006/relationships/audio" Target="../media/audio3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audio" Target="../media/audio3.wav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1306141" y="514050"/>
            <a:ext cx="9638084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3175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prstClr val="white"/>
                  </a:glow>
                  <a:innerShdw>
                    <a:prstClr val="black"/>
                  </a:innerShdw>
                </a:effectLst>
                <a:uLnTx/>
                <a:uFillTx/>
                <a:latin typeface="LNTH-Dinomiko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18EB350-4AE7-8B30-1E4C-B8594D72EE01}"/>
              </a:ext>
            </a:extLst>
          </p:cNvPr>
          <p:cNvSpPr txBox="1"/>
          <p:nvPr/>
        </p:nvSpPr>
        <p:spPr>
          <a:xfrm>
            <a:off x="4164821" y="1035533"/>
            <a:ext cx="639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CD2D8E3-61E8-9A42-8FC5-0F053D3A3F10}"/>
              </a:ext>
            </a:extLst>
          </p:cNvPr>
          <p:cNvSpPr txBox="1"/>
          <p:nvPr/>
        </p:nvSpPr>
        <p:spPr>
          <a:xfrm>
            <a:off x="2065190" y="2951141"/>
            <a:ext cx="808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Ôn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viết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hoa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P, Q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6830524-6DB1-4FDF-33FC-A6B511F8ECF5}"/>
              </a:ext>
            </a:extLst>
          </p:cNvPr>
          <p:cNvGrpSpPr/>
          <p:nvPr/>
        </p:nvGrpSpPr>
        <p:grpSpPr>
          <a:xfrm>
            <a:off x="2782871" y="1624872"/>
            <a:ext cx="6389704" cy="809568"/>
            <a:chOff x="2963151" y="1796738"/>
            <a:chExt cx="4282100" cy="809568"/>
          </a:xfrm>
        </p:grpSpPr>
        <p:pic>
          <p:nvPicPr>
            <p:cNvPr id="42" name="Picture 41" descr="A picture containing text, electronics&#10;&#10;Description automatically generated">
              <a:extLst>
                <a:ext uri="{FF2B5EF4-FFF2-40B4-BE49-F238E27FC236}">
                  <a16:creationId xmlns="" xmlns:a16="http://schemas.microsoft.com/office/drawing/2014/main" id="{FF7E51D7-76C9-753B-EA81-F58CE3AED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151" y="1796738"/>
              <a:ext cx="4282100" cy="80956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61B32471-8766-5EDA-16E3-1AA8B53F39C9}"/>
                </a:ext>
              </a:extLst>
            </p:cNvPr>
            <p:cNvSpPr txBox="1"/>
            <p:nvPr/>
          </p:nvSpPr>
          <p:spPr>
            <a:xfrm>
              <a:off x="4509456" y="1996350"/>
              <a:ext cx="20049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ea typeface="+mn-ea"/>
                  <a:cs typeface="+mn-cs"/>
                </a:rPr>
                <a:t>TIẾNG VIỆT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Q HOA CỠ NHỎ">
            <a:hlinkClick r:id="" action="ppaction://media"/>
            <a:extLst>
              <a:ext uri="{FF2B5EF4-FFF2-40B4-BE49-F238E27FC236}">
                <a16:creationId xmlns="" xmlns:a16="http://schemas.microsoft.com/office/drawing/2014/main" id="{F59242D8-0C77-4C7F-972C-FF8A4CAAB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3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863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=""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8075431" y="-91458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E6D1423-965A-49E9-AC1A-6D4BBF3AF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79" y="1544267"/>
            <a:ext cx="3444555" cy="3438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06BDE88-580F-47D0-B624-7AF0F7871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8988" y="1591865"/>
            <a:ext cx="3401562" cy="3382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61333D-B4D6-4586-B454-BE185112C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168" y="2606241"/>
            <a:ext cx="2706859" cy="41761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1" y="209550"/>
            <a:ext cx="5940000" cy="59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CAF9E64-0B42-40B3-A472-0E9041B47ED3}"/>
              </a:ext>
            </a:extLst>
          </p:cNvPr>
          <p:cNvSpPr txBox="1"/>
          <p:nvPr/>
        </p:nvSpPr>
        <p:spPr>
          <a:xfrm>
            <a:off x="3147237" y="1358638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5A479A0-BFB8-88FC-67CF-F23E1CDE03D5}"/>
              </a:ext>
            </a:extLst>
          </p:cNvPr>
          <p:cNvSpPr txBox="1"/>
          <p:nvPr/>
        </p:nvSpPr>
        <p:spPr>
          <a:xfrm>
            <a:off x="3161088" y="1368759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679064" y="484754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=""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3091542" y="1289506"/>
            <a:ext cx="6128658" cy="2585807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530062" y="2596633"/>
              <a:ext cx="3482501" cy="62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Phú</a:t>
              </a:r>
              <a:r>
                <a:rPr kumimoji="0" lang="en-US" sz="5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QuǬ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1A61EBA-9C96-4D15-AB74-89AB1AE63892}"/>
              </a:ext>
            </a:extLst>
          </p:cNvPr>
          <p:cNvSpPr txBox="1"/>
          <p:nvPr/>
        </p:nvSpPr>
        <p:spPr>
          <a:xfrm>
            <a:off x="1137528" y="4228798"/>
            <a:ext cx="104040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vi-VN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Phú Quốc</a:t>
            </a:r>
            <a:r>
              <a:rPr lang="en-US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 hòn đảo lớn nhất Việt Nam, thuộc tỉnh Kiên Giang.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525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=""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0D729CEF-0711-DF65-C0D3-8ED322B2AEEF}"/>
              </a:ext>
            </a:extLst>
          </p:cNvPr>
          <p:cNvGrpSpPr/>
          <p:nvPr/>
        </p:nvGrpSpPr>
        <p:grpSpPr>
          <a:xfrm>
            <a:off x="1737850" y="565543"/>
            <a:ext cx="3420000" cy="3420000"/>
            <a:chOff x="924514" y="1177886"/>
            <a:chExt cx="3420000" cy="3420000"/>
          </a:xfrm>
        </p:grpSpPr>
        <p:pic>
          <p:nvPicPr>
            <p:cNvPr id="43" name="Picture 42" descr="A picture containing mirror, arch&#10;&#10;Description automatically generated">
              <a:extLst>
                <a:ext uri="{FF2B5EF4-FFF2-40B4-BE49-F238E27FC236}">
                  <a16:creationId xmlns="" xmlns:a16="http://schemas.microsoft.com/office/drawing/2014/main" id="{72135C51-BA50-FC94-1019-60F447AF1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514" y="1177886"/>
              <a:ext cx="3420000" cy="3420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A0CB8BF5-07ED-1306-7CF6-0756DE35E3A6}"/>
                </a:ext>
              </a:extLst>
            </p:cNvPr>
            <p:cNvSpPr txBox="1"/>
            <p:nvPr/>
          </p:nvSpPr>
          <p:spPr>
            <a:xfrm flipH="1">
              <a:off x="1445249" y="2174821"/>
              <a:ext cx="23785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+mn-cs"/>
                </a:rPr>
                <a:t>Độ cao của các con chữ như thế nào?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2F7EC99-A83B-F12E-AB0E-0C8DBC8FFCF7}"/>
              </a:ext>
            </a:extLst>
          </p:cNvPr>
          <p:cNvSpPr txBox="1"/>
          <p:nvPr/>
        </p:nvSpPr>
        <p:spPr>
          <a:xfrm>
            <a:off x="4998785" y="3887990"/>
            <a:ext cx="541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Các con chữ còn lại cao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ô li.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CD89FC25-F360-3ABA-E289-6767F4F7F8A1}"/>
              </a:ext>
            </a:extLst>
          </p:cNvPr>
          <p:cNvSpPr txBox="1"/>
          <p:nvPr/>
        </p:nvSpPr>
        <p:spPr>
          <a:xfrm>
            <a:off x="4998785" y="3265863"/>
            <a:ext cx="6677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Ϊ ε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P, Q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cao 2 ô 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 ǟưǫ.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67B8F03-6689-F3B6-EDB2-9D9A71E8DC8F}"/>
              </a:ext>
            </a:extLst>
          </p:cNvPr>
          <p:cNvSpPr txBox="1"/>
          <p:nvPr/>
        </p:nvSpPr>
        <p:spPr>
          <a:xfrm>
            <a:off x="4998785" y="4510118"/>
            <a:ext cx="4976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Kh♪ng cá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ε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giữa các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θ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i Ǉ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Η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Ğng bằng 1 c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Ϊ 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o. </a:t>
            </a:r>
          </a:p>
        </p:txBody>
      </p:sp>
      <p:pic>
        <p:nvPicPr>
          <p:cNvPr id="50" name="Picture 2" descr="The Gates Primary School: Puffins - Star of the Week">
            <a:extLst>
              <a:ext uri="{FF2B5EF4-FFF2-40B4-BE49-F238E27FC236}">
                <a16:creationId xmlns="" xmlns:a16="http://schemas.microsoft.com/office/drawing/2014/main" id="{A449B4C8-3375-EFEF-C83E-A6F0DDDE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37" y="3064204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he Gates Primary School: Puffins - Star of the Week">
            <a:extLst>
              <a:ext uri="{FF2B5EF4-FFF2-40B4-BE49-F238E27FC236}">
                <a16:creationId xmlns="" xmlns:a16="http://schemas.microsoft.com/office/drawing/2014/main" id="{25953325-9389-1F15-A79C-4A3F3AE02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369427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he Gates Primary School: Puffins - Star of the Week">
            <a:extLst>
              <a:ext uri="{FF2B5EF4-FFF2-40B4-BE49-F238E27FC236}">
                <a16:creationId xmlns="" xmlns:a16="http://schemas.microsoft.com/office/drawing/2014/main" id="{E7DBF0EF-FAC2-E15F-873B-BEFCA090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432434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C3143432-8245-0920-9F72-782A926B3D7E}"/>
              </a:ext>
            </a:extLst>
          </p:cNvPr>
          <p:cNvGrpSpPr/>
          <p:nvPr/>
        </p:nvGrpSpPr>
        <p:grpSpPr>
          <a:xfrm>
            <a:off x="1765272" y="441212"/>
            <a:ext cx="3600000" cy="3600000"/>
            <a:chOff x="682905" y="988886"/>
            <a:chExt cx="3600000" cy="3600000"/>
          </a:xfrm>
        </p:grpSpPr>
        <p:pic>
          <p:nvPicPr>
            <p:cNvPr id="62" name="Picture 61" descr="A picture containing mirror, arch&#10;&#10;Description automatically generated">
              <a:extLst>
                <a:ext uri="{FF2B5EF4-FFF2-40B4-BE49-F238E27FC236}">
                  <a16:creationId xmlns="" xmlns:a16="http://schemas.microsoft.com/office/drawing/2014/main" id="{25FE1F2B-7021-6CC3-972B-CE7A33514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905" y="988886"/>
              <a:ext cx="3600000" cy="3600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00906AC6-4813-5FD3-D808-907135CB2624}"/>
                </a:ext>
              </a:extLst>
            </p:cNvPr>
            <p:cNvSpPr txBox="1"/>
            <p:nvPr/>
          </p:nvSpPr>
          <p:spPr>
            <a:xfrm flipH="1">
              <a:off x="1085832" y="2106951"/>
              <a:ext cx="28061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+mn-cs"/>
                </a:rPr>
                <a:t>Khoảng cách giữa các chữ được viết ra sao?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7B08BE-3E5F-4023-99E3-3680C6727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4484" y="774617"/>
            <a:ext cx="4405497" cy="18567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6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  <p:bldP spid="59" grpId="0" animBg="1"/>
          <p:bldP spid="60" grpId="0"/>
          <p:bldP spid="35" grpId="0" animBg="1"/>
          <p:bldP spid="35" grpId="1" animBg="1"/>
          <p:bldP spid="36" grpId="0" animBg="1"/>
          <p:bldP spid="3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6F12B5E-89BE-4795-87CF-D470B79C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99" y="459000"/>
            <a:ext cx="4352921" cy="987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2B48965-B505-4B2E-9ABF-27D3C281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382" y="952819"/>
            <a:ext cx="5907536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F495BD-0BE7-401B-8E0C-997E322D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4" y="2720812"/>
            <a:ext cx="5822185" cy="1767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350F9E-0952-46C0-B147-AEC3B6F26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880" y="4488805"/>
            <a:ext cx="6029467" cy="17314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8" y="459000"/>
            <a:ext cx="5940000" cy="59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2463850-8AD0-F7CC-F421-684868B4A530}"/>
              </a:ext>
            </a:extLst>
          </p:cNvPr>
          <p:cNvSpPr txBox="1"/>
          <p:nvPr/>
        </p:nvSpPr>
        <p:spPr>
          <a:xfrm>
            <a:off x="2915399" y="1826214"/>
            <a:ext cx="5146430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47473E8-FDB7-AC7C-6623-BFCCE150DB51}"/>
              </a:ext>
            </a:extLst>
          </p:cNvPr>
          <p:cNvSpPr txBox="1"/>
          <p:nvPr/>
        </p:nvSpPr>
        <p:spPr>
          <a:xfrm>
            <a:off x="2918944" y="1826214"/>
            <a:ext cx="5142885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>
                  <a:glow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solidFill>
                  <a:prstClr val="white"/>
                </a:solidFill>
              </a:ln>
              <a:noFill/>
              <a:effectLst>
                <a:glow>
                  <a:srgbClr val="4472C4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457263" y="397669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539401" cy="1044000"/>
            <a:chOff x="515999" y="0"/>
            <a:chExt cx="453940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92349" y="397669"/>
              <a:ext cx="3263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 ứng 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=""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2193945" y="1372880"/>
            <a:ext cx="79733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Phú QuǬ - đảo wgǌ xa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xa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6466886" y="2825228"/>
            <a:ext cx="572511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Tǟúc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Lâm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)</a:t>
            </a: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1028700" y="361235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Câu thơ ca ngợi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Phú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Quốc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CE1D2C5-A4BA-4CF4-83C2-B20D4514228E}"/>
              </a:ext>
            </a:extLst>
          </p:cNvPr>
          <p:cNvSpPr txBox="1"/>
          <p:nvPr/>
        </p:nvSpPr>
        <p:spPr>
          <a:xfrm>
            <a:off x="1524261" y="2049152"/>
            <a:ext cx="1064895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TǟƟ jây w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Ϊ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wư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ϐ,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đất là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ǇrƟ Nam. 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组合 16">
            <a:extLst>
              <a:ext uri="{FF2B5EF4-FFF2-40B4-BE49-F238E27FC236}">
                <a16:creationId xmlns="" xmlns:a16="http://schemas.microsoft.com/office/drawing/2014/main" id="{1F6595A6-A5AA-4ECF-89CF-C6B79A9481BF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4" name="直接连接符 15">
              <a:extLst>
                <a:ext uri="{FF2B5EF4-FFF2-40B4-BE49-F238E27FC236}">
                  <a16:creationId xmlns="" xmlns:a16="http://schemas.microsoft.com/office/drawing/2014/main" id="{144B1A9C-4E9C-4792-8B64-A992EC98D5D3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圆角 13">
              <a:extLst>
                <a:ext uri="{FF2B5EF4-FFF2-40B4-BE49-F238E27FC236}">
                  <a16:creationId xmlns="" xmlns:a16="http://schemas.microsoft.com/office/drawing/2014/main" id="{746557BF-50C0-48C8-8480-03F55D113CF5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矩形 1">
            <a:extLst>
              <a:ext uri="{FF2B5EF4-FFF2-40B4-BE49-F238E27FC236}">
                <a16:creationId xmlns="" xmlns:a16="http://schemas.microsoft.com/office/drawing/2014/main" id="{E12D214E-F750-40CC-A3E8-12671B71FB24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Ô li">
            <a:extLst>
              <a:ext uri="{FF2B5EF4-FFF2-40B4-BE49-F238E27FC236}">
                <a16:creationId xmlns="" xmlns:a16="http://schemas.microsoft.com/office/drawing/2014/main" id="{DFFDC449-A0C9-4380-810E-5F0C77519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7776"/>
          <a:stretch/>
        </p:blipFill>
        <p:spPr>
          <a:xfrm>
            <a:off x="1420088" y="1650136"/>
            <a:ext cx="9476511" cy="38566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35911E8-23CD-467A-AE23-5ADD5EAD419E}"/>
              </a:ext>
            </a:extLst>
          </p:cNvPr>
          <p:cNvSpPr txBox="1"/>
          <p:nvPr/>
        </p:nvSpPr>
        <p:spPr>
          <a:xfrm>
            <a:off x="2362200" y="2251982"/>
            <a:ext cx="85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latin typeface="HP001 4 hàng" panose="020B0603050302020204" pitchFamily="34" charset="0"/>
              </a:rPr>
              <a:t>Phú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QuǬ</a:t>
            </a:r>
            <a:r>
              <a:rPr lang="fr-FR" sz="4000" b="1" dirty="0">
                <a:latin typeface="HP001 4 hàng" panose="020B0603050302020204" pitchFamily="34" charset="0"/>
              </a:rPr>
              <a:t> - </a:t>
            </a:r>
            <a:r>
              <a:rPr lang="fr-FR" sz="4000" b="1" dirty="0" err="1">
                <a:latin typeface="HP001 4 hàng" panose="020B0603050302020204" pitchFamily="34" charset="0"/>
              </a:rPr>
              <a:t>đảo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wgǌ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xa</a:t>
            </a:r>
            <a:r>
              <a:rPr lang="el-GR" sz="4000" b="1" dirty="0">
                <a:latin typeface="HP001 4 hàng" panose="020B0603050302020204" pitchFamily="34" charset="0"/>
              </a:rPr>
              <a:t>ζ </a:t>
            </a:r>
            <a:r>
              <a:rPr lang="fr-FR" sz="4000" b="1" dirty="0" err="1">
                <a:latin typeface="HP001 4 hàng" panose="020B0603050302020204" pitchFamily="34" charset="0"/>
              </a:rPr>
              <a:t>xa</a:t>
            </a:r>
            <a:r>
              <a:rPr lang="el-GR" sz="4000" b="1" dirty="0">
                <a:latin typeface="HP001 4 hàng" panose="020B0603050302020204" pitchFamily="34" charset="0"/>
              </a:rPr>
              <a:t>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3C60A70-C95A-4AE1-B097-C3559B645760}"/>
              </a:ext>
            </a:extLst>
          </p:cNvPr>
          <p:cNvSpPr txBox="1"/>
          <p:nvPr/>
        </p:nvSpPr>
        <p:spPr>
          <a:xfrm>
            <a:off x="1464128" y="3101068"/>
            <a:ext cx="976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HP001 4 hàng" panose="020B0603050302020204" pitchFamily="34" charset="0"/>
              </a:rPr>
              <a:t>TǟƟ jây w</a:t>
            </a:r>
            <a:r>
              <a:rPr lang="el-GR" sz="4000" b="1" dirty="0">
                <a:latin typeface="HP001 4 hàng" panose="020B0603050302020204" pitchFamily="34" charset="0"/>
              </a:rPr>
              <a:t>Ϊ </a:t>
            </a:r>
            <a:r>
              <a:rPr lang="vi-VN" sz="4000" b="1" dirty="0">
                <a:latin typeface="HP001 4 hàng" panose="020B0603050302020204" pitchFamily="34" charset="0"/>
              </a:rPr>
              <a:t>wư</a:t>
            </a:r>
            <a:r>
              <a:rPr lang="el-GR" sz="4000" b="1" dirty="0">
                <a:latin typeface="HP001 4 hàng" panose="020B0603050302020204" pitchFamily="34" charset="0"/>
              </a:rPr>
              <a:t>ϐ, </a:t>
            </a:r>
            <a:r>
              <a:rPr lang="vi-VN" sz="4000" b="1" dirty="0">
                <a:latin typeface="HP001 4 hàng" panose="020B0603050302020204" pitchFamily="34" charset="0"/>
              </a:rPr>
              <a:t>đất là</a:t>
            </a:r>
            <a:r>
              <a:rPr lang="el-GR" sz="4000" b="1" dirty="0">
                <a:latin typeface="HP001 4 hàng" panose="020B0603050302020204" pitchFamily="34" charset="0"/>
              </a:rPr>
              <a:t>ζ </a:t>
            </a:r>
            <a:r>
              <a:rPr lang="vi-VN" sz="4000" b="1" dirty="0">
                <a:latin typeface="HP001 4 hàng" panose="020B0603050302020204" pitchFamily="34" charset="0"/>
              </a:rPr>
              <a:t>ǇrƟ Nam.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C43D0EA-8751-46EB-84B6-17D48709F5FE}"/>
              </a:ext>
            </a:extLst>
          </p:cNvPr>
          <p:cNvSpPr txBox="1"/>
          <p:nvPr/>
        </p:nvSpPr>
        <p:spPr>
          <a:xfrm>
            <a:off x="7750629" y="3981450"/>
            <a:ext cx="30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</a:rPr>
              <a:t>(</a:t>
            </a:r>
            <a:r>
              <a:rPr lang="en-US" sz="4000" b="1" dirty="0" err="1">
                <a:latin typeface="HP001 4 hàng" panose="020B0603050302020204" pitchFamily="34" charset="0"/>
              </a:rPr>
              <a:t>Tǟúc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Lâm</a:t>
            </a:r>
            <a:r>
              <a:rPr lang="en-US" sz="4000" b="1" dirty="0">
                <a:latin typeface="HP001 4 hàng" panose="020B060305030202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6C18F0E-8FAF-4241-8791-56DA97F370BE}"/>
              </a:ext>
            </a:extLst>
          </p:cNvPr>
          <p:cNvSpPr txBox="1"/>
          <p:nvPr/>
        </p:nvSpPr>
        <p:spPr>
          <a:xfrm>
            <a:off x="2134489" y="5577924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6C195F57-1CE0-4E59-9472-72EA76F4CF1A}"/>
              </a:ext>
            </a:extLst>
          </p:cNvPr>
          <p:cNvGrpSpPr/>
          <p:nvPr/>
        </p:nvGrpSpPr>
        <p:grpSpPr>
          <a:xfrm>
            <a:off x="0" y="4242562"/>
            <a:ext cx="2104531" cy="2535332"/>
            <a:chOff x="286641" y="2323676"/>
            <a:chExt cx="2309859" cy="2782690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="" xmlns:a16="http://schemas.microsoft.com/office/drawing/2014/main" id="{696A1A50-974B-4F01-B3DF-8C33BB78E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Callout 19">
              <a:extLst>
                <a:ext uri="{FF2B5EF4-FFF2-40B4-BE49-F238E27FC236}">
                  <a16:creationId xmlns="" xmlns:a16="http://schemas.microsoft.com/office/drawing/2014/main" id="{47ABF845-B49E-4B2B-8772-BD5F7D78B604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514687" cy="1044000"/>
            <a:chOff x="515999" y="0"/>
            <a:chExt cx="55146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411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=""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3C20EE9-73F9-04CF-6125-F42978C526B3}"/>
              </a:ext>
            </a:extLst>
          </p:cNvPr>
          <p:cNvSpPr txBox="1"/>
          <p:nvPr/>
        </p:nvSpPr>
        <p:spPr>
          <a:xfrm>
            <a:off x="3280586" y="2025201"/>
            <a:ext cx="272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Phú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771035C-78DB-F0EE-F665-B64D8A089435}"/>
              </a:ext>
            </a:extLst>
          </p:cNvPr>
          <p:cNvSpPr txBox="1"/>
          <p:nvPr/>
        </p:nvSpPr>
        <p:spPr>
          <a:xfrm>
            <a:off x="3371585" y="3473064"/>
            <a:ext cx="2273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7200" b="1">
                <a:solidFill>
                  <a:prstClr val="white"/>
                </a:solidFill>
                <a:latin typeface="HP001 5 hàng" panose="020B0603050302020204" pitchFamily="34" charset="0"/>
              </a:rPr>
              <a:t>QuǬ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nháp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KHỞI 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0"/>
              <a:ea typeface="LNTH-LuoLuoNotangYuanTi 1" pitchFamily="2" charset="-128"/>
              <a:cs typeface="LNTH-LuoLuoNotangYuanTi 1" pitchFamily="2" charset="-128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96230" cy="1044000"/>
            <a:chOff x="515999" y="0"/>
            <a:chExt cx="4796230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339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=""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860381" y="278657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1966394" y="3400331"/>
            <a:ext cx="2953684" cy="3060000"/>
            <a:chOff x="-1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=""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-1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3CC254-0AA2-45E1-A3AF-DF270CF8B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850" y="2649942"/>
            <a:ext cx="2706859" cy="4176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7895A6-5164-4663-A406-AF7E7BB31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543" y="1342873"/>
            <a:ext cx="5741122" cy="22164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476739" y="639000"/>
            <a:ext cx="9715261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576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405066" y="1705128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Luyện viết các chữ hoa đã học trong bài.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405066" y="3167065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Chuẩn bị bài học sau:…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405066" y="2436097"/>
            <a:ext cx="833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Thực hiện các phần viết ở nhà trong vở Tập viết.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0B09DC9-E345-C691-015F-BFB35C9FF101}"/>
              </a:ext>
            </a:extLst>
          </p:cNvPr>
          <p:cNvSpPr txBox="1"/>
          <p:nvPr/>
        </p:nvSpPr>
        <p:spPr>
          <a:xfrm>
            <a:off x="3405066" y="3898033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……….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2630616" y="495000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FEF1AE-9589-00AE-050E-553D831E1691}"/>
              </a:ext>
            </a:extLst>
          </p:cNvPr>
          <p:cNvSpPr txBox="1"/>
          <p:nvPr/>
        </p:nvSpPr>
        <p:spPr>
          <a:xfrm>
            <a:off x="4044540" y="1435757"/>
            <a:ext cx="4102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Tạm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biệt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và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hẹn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gặp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lại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="" xmlns:a16="http://schemas.microsoft.com/office/drawing/2014/main" id="{5BFD03F7-3C66-4F6C-A988-22E387A48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89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ÔN VIẾT CHỮ HOA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  <a:ea typeface="LNTH-LuoLuoNotangYuanTi 1" pitchFamily="2" charset="-128"/>
                <a:cs typeface="LNTH-LuoLuoNotangYuanTi 1" pitchFamily="2" charset="-128"/>
                <a:sym typeface="Arial"/>
              </a:rPr>
              <a:t>P, Q</a:t>
            </a:r>
          </a:p>
        </p:txBody>
      </p:sp>
      <p:sp>
        <p:nvSpPr>
          <p:cNvPr id="4" name="Rectangle 3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=""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P.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576CDD8-6254-47D6-B7BA-3F2B86D63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651" y="1998293"/>
            <a:ext cx="3944997" cy="39377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720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Arial" panose="020B0604020202020204" pitchFamily="34" charset="0"/>
                </a:rPr>
                <a:t>Cùng quan sát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=""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C27EAA6-DE7B-4D51-AA6B-2F8E468B6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728" y="1455050"/>
            <a:ext cx="4153285" cy="414564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A2058889-4DD3-43F7-BAAD-DEF38E3BD4CF}"/>
              </a:ext>
            </a:extLst>
          </p:cNvPr>
          <p:cNvCxnSpPr>
            <a:cxnSpLocks/>
          </p:cNvCxnSpPr>
          <p:nvPr/>
        </p:nvCxnSpPr>
        <p:spPr>
          <a:xfrm>
            <a:off x="8346511" y="2199822"/>
            <a:ext cx="0" cy="3286578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77EA30-D8EF-4BDD-ACC4-5FDBA92B5D1C}"/>
              </a:ext>
            </a:extLst>
          </p:cNvPr>
          <p:cNvSpPr/>
          <p:nvPr/>
        </p:nvSpPr>
        <p:spPr>
          <a:xfrm>
            <a:off x="5779444" y="5710308"/>
            <a:ext cx="1207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7900EDAF-31B9-4341-B9DA-E5F2C8D6B649}"/>
              </a:ext>
            </a:extLst>
          </p:cNvPr>
          <p:cNvCxnSpPr>
            <a:cxnSpLocks/>
          </p:cNvCxnSpPr>
          <p:nvPr/>
        </p:nvCxnSpPr>
        <p:spPr>
          <a:xfrm flipH="1">
            <a:off x="4311654" y="5657747"/>
            <a:ext cx="2622546" cy="0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58FD508-5C67-4678-9533-D23CF02EF578}"/>
              </a:ext>
            </a:extLst>
          </p:cNvPr>
          <p:cNvSpPr/>
          <p:nvPr/>
        </p:nvSpPr>
        <p:spPr>
          <a:xfrm>
            <a:off x="8418040" y="2966456"/>
            <a:ext cx="13115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rưỡi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37E3299-6E67-4CD4-9E9D-AC3655FADF69}"/>
              </a:ext>
            </a:extLst>
          </p:cNvPr>
          <p:cNvGrpSpPr/>
          <p:nvPr/>
        </p:nvGrpSpPr>
        <p:grpSpPr>
          <a:xfrm>
            <a:off x="585650" y="1451907"/>
            <a:ext cx="5272225" cy="1329393"/>
            <a:chOff x="62971" y="2197159"/>
            <a:chExt cx="5272225" cy="1329393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6A71F89-EE13-419E-B780-36BBDE23886A}"/>
                </a:ext>
              </a:extLst>
            </p:cNvPr>
            <p:cNvSpPr/>
            <p:nvPr/>
          </p:nvSpPr>
          <p:spPr>
            <a:xfrm>
              <a:off x="62971" y="2197159"/>
              <a:ext cx="2868094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móc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trái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="" xmlns:a16="http://schemas.microsoft.com/office/drawing/2014/main" id="{A3C37F0A-A8E2-4150-B102-B2576067A361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2931065" y="2458769"/>
              <a:ext cx="2404131" cy="1067783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DB936A7-0AE4-4867-A09B-1660992899A8}"/>
              </a:ext>
            </a:extLst>
          </p:cNvPr>
          <p:cNvGrpSpPr/>
          <p:nvPr/>
        </p:nvGrpSpPr>
        <p:grpSpPr>
          <a:xfrm>
            <a:off x="5553075" y="1698171"/>
            <a:ext cx="5524501" cy="1797504"/>
            <a:chOff x="2268146" y="2624398"/>
            <a:chExt cx="5524501" cy="1797504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CE070222-A265-449D-8C1C-08F3CB248260}"/>
                </a:ext>
              </a:extLst>
            </p:cNvPr>
            <p:cNvSpPr/>
            <p:nvPr/>
          </p:nvSpPr>
          <p:spPr>
            <a:xfrm>
              <a:off x="5223231" y="2624398"/>
              <a:ext cx="25694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cong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trên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="" xmlns:a16="http://schemas.microsoft.com/office/drawing/2014/main" id="{54628D3A-5F70-4088-9A18-37154FCC1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8146" y="2966361"/>
              <a:ext cx="3625291" cy="145554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sp>
        <p:nvSpPr>
          <p:cNvPr id="20" name="Rectangle 19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P HOA CỠ NHỎ">
            <a:hlinkClick r:id="" action="ppaction://media"/>
            <a:extLst>
              <a:ext uri="{FF2B5EF4-FFF2-40B4-BE49-F238E27FC236}">
                <a16:creationId xmlns="" xmlns:a16="http://schemas.microsoft.com/office/drawing/2014/main" id="{045DBF6E-97AA-42BC-B02D-78B3E72D9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21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6000" y="22901"/>
            <a:ext cx="3952586" cy="1044000"/>
            <a:chOff x="516000" y="22901"/>
            <a:chExt cx="395258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=""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6000" y="22901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61788" y="105804"/>
            <a:ext cx="3044096" cy="3312000"/>
            <a:chOff x="6163209" y="464523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3209" y="464523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Q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BB89B5F-9A01-44EE-AB4C-158FB6860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43" y="2175558"/>
            <a:ext cx="3154989" cy="31376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E5418FE-2D04-4BEA-80CC-B6B78E84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6" y="1246422"/>
            <a:ext cx="3154989" cy="46856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720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quan sát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=""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FFD183D7-73D4-49FA-AEBA-43188FA5D917}"/>
              </a:ext>
            </a:extLst>
          </p:cNvPr>
          <p:cNvCxnSpPr>
            <a:cxnSpLocks/>
          </p:cNvCxnSpPr>
          <p:nvPr/>
        </p:nvCxnSpPr>
        <p:spPr>
          <a:xfrm>
            <a:off x="6884270" y="2581079"/>
            <a:ext cx="0" cy="2934898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1DC53A1-B632-4F74-8107-D47F8C8D9113}"/>
              </a:ext>
            </a:extLst>
          </p:cNvPr>
          <p:cNvSpPr/>
          <p:nvPr/>
        </p:nvSpPr>
        <p:spPr>
          <a:xfrm>
            <a:off x="6610232" y="3817695"/>
            <a:ext cx="1153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 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2F93382-D5BB-42C9-AEEA-E48136F4035F}"/>
              </a:ext>
            </a:extLst>
          </p:cNvPr>
          <p:cNvSpPr/>
          <p:nvPr/>
        </p:nvSpPr>
        <p:spPr>
          <a:xfrm>
            <a:off x="4933352" y="5718399"/>
            <a:ext cx="151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rưỡi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49E46163-54C8-41D8-80AD-DF3EB1A4DB86}"/>
              </a:ext>
            </a:extLst>
          </p:cNvPr>
          <p:cNvCxnSpPr>
            <a:cxnSpLocks/>
          </p:cNvCxnSpPr>
          <p:nvPr/>
        </p:nvCxnSpPr>
        <p:spPr>
          <a:xfrm flipH="1" flipV="1">
            <a:off x="4494386" y="5515977"/>
            <a:ext cx="1950918" cy="2159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26FC2D8-EA46-46A0-A0BB-3CAE7D8AA8FA}"/>
              </a:ext>
            </a:extLst>
          </p:cNvPr>
          <p:cNvSpPr/>
          <p:nvPr/>
        </p:nvSpPr>
        <p:spPr>
          <a:xfrm>
            <a:off x="2081781" y="2040178"/>
            <a:ext cx="1665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0A413D3B-4D28-40A4-A8FB-5E7855C9F99A}"/>
              </a:ext>
            </a:extLst>
          </p:cNvPr>
          <p:cNvCxnSpPr>
            <a:cxnSpLocks/>
          </p:cNvCxnSpPr>
          <p:nvPr/>
        </p:nvCxnSpPr>
        <p:spPr>
          <a:xfrm>
            <a:off x="3868374" y="2581079"/>
            <a:ext cx="770301" cy="0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1BEE8B96-85C5-420F-AA70-D5E096BF719C}"/>
              </a:ext>
            </a:extLst>
          </p:cNvPr>
          <p:cNvCxnSpPr/>
          <p:nvPr/>
        </p:nvCxnSpPr>
        <p:spPr>
          <a:xfrm>
            <a:off x="3887424" y="2581079"/>
            <a:ext cx="1268115" cy="700386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B4E436C9-225C-4A73-8930-460F5FCEABE8}"/>
              </a:ext>
            </a:extLst>
          </p:cNvPr>
          <p:cNvCxnSpPr>
            <a:cxnSpLocks/>
          </p:cNvCxnSpPr>
          <p:nvPr/>
        </p:nvCxnSpPr>
        <p:spPr>
          <a:xfrm>
            <a:off x="3709561" y="4795370"/>
            <a:ext cx="1820318" cy="480015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F566A78-0CD3-45C2-96C2-932DA66A5181}"/>
              </a:ext>
            </a:extLst>
          </p:cNvPr>
          <p:cNvSpPr/>
          <p:nvPr/>
        </p:nvSpPr>
        <p:spPr>
          <a:xfrm>
            <a:off x="2081781" y="3968959"/>
            <a:ext cx="20184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43983A6C-448A-422C-8823-5D0595B85269}"/>
              </a:ext>
            </a:extLst>
          </p:cNvPr>
          <p:cNvGrpSpPr/>
          <p:nvPr/>
        </p:nvGrpSpPr>
        <p:grpSpPr>
          <a:xfrm>
            <a:off x="4938545" y="2048571"/>
            <a:ext cx="750783" cy="473589"/>
            <a:chOff x="4737120" y="1831461"/>
            <a:chExt cx="750783" cy="473589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E0A7B94A-6DE2-4D57-9D48-86660C6638FE}"/>
                </a:ext>
              </a:extLst>
            </p:cNvPr>
            <p:cNvSpPr/>
            <p:nvPr/>
          </p:nvSpPr>
          <p:spPr>
            <a:xfrm>
              <a:off x="4737120" y="1831461"/>
              <a:ext cx="75078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0BD53BB-3F03-403C-BE53-CD0D7D0CF521}"/>
                </a:ext>
              </a:extLst>
            </p:cNvPr>
            <p:cNvSpPr/>
            <p:nvPr/>
          </p:nvSpPr>
          <p:spPr>
            <a:xfrm>
              <a:off x="4976252" y="2231571"/>
              <a:ext cx="80963" cy="7347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3A0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-1921593" y="210107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373</Words>
  <Application>Microsoft Office PowerPoint</Application>
  <PresentationFormat>Custom</PresentationFormat>
  <Paragraphs>65</Paragraphs>
  <Slides>22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2022-11-01T08:58:50Z</dcterms:created>
  <dcterms:modified xsi:type="dcterms:W3CDTF">2023-06-02T17:59:37Z</dcterms:modified>
</cp:coreProperties>
</file>