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F2BFB5-4A3B-407F-A36A-BFE6D535461A}" type="datetimeFigureOut">
              <a:rPr lang="en-US" smtClean="0"/>
              <a:t>6/2/2023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C2F7FD-EE64-49C6-8C8E-B632E4693052}" type="slidenum">
              <a:rPr lang="en-US" smtClean="0"/>
              <a:t>‹#›</a:t>
            </a:fld>
            <a:endParaRPr lang="en-US"/>
          </a:p>
        </p:txBody>
      </p:sp>
    </p:spTree>
    <p:extLst>
      <p:ext uri="{BB962C8B-B14F-4D97-AF65-F5344CB8AC3E}">
        <p14:creationId xmlns:p14="http://schemas.microsoft.com/office/powerpoint/2010/main" val="391611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853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bởi</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171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809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8925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714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11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901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038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427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3587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11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742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9536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846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DDFC4F-DFA5-4327-92AD-AE5AA702D4C6}"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86F80-DD7B-4B4D-B988-1A5B02DAA570}" type="slidenum">
              <a:rPr lang="en-US" smtClean="0"/>
              <a:t>‹#›</a:t>
            </a:fld>
            <a:endParaRPr lang="en-US"/>
          </a:p>
        </p:txBody>
      </p:sp>
    </p:spTree>
    <p:extLst>
      <p:ext uri="{BB962C8B-B14F-4D97-AF65-F5344CB8AC3E}">
        <p14:creationId xmlns:p14="http://schemas.microsoft.com/office/powerpoint/2010/main" val="94121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DFC4F-DFA5-4327-92AD-AE5AA702D4C6}"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86F80-DD7B-4B4D-B988-1A5B02DAA570}" type="slidenum">
              <a:rPr lang="en-US" smtClean="0"/>
              <a:t>‹#›</a:t>
            </a:fld>
            <a:endParaRPr lang="en-US"/>
          </a:p>
        </p:txBody>
      </p:sp>
    </p:spTree>
    <p:extLst>
      <p:ext uri="{BB962C8B-B14F-4D97-AF65-F5344CB8AC3E}">
        <p14:creationId xmlns:p14="http://schemas.microsoft.com/office/powerpoint/2010/main" val="3505021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DFC4F-DFA5-4327-92AD-AE5AA702D4C6}"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86F80-DD7B-4B4D-B988-1A5B02DAA570}" type="slidenum">
              <a:rPr lang="en-US" smtClean="0"/>
              <a:t>‹#›</a:t>
            </a:fld>
            <a:endParaRPr lang="en-US"/>
          </a:p>
        </p:txBody>
      </p:sp>
    </p:spTree>
    <p:extLst>
      <p:ext uri="{BB962C8B-B14F-4D97-AF65-F5344CB8AC3E}">
        <p14:creationId xmlns:p14="http://schemas.microsoft.com/office/powerpoint/2010/main" val="2194505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3" y="690827"/>
            <a:ext cx="9144000" cy="4336094"/>
          </a:xfrm>
          <a:prstGeom prst="rect">
            <a:avLst/>
          </a:prstGeom>
        </p:spPr>
      </p:pic>
      <p:pic>
        <p:nvPicPr>
          <p:cNvPr id="23" name="图片 22" descr="图片包含 植物&#10;&#10;描述已自动生成">
            <a:extLst>
              <a:ext uri="{FF2B5EF4-FFF2-40B4-BE49-F238E27FC236}">
                <a16:creationId xmlns:a16="http://schemas.microsoft.com/office/drawing/2014/main" xmlns=""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5977" y="160943"/>
            <a:ext cx="2901472" cy="6006231"/>
          </a:xfrm>
          <a:prstGeom prst="rect">
            <a:avLst/>
          </a:prstGeom>
        </p:spPr>
      </p:pic>
      <p:pic>
        <p:nvPicPr>
          <p:cNvPr id="7" name="图片 6">
            <a:extLst>
              <a:ext uri="{FF2B5EF4-FFF2-40B4-BE49-F238E27FC236}">
                <a16:creationId xmlns:a16="http://schemas.microsoft.com/office/drawing/2014/main" xmlns=""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4"/>
            <a:ext cx="9144000" cy="1931437"/>
          </a:xfrm>
          <a:prstGeom prst="rect">
            <a:avLst/>
          </a:prstGeom>
        </p:spPr>
      </p:pic>
      <p:grpSp>
        <p:nvGrpSpPr>
          <p:cNvPr id="16" name="组合 15">
            <a:extLst>
              <a:ext uri="{FF2B5EF4-FFF2-40B4-BE49-F238E27FC236}">
                <a16:creationId xmlns:a16="http://schemas.microsoft.com/office/drawing/2014/main" xmlns="" id="{DE53D522-57D9-42D8-9AA9-4C5BD55B42EF}"/>
              </a:ext>
            </a:extLst>
          </p:cNvPr>
          <p:cNvGrpSpPr/>
          <p:nvPr userDrawn="1"/>
        </p:nvGrpSpPr>
        <p:grpSpPr>
          <a:xfrm>
            <a:off x="5217480" y="5026921"/>
            <a:ext cx="954720" cy="1272960"/>
            <a:chOff x="1771650" y="1931437"/>
            <a:chExt cx="1409700" cy="1409700"/>
          </a:xfrm>
        </p:grpSpPr>
        <p:sp>
          <p:nvSpPr>
            <p:cNvPr id="14" name="椭圆 13">
              <a:extLst>
                <a:ext uri="{FF2B5EF4-FFF2-40B4-BE49-F238E27FC236}">
                  <a16:creationId xmlns:a16="http://schemas.microsoft.com/office/drawing/2014/main" xmlns=""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xmlns="" id="{7F5DD946-4C43-4837-9952-B64DF6E869A6}"/>
              </a:ext>
            </a:extLst>
          </p:cNvPr>
          <p:cNvGrpSpPr/>
          <p:nvPr userDrawn="1"/>
        </p:nvGrpSpPr>
        <p:grpSpPr>
          <a:xfrm>
            <a:off x="7685063" y="569041"/>
            <a:ext cx="704304" cy="939072"/>
            <a:chOff x="1771650" y="1931437"/>
            <a:chExt cx="1409700" cy="1409700"/>
          </a:xfrm>
        </p:grpSpPr>
        <p:sp>
          <p:nvSpPr>
            <p:cNvPr id="18" name="椭圆 17">
              <a:extLst>
                <a:ext uri="{FF2B5EF4-FFF2-40B4-BE49-F238E27FC236}">
                  <a16:creationId xmlns:a16="http://schemas.microsoft.com/office/drawing/2014/main" xmlns=""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xmlns=""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xmlns=""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40063" y="3795611"/>
            <a:ext cx="1190477" cy="1765079"/>
          </a:xfrm>
          <a:prstGeom prst="rect">
            <a:avLst/>
          </a:prstGeom>
        </p:spPr>
      </p:pic>
    </p:spTree>
    <p:extLst>
      <p:ext uri="{BB962C8B-B14F-4D97-AF65-F5344CB8AC3E}">
        <p14:creationId xmlns:p14="http://schemas.microsoft.com/office/powerpoint/2010/main" val="32474206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1"/>
            <a:ext cx="9144000" cy="2226811"/>
          </a:xfrm>
          <a:prstGeom prst="rect">
            <a:avLst/>
          </a:prstGeom>
        </p:spPr>
      </p:pic>
      <p:sp>
        <p:nvSpPr>
          <p:cNvPr id="9" name="矩形: 圆角 8">
            <a:extLst>
              <a:ext uri="{FF2B5EF4-FFF2-40B4-BE49-F238E27FC236}">
                <a16:creationId xmlns:a16="http://schemas.microsoft.com/office/drawing/2014/main" xmlns="" id="{38821910-21F7-4CCC-90DA-5CCDD0725C48}"/>
              </a:ext>
            </a:extLst>
          </p:cNvPr>
          <p:cNvSpPr/>
          <p:nvPr userDrawn="1"/>
        </p:nvSpPr>
        <p:spPr>
          <a:xfrm>
            <a:off x="348926" y="318864"/>
            <a:ext cx="8370532"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9822" y="5859787"/>
            <a:ext cx="1069418" cy="909620"/>
          </a:xfrm>
          <a:prstGeom prst="rect">
            <a:avLst/>
          </a:prstGeom>
        </p:spPr>
      </p:pic>
      <p:pic>
        <p:nvPicPr>
          <p:cNvPr id="19" name="图片 18">
            <a:extLst>
              <a:ext uri="{FF2B5EF4-FFF2-40B4-BE49-F238E27FC236}">
                <a16:creationId xmlns:a16="http://schemas.microsoft.com/office/drawing/2014/main" xmlns=""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3596" y="4788317"/>
            <a:ext cx="1164196" cy="2069682"/>
          </a:xfrm>
          <a:prstGeom prst="rect">
            <a:avLst/>
          </a:prstGeom>
        </p:spPr>
      </p:pic>
    </p:spTree>
    <p:extLst>
      <p:ext uri="{BB962C8B-B14F-4D97-AF65-F5344CB8AC3E}">
        <p14:creationId xmlns:p14="http://schemas.microsoft.com/office/powerpoint/2010/main" val="85123914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A0220A13-2F6A-4E97-8B1E-8F1974501E26}"/>
              </a:ext>
            </a:extLst>
          </p:cNvPr>
          <p:cNvSpPr/>
          <p:nvPr userDrawn="1"/>
        </p:nvSpPr>
        <p:spPr>
          <a:xfrm>
            <a:off x="523098" y="914339"/>
            <a:ext cx="8097805"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4"/>
            <a:ext cx="9144000" cy="1931437"/>
          </a:xfrm>
          <a:prstGeom prst="rect">
            <a:avLst/>
          </a:prstGeom>
        </p:spPr>
      </p:pic>
      <p:pic>
        <p:nvPicPr>
          <p:cNvPr id="9" name="图片 8">
            <a:extLst>
              <a:ext uri="{FF2B5EF4-FFF2-40B4-BE49-F238E27FC236}">
                <a16:creationId xmlns:a16="http://schemas.microsoft.com/office/drawing/2014/main" xmlns=""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7262625" y="4685477"/>
            <a:ext cx="1710731" cy="2193471"/>
          </a:xfrm>
          <a:prstGeom prst="rect">
            <a:avLst/>
          </a:prstGeom>
          <a:effectLst/>
        </p:spPr>
      </p:pic>
      <p:grpSp>
        <p:nvGrpSpPr>
          <p:cNvPr id="12" name="组合 11">
            <a:extLst>
              <a:ext uri="{FF2B5EF4-FFF2-40B4-BE49-F238E27FC236}">
                <a16:creationId xmlns:a16="http://schemas.microsoft.com/office/drawing/2014/main" xmlns="" id="{0A63FDAD-8B55-4251-9156-7959BDDAED9A}"/>
              </a:ext>
            </a:extLst>
          </p:cNvPr>
          <p:cNvGrpSpPr/>
          <p:nvPr userDrawn="1"/>
        </p:nvGrpSpPr>
        <p:grpSpPr>
          <a:xfrm>
            <a:off x="4531319" y="5143253"/>
            <a:ext cx="958439" cy="1277918"/>
            <a:chOff x="1771650" y="1931437"/>
            <a:chExt cx="1409700" cy="1409700"/>
          </a:xfrm>
        </p:grpSpPr>
        <p:sp>
          <p:nvSpPr>
            <p:cNvPr id="13" name="椭圆 12">
              <a:extLst>
                <a:ext uri="{FF2B5EF4-FFF2-40B4-BE49-F238E27FC236}">
                  <a16:creationId xmlns:a16="http://schemas.microsoft.com/office/drawing/2014/main" xmlns=""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xmlns="" id="{EFBB48F3-3871-413A-9131-79271D5E78C4}"/>
              </a:ext>
            </a:extLst>
          </p:cNvPr>
          <p:cNvGrpSpPr/>
          <p:nvPr userDrawn="1"/>
        </p:nvGrpSpPr>
        <p:grpSpPr>
          <a:xfrm>
            <a:off x="7685063" y="569041"/>
            <a:ext cx="704304" cy="939072"/>
            <a:chOff x="1771650" y="1931437"/>
            <a:chExt cx="1409700" cy="1409700"/>
          </a:xfrm>
        </p:grpSpPr>
        <p:sp>
          <p:nvSpPr>
            <p:cNvPr id="16" name="椭圆 15">
              <a:extLst>
                <a:ext uri="{FF2B5EF4-FFF2-40B4-BE49-F238E27FC236}">
                  <a16:creationId xmlns:a16="http://schemas.microsoft.com/office/drawing/2014/main" xmlns=""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xmlns=""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6786" y="4112071"/>
            <a:ext cx="1126444" cy="1670140"/>
          </a:xfrm>
          <a:prstGeom prst="rect">
            <a:avLst/>
          </a:prstGeom>
        </p:spPr>
      </p:pic>
      <p:grpSp>
        <p:nvGrpSpPr>
          <p:cNvPr id="19" name="组合 18">
            <a:extLst>
              <a:ext uri="{FF2B5EF4-FFF2-40B4-BE49-F238E27FC236}">
                <a16:creationId xmlns:a16="http://schemas.microsoft.com/office/drawing/2014/main" xmlns="" id="{93B22471-CE4A-467F-9609-491CB557468F}"/>
              </a:ext>
            </a:extLst>
          </p:cNvPr>
          <p:cNvGrpSpPr/>
          <p:nvPr userDrawn="1"/>
        </p:nvGrpSpPr>
        <p:grpSpPr>
          <a:xfrm>
            <a:off x="1236029" y="1359215"/>
            <a:ext cx="593987" cy="791983"/>
            <a:chOff x="1771650" y="1931437"/>
            <a:chExt cx="1409700" cy="1409700"/>
          </a:xfrm>
        </p:grpSpPr>
        <p:sp>
          <p:nvSpPr>
            <p:cNvPr id="20" name="椭圆 19">
              <a:extLst>
                <a:ext uri="{FF2B5EF4-FFF2-40B4-BE49-F238E27FC236}">
                  <a16:creationId xmlns:a16="http://schemas.microsoft.com/office/drawing/2014/main" xmlns=""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xmlns=""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2819175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DFC4F-DFA5-4327-92AD-AE5AA702D4C6}"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86F80-DD7B-4B4D-B988-1A5B02DAA570}" type="slidenum">
              <a:rPr lang="en-US" smtClean="0"/>
              <a:t>‹#›</a:t>
            </a:fld>
            <a:endParaRPr lang="en-US"/>
          </a:p>
        </p:txBody>
      </p:sp>
    </p:spTree>
    <p:extLst>
      <p:ext uri="{BB962C8B-B14F-4D97-AF65-F5344CB8AC3E}">
        <p14:creationId xmlns:p14="http://schemas.microsoft.com/office/powerpoint/2010/main" val="2611684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DDFC4F-DFA5-4327-92AD-AE5AA702D4C6}"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86F80-DD7B-4B4D-B988-1A5B02DAA570}" type="slidenum">
              <a:rPr lang="en-US" smtClean="0"/>
              <a:t>‹#›</a:t>
            </a:fld>
            <a:endParaRPr lang="en-US"/>
          </a:p>
        </p:txBody>
      </p:sp>
    </p:spTree>
    <p:extLst>
      <p:ext uri="{BB962C8B-B14F-4D97-AF65-F5344CB8AC3E}">
        <p14:creationId xmlns:p14="http://schemas.microsoft.com/office/powerpoint/2010/main" val="351111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DDFC4F-DFA5-4327-92AD-AE5AA702D4C6}"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86F80-DD7B-4B4D-B988-1A5B02DAA570}" type="slidenum">
              <a:rPr lang="en-US" smtClean="0"/>
              <a:t>‹#›</a:t>
            </a:fld>
            <a:endParaRPr lang="en-US"/>
          </a:p>
        </p:txBody>
      </p:sp>
    </p:spTree>
    <p:extLst>
      <p:ext uri="{BB962C8B-B14F-4D97-AF65-F5344CB8AC3E}">
        <p14:creationId xmlns:p14="http://schemas.microsoft.com/office/powerpoint/2010/main" val="375006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DDFC4F-DFA5-4327-92AD-AE5AA702D4C6}"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286F80-DD7B-4B4D-B988-1A5B02DAA570}" type="slidenum">
              <a:rPr lang="en-US" smtClean="0"/>
              <a:t>‹#›</a:t>
            </a:fld>
            <a:endParaRPr lang="en-US"/>
          </a:p>
        </p:txBody>
      </p:sp>
    </p:spTree>
    <p:extLst>
      <p:ext uri="{BB962C8B-B14F-4D97-AF65-F5344CB8AC3E}">
        <p14:creationId xmlns:p14="http://schemas.microsoft.com/office/powerpoint/2010/main" val="2284098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DDFC4F-DFA5-4327-92AD-AE5AA702D4C6}"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286F80-DD7B-4B4D-B988-1A5B02DAA570}" type="slidenum">
              <a:rPr lang="en-US" smtClean="0"/>
              <a:t>‹#›</a:t>
            </a:fld>
            <a:endParaRPr lang="en-US"/>
          </a:p>
        </p:txBody>
      </p:sp>
    </p:spTree>
    <p:extLst>
      <p:ext uri="{BB962C8B-B14F-4D97-AF65-F5344CB8AC3E}">
        <p14:creationId xmlns:p14="http://schemas.microsoft.com/office/powerpoint/2010/main" val="1262870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DFC4F-DFA5-4327-92AD-AE5AA702D4C6}"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286F80-DD7B-4B4D-B988-1A5B02DAA570}" type="slidenum">
              <a:rPr lang="en-US" smtClean="0"/>
              <a:t>‹#›</a:t>
            </a:fld>
            <a:endParaRPr lang="en-US"/>
          </a:p>
        </p:txBody>
      </p:sp>
    </p:spTree>
    <p:extLst>
      <p:ext uri="{BB962C8B-B14F-4D97-AF65-F5344CB8AC3E}">
        <p14:creationId xmlns:p14="http://schemas.microsoft.com/office/powerpoint/2010/main" val="952099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DFC4F-DFA5-4327-92AD-AE5AA702D4C6}"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86F80-DD7B-4B4D-B988-1A5B02DAA570}" type="slidenum">
              <a:rPr lang="en-US" smtClean="0"/>
              <a:t>‹#›</a:t>
            </a:fld>
            <a:endParaRPr lang="en-US"/>
          </a:p>
        </p:txBody>
      </p:sp>
    </p:spTree>
    <p:extLst>
      <p:ext uri="{BB962C8B-B14F-4D97-AF65-F5344CB8AC3E}">
        <p14:creationId xmlns:p14="http://schemas.microsoft.com/office/powerpoint/2010/main" val="2808749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DFC4F-DFA5-4327-92AD-AE5AA702D4C6}"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86F80-DD7B-4B4D-B988-1A5B02DAA570}" type="slidenum">
              <a:rPr lang="en-US" smtClean="0"/>
              <a:t>‹#›</a:t>
            </a:fld>
            <a:endParaRPr lang="en-US"/>
          </a:p>
        </p:txBody>
      </p:sp>
    </p:spTree>
    <p:extLst>
      <p:ext uri="{BB962C8B-B14F-4D97-AF65-F5344CB8AC3E}">
        <p14:creationId xmlns:p14="http://schemas.microsoft.com/office/powerpoint/2010/main" val="1079455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DFC4F-DFA5-4327-92AD-AE5AA702D4C6}" type="datetimeFigureOut">
              <a:rPr lang="en-US" smtClean="0"/>
              <a:t>6/2/2023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86F80-DD7B-4B4D-B988-1A5B02DAA570}" type="slidenum">
              <a:rPr lang="en-US" smtClean="0"/>
              <a:t>‹#›</a:t>
            </a:fld>
            <a:endParaRPr lang="en-US"/>
          </a:p>
        </p:txBody>
      </p:sp>
    </p:spTree>
    <p:extLst>
      <p:ext uri="{BB962C8B-B14F-4D97-AF65-F5344CB8AC3E}">
        <p14:creationId xmlns:p14="http://schemas.microsoft.com/office/powerpoint/2010/main" val="1493720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slide" Target="slide19.xml"/><Relationship Id="rId3" Type="http://schemas.openxmlformats.org/officeDocument/2006/relationships/slideLayout" Target="../slideLayouts/slideLayout7.xml"/><Relationship Id="rId7" Type="http://schemas.openxmlformats.org/officeDocument/2006/relationships/image" Target="../media/image27.jpeg"/><Relationship Id="rId12" Type="http://schemas.openxmlformats.org/officeDocument/2006/relationships/slide" Target="slide1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slide" Target="slide17.xml"/><Relationship Id="rId5" Type="http://schemas.openxmlformats.org/officeDocument/2006/relationships/image" Target="../media/image25.png"/><Relationship Id="rId10" Type="http://schemas.openxmlformats.org/officeDocument/2006/relationships/slide" Target="slide16.xml"/><Relationship Id="rId4" Type="http://schemas.openxmlformats.org/officeDocument/2006/relationships/notesSlide" Target="../notesSlides/notesSlide15.xm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0">
            <a:extLst>
              <a:ext uri="{FF2B5EF4-FFF2-40B4-BE49-F238E27FC236}">
                <a16:creationId xmlns:a16="http://schemas.microsoft.com/office/drawing/2014/main" xmlns="" id="{54FC6897-60B6-4C96-B82F-C55B92C8704D}"/>
              </a:ext>
            </a:extLst>
          </p:cNvPr>
          <p:cNvSpPr/>
          <p:nvPr/>
        </p:nvSpPr>
        <p:spPr>
          <a:xfrm>
            <a:off x="1213832" y="1731215"/>
            <a:ext cx="7233977" cy="4088296"/>
          </a:xfrm>
          <a:prstGeom prst="roundRect">
            <a:avLst>
              <a:gd name="adj" fmla="val 11805"/>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 name="Picture 1">
            <a:extLst>
              <a:ext uri="{FF2B5EF4-FFF2-40B4-BE49-F238E27FC236}">
                <a16:creationId xmlns:a16="http://schemas.microsoft.com/office/drawing/2014/main" xmlns="" id="{FC6748FC-D018-4E45-9AFD-BDAFB41ACBAC}"/>
              </a:ext>
            </a:extLst>
          </p:cNvPr>
          <p:cNvPicPr>
            <a:picLocks noChangeAspect="1"/>
          </p:cNvPicPr>
          <p:nvPr/>
        </p:nvPicPr>
        <p:blipFill>
          <a:blip r:embed="rId3"/>
          <a:stretch>
            <a:fillRect/>
          </a:stretch>
        </p:blipFill>
        <p:spPr>
          <a:xfrm>
            <a:off x="1540482" y="3120312"/>
            <a:ext cx="6520237" cy="1798476"/>
          </a:xfrm>
          <a:prstGeom prst="rect">
            <a:avLst/>
          </a:prstGeom>
        </p:spPr>
      </p:pic>
      <p:grpSp>
        <p:nvGrpSpPr>
          <p:cNvPr id="6" name="组合 53">
            <a:extLst>
              <a:ext uri="{FF2B5EF4-FFF2-40B4-BE49-F238E27FC236}">
                <a16:creationId xmlns:a16="http://schemas.microsoft.com/office/drawing/2014/main" xmlns="" id="{BF0A5B4B-FBB1-41A2-AC99-E5B506667AEE}"/>
              </a:ext>
            </a:extLst>
          </p:cNvPr>
          <p:cNvGrpSpPr/>
          <p:nvPr/>
        </p:nvGrpSpPr>
        <p:grpSpPr>
          <a:xfrm>
            <a:off x="3250708" y="1144816"/>
            <a:ext cx="2647142" cy="1739137"/>
            <a:chOff x="9564105" y="-41534"/>
            <a:chExt cx="1942865" cy="1411513"/>
          </a:xfrm>
        </p:grpSpPr>
        <p:sp>
          <p:nvSpPr>
            <p:cNvPr id="7" name="圆角矩形 46">
              <a:extLst>
                <a:ext uri="{FF2B5EF4-FFF2-40B4-BE49-F238E27FC236}">
                  <a16:creationId xmlns:a16="http://schemas.microsoft.com/office/drawing/2014/main" xmlns="" id="{FD2160AB-1E02-495E-BDF0-719CD8A1C81C}"/>
                </a:ext>
              </a:extLst>
            </p:cNvPr>
            <p:cNvSpPr/>
            <p:nvPr/>
          </p:nvSpPr>
          <p:spPr>
            <a:xfrm>
              <a:off x="9564105" y="608375"/>
              <a:ext cx="1942865" cy="761604"/>
            </a:xfrm>
            <a:prstGeom prst="roundRect">
              <a:avLst>
                <a:gd name="adj" fmla="val 9069"/>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等线" panose="02010600030101010101" pitchFamily="2" charset="-122"/>
                <a:cs typeface="+mn-cs"/>
              </a:endParaRPr>
            </a:p>
          </p:txBody>
        </p:sp>
        <p:grpSp>
          <p:nvGrpSpPr>
            <p:cNvPr id="8" name="组合 47">
              <a:extLst>
                <a:ext uri="{FF2B5EF4-FFF2-40B4-BE49-F238E27FC236}">
                  <a16:creationId xmlns:a16="http://schemas.microsoft.com/office/drawing/2014/main" xmlns="" id="{5B87A247-B184-46E5-9431-44175551230E}"/>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xmlns="" id="{B6568E88-DD52-4895-AC1F-ADCC71013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xmlns="" id="{1BC62421-E273-4381-9923-AD998BA1613E}"/>
                  </a:ext>
                </a:extLst>
              </p:cNvPr>
              <p:cNvCxnSpPr>
                <a:cxnSpLocks/>
              </p:cNvCxnSpPr>
              <p:nvPr/>
            </p:nvCxnSpPr>
            <p:spPr>
              <a:xfrm>
                <a:off x="2397629" y="533582"/>
                <a:ext cx="0" cy="1274576"/>
              </a:xfrm>
              <a:prstGeom prst="line">
                <a:avLst/>
              </a:prstGeom>
              <a:noFill/>
              <a:ln w="6350" cap="flat" cmpd="sng" algn="ctr">
                <a:solidFill>
                  <a:srgbClr val="3C3B37"/>
                </a:solidFill>
                <a:prstDash val="solid"/>
                <a:miter lim="800000"/>
              </a:ln>
              <a:effectLst>
                <a:outerShdw blurRad="50800" dir="2700000" algn="tl" rotWithShape="0">
                  <a:prstClr val="black">
                    <a:alpha val="40000"/>
                  </a:prstClr>
                </a:outerShdw>
              </a:effectLst>
            </p:spPr>
          </p:cxnSp>
        </p:grpSp>
        <p:grpSp>
          <p:nvGrpSpPr>
            <p:cNvPr id="9" name="组合 48">
              <a:extLst>
                <a:ext uri="{FF2B5EF4-FFF2-40B4-BE49-F238E27FC236}">
                  <a16:creationId xmlns:a16="http://schemas.microsoft.com/office/drawing/2014/main" xmlns="" id="{24B55E63-49B7-491E-9F52-84BE746B781E}"/>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xmlns="" id="{008CD798-5849-4E9A-8E56-A57ACF2AE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xmlns="" id="{712575B5-66B0-40A1-B857-D2AD9A9D2235}"/>
                  </a:ext>
                </a:extLst>
              </p:cNvPr>
              <p:cNvCxnSpPr>
                <a:cxnSpLocks/>
              </p:cNvCxnSpPr>
              <p:nvPr/>
            </p:nvCxnSpPr>
            <p:spPr>
              <a:xfrm flipH="1">
                <a:off x="2416063" y="533582"/>
                <a:ext cx="15109" cy="1274576"/>
              </a:xfrm>
              <a:prstGeom prst="line">
                <a:avLst/>
              </a:prstGeom>
              <a:noFill/>
              <a:ln w="6350" cap="flat" cmpd="sng" algn="ctr">
                <a:solidFill>
                  <a:srgbClr val="3C3B37"/>
                </a:solidFill>
                <a:prstDash val="solid"/>
                <a:miter lim="800000"/>
              </a:ln>
              <a:effectLst>
                <a:outerShdw blurRad="50800" dir="2700000" algn="tl" rotWithShape="0">
                  <a:prstClr val="black">
                    <a:alpha val="40000"/>
                  </a:prstClr>
                </a:outerShdw>
              </a:effectLst>
            </p:spPr>
          </p:cxnSp>
        </p:grpSp>
      </p:grpSp>
      <p:grpSp>
        <p:nvGrpSpPr>
          <p:cNvPr id="15" name="Group 14">
            <a:extLst>
              <a:ext uri="{FF2B5EF4-FFF2-40B4-BE49-F238E27FC236}">
                <a16:creationId xmlns:a16="http://schemas.microsoft.com/office/drawing/2014/main" xmlns="" id="{9A896557-63F3-41D2-B9EF-43B7B71334F3}"/>
              </a:ext>
            </a:extLst>
          </p:cNvPr>
          <p:cNvGrpSpPr/>
          <p:nvPr/>
        </p:nvGrpSpPr>
        <p:grpSpPr>
          <a:xfrm>
            <a:off x="2007801" y="514013"/>
            <a:ext cx="5132955" cy="781183"/>
            <a:chOff x="2873170" y="343910"/>
            <a:chExt cx="4312010" cy="1280575"/>
          </a:xfrm>
        </p:grpSpPr>
        <p:sp>
          <p:nvSpPr>
            <p:cNvPr id="16" name="îṥḷíďê">
              <a:extLst>
                <a:ext uri="{FF2B5EF4-FFF2-40B4-BE49-F238E27FC236}">
                  <a16:creationId xmlns:a16="http://schemas.microsoft.com/office/drawing/2014/main" xmlns="" id="{B56ED98F-6FA4-4CC5-A5D8-213DBF2A7706}"/>
                </a:ext>
              </a:extLst>
            </p:cNvPr>
            <p:cNvSpPr/>
            <p:nvPr/>
          </p:nvSpPr>
          <p:spPr bwMode="auto">
            <a:xfrm>
              <a:off x="2873170" y="343910"/>
              <a:ext cx="4312010" cy="1280575"/>
            </a:xfrm>
            <a:prstGeom prst="roundRect">
              <a:avLst>
                <a:gd name="adj" fmla="val 50000"/>
              </a:avLst>
            </a:prstGeom>
            <a:solidFill>
              <a:sysClr val="window" lastClr="FFFFFF"/>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a:ea typeface="等线" panose="02010600030101010101" pitchFamily="2" charset="-122"/>
                <a:cs typeface="+mn-cs"/>
              </a:endParaRPr>
            </a:p>
          </p:txBody>
        </p:sp>
        <p:sp>
          <p:nvSpPr>
            <p:cNvPr id="17" name="Google Shape;5317;p41">
              <a:extLst>
                <a:ext uri="{FF2B5EF4-FFF2-40B4-BE49-F238E27FC236}">
                  <a16:creationId xmlns:a16="http://schemas.microsoft.com/office/drawing/2014/main" xmlns="" id="{F9B295E5-514F-4A23-BE3A-E71C7AD616F0}"/>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Thứ ... ngày ... tháng ... năm...</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pic>
        <p:nvPicPr>
          <p:cNvPr id="20" name="Picture 19" descr="Logo&#10;&#10;Description automatically generated">
            <a:extLst>
              <a:ext uri="{FF2B5EF4-FFF2-40B4-BE49-F238E27FC236}">
                <a16:creationId xmlns:a16="http://schemas.microsoft.com/office/drawing/2014/main" xmlns="" id="{0505EFC7-D43A-4F10-92A2-1B4DD90DBE03}"/>
              </a:ext>
            </a:extLst>
          </p:cNvPr>
          <p:cNvPicPr>
            <a:picLocks noChangeAspect="1"/>
          </p:cNvPicPr>
          <p:nvPr/>
        </p:nvPicPr>
        <p:blipFill>
          <a:blip r:embed="rId5" cstate="print">
            <a:duotone>
              <a:prstClr val="black"/>
              <a:srgbClr val="5B9BD5">
                <a:tint val="45000"/>
                <a:satMod val="400000"/>
              </a:srgbClr>
            </a:duotone>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55677" y="1826051"/>
            <a:ext cx="2921082" cy="1315616"/>
          </a:xfrm>
          <a:prstGeom prst="rect">
            <a:avLst/>
          </a:prstGeom>
        </p:spPr>
      </p:pic>
    </p:spTree>
    <p:extLst>
      <p:ext uri="{BB962C8B-B14F-4D97-AF65-F5344CB8AC3E}">
        <p14:creationId xmlns:p14="http://schemas.microsoft.com/office/powerpoint/2010/main" val="209015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53" presetClass="entr" presetSubtype="16" fill="hold" nodeType="withEffect">
                                  <p:stCondLst>
                                    <p:cond delay="25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xmlns="" id="{0FFFF3C6-877A-46D3-8FA8-8E2C76BD7251}"/>
              </a:ext>
            </a:extLst>
          </p:cNvPr>
          <p:cNvGrpSpPr/>
          <p:nvPr/>
        </p:nvGrpSpPr>
        <p:grpSpPr>
          <a:xfrm>
            <a:off x="1167148" y="512343"/>
            <a:ext cx="6809704" cy="737214"/>
            <a:chOff x="1648496" y="790720"/>
            <a:chExt cx="9079605" cy="737214"/>
          </a:xfrm>
        </p:grpSpPr>
        <p:cxnSp>
          <p:nvCxnSpPr>
            <p:cNvPr id="27" name="直接连接符 15">
              <a:extLst>
                <a:ext uri="{FF2B5EF4-FFF2-40B4-BE49-F238E27FC236}">
                  <a16:creationId xmlns:a16="http://schemas.microsoft.com/office/drawing/2014/main" xmlns=""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xmlns=""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xmlns="" id="{0988A668-71A5-4AB8-AD1D-B00750CEA836}"/>
              </a:ext>
            </a:extLst>
          </p:cNvPr>
          <p:cNvSpPr/>
          <p:nvPr/>
        </p:nvSpPr>
        <p:spPr>
          <a:xfrm>
            <a:off x="2591622" y="505317"/>
            <a:ext cx="396076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8" name="Ô li">
            <a:extLst>
              <a:ext uri="{FF2B5EF4-FFF2-40B4-BE49-F238E27FC236}">
                <a16:creationId xmlns:a16="http://schemas.microsoft.com/office/drawing/2014/main" xmlns="" id="{8DC7F517-ED76-4A38-BF0B-FC79188334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54" b="17776"/>
          <a:stretch/>
        </p:blipFill>
        <p:spPr>
          <a:xfrm>
            <a:off x="1065067" y="1650137"/>
            <a:ext cx="7107383" cy="3856669"/>
          </a:xfrm>
          <a:prstGeom prst="rect">
            <a:avLst/>
          </a:prstGeom>
        </p:spPr>
      </p:pic>
      <p:sp>
        <p:nvSpPr>
          <p:cNvPr id="11" name="TextBox 10">
            <a:extLst>
              <a:ext uri="{FF2B5EF4-FFF2-40B4-BE49-F238E27FC236}">
                <a16:creationId xmlns:a16="http://schemas.microsoft.com/office/drawing/2014/main" xmlns="" id="{DBD50283-319C-4DCD-AC57-1ECAC1B70DBB}"/>
              </a:ext>
            </a:extLst>
          </p:cNvPr>
          <p:cNvSpPr txBox="1"/>
          <p:nvPr/>
        </p:nvSpPr>
        <p:spPr>
          <a:xfrm>
            <a:off x="2400300" y="2219325"/>
            <a:ext cx="6415088" cy="707886"/>
          </a:xfrm>
          <a:prstGeom prst="rect">
            <a:avLst/>
          </a:prstGeom>
          <a:noFill/>
        </p:spPr>
        <p:txBody>
          <a:bodyPr wrap="square" rtlCol="0">
            <a:spAutoFit/>
          </a:bodyPr>
          <a:lstStyle/>
          <a:p>
            <a:r>
              <a:rPr lang="fr-FR" sz="4000" b="1" dirty="0">
                <a:latin typeface="HP001 4 hàng" panose="020B0603050302020204" pitchFamily="34" charset="0"/>
              </a:rPr>
              <a:t>Cao </a:t>
            </a:r>
            <a:r>
              <a:rPr lang="fr-FR" sz="4000" b="1" dirty="0" err="1">
                <a:latin typeface="HP001 4 hàng" panose="020B0603050302020204" pitchFamily="34" charset="0"/>
              </a:rPr>
              <a:t>nhất</a:t>
            </a:r>
            <a:r>
              <a:rPr lang="fr-FR" sz="4000" b="1" dirty="0">
                <a:latin typeface="HP001 4 hàng" panose="020B0603050302020204" pitchFamily="34" charset="0"/>
              </a:rPr>
              <a:t> là </a:t>
            </a:r>
            <a:r>
              <a:rPr lang="fr-FR" sz="4000" b="1" dirty="0" err="1">
                <a:latin typeface="HP001 4 hàng" panose="020B0603050302020204" pitchFamily="34" charset="0"/>
              </a:rPr>
              <a:t>núi</a:t>
            </a:r>
            <a:r>
              <a:rPr lang="fr-FR" sz="4000" b="1" dirty="0">
                <a:latin typeface="HP001 4 hàng" panose="020B0603050302020204" pitchFamily="34" charset="0"/>
              </a:rPr>
              <a:t> </a:t>
            </a:r>
            <a:r>
              <a:rPr lang="fr-FR" sz="4000" b="1" dirty="0" err="1">
                <a:latin typeface="HP001 4 hàng" panose="020B0603050302020204" pitchFamily="34" charset="0"/>
              </a:rPr>
              <a:t>Lam</a:t>
            </a:r>
            <a:r>
              <a:rPr lang="fr-FR" sz="4000" b="1" dirty="0">
                <a:latin typeface="HP001 4 hàng" panose="020B0603050302020204" pitchFamily="34" charset="0"/>
              </a:rPr>
              <a:t> </a:t>
            </a:r>
            <a:r>
              <a:rPr lang="fr-FR" sz="4000" b="1" dirty="0" err="1">
                <a:latin typeface="HP001 4 hàng" panose="020B0603050302020204" pitchFamily="34" charset="0"/>
              </a:rPr>
              <a:t>Sơn</a:t>
            </a:r>
            <a:endParaRPr lang="en-US" sz="4000" b="1" dirty="0">
              <a:latin typeface="HP001 4 hàng" panose="020B0603050302020204" pitchFamily="34" charset="0"/>
            </a:endParaRPr>
          </a:p>
        </p:txBody>
      </p:sp>
      <p:sp>
        <p:nvSpPr>
          <p:cNvPr id="14" name="TextBox 13">
            <a:extLst>
              <a:ext uri="{FF2B5EF4-FFF2-40B4-BE49-F238E27FC236}">
                <a16:creationId xmlns:a16="http://schemas.microsoft.com/office/drawing/2014/main" xmlns="" id="{D315D51D-104D-4632-85E6-68257EF92A34}"/>
              </a:ext>
            </a:extLst>
          </p:cNvPr>
          <p:cNvSpPr txBox="1"/>
          <p:nvPr/>
        </p:nvSpPr>
        <p:spPr>
          <a:xfrm>
            <a:off x="1628775" y="3133725"/>
            <a:ext cx="7322344" cy="1323439"/>
          </a:xfrm>
          <a:prstGeom prst="rect">
            <a:avLst/>
          </a:prstGeom>
          <a:noFill/>
        </p:spPr>
        <p:txBody>
          <a:bodyPr wrap="square" rtlCol="0">
            <a:spAutoFit/>
          </a:bodyPr>
          <a:lstStyle/>
          <a:p>
            <a:r>
              <a:rPr lang="vi-VN" sz="4000" b="1" dirty="0">
                <a:latin typeface="HP001 4 hàng" panose="020B0603050302020204" pitchFamily="34" charset="0"/>
              </a:rPr>
              <a:t>Có ông Lê Lợi chặn đường giặc Minh</a:t>
            </a:r>
            <a:r>
              <a:rPr lang="en-US" sz="4000" b="1" dirty="0">
                <a:latin typeface="HP001 4 hàng" panose="020B0603050302020204" pitchFamily="34" charset="0"/>
              </a:rPr>
              <a:t>.</a:t>
            </a:r>
          </a:p>
        </p:txBody>
      </p:sp>
      <p:sp>
        <p:nvSpPr>
          <p:cNvPr id="15" name="TextBox 14">
            <a:extLst>
              <a:ext uri="{FF2B5EF4-FFF2-40B4-BE49-F238E27FC236}">
                <a16:creationId xmlns:a16="http://schemas.microsoft.com/office/drawing/2014/main" xmlns="" id="{FAB4E684-611C-490F-AC7A-A1C0344F21DC}"/>
              </a:ext>
            </a:extLst>
          </p:cNvPr>
          <p:cNvSpPr txBox="1"/>
          <p:nvPr/>
        </p:nvSpPr>
        <p:spPr>
          <a:xfrm>
            <a:off x="6507956" y="3981450"/>
            <a:ext cx="1614488" cy="1323439"/>
          </a:xfrm>
          <a:prstGeom prst="rect">
            <a:avLst/>
          </a:prstGeom>
          <a:noFill/>
        </p:spPr>
        <p:txBody>
          <a:bodyPr wrap="square" rtlCol="0">
            <a:spAutoFit/>
          </a:bodyPr>
          <a:lstStyle/>
          <a:p>
            <a:r>
              <a:rPr lang="en-US" sz="4000" b="1" dirty="0">
                <a:latin typeface="HP001 4 hàng" panose="020B0603050302020204" pitchFamily="34" charset="0"/>
              </a:rPr>
              <a:t>(Ca </a:t>
            </a:r>
            <a:r>
              <a:rPr lang="en-US" sz="4000" b="1" dirty="0" err="1">
                <a:latin typeface="HP001 4 hàng" panose="020B0603050302020204" pitchFamily="34" charset="0"/>
              </a:rPr>
              <a:t>dao</a:t>
            </a:r>
            <a:r>
              <a:rPr lang="en-US" sz="4000" b="1" dirty="0">
                <a:latin typeface="HP001 4 hàng" panose="020B0603050302020204" pitchFamily="34" charset="0"/>
              </a:rPr>
              <a:t>)</a:t>
            </a:r>
          </a:p>
        </p:txBody>
      </p:sp>
      <p:sp>
        <p:nvSpPr>
          <p:cNvPr id="16" name="TextBox 15">
            <a:extLst>
              <a:ext uri="{FF2B5EF4-FFF2-40B4-BE49-F238E27FC236}">
                <a16:creationId xmlns:a16="http://schemas.microsoft.com/office/drawing/2014/main" xmlns="" id="{98465E1E-07BA-4353-89E0-807DC1AA04FB}"/>
              </a:ext>
            </a:extLst>
          </p:cNvPr>
          <p:cNvSpPr txBox="1"/>
          <p:nvPr/>
        </p:nvSpPr>
        <p:spPr>
          <a:xfrm>
            <a:off x="1600867" y="5577925"/>
            <a:ext cx="502682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chú</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ý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đặt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dấu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nhé</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17" name="Group 16">
            <a:extLst>
              <a:ext uri="{FF2B5EF4-FFF2-40B4-BE49-F238E27FC236}">
                <a16:creationId xmlns:a16="http://schemas.microsoft.com/office/drawing/2014/main" xmlns="" id="{11619B3A-E203-409B-AAB7-588466421467}"/>
              </a:ext>
            </a:extLst>
          </p:cNvPr>
          <p:cNvGrpSpPr/>
          <p:nvPr/>
        </p:nvGrpSpPr>
        <p:grpSpPr>
          <a:xfrm>
            <a:off x="1" y="4242562"/>
            <a:ext cx="1578398" cy="2535332"/>
            <a:chOff x="286641" y="2323676"/>
            <a:chExt cx="2309859" cy="2782690"/>
          </a:xfrm>
        </p:grpSpPr>
        <p:pic>
          <p:nvPicPr>
            <p:cNvPr id="18" name="Picture 2" descr="Cute girl cartoon writing on a book Royalty Free Vector">
              <a:extLst>
                <a:ext uri="{FF2B5EF4-FFF2-40B4-BE49-F238E27FC236}">
                  <a16:creationId xmlns:a16="http://schemas.microsoft.com/office/drawing/2014/main" xmlns="" id="{98B721AA-B467-4AF2-89CE-71597E458B3F}"/>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Callout 19">
              <a:extLst>
                <a:ext uri="{FF2B5EF4-FFF2-40B4-BE49-F238E27FC236}">
                  <a16:creationId xmlns:a16="http://schemas.microsoft.com/office/drawing/2014/main" xmlns="" id="{F971FC34-DBB4-4E76-BC3F-52C44A5B7821}"/>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254656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xmlns="" id="{0FFFF3C6-877A-46D3-8FA8-8E2C76BD7251}"/>
              </a:ext>
            </a:extLst>
          </p:cNvPr>
          <p:cNvGrpSpPr/>
          <p:nvPr/>
        </p:nvGrpSpPr>
        <p:grpSpPr>
          <a:xfrm>
            <a:off x="1167148" y="512343"/>
            <a:ext cx="6809704" cy="737214"/>
            <a:chOff x="1648496" y="790720"/>
            <a:chExt cx="9079605" cy="737214"/>
          </a:xfrm>
        </p:grpSpPr>
        <p:cxnSp>
          <p:nvCxnSpPr>
            <p:cNvPr id="27" name="直接连接符 15">
              <a:extLst>
                <a:ext uri="{FF2B5EF4-FFF2-40B4-BE49-F238E27FC236}">
                  <a16:creationId xmlns:a16="http://schemas.microsoft.com/office/drawing/2014/main" xmlns=""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xmlns=""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xmlns="" id="{0988A668-71A5-4AB8-AD1D-B00750CEA836}"/>
              </a:ext>
            </a:extLst>
          </p:cNvPr>
          <p:cNvSpPr/>
          <p:nvPr/>
        </p:nvSpPr>
        <p:spPr>
          <a:xfrm>
            <a:off x="2253613" y="505317"/>
            <a:ext cx="463678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Ý nghĩa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6" name="Rectangle 5"/>
          <p:cNvSpPr/>
          <p:nvPr/>
        </p:nvSpPr>
        <p:spPr>
          <a:xfrm>
            <a:off x="758345" y="1581811"/>
            <a:ext cx="7537623" cy="4401205"/>
          </a:xfrm>
          <a:prstGeom prst="rect">
            <a:avLst/>
          </a:prstGeom>
        </p:spPr>
        <p:txBody>
          <a:bodyPr wrap="square">
            <a:spAutoFit/>
          </a:bodyPr>
          <a:lstStyle/>
          <a:p>
            <a:pPr lvl="0" algn="just"/>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Ý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thơ</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ngợi</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ngọn</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núi</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Lam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Sơn</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ở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tỉnh</a:t>
            </a:r>
            <a:r>
              <a:rPr kumimoji="0" lang="en-US" sz="4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Thanh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Hóa</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Đây</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là</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nơi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diễn</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ra</a:t>
            </a:r>
            <a:r>
              <a:rPr lang="en-US" sz="4000" dirty="0">
                <a:solidFill>
                  <a:prstClr val="black"/>
                </a:solidFill>
                <a:latin typeface="Calibri" panose="020F0502020204030204" pitchFamily="34" charset="0"/>
                <a:cs typeface="Calibri" panose="020F0502020204030204" pitchFamily="34" charset="0"/>
              </a:rPr>
              <a:t> </a:t>
            </a:r>
            <a:r>
              <a:rPr lang="vi-VN" sz="4000" dirty="0">
                <a:latin typeface="Calibri" panose="020F0502020204030204" pitchFamily="34" charset="0"/>
                <a:cs typeface="Calibri" panose="020F0502020204030204" pitchFamily="34" charset="0"/>
              </a:rPr>
              <a:t>cuộc khởi nghĩa đánh đuổi quân Minh xâm lược do Lê Lợi lãnh đạo và kết thúc bằng việc giành lại độc lập cho nước Đại Việt và thành lập nhà Hậu Lê.</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11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2733502-3CC4-458D-9275-DC83119E56DB}"/>
              </a:ext>
            </a:extLst>
          </p:cNvPr>
          <p:cNvSpPr txBox="1"/>
          <p:nvPr/>
        </p:nvSpPr>
        <p:spPr>
          <a:xfrm>
            <a:off x="1129310" y="6858000"/>
            <a:ext cx="76854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4 </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Luyện</a:t>
            </a:r>
            <a:r>
              <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r>
              <a:rPr kumimoji="0" lang="en-US" sz="6600" b="0" i="0" u="none" strike="noStrike" kern="1200" cap="none" spc="300" normalizeH="0" baseline="0" noProof="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viết</a:t>
            </a: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thêm</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2" name="Picture 1">
            <a:extLst>
              <a:ext uri="{FF2B5EF4-FFF2-40B4-BE49-F238E27FC236}">
                <a16:creationId xmlns:a16="http://schemas.microsoft.com/office/drawing/2014/main" xmlns="" id="{20457746-8916-4A57-82D5-44C4F2B538DF}"/>
              </a:ext>
            </a:extLst>
          </p:cNvPr>
          <p:cNvPicPr>
            <a:picLocks noChangeAspect="1"/>
          </p:cNvPicPr>
          <p:nvPr/>
        </p:nvPicPr>
        <p:blipFill>
          <a:blip r:embed="rId3"/>
          <a:stretch>
            <a:fillRect/>
          </a:stretch>
        </p:blipFill>
        <p:spPr>
          <a:xfrm>
            <a:off x="731187" y="2101504"/>
            <a:ext cx="7681626" cy="2121592"/>
          </a:xfrm>
          <a:prstGeom prst="rect">
            <a:avLst/>
          </a:prstGeom>
        </p:spPr>
      </p:pic>
    </p:spTree>
    <p:extLst>
      <p:ext uri="{BB962C8B-B14F-4D97-AF65-F5344CB8AC3E}">
        <p14:creationId xmlns:p14="http://schemas.microsoft.com/office/powerpoint/2010/main" val="349208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xmlns="" id="{0FFFF3C6-877A-46D3-8FA8-8E2C76BD7251}"/>
              </a:ext>
            </a:extLst>
          </p:cNvPr>
          <p:cNvGrpSpPr/>
          <p:nvPr/>
        </p:nvGrpSpPr>
        <p:grpSpPr>
          <a:xfrm>
            <a:off x="1167148" y="512343"/>
            <a:ext cx="6809704" cy="737214"/>
            <a:chOff x="1648496" y="790720"/>
            <a:chExt cx="9079605" cy="737214"/>
          </a:xfrm>
        </p:grpSpPr>
        <p:cxnSp>
          <p:nvCxnSpPr>
            <p:cNvPr id="27" name="直接连接符 15">
              <a:extLst>
                <a:ext uri="{FF2B5EF4-FFF2-40B4-BE49-F238E27FC236}">
                  <a16:creationId xmlns:a16="http://schemas.microsoft.com/office/drawing/2014/main" xmlns=""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xmlns=""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xmlns="" id="{0988A668-71A5-4AB8-AD1D-B00750CEA836}"/>
              </a:ext>
            </a:extLst>
          </p:cNvPr>
          <p:cNvSpPr/>
          <p:nvPr/>
        </p:nvSpPr>
        <p:spPr>
          <a:xfrm>
            <a:off x="2806652" y="505317"/>
            <a:ext cx="353071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Luyện viết thêm</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8" name="Ô li">
            <a:extLst>
              <a:ext uri="{FF2B5EF4-FFF2-40B4-BE49-F238E27FC236}">
                <a16:creationId xmlns:a16="http://schemas.microsoft.com/office/drawing/2014/main" xmlns="" id="{8DC7F517-ED76-4A38-BF0B-FC79188334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54" b="36589"/>
          <a:stretch/>
        </p:blipFill>
        <p:spPr>
          <a:xfrm>
            <a:off x="607219" y="2342039"/>
            <a:ext cx="7986713" cy="2902814"/>
          </a:xfrm>
          <a:prstGeom prst="rect">
            <a:avLst/>
          </a:prstGeom>
        </p:spPr>
      </p:pic>
      <p:sp>
        <p:nvSpPr>
          <p:cNvPr id="9" name="TextBox 8">
            <a:extLst>
              <a:ext uri="{FF2B5EF4-FFF2-40B4-BE49-F238E27FC236}">
                <a16:creationId xmlns:a16="http://schemas.microsoft.com/office/drawing/2014/main" xmlns="" id="{E987F82C-0B1B-4D69-BC1C-AD554589F0A5}"/>
              </a:ext>
            </a:extLst>
          </p:cNvPr>
          <p:cNvSpPr txBox="1"/>
          <p:nvPr/>
        </p:nvSpPr>
        <p:spPr>
          <a:xfrm>
            <a:off x="2207419" y="2914650"/>
            <a:ext cx="6415088" cy="707886"/>
          </a:xfrm>
          <a:prstGeom prst="rect">
            <a:avLst/>
          </a:prstGeom>
          <a:noFill/>
        </p:spPr>
        <p:txBody>
          <a:bodyPr wrap="square" rtlCol="0">
            <a:spAutoFit/>
          </a:bodyPr>
          <a:lstStyle/>
          <a:p>
            <a:r>
              <a:rPr lang="vi-VN" sz="4000" b="1" dirty="0">
                <a:latin typeface="HP001 4 hàng" panose="020B0603050302020204" pitchFamily="34" charset="0"/>
              </a:rPr>
              <a:t>L</a:t>
            </a:r>
            <a:r>
              <a:rPr lang="el-GR" sz="4000" b="1" dirty="0">
                <a:latin typeface="HP001 4 hàng" panose="020B0603050302020204" pitchFamily="34" charset="0"/>
              </a:rPr>
              <a:t>Ϊ</a:t>
            </a:r>
            <a:r>
              <a:rPr lang="vi-VN" sz="4000" b="1" dirty="0">
                <a:latin typeface="HP001 4 hàng" panose="020B0603050302020204" pitchFamily="34" charset="0"/>
              </a:rPr>
              <a:t>g la</a:t>
            </a:r>
            <a:r>
              <a:rPr lang="el-GR" sz="4000" b="1" dirty="0">
                <a:latin typeface="HP001 4 hàng" panose="020B0603050302020204" pitchFamily="34" charset="0"/>
              </a:rPr>
              <a:t>ζ </a:t>
            </a:r>
            <a:r>
              <a:rPr lang="vi-VN" sz="4000" b="1" dirty="0">
                <a:latin typeface="HP001 4 hàng" panose="020B0603050302020204" pitchFamily="34" charset="0"/>
              </a:rPr>
              <a:t>đáy wư</a:t>
            </a:r>
            <a:r>
              <a:rPr lang="el-GR" sz="4000" b="1" dirty="0">
                <a:latin typeface="HP001 4 hàng" panose="020B0603050302020204" pitchFamily="34" charset="0"/>
              </a:rPr>
              <a:t>ϐ </a:t>
            </a:r>
            <a:r>
              <a:rPr lang="vi-VN" sz="4000" b="1" dirty="0">
                <a:latin typeface="HP001 4 hàng" panose="020B0603050302020204" pitchFamily="34" charset="0"/>
              </a:rPr>
              <a:t>Łn ǇrƟ</a:t>
            </a:r>
            <a:endParaRPr lang="en-US" sz="4000" b="1" dirty="0">
              <a:latin typeface="HP001 4 hàng" panose="020B0603050302020204" pitchFamily="34" charset="0"/>
            </a:endParaRPr>
          </a:p>
        </p:txBody>
      </p:sp>
      <p:sp>
        <p:nvSpPr>
          <p:cNvPr id="10" name="TextBox 9">
            <a:extLst>
              <a:ext uri="{FF2B5EF4-FFF2-40B4-BE49-F238E27FC236}">
                <a16:creationId xmlns:a16="http://schemas.microsoft.com/office/drawing/2014/main" xmlns="" id="{09E7DA8B-D5CC-4E94-84D2-74C2D2279E2F}"/>
              </a:ext>
            </a:extLst>
          </p:cNvPr>
          <p:cNvSpPr txBox="1"/>
          <p:nvPr/>
        </p:nvSpPr>
        <p:spPr>
          <a:xfrm>
            <a:off x="1393031" y="3800475"/>
            <a:ext cx="7322344" cy="1323439"/>
          </a:xfrm>
          <a:prstGeom prst="rect">
            <a:avLst/>
          </a:prstGeom>
          <a:noFill/>
        </p:spPr>
        <p:txBody>
          <a:bodyPr wrap="square" rtlCol="0">
            <a:spAutoFit/>
          </a:bodyPr>
          <a:lstStyle/>
          <a:p>
            <a:r>
              <a:rPr lang="lv-LV" sz="4000" b="1" dirty="0">
                <a:latin typeface="HP001 4 hàng" panose="020B0603050302020204" pitchFamily="34" charset="0"/>
              </a:rPr>
              <a:t>Thà</a:t>
            </a:r>
            <a:r>
              <a:rPr lang="el-GR" sz="4000" b="1" dirty="0">
                <a:latin typeface="HP001 4 hàng" panose="020B0603050302020204" pitchFamily="34" charset="0"/>
              </a:rPr>
              <a:t>ζ </a:t>
            </a:r>
            <a:r>
              <a:rPr lang="lv-LV" sz="4000" b="1" dirty="0">
                <a:latin typeface="HP001 4 hàng" panose="020B0603050302020204" pitchFamily="34" charset="0"/>
              </a:rPr>
              <a:t>xây </a:t>
            </a:r>
            <a:r>
              <a:rPr lang="el-GR" sz="4000" b="1" dirty="0">
                <a:latin typeface="HP001 4 hàng" panose="020B0603050302020204" pitchFamily="34" charset="0"/>
              </a:rPr>
              <a:t>δ</a:t>
            </a:r>
            <a:r>
              <a:rPr lang="lv-LV" sz="4000" b="1" dirty="0">
                <a:latin typeface="HP001 4 hàng" panose="020B0603050302020204" pitchFamily="34" charset="0"/>
              </a:rPr>
              <a:t>Ā </a:t>
            </a:r>
            <a:r>
              <a:rPr lang="el-GR" sz="4000" b="1" dirty="0">
                <a:latin typeface="HP001 4 hàng" panose="020B0603050302020204" pitchFamily="34" charset="0"/>
              </a:rPr>
              <a:t>λμ</a:t>
            </a:r>
            <a:r>
              <a:rPr lang="lv-LV" sz="4000" b="1" dirty="0">
                <a:latin typeface="HP001 4 hàng" panose="020B0603050302020204" pitchFamily="34" charset="0"/>
              </a:rPr>
              <a:t>Ğc w</a:t>
            </a:r>
            <a:r>
              <a:rPr lang="el-GR" sz="4000" b="1" dirty="0">
                <a:latin typeface="HP001 4 hàng" panose="020B0603050302020204" pitchFamily="34" charset="0"/>
              </a:rPr>
              <a:t>Ϊ ιΠ </a:t>
            </a:r>
            <a:r>
              <a:rPr lang="lv-LV" sz="4000" b="1" dirty="0">
                <a:latin typeface="HP001 4 hàng" panose="020B0603050302020204" pitchFamily="34" charset="0"/>
              </a:rPr>
              <a:t>bŗg vàng</a:t>
            </a:r>
            <a:r>
              <a:rPr lang="en-US" sz="4000" b="1" dirty="0">
                <a:latin typeface="HP001 4 hàng" panose="020B0603050302020204" pitchFamily="34" charset="0"/>
              </a:rPr>
              <a:t>.</a:t>
            </a:r>
          </a:p>
        </p:txBody>
      </p:sp>
      <p:sp>
        <p:nvSpPr>
          <p:cNvPr id="12" name="TextBox 11">
            <a:extLst>
              <a:ext uri="{FF2B5EF4-FFF2-40B4-BE49-F238E27FC236}">
                <a16:creationId xmlns:a16="http://schemas.microsoft.com/office/drawing/2014/main" xmlns="" id="{2FF05734-DDF4-4D93-A4D2-3137A7D47F4A}"/>
              </a:ext>
            </a:extLst>
          </p:cNvPr>
          <p:cNvSpPr txBox="1"/>
          <p:nvPr/>
        </p:nvSpPr>
        <p:spPr>
          <a:xfrm>
            <a:off x="4386262" y="4705350"/>
            <a:ext cx="3671888" cy="1323439"/>
          </a:xfrm>
          <a:prstGeom prst="rect">
            <a:avLst/>
          </a:prstGeom>
          <a:noFill/>
        </p:spPr>
        <p:txBody>
          <a:bodyPr wrap="square" rtlCol="0">
            <a:spAutoFit/>
          </a:bodyPr>
          <a:lstStyle/>
          <a:p>
            <a:r>
              <a:rPr lang="en-US" sz="4000" b="1">
                <a:latin typeface="HP001 4 hàng" panose="020B0603050302020204" pitchFamily="34" charset="0"/>
              </a:rPr>
              <a:t>(Tǟí</a:t>
            </a:r>
            <a:r>
              <a:rPr lang="el-GR" sz="4000" b="1">
                <a:latin typeface="HP001 4 hàng" panose="020B0603050302020204" pitchFamily="34" charset="0"/>
              </a:rPr>
              <a:t>ε </a:t>
            </a:r>
            <a:r>
              <a:rPr lang="en-US" sz="4000" b="1">
                <a:latin typeface="HP001 4 hàng" panose="020B0603050302020204" pitchFamily="34" charset="0"/>
              </a:rPr>
              <a:t>Tǟu</a:t>
            </a:r>
            <a:r>
              <a:rPr lang="el-GR" sz="4000" b="1">
                <a:latin typeface="HP001 4 hàng" panose="020B0603050302020204" pitchFamily="34" charset="0"/>
              </a:rPr>
              <a:t>ΐ</a:t>
            </a:r>
            <a:r>
              <a:rPr lang="en-US" sz="4000" b="1">
                <a:latin typeface="HP001 4 hàng" panose="020B0603050302020204" pitchFamily="34" charset="0"/>
              </a:rPr>
              <a:t>İn K</a:t>
            </a:r>
            <a:r>
              <a:rPr lang="el-GR" sz="4000" b="1">
                <a:latin typeface="HP001 4 hàng" panose="020B0603050302020204" pitchFamily="34" charset="0"/>
              </a:rPr>
              <a:t>Ηϛ</a:t>
            </a:r>
            <a:r>
              <a:rPr lang="en-US" sz="4000" b="1">
                <a:latin typeface="HP001 4 hàng" panose="020B0603050302020204" pitchFamily="34" charset="0"/>
              </a:rPr>
              <a:t>u)</a:t>
            </a:r>
            <a:endParaRPr lang="en-US" sz="4000" b="1" dirty="0">
              <a:latin typeface="HP001 4 hàng" panose="020B0603050302020204" pitchFamily="34" charset="0"/>
            </a:endParaRPr>
          </a:p>
        </p:txBody>
      </p:sp>
    </p:spTree>
    <p:extLst>
      <p:ext uri="{BB962C8B-B14F-4D97-AF65-F5344CB8AC3E}">
        <p14:creationId xmlns:p14="http://schemas.microsoft.com/office/powerpoint/2010/main" val="324605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0E03114-3F75-4A01-81EF-DEF5A3316CB3}"/>
              </a:ext>
            </a:extLst>
          </p:cNvPr>
          <p:cNvSpPr txBox="1"/>
          <p:nvPr/>
        </p:nvSpPr>
        <p:spPr>
          <a:xfrm>
            <a:off x="1000723" y="7174289"/>
            <a:ext cx="76854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Hoạt động nối tiếp</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5" name="Picture 4">
            <a:extLst>
              <a:ext uri="{FF2B5EF4-FFF2-40B4-BE49-F238E27FC236}">
                <a16:creationId xmlns:a16="http://schemas.microsoft.com/office/drawing/2014/main" xmlns="" id="{661AA2A4-AD26-48A1-92A5-D332EB0DE2E8}"/>
              </a:ext>
            </a:extLst>
          </p:cNvPr>
          <p:cNvPicPr>
            <a:picLocks noChangeAspect="1"/>
          </p:cNvPicPr>
          <p:nvPr/>
        </p:nvPicPr>
        <p:blipFill>
          <a:blip r:embed="rId3"/>
          <a:stretch>
            <a:fillRect/>
          </a:stretch>
        </p:blipFill>
        <p:spPr>
          <a:xfrm>
            <a:off x="2938725" y="2592262"/>
            <a:ext cx="4938188" cy="1444877"/>
          </a:xfrm>
          <a:prstGeom prst="rect">
            <a:avLst/>
          </a:prstGeom>
        </p:spPr>
      </p:pic>
    </p:spTree>
    <p:extLst>
      <p:ext uri="{BB962C8B-B14F-4D97-AF65-F5344CB8AC3E}">
        <p14:creationId xmlns:p14="http://schemas.microsoft.com/office/powerpoint/2010/main" val="245903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xmlns=""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851" y="2666773"/>
            <a:ext cx="2080453"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xmlns=""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001" y="2590801"/>
            <a:ext cx="2080453"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xmlns=""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1949" y="2594269"/>
            <a:ext cx="2080453"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xmlns="" id="{C0A07CF7-CBC6-4023-A2D6-568380FB1F99}"/>
              </a:ext>
            </a:extLst>
          </p:cNvPr>
          <p:cNvSpPr txBox="1"/>
          <p:nvPr/>
        </p:nvSpPr>
        <p:spPr>
          <a:xfrm>
            <a:off x="1201208" y="3593160"/>
            <a:ext cx="1543050" cy="107721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xmlns="" id="{F8CE9216-0A32-46CF-A2C5-3C693D86C071}"/>
              </a:ext>
            </a:extLst>
          </p:cNvPr>
          <p:cNvSpPr txBox="1"/>
          <p:nvPr/>
        </p:nvSpPr>
        <p:spPr>
          <a:xfrm>
            <a:off x="3531197" y="3581401"/>
            <a:ext cx="1543050" cy="107721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xmlns="" id="{EF183166-5C17-44FF-ADAB-46B51C21ECC1}"/>
              </a:ext>
            </a:extLst>
          </p:cNvPr>
          <p:cNvSpPr txBox="1"/>
          <p:nvPr/>
        </p:nvSpPr>
        <p:spPr>
          <a:xfrm>
            <a:off x="5873093" y="3581401"/>
            <a:ext cx="1543050" cy="107721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xmlns="" id="{851AC624-98FB-48A3-ABF3-269E88ADCE2E}"/>
              </a:ext>
            </a:extLst>
          </p:cNvPr>
          <p:cNvSpPr/>
          <p:nvPr/>
        </p:nvSpPr>
        <p:spPr>
          <a:xfrm>
            <a:off x="4791610" y="3974417"/>
            <a:ext cx="61970"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xmlns="" id="{383C9F2A-50D3-4FB7-A474-A3C675911C0B}"/>
              </a:ext>
            </a:extLst>
          </p:cNvPr>
          <p:cNvGrpSpPr/>
          <p:nvPr/>
        </p:nvGrpSpPr>
        <p:grpSpPr>
          <a:xfrm>
            <a:off x="5084400" y="1480919"/>
            <a:ext cx="3261137"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xmlns=""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xmlns=""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xmlns=""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xmlns="" id="{C8A75682-01A6-49A1-A875-022F00B9A752}"/>
              </a:ext>
            </a:extLst>
          </p:cNvPr>
          <p:cNvGrpSpPr/>
          <p:nvPr/>
        </p:nvGrpSpPr>
        <p:grpSpPr>
          <a:xfrm>
            <a:off x="545443" y="1347930"/>
            <a:ext cx="3180425"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xmlns=""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xmlns=""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xmlns=""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xmlns=""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xmlns=""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xmlns="" id="{0FD0AA14-91D6-43D8-94C7-DD6B8F7F443A}"/>
              </a:ext>
            </a:extLst>
          </p:cNvPr>
          <p:cNvGrpSpPr/>
          <p:nvPr/>
        </p:nvGrpSpPr>
        <p:grpSpPr>
          <a:xfrm>
            <a:off x="2854341" y="1335913"/>
            <a:ext cx="32004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xmlns=""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xmlns=""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xmlns=""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xmlns=""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xmlns=""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1863622" y="1170363"/>
            <a:ext cx="1976558"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xmlns=""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4411572" y="1399699"/>
            <a:ext cx="1823975"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xmlns=""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57617" y="1262514"/>
            <a:ext cx="1823975"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xmlns=""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0671" y="0"/>
            <a:ext cx="457200" cy="609600"/>
          </a:xfrm>
          <a:prstGeom prst="rect">
            <a:avLst/>
          </a:prstGeom>
        </p:spPr>
      </p:pic>
      <p:sp>
        <p:nvSpPr>
          <p:cNvPr id="38" name="Oval 37">
            <a:hlinkClick r:id="rId10" action="ppaction://hlinksldjump"/>
            <a:extLst>
              <a:ext uri="{FF2B5EF4-FFF2-40B4-BE49-F238E27FC236}">
                <a16:creationId xmlns:a16="http://schemas.microsoft.com/office/drawing/2014/main" xmlns="" id="{3EE031F7-A6EB-42E2-BA14-C791E37689E3}"/>
              </a:ext>
            </a:extLst>
          </p:cNvPr>
          <p:cNvSpPr/>
          <p:nvPr/>
        </p:nvSpPr>
        <p:spPr>
          <a:xfrm>
            <a:off x="1768413" y="5876501"/>
            <a:ext cx="521436"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xmlns="" id="{9AAF7923-D2CA-4909-A5F5-C83C9546B10A}"/>
              </a:ext>
            </a:extLst>
          </p:cNvPr>
          <p:cNvSpPr/>
          <p:nvPr/>
        </p:nvSpPr>
        <p:spPr>
          <a:xfrm>
            <a:off x="4054866" y="5876501"/>
            <a:ext cx="521436"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xmlns="" id="{ED12440A-4BDE-4F89-902A-CABCA21F9C74}"/>
              </a:ext>
            </a:extLst>
          </p:cNvPr>
          <p:cNvSpPr/>
          <p:nvPr/>
        </p:nvSpPr>
        <p:spPr>
          <a:xfrm>
            <a:off x="6395648" y="5876501"/>
            <a:ext cx="521436"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xmlns="" id="{FA7938D6-CD6B-4EA9-A8AF-2A0A7D3EB83B}"/>
              </a:ext>
            </a:extLst>
          </p:cNvPr>
          <p:cNvSpPr/>
          <p:nvPr/>
        </p:nvSpPr>
        <p:spPr>
          <a:xfrm>
            <a:off x="8070999" y="5884011"/>
            <a:ext cx="680270"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269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30" y="581978"/>
            <a:ext cx="6169141" cy="5433764"/>
          </a:xfrm>
          <a:prstGeom prst="rect">
            <a:avLst/>
          </a:prstGeom>
        </p:spPr>
      </p:pic>
      <p:sp>
        <p:nvSpPr>
          <p:cNvPr id="3" name="TextBox 2">
            <a:extLst>
              <a:ext uri="{FF2B5EF4-FFF2-40B4-BE49-F238E27FC236}">
                <a16:creationId xmlns:a16="http://schemas.microsoft.com/office/drawing/2014/main" xmlns="" id="{99964EC0-19B1-4B60-9382-3CB5D4AB01D9}"/>
              </a:ext>
            </a:extLst>
          </p:cNvPr>
          <p:cNvSpPr txBox="1"/>
          <p:nvPr/>
        </p:nvSpPr>
        <p:spPr>
          <a:xfrm>
            <a:off x="2357437" y="2819280"/>
            <a:ext cx="4429126" cy="230832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nêu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lại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quy</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trình</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rPr>
              <a:t>L</a:t>
            </a:r>
          </a:p>
        </p:txBody>
      </p:sp>
      <p:sp>
        <p:nvSpPr>
          <p:cNvPr id="5" name="Arrow: Left 4">
            <a:hlinkClick r:id="rId3" action="ppaction://hlinksldjump"/>
            <a:extLst>
              <a:ext uri="{FF2B5EF4-FFF2-40B4-BE49-F238E27FC236}">
                <a16:creationId xmlns:a16="http://schemas.microsoft.com/office/drawing/2014/main" xmlns="" id="{BFE7F93A-4A55-4CFB-B8F9-61E651B8CCDC}"/>
              </a:ext>
            </a:extLst>
          </p:cNvPr>
          <p:cNvSpPr/>
          <p:nvPr/>
        </p:nvSpPr>
        <p:spPr>
          <a:xfrm>
            <a:off x="1" y="5985035"/>
            <a:ext cx="886691"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6313256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30" y="581978"/>
            <a:ext cx="6169141" cy="5433764"/>
          </a:xfrm>
          <a:prstGeom prst="rect">
            <a:avLst/>
          </a:prstGeom>
        </p:spPr>
      </p:pic>
      <p:sp>
        <p:nvSpPr>
          <p:cNvPr id="3" name="TextBox 2">
            <a:extLst>
              <a:ext uri="{FF2B5EF4-FFF2-40B4-BE49-F238E27FC236}">
                <a16:creationId xmlns:a16="http://schemas.microsoft.com/office/drawing/2014/main" xmlns="" id="{99964EC0-19B1-4B60-9382-3CB5D4AB01D9}"/>
              </a:ext>
            </a:extLst>
          </p:cNvPr>
          <p:cNvSpPr txBox="1"/>
          <p:nvPr/>
        </p:nvSpPr>
        <p:spPr>
          <a:xfrm>
            <a:off x="1828799" y="2628781"/>
            <a:ext cx="5486400"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cs typeface="Calibri" panose="020F0502020204030204" pitchFamily="34" charset="0"/>
              </a:rPr>
              <a:t>L</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mấy</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nét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3" action="ppaction://hlinksldjump"/>
            <a:extLst>
              <a:ext uri="{FF2B5EF4-FFF2-40B4-BE49-F238E27FC236}">
                <a16:creationId xmlns:a16="http://schemas.microsoft.com/office/drawing/2014/main" xmlns="" id="{25D0355C-37C6-4B8A-85F6-AECE5B08624E}"/>
              </a:ext>
            </a:extLst>
          </p:cNvPr>
          <p:cNvSpPr/>
          <p:nvPr/>
        </p:nvSpPr>
        <p:spPr>
          <a:xfrm>
            <a:off x="1" y="5985035"/>
            <a:ext cx="886691"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384322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856D74DD-7A81-42BB-8F1F-B41CE8697E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30" y="581978"/>
            <a:ext cx="6169141" cy="5433764"/>
          </a:xfrm>
          <a:prstGeom prst="rect">
            <a:avLst/>
          </a:prstGeom>
        </p:spPr>
      </p:pic>
      <p:sp>
        <p:nvSpPr>
          <p:cNvPr id="3" name="TextBox 2">
            <a:extLst>
              <a:ext uri="{FF2B5EF4-FFF2-40B4-BE49-F238E27FC236}">
                <a16:creationId xmlns:a16="http://schemas.microsoft.com/office/drawing/2014/main" xmlns="" id="{99964EC0-19B1-4B60-9382-3CB5D4AB01D9}"/>
              </a:ext>
            </a:extLst>
          </p:cNvPr>
          <p:cNvSpPr txBox="1"/>
          <p:nvPr/>
        </p:nvSpPr>
        <p:spPr>
          <a:xfrm>
            <a:off x="1828799" y="2628780"/>
            <a:ext cx="5486400" cy="3046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verta Std CY" panose="00000500000000000000" pitchFamily="50" charset="0"/>
                <a:ea typeface="+mn-ea"/>
                <a:cs typeface="+mn-cs"/>
              </a:rPr>
              <a:t>Khi viết thể thơ lục bát em cần lưu ý điều gì?</a:t>
            </a:r>
            <a:endParaRPr kumimoji="0" lang="en-US" sz="4800" b="0" i="0" u="none" strike="noStrike" kern="1200" cap="none" spc="0" normalizeH="0" baseline="0" noProof="0" dirty="0">
              <a:ln>
                <a:noFill/>
              </a:ln>
              <a:solidFill>
                <a:prstClr val="black"/>
              </a:solidFill>
              <a:effectLst/>
              <a:uLnTx/>
              <a:uFillTx/>
              <a:latin typeface="Averta Std CY" panose="00000500000000000000" pitchFamily="50" charset="0"/>
              <a:ea typeface="+mn-ea"/>
              <a:cs typeface="+mn-cs"/>
            </a:endParaRPr>
          </a:p>
        </p:txBody>
      </p:sp>
      <p:sp>
        <p:nvSpPr>
          <p:cNvPr id="4" name="Arrow: Left 3">
            <a:hlinkClick r:id="rId3" action="ppaction://hlinksldjump"/>
            <a:extLst>
              <a:ext uri="{FF2B5EF4-FFF2-40B4-BE49-F238E27FC236}">
                <a16:creationId xmlns:a16="http://schemas.microsoft.com/office/drawing/2014/main" xmlns="" id="{5DDC5A91-C062-4AB4-9258-DF8562BF6818}"/>
              </a:ext>
            </a:extLst>
          </p:cNvPr>
          <p:cNvSpPr/>
          <p:nvPr/>
        </p:nvSpPr>
        <p:spPr>
          <a:xfrm>
            <a:off x="1" y="5985035"/>
            <a:ext cx="886691"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6157183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鼓点轻快的卡通可爱版配乐_1分18秒">
            <a:hlinkClick r:id="" action="ppaction://media"/>
            <a:extLst>
              <a:ext uri="{FF2B5EF4-FFF2-40B4-BE49-F238E27FC236}">
                <a16:creationId xmlns:a16="http://schemas.microsoft.com/office/drawing/2014/main" xmlns="" id="{009690CF-938F-40B7-BE08-540A4817C8B8}"/>
              </a:ext>
            </a:extLst>
          </p:cNvPr>
          <p:cNvPicPr>
            <a:picLocks noChangeAspect="1"/>
          </p:cNvPicPr>
          <p:nvPr>
            <a:audioFile r:link="rId2"/>
            <p:extLst>
              <p:ext uri="{DAA4B4D4-6D71-4841-9C94-3DE7FCFB9230}">
                <p14:media xmlns:p14="http://schemas.microsoft.com/office/powerpoint/2010/main" r:embed="rId1">
                  <p14:fade in="500"/>
                </p14:media>
              </p:ext>
            </p:extLst>
          </p:nvPr>
        </p:nvPicPr>
        <p:blipFill>
          <a:blip r:embed="rId5"/>
          <a:stretch>
            <a:fillRect/>
          </a:stretch>
        </p:blipFill>
        <p:spPr>
          <a:xfrm>
            <a:off x="8555366" y="6041839"/>
            <a:ext cx="460047" cy="613396"/>
          </a:xfrm>
          <a:prstGeom prst="rect">
            <a:avLst/>
          </a:prstGeom>
        </p:spPr>
      </p:pic>
      <p:sp>
        <p:nvSpPr>
          <p:cNvPr id="14" name="矩形: 圆角 10">
            <a:extLst>
              <a:ext uri="{FF2B5EF4-FFF2-40B4-BE49-F238E27FC236}">
                <a16:creationId xmlns:a16="http://schemas.microsoft.com/office/drawing/2014/main" xmlns="" id="{54FC6897-60B6-4C96-B82F-C55B92C8704D}"/>
              </a:ext>
            </a:extLst>
          </p:cNvPr>
          <p:cNvSpPr/>
          <p:nvPr/>
        </p:nvSpPr>
        <p:spPr>
          <a:xfrm>
            <a:off x="1213832" y="1731215"/>
            <a:ext cx="7233977" cy="4088296"/>
          </a:xfrm>
          <a:prstGeom prst="roundRect">
            <a:avLst>
              <a:gd name="adj" fmla="val 11805"/>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TextBox 4">
            <a:extLst>
              <a:ext uri="{FF2B5EF4-FFF2-40B4-BE49-F238E27FC236}">
                <a16:creationId xmlns:a16="http://schemas.microsoft.com/office/drawing/2014/main" xmlns="" id="{9BB3D09E-3675-458A-AE32-1D9D34900D54}"/>
              </a:ext>
            </a:extLst>
          </p:cNvPr>
          <p:cNvSpPr txBox="1"/>
          <p:nvPr/>
        </p:nvSpPr>
        <p:spPr>
          <a:xfrm>
            <a:off x="1543050" y="6858001"/>
            <a:ext cx="634365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Tạm</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biệt</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và</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hẹn</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gặp</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 </a:t>
            </a:r>
            <a:r>
              <a:rPr kumimoji="0" lang="en-US" sz="8000" b="0" i="0" u="none" strike="noStrike" kern="1200" cap="none" spc="0" normalizeH="0" baseline="0" noProof="0" dirty="0" err="1">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lại</a:t>
            </a:r>
            <a:r>
              <a:rPr kumimoji="0" lang="en-US" sz="8000" b="0" i="0" u="none" strike="noStrike" kern="1200" cap="none" spc="0" normalizeH="0" baseline="0" noProof="0" dirty="0">
                <a:ln>
                  <a:solidFill>
                    <a:srgbClr val="5B9BD5">
                      <a:lumMod val="75000"/>
                    </a:srgbClr>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3500000" scaled="1"/>
                  <a:tileRect/>
                </a:gradFill>
                <a:effectLst>
                  <a:glow rad="228600">
                    <a:srgbClr val="FFFF66"/>
                  </a:glow>
                </a:effectLst>
                <a:uLnTx/>
                <a:uFillTx/>
                <a:latin typeface="Coiny" panose="02000903060500060000" pitchFamily="2" charset="0"/>
                <a:ea typeface="+mn-ea"/>
                <a:cs typeface="+mn-cs"/>
              </a:rPr>
              <a:t>!</a:t>
            </a:r>
          </a:p>
        </p:txBody>
      </p:sp>
      <p:pic>
        <p:nvPicPr>
          <p:cNvPr id="3" name="Picture 2">
            <a:extLst>
              <a:ext uri="{FF2B5EF4-FFF2-40B4-BE49-F238E27FC236}">
                <a16:creationId xmlns:a16="http://schemas.microsoft.com/office/drawing/2014/main" xmlns="" id="{6EDC34E2-23AB-4571-A432-2C0419F4CF16}"/>
              </a:ext>
            </a:extLst>
          </p:cNvPr>
          <p:cNvPicPr>
            <a:picLocks noChangeAspect="1"/>
          </p:cNvPicPr>
          <p:nvPr/>
        </p:nvPicPr>
        <p:blipFill>
          <a:blip r:embed="rId6"/>
          <a:stretch>
            <a:fillRect/>
          </a:stretch>
        </p:blipFill>
        <p:spPr>
          <a:xfrm>
            <a:off x="1401043" y="2081667"/>
            <a:ext cx="6341914" cy="2694666"/>
          </a:xfrm>
          <a:prstGeom prst="rect">
            <a:avLst/>
          </a:prstGeom>
        </p:spPr>
      </p:pic>
    </p:spTree>
    <p:extLst>
      <p:ext uri="{BB962C8B-B14F-4D97-AF65-F5344CB8AC3E}">
        <p14:creationId xmlns:p14="http://schemas.microsoft.com/office/powerpoint/2010/main" val="32071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22" presetClass="entr" presetSubtype="8"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500"/>
                                        <p:tgtEl>
                                          <p:spTgt spid="1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250" autoRev="1" fill="hold">
                                          <p:stCondLst>
                                            <p:cond delay="0"/>
                                          </p:stCondLst>
                                        </p:cTn>
                                        <p:tgtEl>
                                          <p:spTgt spid="5"/>
                                        </p:tgtEl>
                                        <p:attrNameLst>
                                          <p:attrName>ppt_w</p:attrName>
                                        </p:attrNameLst>
                                      </p:cBhvr>
                                    </p:anim>
                                    <p:anim by="(#ppt_w*0.50)" calcmode="lin" valueType="num">
                                      <p:cBhvr>
                                        <p:cTn id="14" dur="250" decel="50000" autoRev="1" fill="hold">
                                          <p:stCondLst>
                                            <p:cond delay="0"/>
                                          </p:stCondLst>
                                        </p:cTn>
                                        <p:tgtEl>
                                          <p:spTgt spid="5"/>
                                        </p:tgtEl>
                                        <p:attrNameLst>
                                          <p:attrName>ppt_x</p:attrName>
                                        </p:attrNameLst>
                                      </p:cBhvr>
                                    </p:anim>
                                    <p:anim from="(-#ppt_h/2)" to="(#ppt_y)" calcmode="lin" valueType="num">
                                      <p:cBhvr>
                                        <p:cTn id="15" dur="500" fill="hold">
                                          <p:stCondLst>
                                            <p:cond delay="0"/>
                                          </p:stCondLst>
                                        </p:cTn>
                                        <p:tgtEl>
                                          <p:spTgt spid="5"/>
                                        </p:tgtEl>
                                        <p:attrNameLst>
                                          <p:attrName>ppt_y</p:attrName>
                                        </p:attrNameLst>
                                      </p:cBhvr>
                                    </p:anim>
                                    <p:animRot by="21600000">
                                      <p:cBhvr>
                                        <p:cTn id="16"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6970" numSld="999" showWhenStopped="0">
                <p:cTn id="17" repeatCount="indefinite" fill="remove" display="0">
                  <p:stCondLst>
                    <p:cond delay="indefinite"/>
                  </p:stCondLst>
                  <p:endCondLst>
                    <p:cond evt="onStopAudio" delay="0">
                      <p:tgtEl>
                        <p:sldTgt/>
                      </p:tgtEl>
                    </p:cond>
                  </p:endCondLst>
                </p:cTn>
                <p:tgtEl>
                  <p:spTgt spid="17"/>
                </p:tgtEl>
              </p:cMediaNode>
            </p:audio>
          </p:childTnLst>
        </p:cTn>
      </p:par>
    </p:tnLst>
    <p:bldLst>
      <p:bldP spid="1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11">
            <a:extLst>
              <a:ext uri="{FF2B5EF4-FFF2-40B4-BE49-F238E27FC236}">
                <a16:creationId xmlns:a16="http://schemas.microsoft.com/office/drawing/2014/main" xmlns="" id="{4D557D08-0269-4617-8B67-D3E9E1270238}"/>
              </a:ext>
            </a:extLst>
          </p:cNvPr>
          <p:cNvGrpSpPr/>
          <p:nvPr/>
        </p:nvGrpSpPr>
        <p:grpSpPr>
          <a:xfrm>
            <a:off x="1543856" y="466050"/>
            <a:ext cx="6163700" cy="705393"/>
            <a:chOff x="2803210" y="806630"/>
            <a:chExt cx="6596743" cy="705393"/>
          </a:xfrm>
        </p:grpSpPr>
        <p:cxnSp>
          <p:nvCxnSpPr>
            <p:cNvPr id="36" name="直接连接符 12">
              <a:extLst>
                <a:ext uri="{FF2B5EF4-FFF2-40B4-BE49-F238E27FC236}">
                  <a16:creationId xmlns:a16="http://schemas.microsoft.com/office/drawing/2014/main" xmlns="" id="{D0470CDD-F8C3-4499-9EA4-4B1AA8C3FFF4}"/>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7" name="矩形: 圆角 13">
              <a:extLst>
                <a:ext uri="{FF2B5EF4-FFF2-40B4-BE49-F238E27FC236}">
                  <a16:creationId xmlns:a16="http://schemas.microsoft.com/office/drawing/2014/main" xmlns="" id="{942A7B7E-04DD-4272-A203-85F255E570D7}"/>
                </a:ext>
              </a:extLst>
            </p:cNvPr>
            <p:cNvSpPr/>
            <p:nvPr userDrawn="1"/>
          </p:nvSpPr>
          <p:spPr>
            <a:xfrm>
              <a:off x="3380934" y="806630"/>
              <a:ext cx="5430129" cy="705393"/>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xmlns="" id="{0988A668-71A5-4AB8-AD1D-B00750CEA836}"/>
              </a:ext>
            </a:extLst>
          </p:cNvPr>
          <p:cNvSpPr/>
          <p:nvPr/>
        </p:nvSpPr>
        <p:spPr>
          <a:xfrm>
            <a:off x="2467518" y="564868"/>
            <a:ext cx="428040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Quan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sát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1" i="0" u="none" strike="noStrike" kern="1200" cap="none" spc="0" normalizeH="0" baseline="0" noProof="0" dirty="0">
                <a:ln>
                  <a:noFill/>
                </a:ln>
                <a:solidFill>
                  <a:prstClr val="black"/>
                </a:solidFill>
                <a:effectLst/>
                <a:uLnTx/>
                <a:uFillTx/>
                <a:latin typeface="HP001 4 hàng" panose="020B0603050302020204" pitchFamily="34" charset="0"/>
                <a:ea typeface="字魂80号-萌趣小鱼体" panose="00000500000000000000" pitchFamily="2" charset="-122"/>
                <a:cs typeface="Calibri" panose="020F0502020204030204" pitchFamily="34" charset="0"/>
              </a:rPr>
              <a:t>L</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cxnSp>
        <p:nvCxnSpPr>
          <p:cNvPr id="19" name="Straight Arrow Connector 18">
            <a:extLst>
              <a:ext uri="{FF2B5EF4-FFF2-40B4-BE49-F238E27FC236}">
                <a16:creationId xmlns:a16="http://schemas.microsoft.com/office/drawing/2014/main" xmlns="" id="{12538AFD-7783-4649-95BF-45E66CFED287}"/>
              </a:ext>
            </a:extLst>
          </p:cNvPr>
          <p:cNvCxnSpPr/>
          <p:nvPr/>
        </p:nvCxnSpPr>
        <p:spPr>
          <a:xfrm>
            <a:off x="5431280" y="3223608"/>
            <a:ext cx="0" cy="2292163"/>
          </a:xfrm>
          <a:prstGeom prst="straightConnector1">
            <a:avLst/>
          </a:prstGeom>
          <a:noFill/>
          <a:ln w="28575" cap="flat" cmpd="sng" algn="ctr">
            <a:solidFill>
              <a:srgbClr val="434343">
                <a:lumMod val="75000"/>
              </a:srgbClr>
            </a:solidFill>
            <a:prstDash val="solid"/>
            <a:headEnd type="triangle"/>
            <a:tailEnd type="triangle"/>
          </a:ln>
          <a:effectLst/>
        </p:spPr>
      </p:cxnSp>
      <p:sp>
        <p:nvSpPr>
          <p:cNvPr id="27" name="Rectangle 26">
            <a:extLst>
              <a:ext uri="{FF2B5EF4-FFF2-40B4-BE49-F238E27FC236}">
                <a16:creationId xmlns:a16="http://schemas.microsoft.com/office/drawing/2014/main" xmlns="" id="{73E2615A-BA44-47BE-A1D4-84F0A63585F3}"/>
              </a:ext>
            </a:extLst>
          </p:cNvPr>
          <p:cNvSpPr/>
          <p:nvPr/>
        </p:nvSpPr>
        <p:spPr>
          <a:xfrm>
            <a:off x="246299" y="1741415"/>
            <a:ext cx="2777132"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Chữ</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hoa</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L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được</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tạo</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bởi</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lang="en-US" sz="2800" b="1" kern="0" dirty="0">
                <a:solidFill>
                  <a:srgbClr val="F40909"/>
                </a:solidFill>
                <a:latin typeface="Calibri" panose="020F0502020204030204" pitchFamily="34" charset="0"/>
                <a:cs typeface="Calibri" panose="020F0502020204030204" pitchFamily="34" charset="0"/>
                <a:sym typeface="Arial"/>
              </a:rPr>
              <a:t>3</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nét</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cơ</a:t>
            </a:r>
            <a:r>
              <a:rPr kumimoji="0" lang="en-US" sz="2800" b="1" i="0" u="none" strike="noStrike" kern="0" cap="none" spc="0" normalizeH="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bản</a:t>
            </a:r>
            <a:r>
              <a:rPr kumimoji="0" lang="en-US" sz="28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p>
        </p:txBody>
      </p:sp>
      <p:grpSp>
        <p:nvGrpSpPr>
          <p:cNvPr id="42" name="Group 41">
            <a:extLst>
              <a:ext uri="{FF2B5EF4-FFF2-40B4-BE49-F238E27FC236}">
                <a16:creationId xmlns:a16="http://schemas.microsoft.com/office/drawing/2014/main" xmlns="" id="{CE9382C0-2228-4FAC-BB1B-ACBF7C67F34A}"/>
              </a:ext>
            </a:extLst>
          </p:cNvPr>
          <p:cNvGrpSpPr/>
          <p:nvPr/>
        </p:nvGrpSpPr>
        <p:grpSpPr>
          <a:xfrm>
            <a:off x="3321676" y="2173129"/>
            <a:ext cx="2610340" cy="3391876"/>
            <a:chOff x="2575779" y="1242084"/>
            <a:chExt cx="3480453" cy="3391876"/>
          </a:xfrm>
        </p:grpSpPr>
        <p:pic>
          <p:nvPicPr>
            <p:cNvPr id="43" name="Picture 42">
              <a:extLst>
                <a:ext uri="{FF2B5EF4-FFF2-40B4-BE49-F238E27FC236}">
                  <a16:creationId xmlns:a16="http://schemas.microsoft.com/office/drawing/2014/main" xmlns="" id="{2D19ED3F-DBA1-4F97-A353-792A870524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75779" y="1242084"/>
              <a:ext cx="3461915" cy="3386928"/>
            </a:xfrm>
            <a:prstGeom prst="rect">
              <a:avLst/>
            </a:prstGeom>
          </p:spPr>
        </p:pic>
        <p:cxnSp>
          <p:nvCxnSpPr>
            <p:cNvPr id="44" name="Straight Connector 43">
              <a:extLst>
                <a:ext uri="{FF2B5EF4-FFF2-40B4-BE49-F238E27FC236}">
                  <a16:creationId xmlns:a16="http://schemas.microsoft.com/office/drawing/2014/main" xmlns="" id="{C0763806-4960-4B40-88EF-4D272B8A8168}"/>
                </a:ext>
              </a:extLst>
            </p:cNvPr>
            <p:cNvCxnSpPr/>
            <p:nvPr/>
          </p:nvCxnSpPr>
          <p:spPr>
            <a:xfrm>
              <a:off x="2606000" y="1253898"/>
              <a:ext cx="345023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6637F1BE-EC2C-4BBF-8D17-54EA2C7C62CF}"/>
                </a:ext>
              </a:extLst>
            </p:cNvPr>
            <p:cNvCxnSpPr/>
            <p:nvPr/>
          </p:nvCxnSpPr>
          <p:spPr>
            <a:xfrm>
              <a:off x="2606000" y="4633960"/>
              <a:ext cx="345023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xmlns="" id="{5E67987D-CFC5-4941-B2E7-B1F96366389F}"/>
              </a:ext>
            </a:extLst>
          </p:cNvPr>
          <p:cNvSpPr/>
          <p:nvPr/>
        </p:nvSpPr>
        <p:spPr>
          <a:xfrm>
            <a:off x="5698739" y="3369918"/>
            <a:ext cx="1866217"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rPr>
              <a:t>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40909"/>
                </a:solidFill>
                <a:effectLst/>
                <a:uLnTx/>
                <a:uFillTx/>
                <a:latin typeface="Arial" panose="020B0604020202020204" pitchFamily="34" charset="0"/>
                <a:ea typeface="+mn-ea"/>
                <a:cs typeface="Arial"/>
                <a:sym typeface="Arial"/>
              </a:rPr>
              <a:t>ô ly rưỡi</a:t>
            </a:r>
          </a:p>
        </p:txBody>
      </p:sp>
      <p:sp>
        <p:nvSpPr>
          <p:cNvPr id="29" name="Rectangle 28">
            <a:extLst>
              <a:ext uri="{FF2B5EF4-FFF2-40B4-BE49-F238E27FC236}">
                <a16:creationId xmlns:a16="http://schemas.microsoft.com/office/drawing/2014/main" xmlns="" id="{02798AAF-2F02-43D2-BE4D-09037458DEF1}"/>
              </a:ext>
            </a:extLst>
          </p:cNvPr>
          <p:cNvSpPr/>
          <p:nvPr/>
        </p:nvSpPr>
        <p:spPr>
          <a:xfrm>
            <a:off x="3933137" y="5765573"/>
            <a:ext cx="109517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2 ô</a:t>
            </a:r>
            <a:r>
              <a:rPr kumimoji="0" lang="en-US" sz="3200" b="1" i="0" u="none" strike="noStrike" kern="0" cap="none" spc="0" normalizeH="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noProof="0" dirty="0" err="1">
                <a:ln>
                  <a:noFill/>
                </a:ln>
                <a:solidFill>
                  <a:srgbClr val="F40909"/>
                </a:solidFill>
                <a:effectLst/>
                <a:uLnTx/>
                <a:uFillTx/>
                <a:latin typeface="Calibri" panose="020F0502020204030204" pitchFamily="34" charset="0"/>
                <a:ea typeface="+mn-ea"/>
                <a:cs typeface="Calibri" panose="020F0502020204030204" pitchFamily="34" charset="0"/>
                <a:sym typeface="Arial"/>
              </a:rPr>
              <a:t>ly</a:t>
            </a:r>
            <a:endParaRPr kumimoji="0" lang="en-US" sz="3200" b="1" i="0" u="none" strike="noStrike" kern="0" cap="none" spc="0" normalizeH="0" baseline="0" noProof="0" dirty="0">
              <a:ln>
                <a:noFill/>
              </a:ln>
              <a:solidFill>
                <a:srgbClr val="F40909"/>
              </a:solidFill>
              <a:effectLst/>
              <a:uLnTx/>
              <a:uFillTx/>
              <a:latin typeface="Calibri" panose="020F0502020204030204" pitchFamily="34" charset="0"/>
              <a:ea typeface="+mn-ea"/>
              <a:cs typeface="Calibri" panose="020F0502020204030204" pitchFamily="34" charset="0"/>
              <a:sym typeface="Arial"/>
            </a:endParaRPr>
          </a:p>
        </p:txBody>
      </p:sp>
      <p:cxnSp>
        <p:nvCxnSpPr>
          <p:cNvPr id="30" name="Straight Arrow Connector 29">
            <a:extLst>
              <a:ext uri="{FF2B5EF4-FFF2-40B4-BE49-F238E27FC236}">
                <a16:creationId xmlns:a16="http://schemas.microsoft.com/office/drawing/2014/main" xmlns="" id="{3813F3CB-0A3B-4440-B157-232E3D0E1994}"/>
              </a:ext>
            </a:extLst>
          </p:cNvPr>
          <p:cNvCxnSpPr/>
          <p:nvPr/>
        </p:nvCxnSpPr>
        <p:spPr>
          <a:xfrm flipH="1">
            <a:off x="3372455" y="5788374"/>
            <a:ext cx="2085203" cy="0"/>
          </a:xfrm>
          <a:prstGeom prst="straightConnector1">
            <a:avLst/>
          </a:prstGeom>
          <a:noFill/>
          <a:ln w="28575" cap="flat" cmpd="sng" algn="ctr">
            <a:solidFill>
              <a:srgbClr val="434343">
                <a:lumMod val="75000"/>
              </a:srgbClr>
            </a:solidFill>
            <a:prstDash val="solid"/>
            <a:headEnd type="triangle"/>
            <a:tailEnd type="triangle"/>
          </a:ln>
          <a:effectLst/>
        </p:spPr>
      </p:cxnSp>
      <p:sp>
        <p:nvSpPr>
          <p:cNvPr id="31" name="Rectangle 30">
            <a:extLst>
              <a:ext uri="{FF2B5EF4-FFF2-40B4-BE49-F238E27FC236}">
                <a16:creationId xmlns:a16="http://schemas.microsoft.com/office/drawing/2014/main" xmlns="" id="{BE3428A0-B3F6-4DA4-AD27-E16FC22986CF}"/>
              </a:ext>
            </a:extLst>
          </p:cNvPr>
          <p:cNvSpPr/>
          <p:nvPr/>
        </p:nvSpPr>
        <p:spPr>
          <a:xfrm>
            <a:off x="647293" y="4369688"/>
            <a:ext cx="1736374" cy="1077218"/>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nét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lượn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dọc</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46" name="Straight Arrow Connector 45">
            <a:extLst>
              <a:ext uri="{FF2B5EF4-FFF2-40B4-BE49-F238E27FC236}">
                <a16:creationId xmlns:a16="http://schemas.microsoft.com/office/drawing/2014/main" xmlns="" id="{8958D046-FA69-4622-ABCB-D2C79F9055B6}"/>
              </a:ext>
            </a:extLst>
          </p:cNvPr>
          <p:cNvCxnSpPr>
            <a:cxnSpLocks/>
          </p:cNvCxnSpPr>
          <p:nvPr/>
        </p:nvCxnSpPr>
        <p:spPr>
          <a:xfrm flipV="1">
            <a:off x="2581293" y="4714875"/>
            <a:ext cx="1626376" cy="382532"/>
          </a:xfrm>
          <a:prstGeom prst="straightConnector1">
            <a:avLst/>
          </a:prstGeom>
          <a:noFill/>
          <a:ln w="28575" cap="flat" cmpd="sng" algn="ctr">
            <a:solidFill>
              <a:srgbClr val="FF0000"/>
            </a:solidFill>
            <a:prstDash val="lgDash"/>
            <a:tailEnd type="triangle"/>
          </a:ln>
          <a:effectLst/>
        </p:spPr>
      </p:cxnSp>
      <p:sp>
        <p:nvSpPr>
          <p:cNvPr id="47" name="Rectangle 46">
            <a:extLst>
              <a:ext uri="{FF2B5EF4-FFF2-40B4-BE49-F238E27FC236}">
                <a16:creationId xmlns:a16="http://schemas.microsoft.com/office/drawing/2014/main" xmlns="" id="{8A173189-9989-4B06-9334-B55DDB43BA16}"/>
              </a:ext>
            </a:extLst>
          </p:cNvPr>
          <p:cNvSpPr/>
          <p:nvPr/>
        </p:nvSpPr>
        <p:spPr>
          <a:xfrm>
            <a:off x="202215" y="3369918"/>
            <a:ext cx="2592376"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nét</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cong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dưới</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48" name="Straight Arrow Connector 47">
            <a:extLst>
              <a:ext uri="{FF2B5EF4-FFF2-40B4-BE49-F238E27FC236}">
                <a16:creationId xmlns:a16="http://schemas.microsoft.com/office/drawing/2014/main" xmlns="" id="{2DD70722-9FD4-4E78-B5E0-0D1C9576B65E}"/>
              </a:ext>
            </a:extLst>
          </p:cNvPr>
          <p:cNvCxnSpPr>
            <a:cxnSpLocks/>
          </p:cNvCxnSpPr>
          <p:nvPr/>
        </p:nvCxnSpPr>
        <p:spPr>
          <a:xfrm flipV="1">
            <a:off x="2540778" y="3105150"/>
            <a:ext cx="1088247" cy="730558"/>
          </a:xfrm>
          <a:prstGeom prst="straightConnector1">
            <a:avLst/>
          </a:prstGeom>
          <a:noFill/>
          <a:ln w="28575" cap="flat" cmpd="sng" algn="ctr">
            <a:solidFill>
              <a:srgbClr val="FF0000"/>
            </a:solidFill>
            <a:prstDash val="lgDash"/>
            <a:tailEnd type="triangle"/>
          </a:ln>
          <a:effectLst/>
        </p:spPr>
      </p:cxnSp>
      <p:sp>
        <p:nvSpPr>
          <p:cNvPr id="51" name="Rectangle 50">
            <a:extLst>
              <a:ext uri="{FF2B5EF4-FFF2-40B4-BE49-F238E27FC236}">
                <a16:creationId xmlns:a16="http://schemas.microsoft.com/office/drawing/2014/main" xmlns="" id="{2116A540-AD46-4C47-8BA3-C008FDCB82D6}"/>
              </a:ext>
            </a:extLst>
          </p:cNvPr>
          <p:cNvSpPr/>
          <p:nvPr/>
        </p:nvSpPr>
        <p:spPr>
          <a:xfrm>
            <a:off x="6113898" y="4581966"/>
            <a:ext cx="1798810" cy="2062103"/>
          </a:xfrm>
          <a:prstGeom prst="rect">
            <a:avLst/>
          </a:prstGeom>
          <a:noFill/>
        </p:spPr>
        <p:txBody>
          <a:bodyPr wrap="square">
            <a:spAutoFit/>
          </a:bodyPr>
          <a:lstStyle/>
          <a:p>
            <a:pPr lvl="0" algn="ctr">
              <a:buClr>
                <a:srgbClr val="000000"/>
              </a:buClr>
              <a:defRPr/>
            </a:pPr>
            <a:r>
              <a:rPr lang="en-US" sz="3200" b="1" kern="0" dirty="0" err="1">
                <a:solidFill>
                  <a:srgbClr val="000000"/>
                </a:solidFill>
                <a:latin typeface="Calibri" panose="020F0502020204030204" pitchFamily="34" charset="0"/>
                <a:cs typeface="Calibri" panose="020F0502020204030204" pitchFamily="34" charset="0"/>
                <a:sym typeface="Arial"/>
              </a:rPr>
              <a:t>nét</a:t>
            </a:r>
            <a:r>
              <a:rPr lang="en-US" sz="3200" b="1" kern="0" dirty="0">
                <a:solidFill>
                  <a:srgbClr val="000000"/>
                </a:solidFill>
                <a:latin typeface="Calibri" panose="020F0502020204030204" pitchFamily="34" charset="0"/>
                <a:cs typeface="Calibri" panose="020F0502020204030204" pitchFamily="34" charset="0"/>
                <a:sym typeface="Arial"/>
              </a:rPr>
              <a:t> l</a:t>
            </a:r>
            <a:r>
              <a:rPr lang="vi-VN" sz="3200" b="1" kern="0" dirty="0">
                <a:solidFill>
                  <a:srgbClr val="000000"/>
                </a:solidFill>
                <a:latin typeface="Calibri" panose="020F0502020204030204" pitchFamily="34" charset="0"/>
                <a:cs typeface="Calibri" panose="020F0502020204030204" pitchFamily="34" charset="0"/>
                <a:sym typeface="Arial"/>
              </a:rPr>
              <a:t>ượn ngang nối liền nhau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52" name="Straight Arrow Connector 51">
            <a:extLst>
              <a:ext uri="{FF2B5EF4-FFF2-40B4-BE49-F238E27FC236}">
                <a16:creationId xmlns:a16="http://schemas.microsoft.com/office/drawing/2014/main" xmlns="" id="{87689C62-F1C1-4FB0-A3C2-240EC40E93A1}"/>
              </a:ext>
            </a:extLst>
          </p:cNvPr>
          <p:cNvCxnSpPr>
            <a:cxnSpLocks/>
          </p:cNvCxnSpPr>
          <p:nvPr/>
        </p:nvCxnSpPr>
        <p:spPr>
          <a:xfrm flipH="1">
            <a:off x="4980215" y="5028509"/>
            <a:ext cx="1250832" cy="327262"/>
          </a:xfrm>
          <a:prstGeom prst="straightConnector1">
            <a:avLst/>
          </a:prstGeom>
          <a:noFill/>
          <a:ln w="28575" cap="flat" cmpd="sng" algn="ctr">
            <a:solidFill>
              <a:srgbClr val="FF0000"/>
            </a:solidFill>
            <a:prstDash val="lgDash"/>
            <a:tailEnd type="triangle"/>
          </a:ln>
          <a:effectLst/>
        </p:spPr>
      </p:cxnSp>
      <p:cxnSp>
        <p:nvCxnSpPr>
          <p:cNvPr id="53" name="Straight Arrow Connector 52">
            <a:extLst>
              <a:ext uri="{FF2B5EF4-FFF2-40B4-BE49-F238E27FC236}">
                <a16:creationId xmlns:a16="http://schemas.microsoft.com/office/drawing/2014/main" xmlns="" id="{761C718C-C5D3-4E7A-8750-C885474D0861}"/>
              </a:ext>
            </a:extLst>
          </p:cNvPr>
          <p:cNvCxnSpPr>
            <a:cxnSpLocks/>
          </p:cNvCxnSpPr>
          <p:nvPr/>
        </p:nvCxnSpPr>
        <p:spPr>
          <a:xfrm>
            <a:off x="5950577" y="2749900"/>
            <a:ext cx="0" cy="2717451"/>
          </a:xfrm>
          <a:prstGeom prst="straightConnector1">
            <a:avLst/>
          </a:prstGeom>
          <a:noFill/>
          <a:ln w="28575" cap="flat" cmpd="sng" algn="ctr">
            <a:solidFill>
              <a:srgbClr val="434343">
                <a:lumMod val="75000"/>
              </a:srgbClr>
            </a:solidFill>
            <a:prstDash val="solid"/>
            <a:headEnd type="triangle"/>
            <a:tailEnd type="triangle"/>
          </a:ln>
          <a:effectLst/>
        </p:spPr>
      </p:cxnSp>
    </p:spTree>
    <p:extLst>
      <p:ext uri="{BB962C8B-B14F-4D97-AF65-F5344CB8AC3E}">
        <p14:creationId xmlns:p14="http://schemas.microsoft.com/office/powerpoint/2010/main" val="363491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down)">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down)">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down)">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down)">
                                      <p:cBhvr>
                                        <p:cTn id="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6" grpId="0"/>
      <p:bldP spid="29" grpId="0"/>
      <p:bldP spid="31" grpId="0"/>
      <p:bldP spid="47"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1">
            <a:extLst>
              <a:ext uri="{FF2B5EF4-FFF2-40B4-BE49-F238E27FC236}">
                <a16:creationId xmlns:a16="http://schemas.microsoft.com/office/drawing/2014/main" xmlns="" id="{4D557D08-0269-4617-8B67-D3E9E1270238}"/>
              </a:ext>
            </a:extLst>
          </p:cNvPr>
          <p:cNvGrpSpPr/>
          <p:nvPr/>
        </p:nvGrpSpPr>
        <p:grpSpPr>
          <a:xfrm>
            <a:off x="1532358" y="314262"/>
            <a:ext cx="6163700" cy="705393"/>
            <a:chOff x="2803210" y="806630"/>
            <a:chExt cx="6596743" cy="705393"/>
          </a:xfrm>
        </p:grpSpPr>
        <p:cxnSp>
          <p:nvCxnSpPr>
            <p:cNvPr id="12" name="直接连接符 12">
              <a:extLst>
                <a:ext uri="{FF2B5EF4-FFF2-40B4-BE49-F238E27FC236}">
                  <a16:creationId xmlns:a16="http://schemas.microsoft.com/office/drawing/2014/main" xmlns="" id="{D0470CDD-F8C3-4499-9EA4-4B1AA8C3FFF4}"/>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 name="矩形: 圆角 13">
              <a:extLst>
                <a:ext uri="{FF2B5EF4-FFF2-40B4-BE49-F238E27FC236}">
                  <a16:creationId xmlns:a16="http://schemas.microsoft.com/office/drawing/2014/main" xmlns="" id="{942A7B7E-04DD-4272-A203-85F255E570D7}"/>
                </a:ext>
              </a:extLst>
            </p:cNvPr>
            <p:cNvSpPr/>
            <p:nvPr userDrawn="1"/>
          </p:nvSpPr>
          <p:spPr>
            <a:xfrm>
              <a:off x="3380934" y="806630"/>
              <a:ext cx="5430129" cy="705393"/>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4" name="矩形 1">
            <a:extLst>
              <a:ext uri="{FF2B5EF4-FFF2-40B4-BE49-F238E27FC236}">
                <a16:creationId xmlns:a16="http://schemas.microsoft.com/office/drawing/2014/main" xmlns="" id="{0988A668-71A5-4AB8-AD1D-B00750CEA836}"/>
              </a:ext>
            </a:extLst>
          </p:cNvPr>
          <p:cNvSpPr/>
          <p:nvPr/>
        </p:nvSpPr>
        <p:spPr>
          <a:xfrm>
            <a:off x="1500470" y="311768"/>
            <a:ext cx="622747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Quan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sát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cách</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1" i="0" u="none" strike="noStrike" kern="1200" cap="none" spc="0" normalizeH="0" baseline="0" noProof="0" dirty="0">
                <a:ln>
                  <a:noFill/>
                </a:ln>
                <a:solidFill>
                  <a:prstClr val="black"/>
                </a:solidFill>
                <a:effectLst/>
                <a:uLnTx/>
                <a:uFillTx/>
                <a:latin typeface="HP001 4 hàng" panose="020B0603050302020204" pitchFamily="34" charset="0"/>
                <a:ea typeface="字魂80号-萌趣小鱼体" panose="00000500000000000000" pitchFamily="2" charset="-122"/>
                <a:cs typeface="Calibri" panose="020F0502020204030204" pitchFamily="34" charset="0"/>
              </a:rPr>
              <a:t>L</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2" name="Chữ L hoa">
            <a:hlinkClick r:id="" action="ppaction://media"/>
            <a:extLst>
              <a:ext uri="{FF2B5EF4-FFF2-40B4-BE49-F238E27FC236}">
                <a16:creationId xmlns:a16="http://schemas.microsoft.com/office/drawing/2014/main" xmlns="" id="{53A9483C-F6BE-4C82-9C03-A87D7B1C3E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3093" y="1687711"/>
            <a:ext cx="5484019" cy="4113014"/>
          </a:xfrm>
          <a:prstGeom prst="rect">
            <a:avLst/>
          </a:prstGeom>
        </p:spPr>
      </p:pic>
    </p:spTree>
    <p:extLst>
      <p:ext uri="{BB962C8B-B14F-4D97-AF65-F5344CB8AC3E}">
        <p14:creationId xmlns:p14="http://schemas.microsoft.com/office/powerpoint/2010/main" val="26546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1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16">
            <a:extLst>
              <a:ext uri="{FF2B5EF4-FFF2-40B4-BE49-F238E27FC236}">
                <a16:creationId xmlns:a16="http://schemas.microsoft.com/office/drawing/2014/main" xmlns="" id="{0FFFF3C6-877A-46D3-8FA8-8E2C76BD7251}"/>
              </a:ext>
            </a:extLst>
          </p:cNvPr>
          <p:cNvGrpSpPr/>
          <p:nvPr/>
        </p:nvGrpSpPr>
        <p:grpSpPr>
          <a:xfrm>
            <a:off x="1167148" y="512343"/>
            <a:ext cx="6809704" cy="737214"/>
            <a:chOff x="1648496" y="790720"/>
            <a:chExt cx="9079605" cy="737214"/>
          </a:xfrm>
        </p:grpSpPr>
        <p:cxnSp>
          <p:nvCxnSpPr>
            <p:cNvPr id="28" name="直接连接符 15">
              <a:extLst>
                <a:ext uri="{FF2B5EF4-FFF2-40B4-BE49-F238E27FC236}">
                  <a16:creationId xmlns:a16="http://schemas.microsoft.com/office/drawing/2014/main" xmlns=""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矩形: 圆角 13">
              <a:extLst>
                <a:ext uri="{FF2B5EF4-FFF2-40B4-BE49-F238E27FC236}">
                  <a16:creationId xmlns:a16="http://schemas.microsoft.com/office/drawing/2014/main" xmlns="" id="{58291B71-F84B-4749-BCDF-7BDDE8068E1F}"/>
                </a:ext>
              </a:extLst>
            </p:cNvPr>
            <p:cNvSpPr/>
            <p:nvPr userDrawn="1"/>
          </p:nvSpPr>
          <p:spPr>
            <a:xfrm>
              <a:off x="2982888" y="790720"/>
              <a:ext cx="6368400"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xmlns="" id="{0988A668-71A5-4AB8-AD1D-B00750CEA836}"/>
              </a:ext>
            </a:extLst>
          </p:cNvPr>
          <p:cNvSpPr/>
          <p:nvPr/>
        </p:nvSpPr>
        <p:spPr>
          <a:xfrm>
            <a:off x="2199759" y="586833"/>
            <a:ext cx="4776301"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Cùng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luyện</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chữ</a:t>
            </a:r>
            <a:r>
              <a:rPr kumimoji="0" lang="en-US" altLang="zh-CN" sz="4000" b="0" i="0" u="none" strike="noStrike" kern="1200" cap="none" spc="0" normalizeH="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L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hoa</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grpSp>
        <p:nvGrpSpPr>
          <p:cNvPr id="15" name="Group 14"/>
          <p:cNvGrpSpPr/>
          <p:nvPr/>
        </p:nvGrpSpPr>
        <p:grpSpPr>
          <a:xfrm>
            <a:off x="973251" y="1611723"/>
            <a:ext cx="1625167" cy="2132883"/>
            <a:chOff x="6865144" y="3555389"/>
            <a:chExt cx="2166889" cy="2132883"/>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19" name="Rectangle 18"/>
            <p:cNvSpPr/>
            <p:nvPr/>
          </p:nvSpPr>
          <p:spPr>
            <a:xfrm>
              <a:off x="7093847" y="3872390"/>
              <a:ext cx="1709482"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Viết</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vào</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con</a:t>
              </a:r>
            </a:p>
          </p:txBody>
        </p:sp>
      </p:grpSp>
      <p:grpSp>
        <p:nvGrpSpPr>
          <p:cNvPr id="23" name="Group 22"/>
          <p:cNvGrpSpPr/>
          <p:nvPr/>
        </p:nvGrpSpPr>
        <p:grpSpPr>
          <a:xfrm>
            <a:off x="607065" y="3972720"/>
            <a:ext cx="1732394" cy="2476088"/>
            <a:chOff x="286641" y="2630278"/>
            <a:chExt cx="2309859" cy="2476088"/>
          </a:xfrm>
        </p:grpSpPr>
        <p:pic>
          <p:nvPicPr>
            <p:cNvPr id="24" name="Picture 2" descr="Cute girl cartoon writing on a book Royalty Free Vecto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Callout 24"/>
            <p:cNvSpPr/>
            <p:nvPr/>
          </p:nvSpPr>
          <p:spPr>
            <a:xfrm>
              <a:off x="578121" y="2630278"/>
              <a:ext cx="2018379" cy="923731"/>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pic>
        <p:nvPicPr>
          <p:cNvPr id="4" name="Picture 3">
            <a:extLst>
              <a:ext uri="{FF2B5EF4-FFF2-40B4-BE49-F238E27FC236}">
                <a16:creationId xmlns:a16="http://schemas.microsoft.com/office/drawing/2014/main" xmlns="" id="{6FD4DCBC-54D6-47B7-9493-30251EBA7CFF}"/>
              </a:ext>
            </a:extLst>
          </p:cNvPr>
          <p:cNvPicPr>
            <a:picLocks noChangeAspect="1"/>
          </p:cNvPicPr>
          <p:nvPr/>
        </p:nvPicPr>
        <p:blipFill>
          <a:blip r:embed="rId5"/>
          <a:stretch>
            <a:fillRect/>
          </a:stretch>
        </p:blipFill>
        <p:spPr>
          <a:xfrm>
            <a:off x="3569652" y="2038350"/>
            <a:ext cx="4737340" cy="3048000"/>
          </a:xfrm>
          <a:prstGeom prst="rect">
            <a:avLst/>
          </a:prstGeom>
        </p:spPr>
      </p:pic>
    </p:spTree>
    <p:extLst>
      <p:ext uri="{BB962C8B-B14F-4D97-AF65-F5344CB8AC3E}">
        <p14:creationId xmlns:p14="http://schemas.microsoft.com/office/powerpoint/2010/main" val="263039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par>
                                <p:cTn id="18" presetID="14"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B6530F-BCF8-40B9-AA01-5B548C9A70E0}"/>
              </a:ext>
            </a:extLst>
          </p:cNvPr>
          <p:cNvSpPr txBox="1"/>
          <p:nvPr/>
        </p:nvSpPr>
        <p:spPr>
          <a:xfrm>
            <a:off x="729260" y="6858001"/>
            <a:ext cx="768548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2 </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Luyện</a:t>
            </a:r>
            <a:r>
              <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r>
              <a:rPr kumimoji="0" lang="en-US" sz="6600" b="0" i="0" u="none" strike="noStrike" kern="1200" cap="none" spc="300" normalizeH="0" baseline="0" noProof="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viết</a:t>
            </a: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từ ứng dụng</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2" name="Picture 1">
            <a:extLst>
              <a:ext uri="{FF2B5EF4-FFF2-40B4-BE49-F238E27FC236}">
                <a16:creationId xmlns:a16="http://schemas.microsoft.com/office/drawing/2014/main" xmlns="" id="{4BD13C9F-895E-4402-AEB5-F6F86B796CBD}"/>
              </a:ext>
            </a:extLst>
          </p:cNvPr>
          <p:cNvPicPr>
            <a:picLocks noChangeAspect="1"/>
          </p:cNvPicPr>
          <p:nvPr/>
        </p:nvPicPr>
        <p:blipFill>
          <a:blip r:embed="rId3"/>
          <a:stretch>
            <a:fillRect/>
          </a:stretch>
        </p:blipFill>
        <p:spPr>
          <a:xfrm>
            <a:off x="729260" y="1595492"/>
            <a:ext cx="7681626" cy="3133616"/>
          </a:xfrm>
          <a:prstGeom prst="rect">
            <a:avLst/>
          </a:prstGeom>
        </p:spPr>
      </p:pic>
    </p:spTree>
    <p:extLst>
      <p:ext uri="{BB962C8B-B14F-4D97-AF65-F5344CB8AC3E}">
        <p14:creationId xmlns:p14="http://schemas.microsoft.com/office/powerpoint/2010/main" val="175671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xmlns="" id="{0FFFF3C6-877A-46D3-8FA8-8E2C76BD7251}"/>
              </a:ext>
            </a:extLst>
          </p:cNvPr>
          <p:cNvGrpSpPr/>
          <p:nvPr/>
        </p:nvGrpSpPr>
        <p:grpSpPr>
          <a:xfrm>
            <a:off x="1167148" y="512343"/>
            <a:ext cx="6809704" cy="737214"/>
            <a:chOff x="1648496" y="790720"/>
            <a:chExt cx="9079605" cy="737214"/>
          </a:xfrm>
        </p:grpSpPr>
        <p:cxnSp>
          <p:nvCxnSpPr>
            <p:cNvPr id="27" name="直接连接符 15">
              <a:extLst>
                <a:ext uri="{FF2B5EF4-FFF2-40B4-BE49-F238E27FC236}">
                  <a16:creationId xmlns:a16="http://schemas.microsoft.com/office/drawing/2014/main" xmlns=""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xmlns=""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xmlns="" id="{0988A668-71A5-4AB8-AD1D-B00750CEA836}"/>
              </a:ext>
            </a:extLst>
          </p:cNvPr>
          <p:cNvSpPr/>
          <p:nvPr/>
        </p:nvSpPr>
        <p:spPr>
          <a:xfrm>
            <a:off x="2714540" y="505317"/>
            <a:ext cx="37149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từ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6" name="Rectangle 5"/>
          <p:cNvSpPr/>
          <p:nvPr/>
        </p:nvSpPr>
        <p:spPr>
          <a:xfrm>
            <a:off x="580012" y="3706826"/>
            <a:ext cx="7983977" cy="2308324"/>
          </a:xfrm>
          <a:prstGeom prst="rect">
            <a:avLst/>
          </a:prstGeom>
        </p:spPr>
        <p:txBody>
          <a:bodyPr wrap="square">
            <a:spAutoFit/>
          </a:bodyPr>
          <a:lstStyle/>
          <a:p>
            <a:pPr lvl="0" algn="just"/>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Ý </a:t>
            </a: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Lam Sơn là tên gọi của một ngọn núi ở t</a:t>
            </a:r>
            <a:r>
              <a:rPr lang="en-US" sz="3600" dirty="0">
                <a:latin typeface="Calibri" panose="020F0502020204030204" pitchFamily="34" charset="0"/>
                <a:cs typeface="Calibri" panose="020F0502020204030204" pitchFamily="34" charset="0"/>
              </a:rPr>
              <a:t>ỉ</a:t>
            </a:r>
            <a:r>
              <a:rPr lang="vi-VN" sz="3600" dirty="0">
                <a:latin typeface="Calibri" panose="020F0502020204030204" pitchFamily="34" charset="0"/>
                <a:cs typeface="Calibri" panose="020F0502020204030204" pitchFamily="34" charset="0"/>
              </a:rPr>
              <a:t>nh Thanh Hóa, nơi đây từng là khu căn cứ đầu tiên của nghĩa quân Lam Sơn đánh giặc  Minh.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Ô li">
            <a:extLst>
              <a:ext uri="{FF2B5EF4-FFF2-40B4-BE49-F238E27FC236}">
                <a16:creationId xmlns:a16="http://schemas.microsoft.com/office/drawing/2014/main" xmlns="" id="{87BD101E-072F-48A8-B899-7CA05B6661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55" b="53761"/>
          <a:stretch/>
        </p:blipFill>
        <p:spPr>
          <a:xfrm>
            <a:off x="1014520" y="1396788"/>
            <a:ext cx="6631686" cy="2032213"/>
          </a:xfrm>
          <a:prstGeom prst="rect">
            <a:avLst/>
          </a:prstGeom>
        </p:spPr>
      </p:pic>
      <p:sp>
        <p:nvSpPr>
          <p:cNvPr id="10" name="Tập viết 1">
            <a:extLst>
              <a:ext uri="{FF2B5EF4-FFF2-40B4-BE49-F238E27FC236}">
                <a16:creationId xmlns:a16="http://schemas.microsoft.com/office/drawing/2014/main" xmlns="" id="{E41B2750-4121-44CC-AC0A-7FF359A7E216}"/>
              </a:ext>
            </a:extLst>
          </p:cNvPr>
          <p:cNvSpPr txBox="1"/>
          <p:nvPr/>
        </p:nvSpPr>
        <p:spPr>
          <a:xfrm>
            <a:off x="3136043" y="-868030"/>
            <a:ext cx="2430474" cy="730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5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Mũi NƧ </a:t>
            </a:r>
            <a:endParaRPr kumimoji="0" lang="en-US" sz="415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4" name="TextBox 3">
            <a:extLst>
              <a:ext uri="{FF2B5EF4-FFF2-40B4-BE49-F238E27FC236}">
                <a16:creationId xmlns:a16="http://schemas.microsoft.com/office/drawing/2014/main" xmlns="" id="{4BAC1078-F392-4863-BE72-1E226256012E}"/>
              </a:ext>
            </a:extLst>
          </p:cNvPr>
          <p:cNvSpPr txBox="1"/>
          <p:nvPr/>
        </p:nvSpPr>
        <p:spPr>
          <a:xfrm>
            <a:off x="3364706" y="1981200"/>
            <a:ext cx="2314575" cy="1323439"/>
          </a:xfrm>
          <a:prstGeom prst="rect">
            <a:avLst/>
          </a:prstGeom>
          <a:noFill/>
        </p:spPr>
        <p:txBody>
          <a:bodyPr wrap="square" rtlCol="0">
            <a:spAutoFit/>
          </a:bodyPr>
          <a:lstStyle/>
          <a:p>
            <a:r>
              <a:rPr lang="en-US" sz="4000" b="1" dirty="0">
                <a:latin typeface="HP001 4 hàng" panose="020B0603050302020204" pitchFamily="34" charset="0"/>
              </a:rPr>
              <a:t>Lam </a:t>
            </a:r>
            <a:r>
              <a:rPr lang="en-US" sz="4000" b="1" dirty="0" err="1">
                <a:latin typeface="HP001 4 hàng" panose="020B0603050302020204" pitchFamily="34" charset="0"/>
              </a:rPr>
              <a:t>Sơn</a:t>
            </a:r>
            <a:endParaRPr lang="en-US" sz="4000" b="1" dirty="0">
              <a:latin typeface="HP001 4 hàng" panose="020B0603050302020204" pitchFamily="34" charset="0"/>
            </a:endParaRPr>
          </a:p>
        </p:txBody>
      </p:sp>
    </p:spTree>
    <p:extLst>
      <p:ext uri="{BB962C8B-B14F-4D97-AF65-F5344CB8AC3E}">
        <p14:creationId xmlns:p14="http://schemas.microsoft.com/office/powerpoint/2010/main" val="391070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ập viết 1">
            <a:extLst>
              <a:ext uri="{FF2B5EF4-FFF2-40B4-BE49-F238E27FC236}">
                <a16:creationId xmlns:a16="http://schemas.microsoft.com/office/drawing/2014/main" xmlns="" id="{E41B2750-4121-44CC-AC0A-7FF359A7E216}"/>
              </a:ext>
            </a:extLst>
          </p:cNvPr>
          <p:cNvSpPr txBox="1"/>
          <p:nvPr/>
        </p:nvSpPr>
        <p:spPr>
          <a:xfrm>
            <a:off x="3136043" y="-868030"/>
            <a:ext cx="2430474" cy="730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50"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Mũi NƧ </a:t>
            </a:r>
            <a:endParaRPr kumimoji="0" lang="en-US" sz="4150"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11" name="矩形 1">
            <a:extLst>
              <a:ext uri="{FF2B5EF4-FFF2-40B4-BE49-F238E27FC236}">
                <a16:creationId xmlns:a16="http://schemas.microsoft.com/office/drawing/2014/main" xmlns="" id="{7C428F6C-6767-4300-9D1A-81BE6300E085}"/>
              </a:ext>
            </a:extLst>
          </p:cNvPr>
          <p:cNvSpPr/>
          <p:nvPr/>
        </p:nvSpPr>
        <p:spPr>
          <a:xfrm>
            <a:off x="3585191" y="756040"/>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Lam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Sơn</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1026" name="Picture 2" descr="Núi Lam Sơn | Sơn">
            <a:extLst>
              <a:ext uri="{FF2B5EF4-FFF2-40B4-BE49-F238E27FC236}">
                <a16:creationId xmlns:a16="http://schemas.microsoft.com/office/drawing/2014/main" xmlns="" id="{C0AB80BA-C131-4B15-9CB9-ADBE103DB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1" y="1655337"/>
            <a:ext cx="4778816" cy="424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48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6">
            <a:extLst>
              <a:ext uri="{FF2B5EF4-FFF2-40B4-BE49-F238E27FC236}">
                <a16:creationId xmlns:a16="http://schemas.microsoft.com/office/drawing/2014/main" xmlns="" id="{0FFFF3C6-877A-46D3-8FA8-8E2C76BD7251}"/>
              </a:ext>
            </a:extLst>
          </p:cNvPr>
          <p:cNvGrpSpPr/>
          <p:nvPr/>
        </p:nvGrpSpPr>
        <p:grpSpPr>
          <a:xfrm>
            <a:off x="1167148" y="512343"/>
            <a:ext cx="6809704" cy="737214"/>
            <a:chOff x="1648496" y="790720"/>
            <a:chExt cx="9079605" cy="737214"/>
          </a:xfrm>
        </p:grpSpPr>
        <p:cxnSp>
          <p:nvCxnSpPr>
            <p:cNvPr id="27" name="直接连接符 15">
              <a:extLst>
                <a:ext uri="{FF2B5EF4-FFF2-40B4-BE49-F238E27FC236}">
                  <a16:creationId xmlns:a16="http://schemas.microsoft.com/office/drawing/2014/main" xmlns="" id="{1853AC85-0657-49A2-B925-02FAFD6931C1}"/>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矩形: 圆角 13">
              <a:extLst>
                <a:ext uri="{FF2B5EF4-FFF2-40B4-BE49-F238E27FC236}">
                  <a16:creationId xmlns:a16="http://schemas.microsoft.com/office/drawing/2014/main" xmlns="" id="{58291B71-F84B-4749-BCDF-7BDDE8068E1F}"/>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矩形 1">
            <a:extLst>
              <a:ext uri="{FF2B5EF4-FFF2-40B4-BE49-F238E27FC236}">
                <a16:creationId xmlns:a16="http://schemas.microsoft.com/office/drawing/2014/main" xmlns="" id="{0988A668-71A5-4AB8-AD1D-B00750CEA836}"/>
              </a:ext>
            </a:extLst>
          </p:cNvPr>
          <p:cNvSpPr/>
          <p:nvPr/>
        </p:nvSpPr>
        <p:spPr>
          <a:xfrm>
            <a:off x="2714540" y="505317"/>
            <a:ext cx="371492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từ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grpSp>
        <p:nvGrpSpPr>
          <p:cNvPr id="10" name="Group 9"/>
          <p:cNvGrpSpPr/>
          <p:nvPr/>
        </p:nvGrpSpPr>
        <p:grpSpPr>
          <a:xfrm>
            <a:off x="886166" y="4136571"/>
            <a:ext cx="1884099" cy="2680854"/>
            <a:chOff x="6865144" y="3555389"/>
            <a:chExt cx="2166889" cy="2281253"/>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144" y="3555389"/>
              <a:ext cx="2166889" cy="1588111"/>
            </a:xfrm>
            <a:prstGeom prst="rect">
              <a:avLst/>
            </a:prstGeom>
          </p:spPr>
        </p:pic>
        <p:sp>
          <p:nvSpPr>
            <p:cNvPr id="12" name="Rectangle 11"/>
            <p:cNvSpPr/>
            <p:nvPr/>
          </p:nvSpPr>
          <p:spPr>
            <a:xfrm>
              <a:off x="7093846" y="3872390"/>
              <a:ext cx="1709483" cy="19642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Viết</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Arial"/>
                </a:rPr>
                <a:t> con</a:t>
              </a:r>
            </a:p>
          </p:txBody>
        </p:sp>
      </p:grpSp>
      <p:pic>
        <p:nvPicPr>
          <p:cNvPr id="2050" name="Picture 2" descr="Bảng Gỗ Học Sinh Hồng Hà 344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imgEffect>
                  </a14:imgLayer>
                </a14:imgProps>
              </a:ext>
              <a:ext uri="{28A0092B-C50C-407E-A947-70E740481C1C}">
                <a14:useLocalDpi xmlns:a14="http://schemas.microsoft.com/office/drawing/2010/main" val="0"/>
              </a:ext>
            </a:extLst>
          </a:blip>
          <a:srcRect t="16444" b="15124"/>
          <a:stretch/>
        </p:blipFill>
        <p:spPr bwMode="auto">
          <a:xfrm>
            <a:off x="3524837" y="1465696"/>
            <a:ext cx="5064906" cy="4621417"/>
          </a:xfrm>
          <a:prstGeom prst="rect">
            <a:avLst/>
          </a:prstGeom>
          <a:noFill/>
          <a:extLst>
            <a:ext uri="{909E8E84-426E-40DD-AFC4-6F175D3DCCD1}">
              <a14:hiddenFill xmlns:a14="http://schemas.microsoft.com/office/drawing/2010/main">
                <a:solidFill>
                  <a:srgbClr val="FFFFFF"/>
                </a:solidFill>
              </a14:hiddenFill>
            </a:ext>
          </a:extLst>
        </p:spPr>
      </p:pic>
      <p:pic>
        <p:nvPicPr>
          <p:cNvPr id="14" name="Ô li">
            <a:extLst>
              <a:ext uri="{FF2B5EF4-FFF2-40B4-BE49-F238E27FC236}">
                <a16:creationId xmlns:a16="http://schemas.microsoft.com/office/drawing/2014/main" xmlns="" id="{9040853D-FF3B-4F2F-9A68-5ABB6B93C73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222" t="6155" r="29876" b="53761"/>
          <a:stretch/>
        </p:blipFill>
        <p:spPr>
          <a:xfrm>
            <a:off x="554257" y="1486894"/>
            <a:ext cx="2778857" cy="2032213"/>
          </a:xfrm>
          <a:prstGeom prst="rect">
            <a:avLst/>
          </a:prstGeom>
        </p:spPr>
      </p:pic>
      <p:sp>
        <p:nvSpPr>
          <p:cNvPr id="13" name="TextBox 12">
            <a:extLst>
              <a:ext uri="{FF2B5EF4-FFF2-40B4-BE49-F238E27FC236}">
                <a16:creationId xmlns:a16="http://schemas.microsoft.com/office/drawing/2014/main" xmlns="" id="{B607931E-0195-45E7-A1CC-0F66C15CCCD4}"/>
              </a:ext>
            </a:extLst>
          </p:cNvPr>
          <p:cNvSpPr txBox="1"/>
          <p:nvPr/>
        </p:nvSpPr>
        <p:spPr>
          <a:xfrm>
            <a:off x="892969" y="2066925"/>
            <a:ext cx="2314575" cy="1323439"/>
          </a:xfrm>
          <a:prstGeom prst="rect">
            <a:avLst/>
          </a:prstGeom>
          <a:noFill/>
        </p:spPr>
        <p:txBody>
          <a:bodyPr wrap="square" rtlCol="0">
            <a:spAutoFit/>
          </a:bodyPr>
          <a:lstStyle/>
          <a:p>
            <a:r>
              <a:rPr lang="en-US" sz="4000" b="1" dirty="0">
                <a:latin typeface="HP001 4 hàng" panose="020B0603050302020204" pitchFamily="34" charset="0"/>
              </a:rPr>
              <a:t>Lam </a:t>
            </a:r>
            <a:r>
              <a:rPr lang="en-US" sz="4000" b="1" dirty="0" err="1">
                <a:latin typeface="HP001 4 hàng" panose="020B0603050302020204" pitchFamily="34" charset="0"/>
              </a:rPr>
              <a:t>Sơn</a:t>
            </a:r>
            <a:endParaRPr lang="en-US" sz="4000" b="1" dirty="0">
              <a:latin typeface="HP001 4 hàng" panose="020B0603050302020204" pitchFamily="34" charset="0"/>
            </a:endParaRPr>
          </a:p>
        </p:txBody>
      </p:sp>
      <p:sp>
        <p:nvSpPr>
          <p:cNvPr id="16" name="TextBox 15">
            <a:extLst>
              <a:ext uri="{FF2B5EF4-FFF2-40B4-BE49-F238E27FC236}">
                <a16:creationId xmlns:a16="http://schemas.microsoft.com/office/drawing/2014/main" xmlns="" id="{A5C5206A-3ED7-479A-B181-91F5A8FB2126}"/>
              </a:ext>
            </a:extLst>
          </p:cNvPr>
          <p:cNvSpPr txBox="1"/>
          <p:nvPr/>
        </p:nvSpPr>
        <p:spPr>
          <a:xfrm>
            <a:off x="4914900" y="3838576"/>
            <a:ext cx="3943351" cy="2308324"/>
          </a:xfrm>
          <a:prstGeom prst="rect">
            <a:avLst/>
          </a:prstGeom>
          <a:noFill/>
        </p:spPr>
        <p:txBody>
          <a:bodyPr wrap="square" rtlCol="0">
            <a:spAutoFit/>
          </a:bodyPr>
          <a:lstStyle/>
          <a:p>
            <a:r>
              <a:rPr lang="en-US" sz="7200" b="1" dirty="0">
                <a:solidFill>
                  <a:srgbClr val="FFFF00"/>
                </a:solidFill>
                <a:latin typeface="HP001 4 hàng" panose="020B0603050302020204" pitchFamily="34" charset="0"/>
              </a:rPr>
              <a:t>Lam </a:t>
            </a:r>
            <a:r>
              <a:rPr lang="en-US" sz="7200" b="1" dirty="0" err="1">
                <a:solidFill>
                  <a:srgbClr val="FFFF00"/>
                </a:solidFill>
                <a:latin typeface="HP001 4 hàng" panose="020B0603050302020204" pitchFamily="34" charset="0"/>
              </a:rPr>
              <a:t>Sơn</a:t>
            </a:r>
            <a:endParaRPr lang="en-US" sz="72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315952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57E10E5-F657-4338-8EF2-CA605CA0E218}"/>
              </a:ext>
            </a:extLst>
          </p:cNvPr>
          <p:cNvSpPr txBox="1"/>
          <p:nvPr/>
        </p:nvSpPr>
        <p:spPr>
          <a:xfrm>
            <a:off x="872135" y="7231440"/>
            <a:ext cx="768548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3</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Luyện</a:t>
            </a:r>
            <a:r>
              <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r>
              <a:rPr kumimoji="0" lang="en-US" sz="6600" b="0" i="0" u="none" strike="noStrike" kern="1200" cap="none" spc="300" normalizeH="0" baseline="0" noProof="0" err="1">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viết</a:t>
            </a: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rPr>
              <a:t>câu ứng dụng</a:t>
            </a:r>
            <a:endParaRPr kumimoji="0" lang="en-US" sz="6600" b="0" i="0" u="none" strike="noStrike" kern="1200" cap="none" spc="300" normalizeH="0" baseline="0" noProof="0" dirty="0">
              <a:ln w="38100">
                <a:solidFill>
                  <a:srgbClr val="0070C0"/>
                </a:solidFill>
              </a:ln>
              <a:gradFill flip="none" rotWithShape="1">
                <a:gsLst>
                  <a:gs pos="0">
                    <a:srgbClr val="75D5EF">
                      <a:tint val="66000"/>
                      <a:satMod val="160000"/>
                    </a:srgbClr>
                  </a:gs>
                  <a:gs pos="50000">
                    <a:srgbClr val="75D5EF">
                      <a:tint val="44500"/>
                      <a:satMod val="160000"/>
                    </a:srgbClr>
                  </a:gs>
                  <a:gs pos="100000">
                    <a:srgbClr val="75D5EF">
                      <a:tint val="23500"/>
                      <a:satMod val="160000"/>
                    </a:srgbClr>
                  </a:gs>
                </a:gsLst>
                <a:lin ang="10800000" scaled="1"/>
                <a:tileRect/>
              </a:gradFill>
              <a:effectLst/>
              <a:uLnTx/>
              <a:uFillTx/>
              <a:latin typeface="Coiny" panose="02000903060500060000" pitchFamily="2" charset="0"/>
              <a:ea typeface="Microsoft YaHei"/>
              <a:cs typeface="+mn-cs"/>
              <a:sym typeface="+mn-lt"/>
            </a:endParaRPr>
          </a:p>
        </p:txBody>
      </p:sp>
      <p:pic>
        <p:nvPicPr>
          <p:cNvPr id="2" name="Picture 1">
            <a:extLst>
              <a:ext uri="{FF2B5EF4-FFF2-40B4-BE49-F238E27FC236}">
                <a16:creationId xmlns:a16="http://schemas.microsoft.com/office/drawing/2014/main" xmlns="" id="{5F7C1F2D-0BE6-4485-B3ED-A60A49DC4DFD}"/>
              </a:ext>
            </a:extLst>
          </p:cNvPr>
          <p:cNvPicPr>
            <a:picLocks noChangeAspect="1"/>
          </p:cNvPicPr>
          <p:nvPr/>
        </p:nvPicPr>
        <p:blipFill>
          <a:blip r:embed="rId3"/>
          <a:stretch>
            <a:fillRect/>
          </a:stretch>
        </p:blipFill>
        <p:spPr>
          <a:xfrm>
            <a:off x="731187" y="1385942"/>
            <a:ext cx="7681626" cy="3133616"/>
          </a:xfrm>
          <a:prstGeom prst="rect">
            <a:avLst/>
          </a:prstGeom>
        </p:spPr>
      </p:pic>
    </p:spTree>
    <p:extLst>
      <p:ext uri="{BB962C8B-B14F-4D97-AF65-F5344CB8AC3E}">
        <p14:creationId xmlns:p14="http://schemas.microsoft.com/office/powerpoint/2010/main" val="322702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365</Words>
  <Application>Microsoft Office PowerPoint</Application>
  <PresentationFormat>On-screen Show (4:3)</PresentationFormat>
  <Paragraphs>77</Paragraphs>
  <Slides>19</Slides>
  <Notes>16</Notes>
  <HiddenSlides>0</HiddenSlides>
  <MMClips>3</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2023-06-02T16:06:30Z</dcterms:created>
  <dcterms:modified xsi:type="dcterms:W3CDTF">2023-06-02T16:07:31Z</dcterms:modified>
</cp:coreProperties>
</file>