
<file path=[Content_Types].xml><?xml version="1.0" encoding="utf-8"?>
<Types xmlns="http://schemas.openxmlformats.org/package/2006/content-types">
  <Default Extension="png" ContentType="image/png"/>
  <Default Extension="mp3" ContentType="audio/unknown"/>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80E98E-737C-4E07-A48F-6ABF0D811780}" type="datetimeFigureOut">
              <a:rPr lang="en-US" smtClean="0"/>
              <a:t>6/2/2023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7B6591-8DFB-42AD-8EAB-314D4598D4BB}" type="slidenum">
              <a:rPr lang="en-US" smtClean="0"/>
              <a:t>‹#›</a:t>
            </a:fld>
            <a:endParaRPr lang="en-US"/>
          </a:p>
        </p:txBody>
      </p:sp>
    </p:spTree>
    <p:extLst>
      <p:ext uri="{BB962C8B-B14F-4D97-AF65-F5344CB8AC3E}">
        <p14:creationId xmlns:p14="http://schemas.microsoft.com/office/powerpoint/2010/main" val="1429377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9FD63-E696-41BE-AA54-F241AC1E169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35799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9FD63-E696-41BE-AA54-F241AC1E169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06700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9FD63-E696-41BE-AA54-F241AC1E169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36625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9FD63-E696-41BE-AA54-F241AC1E169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42013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9FD63-E696-41BE-AA54-F241AC1E169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87820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9FD63-E696-41BE-AA54-F241AC1E169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55366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9FD63-E696-41BE-AA54-F241AC1E169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15200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9FD63-E696-41BE-AA54-F241AC1E169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64418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9FD63-E696-41BE-AA54-F241AC1E169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59111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9FD63-E696-41BE-AA54-F241AC1E169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72207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9FD63-E696-41BE-AA54-F241AC1E169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18201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E8A273-358D-48E3-8E0C-A972A3752FF4}"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E0CBE-85FB-4564-BC44-84FBF3720A19}" type="slidenum">
              <a:rPr lang="en-US" smtClean="0"/>
              <a:t>‹#›</a:t>
            </a:fld>
            <a:endParaRPr lang="en-US"/>
          </a:p>
        </p:txBody>
      </p:sp>
    </p:spTree>
    <p:extLst>
      <p:ext uri="{BB962C8B-B14F-4D97-AF65-F5344CB8AC3E}">
        <p14:creationId xmlns:p14="http://schemas.microsoft.com/office/powerpoint/2010/main" val="4027667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E8A273-358D-48E3-8E0C-A972A3752FF4}"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E0CBE-85FB-4564-BC44-84FBF3720A19}" type="slidenum">
              <a:rPr lang="en-US" smtClean="0"/>
              <a:t>‹#›</a:t>
            </a:fld>
            <a:endParaRPr lang="en-US"/>
          </a:p>
        </p:txBody>
      </p:sp>
    </p:spTree>
    <p:extLst>
      <p:ext uri="{BB962C8B-B14F-4D97-AF65-F5344CB8AC3E}">
        <p14:creationId xmlns:p14="http://schemas.microsoft.com/office/powerpoint/2010/main" val="2574585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E8A273-358D-48E3-8E0C-A972A3752FF4}"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E0CBE-85FB-4564-BC44-84FBF3720A19}" type="slidenum">
              <a:rPr lang="en-US" smtClean="0"/>
              <a:t>‹#›</a:t>
            </a:fld>
            <a:endParaRPr lang="en-US"/>
          </a:p>
        </p:txBody>
      </p:sp>
    </p:spTree>
    <p:extLst>
      <p:ext uri="{BB962C8B-B14F-4D97-AF65-F5344CB8AC3E}">
        <p14:creationId xmlns:p14="http://schemas.microsoft.com/office/powerpoint/2010/main" val="3469167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E8A273-358D-48E3-8E0C-A972A3752FF4}"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E0CBE-85FB-4564-BC44-84FBF3720A19}" type="slidenum">
              <a:rPr lang="en-US" smtClean="0"/>
              <a:t>‹#›</a:t>
            </a:fld>
            <a:endParaRPr lang="en-US"/>
          </a:p>
        </p:txBody>
      </p:sp>
    </p:spTree>
    <p:extLst>
      <p:ext uri="{BB962C8B-B14F-4D97-AF65-F5344CB8AC3E}">
        <p14:creationId xmlns:p14="http://schemas.microsoft.com/office/powerpoint/2010/main" val="2753079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E8A273-358D-48E3-8E0C-A972A3752FF4}" type="datetimeFigureOut">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E0CBE-85FB-4564-BC44-84FBF3720A19}" type="slidenum">
              <a:rPr lang="en-US" smtClean="0"/>
              <a:t>‹#›</a:t>
            </a:fld>
            <a:endParaRPr lang="en-US"/>
          </a:p>
        </p:txBody>
      </p:sp>
    </p:spTree>
    <p:extLst>
      <p:ext uri="{BB962C8B-B14F-4D97-AF65-F5344CB8AC3E}">
        <p14:creationId xmlns:p14="http://schemas.microsoft.com/office/powerpoint/2010/main" val="1688783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E8A273-358D-48E3-8E0C-A972A3752FF4}" type="datetimeFigureOut">
              <a:rPr lang="en-US" smtClean="0"/>
              <a:t>6/2/2023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5E0CBE-85FB-4564-BC44-84FBF3720A19}" type="slidenum">
              <a:rPr lang="en-US" smtClean="0"/>
              <a:t>‹#›</a:t>
            </a:fld>
            <a:endParaRPr lang="en-US"/>
          </a:p>
        </p:txBody>
      </p:sp>
    </p:spTree>
    <p:extLst>
      <p:ext uri="{BB962C8B-B14F-4D97-AF65-F5344CB8AC3E}">
        <p14:creationId xmlns:p14="http://schemas.microsoft.com/office/powerpoint/2010/main" val="2244193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E8A273-358D-48E3-8E0C-A972A3752FF4}" type="datetimeFigureOut">
              <a:rPr lang="en-US" smtClean="0"/>
              <a:t>6/2/2023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5E0CBE-85FB-4564-BC44-84FBF3720A19}" type="slidenum">
              <a:rPr lang="en-US" smtClean="0"/>
              <a:t>‹#›</a:t>
            </a:fld>
            <a:endParaRPr lang="en-US"/>
          </a:p>
        </p:txBody>
      </p:sp>
    </p:spTree>
    <p:extLst>
      <p:ext uri="{BB962C8B-B14F-4D97-AF65-F5344CB8AC3E}">
        <p14:creationId xmlns:p14="http://schemas.microsoft.com/office/powerpoint/2010/main" val="2521315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8A273-358D-48E3-8E0C-A972A3752FF4}" type="datetimeFigureOut">
              <a:rPr lang="en-US" smtClean="0"/>
              <a:t>6/2/2023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5E0CBE-85FB-4564-BC44-84FBF3720A19}" type="slidenum">
              <a:rPr lang="en-US" smtClean="0"/>
              <a:t>‹#›</a:t>
            </a:fld>
            <a:endParaRPr lang="en-US"/>
          </a:p>
        </p:txBody>
      </p:sp>
    </p:spTree>
    <p:extLst>
      <p:ext uri="{BB962C8B-B14F-4D97-AF65-F5344CB8AC3E}">
        <p14:creationId xmlns:p14="http://schemas.microsoft.com/office/powerpoint/2010/main" val="698184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8A273-358D-48E3-8E0C-A972A3752FF4}" type="datetimeFigureOut">
              <a:rPr lang="en-US" smtClean="0"/>
              <a:t>6/2/2023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5E0CBE-85FB-4564-BC44-84FBF3720A19}" type="slidenum">
              <a:rPr lang="en-US" smtClean="0"/>
              <a:t>‹#›</a:t>
            </a:fld>
            <a:endParaRPr lang="en-US"/>
          </a:p>
        </p:txBody>
      </p:sp>
    </p:spTree>
    <p:extLst>
      <p:ext uri="{BB962C8B-B14F-4D97-AF65-F5344CB8AC3E}">
        <p14:creationId xmlns:p14="http://schemas.microsoft.com/office/powerpoint/2010/main" val="3390355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E8A273-358D-48E3-8E0C-A972A3752FF4}" type="datetimeFigureOut">
              <a:rPr lang="en-US" smtClean="0"/>
              <a:t>6/2/2023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5E0CBE-85FB-4564-BC44-84FBF3720A19}" type="slidenum">
              <a:rPr lang="en-US" smtClean="0"/>
              <a:t>‹#›</a:t>
            </a:fld>
            <a:endParaRPr lang="en-US"/>
          </a:p>
        </p:txBody>
      </p:sp>
    </p:spTree>
    <p:extLst>
      <p:ext uri="{BB962C8B-B14F-4D97-AF65-F5344CB8AC3E}">
        <p14:creationId xmlns:p14="http://schemas.microsoft.com/office/powerpoint/2010/main" val="3712700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E8A273-358D-48E3-8E0C-A972A3752FF4}" type="datetimeFigureOut">
              <a:rPr lang="en-US" smtClean="0"/>
              <a:t>6/2/2023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5E0CBE-85FB-4564-BC44-84FBF3720A19}" type="slidenum">
              <a:rPr lang="en-US" smtClean="0"/>
              <a:t>‹#›</a:t>
            </a:fld>
            <a:endParaRPr lang="en-US"/>
          </a:p>
        </p:txBody>
      </p:sp>
    </p:spTree>
    <p:extLst>
      <p:ext uri="{BB962C8B-B14F-4D97-AF65-F5344CB8AC3E}">
        <p14:creationId xmlns:p14="http://schemas.microsoft.com/office/powerpoint/2010/main" val="3761111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8A273-358D-48E3-8E0C-A972A3752FF4}" type="datetimeFigureOut">
              <a:rPr lang="en-US" smtClean="0"/>
              <a:t>6/2/2023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5E0CBE-85FB-4564-BC44-84FBF3720A19}" type="slidenum">
              <a:rPr lang="en-US" smtClean="0"/>
              <a:t>‹#›</a:t>
            </a:fld>
            <a:endParaRPr lang="en-US"/>
          </a:p>
        </p:txBody>
      </p:sp>
    </p:spTree>
    <p:extLst>
      <p:ext uri="{BB962C8B-B14F-4D97-AF65-F5344CB8AC3E}">
        <p14:creationId xmlns:p14="http://schemas.microsoft.com/office/powerpoint/2010/main" val="1751511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3.xml"/><Relationship Id="rId7" Type="http://schemas.openxmlformats.org/officeDocument/2006/relationships/image" Target="../media/image17.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microsoft.com/office/2007/relationships/hdphoto" Target="../media/hdphoto3.wdp"/><Relationship Id="rId7"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4.png"/><Relationship Id="rId5" Type="http://schemas.microsoft.com/office/2007/relationships/hdphoto" Target="../media/hdphoto4.wdp"/><Relationship Id="rId4" Type="http://schemas.openxmlformats.org/officeDocument/2006/relationships/image" Target="../media/image23.png"/><Relationship Id="rId9"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17.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9.pn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38.png"/><Relationship Id="rId2" Type="http://schemas.openxmlformats.org/officeDocument/2006/relationships/image" Target="../media/image34.png"/><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9.gif"/><Relationship Id="rId3" Type="http://schemas.openxmlformats.org/officeDocument/2006/relationships/slideLayout" Target="../slideLayouts/slideLayout2.xml"/><Relationship Id="rId7" Type="http://schemas.openxmlformats.org/officeDocument/2006/relationships/image" Target="../media/image8.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gif"/><Relationship Id="rId10" Type="http://schemas.openxmlformats.org/officeDocument/2006/relationships/image" Target="../media/image41.png"/><Relationship Id="rId4" Type="http://schemas.openxmlformats.org/officeDocument/2006/relationships/notesSlide" Target="../notesSlides/notesSlide6.xml"/><Relationship Id="rId9" Type="http://schemas.openxmlformats.org/officeDocument/2006/relationships/image" Target="../media/image40.png"/></Relationships>
</file>

<file path=ppt/slides/_rels/slide2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9.gif"/><Relationship Id="rId3" Type="http://schemas.openxmlformats.org/officeDocument/2006/relationships/slideLayout" Target="../slideLayouts/slideLayout2.xml"/><Relationship Id="rId7" Type="http://schemas.openxmlformats.org/officeDocument/2006/relationships/image" Target="../media/image8.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gif"/><Relationship Id="rId4" Type="http://schemas.openxmlformats.org/officeDocument/2006/relationships/notesSlide" Target="../notesSlides/notesSlide7.xml"/><Relationship Id="rId9" Type="http://schemas.openxmlformats.org/officeDocument/2006/relationships/image" Target="../media/image4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9.gif"/><Relationship Id="rId3" Type="http://schemas.openxmlformats.org/officeDocument/2006/relationships/slideLayout" Target="../slideLayouts/slideLayout2.xml"/><Relationship Id="rId7" Type="http://schemas.openxmlformats.org/officeDocument/2006/relationships/image" Target="../media/image8.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gif"/><Relationship Id="rId4" Type="http://schemas.openxmlformats.org/officeDocument/2006/relationships/notesSlide" Target="../notesSlides/notesSlide8.xml"/><Relationship Id="rId9" Type="http://schemas.openxmlformats.org/officeDocument/2006/relationships/image" Target="../media/image4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9.gif"/><Relationship Id="rId3" Type="http://schemas.openxmlformats.org/officeDocument/2006/relationships/slideLayout" Target="../slideLayouts/slideLayout2.xml"/><Relationship Id="rId7" Type="http://schemas.openxmlformats.org/officeDocument/2006/relationships/image" Target="../media/image8.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gif"/><Relationship Id="rId4" Type="http://schemas.openxmlformats.org/officeDocument/2006/relationships/notesSlide" Target="../notesSlides/notesSlide9.xml"/><Relationship Id="rId9" Type="http://schemas.openxmlformats.org/officeDocument/2006/relationships/image" Target="../media/image4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png"/><Relationship Id="rId3" Type="http://schemas.microsoft.com/office/2007/relationships/media" Target="../media/media2.mp3"/><Relationship Id="rId7" Type="http://schemas.openxmlformats.org/officeDocument/2006/relationships/image" Target="../media/image1.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0.xml"/><Relationship Id="rId11" Type="http://schemas.openxmlformats.org/officeDocument/2006/relationships/image" Target="../media/image41.png"/><Relationship Id="rId5" Type="http://schemas.openxmlformats.org/officeDocument/2006/relationships/slideLayout" Target="../slideLayouts/slideLayout2.xml"/><Relationship Id="rId10" Type="http://schemas.openxmlformats.org/officeDocument/2006/relationships/image" Target="../media/image39.gif"/><Relationship Id="rId4" Type="http://schemas.openxmlformats.org/officeDocument/2006/relationships/audio" Target="../media/media2.mp3"/><Relationship Id="rId9" Type="http://schemas.openxmlformats.org/officeDocument/2006/relationships/image" Target="../media/image8.gif"/></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emf"/><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microsoft.com/office/2007/relationships/hdphoto" Target="../media/hdphoto2.wdp"/><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C3B88076-9856-4BA9-9FB9-263DA64380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1496" y="-331803"/>
            <a:ext cx="6968953" cy="9291937"/>
          </a:xfrm>
          <a:prstGeom prst="rect">
            <a:avLst/>
          </a:prstGeom>
        </p:spPr>
      </p:pic>
      <p:sp>
        <p:nvSpPr>
          <p:cNvPr id="7" name="圆角矩形 6"/>
          <p:cNvSpPr/>
          <p:nvPr/>
        </p:nvSpPr>
        <p:spPr>
          <a:xfrm>
            <a:off x="992981" y="926927"/>
            <a:ext cx="7236619" cy="4787011"/>
          </a:xfrm>
          <a:prstGeom prst="roundRect">
            <a:avLst/>
          </a:prstGeom>
          <a:noFill/>
          <a:ln w="571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1" t="21232" r="79141"/>
          <a:stretch>
            <a:fillRect/>
          </a:stretch>
        </p:blipFill>
        <p:spPr>
          <a:xfrm>
            <a:off x="-82131" y="665688"/>
            <a:ext cx="2721769" cy="6363762"/>
          </a:xfrm>
          <a:prstGeom prst="rect">
            <a:avLst/>
          </a:prstGeom>
        </p:spPr>
      </p:pic>
      <p:pic>
        <p:nvPicPr>
          <p:cNvPr id="29" name="Ca voi"/>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687950" y="5140238"/>
            <a:ext cx="1252406" cy="1669874"/>
          </a:xfrm>
          <a:prstGeom prst="rect">
            <a:avLst/>
          </a:prstGeom>
        </p:spPr>
      </p:pic>
      <p:pic>
        <p:nvPicPr>
          <p:cNvPr id="18" name="Picture 17">
            <a:extLst>
              <a:ext uri="{FF2B5EF4-FFF2-40B4-BE49-F238E27FC236}">
                <a16:creationId xmlns:a16="http://schemas.microsoft.com/office/drawing/2014/main" xmlns="" id="{28DFA501-BC84-4BCB-9A16-0B354A09480F}"/>
              </a:ext>
            </a:extLst>
          </p:cNvPr>
          <p:cNvPicPr>
            <a:picLocks noChangeAspect="1"/>
          </p:cNvPicPr>
          <p:nvPr/>
        </p:nvPicPr>
        <p:blipFill>
          <a:blip r:embed="rId5"/>
          <a:stretch>
            <a:fillRect/>
          </a:stretch>
        </p:blipFill>
        <p:spPr>
          <a:xfrm>
            <a:off x="3615651" y="926926"/>
            <a:ext cx="2455798" cy="1088798"/>
          </a:xfrm>
          <a:prstGeom prst="rect">
            <a:avLst/>
          </a:prstGeom>
        </p:spPr>
      </p:pic>
      <p:pic>
        <p:nvPicPr>
          <p:cNvPr id="3" name="Picture 2">
            <a:extLst>
              <a:ext uri="{FF2B5EF4-FFF2-40B4-BE49-F238E27FC236}">
                <a16:creationId xmlns:a16="http://schemas.microsoft.com/office/drawing/2014/main" xmlns="" id="{7A173400-6D4F-42D5-B623-300D1CC77ACF}"/>
              </a:ext>
            </a:extLst>
          </p:cNvPr>
          <p:cNvPicPr>
            <a:picLocks noChangeAspect="1"/>
          </p:cNvPicPr>
          <p:nvPr/>
        </p:nvPicPr>
        <p:blipFill>
          <a:blip r:embed="rId6"/>
          <a:stretch>
            <a:fillRect/>
          </a:stretch>
        </p:blipFill>
        <p:spPr>
          <a:xfrm>
            <a:off x="1407584" y="1876727"/>
            <a:ext cx="6822015" cy="1072989"/>
          </a:xfrm>
          <a:prstGeom prst="rect">
            <a:avLst/>
          </a:prstGeom>
        </p:spPr>
      </p:pic>
      <p:pic>
        <p:nvPicPr>
          <p:cNvPr id="6" name="Picture 5">
            <a:extLst>
              <a:ext uri="{FF2B5EF4-FFF2-40B4-BE49-F238E27FC236}">
                <a16:creationId xmlns:a16="http://schemas.microsoft.com/office/drawing/2014/main" xmlns="" id="{7EFCDE2F-B9BA-4812-8F14-2309F63935C1}"/>
              </a:ext>
            </a:extLst>
          </p:cNvPr>
          <p:cNvPicPr>
            <a:picLocks noChangeAspect="1"/>
          </p:cNvPicPr>
          <p:nvPr/>
        </p:nvPicPr>
        <p:blipFill>
          <a:blip r:embed="rId7"/>
          <a:stretch>
            <a:fillRect/>
          </a:stretch>
        </p:blipFill>
        <p:spPr>
          <a:xfrm>
            <a:off x="1407585" y="2882811"/>
            <a:ext cx="6620830" cy="1883827"/>
          </a:xfrm>
          <a:prstGeom prst="rect">
            <a:avLst/>
          </a:prstGeom>
        </p:spPr>
      </p:pic>
    </p:spTree>
    <p:extLst>
      <p:ext uri="{BB962C8B-B14F-4D97-AF65-F5344CB8AC3E}">
        <p14:creationId xmlns:p14="http://schemas.microsoft.com/office/powerpoint/2010/main" val="39395809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4.79167E-6 -3.7037E-7 L -4.79167E-6 0.00046 C -0.00234 -0.01181 -0.00364 -0.02523 -0.00703 -0.03518 C -0.0108 -0.04653 -0.01588 -0.05463 -0.02083 -0.06157 C -0.02877 -0.07338 -0.03515 -0.08333 -0.04322 -0.09236 C -0.04778 -0.09768 -0.0526 -0.09907 -0.05716 -0.10116 C -0.06289 -0.09977 -0.06914 -0.10301 -0.07434 -0.09676 C -0.07903 -0.09213 -0.0819 -0.08079 -0.08476 -0.07037 C -0.10924 0.01389 -0.09088 -0.0419 -0.10377 0.01319 C -0.10703 0.02685 -0.11093 0.03889 -0.11419 0.05278 C -0.12239 0.08727 -0.1151 0.07199 -0.12447 0.08819 C -0.12734 0.08079 -0.13059 0.07384 -0.1332 0.06597 C -0.13945 0.04745 -0.15638 -0.00995 -0.1677 -0.03518 C -0.16927 -0.03889 -0.17122 -0.0412 -0.17291 -0.04398 C -0.17343 -0.01181 -0.17252 0.02083 -0.1746 0.05278 C -0.175 0.05718 -0.17812 0.0588 -0.17981 0.05718 C -0.18385 0.05347 -0.18658 0.04468 -0.19023 0.03958 C -0.197 0.02963 -0.20429 0.02245 -0.21093 0.01319 C -0.24622 -0.03634 -0.22851 -0.02338 -0.24726 -0.03518 C -0.2483 -0.02778 -0.24934 -0.0206 -0.25065 -0.01319 C -0.25169 -0.0088 -0.25351 -0.00509 -0.25416 -3.7037E-7 C -0.26236 0.06204 -0.25273 0.04144 -0.26445 0.06157 L -0.28007 0.03519 C -0.28177 0.03241 -0.28372 0.0294 -0.28528 0.02639 C -0.29114 0.0162 -0.29648 0.0044 -0.30247 -0.0044 L -0.3233 -0.03518 C -0.32382 -0.03079 -0.32486 -0.02685 -0.325 -0.02199 C -0.32604 0.00833 -0.32447 0.04005 -0.32669 0.07037 C -0.32721 0.07477 -0.33033 0.06759 -0.3319 0.06597 C -0.34244 0.0544 -0.35247 0.0412 -0.36302 0.03079 C -0.36861 0.025 -0.37447 0.02199 -0.38033 0.01759 C -0.38255 0.01898 -0.38632 0.0162 -0.38723 0.02199 C -0.38971 0.03519 -0.38828 0.05139 -0.38893 0.06597 C -0.38932 0.07199 -0.3901 0.07778 -0.39062 0.08357 C -0.40507 0.05903 -0.38528 0.09213 -0.40273 0.06597 C -0.42513 0.03264 -0.40781 0.05347 -0.42864 0.03079 C -0.43164 0.03241 -0.43463 0.03333 -0.43736 0.03519 C -0.43919 0.03634 -0.44075 0.03889 -0.44257 0.03958 C -0.44661 0.04028 -0.45065 0.03958 -0.45455 0.03958 " pathEditMode="relative" rAng="0" ptsTypes="AAAAAAAAAAAAAAAAAAAAAAAAAAAAAAAAAAAAAAA">
                                      <p:cBhvr>
                                        <p:cTn id="6" dur="10000" fill="hold"/>
                                        <p:tgtEl>
                                          <p:spTgt spid="29"/>
                                        </p:tgtEl>
                                        <p:attrNameLst>
                                          <p:attrName>ppt_x</p:attrName>
                                          <p:attrName>ppt_y</p:attrName>
                                        </p:attrNameLst>
                                      </p:cBhvr>
                                      <p:rCtr x="-22734" y="-648"/>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4EB4A956-8BC4-4593-AD4A-003F8C0D04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990994"/>
            <a:ext cx="9144000" cy="4867007"/>
          </a:xfrm>
          <a:prstGeom prst="rect">
            <a:avLst/>
          </a:prstGeom>
        </p:spPr>
      </p:pic>
      <p:sp>
        <p:nvSpPr>
          <p:cNvPr id="10" name="Rectangle: Rounded Corners 9">
            <a:extLst>
              <a:ext uri="{FF2B5EF4-FFF2-40B4-BE49-F238E27FC236}">
                <a16:creationId xmlns:a16="http://schemas.microsoft.com/office/drawing/2014/main" xmlns="" id="{A1C9BE20-0991-434A-8849-AB02A1F72147}"/>
              </a:ext>
            </a:extLst>
          </p:cNvPr>
          <p:cNvSpPr/>
          <p:nvPr/>
        </p:nvSpPr>
        <p:spPr>
          <a:xfrm>
            <a:off x="271131" y="100208"/>
            <a:ext cx="8644270" cy="6589354"/>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xmlns="" id="{7BEE2701-B098-4CE6-AD7A-8585BED1EE2D}"/>
              </a:ext>
            </a:extLst>
          </p:cNvPr>
          <p:cNvSpPr txBox="1"/>
          <p:nvPr/>
        </p:nvSpPr>
        <p:spPr>
          <a:xfrm>
            <a:off x="2665428" y="168439"/>
            <a:ext cx="4021123"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ngọn hải đăng</a:t>
            </a:r>
            <a:endParaRPr kumimoji="0" lang="en-US" sz="32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Picture 2">
            <a:extLst>
              <a:ext uri="{FF2B5EF4-FFF2-40B4-BE49-F238E27FC236}">
                <a16:creationId xmlns:a16="http://schemas.microsoft.com/office/drawing/2014/main" xmlns="" id="{027F4386-C306-4BB8-8A40-D8401A644A42}"/>
              </a:ext>
            </a:extLst>
          </p:cNvPr>
          <p:cNvPicPr>
            <a:picLocks noChangeAspect="1"/>
          </p:cNvPicPr>
          <p:nvPr/>
        </p:nvPicPr>
        <p:blipFill>
          <a:blip r:embed="rId7"/>
          <a:stretch>
            <a:fillRect/>
          </a:stretch>
        </p:blipFill>
        <p:spPr>
          <a:xfrm>
            <a:off x="3950494" y="4162426"/>
            <a:ext cx="4593728" cy="23842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a:extLst>
              <a:ext uri="{FF2B5EF4-FFF2-40B4-BE49-F238E27FC236}">
                <a16:creationId xmlns:a16="http://schemas.microsoft.com/office/drawing/2014/main" xmlns="" id="{75D0DE92-7FD8-4FF5-9128-A2C8E1DFEAB5}"/>
              </a:ext>
            </a:extLst>
          </p:cNvPr>
          <p:cNvSpPr txBox="1"/>
          <p:nvPr/>
        </p:nvSpPr>
        <p:spPr>
          <a:xfrm>
            <a:off x="698590" y="753214"/>
            <a:ext cx="7954796" cy="747897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Hải đăng hay đèn biển, là ngọn tháp được thiết kế để chiếu sáng bằng hệ thống đèn, giúp tàu thuyền định hướng đi lại giữa đại dương. Chỉ cần nhìn thấy ánh sáng hải đăng, người đi biển sẽ cảm thấy yên tâm, không lo lạc đường.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ngọn hải đăng được thắp sáng bằng điện năng lượng mặt trời, nhưng khi năng lượng yếu thì phải lập tức thay thế bằng máy phát điện. Để những ngọn đèn chiếu sáng đêm đêm, những người canh giữ hải đăng phải thay phiên nhau kiểm tra, bảo dưỡng thường xuyên. Có những đêm mưa gió, họ phải buộc dây bảo hiểm quanh người, trèo lên đỉnh cột đèn xem xét. Bất kể ngày đêm, mưa nắng, trời yên biển lặng hay dông tố bão bùng, họ luôn sẵn sàng khắc phục mọi sự cố.</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Ngọn đèn biển không bao giờ tắt trong đêm là nhờ công sức của những người canh giữ hải đăng. Với lòng yêu nghề, yêu biển đảo quê hương, họ đã vượt qua bao khó khăn, gian khổ nơi biển khơi xa vắng, góp sức mình bảo vệ vùng biển, vùng trời của Tổ quốc.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(Sơn Tùng)</a:t>
            </a:r>
          </a:p>
        </p:txBody>
      </p:sp>
      <p:pic>
        <p:nvPicPr>
          <p:cNvPr id="7" name="Picture 6">
            <a:extLst>
              <a:ext uri="{FF2B5EF4-FFF2-40B4-BE49-F238E27FC236}">
                <a16:creationId xmlns:a16="http://schemas.microsoft.com/office/drawing/2014/main" xmlns="" id="{EC1E331C-C89F-47E4-9BDC-F2FAEF9E5D52}"/>
              </a:ext>
            </a:extLst>
          </p:cNvPr>
          <p:cNvPicPr>
            <a:picLocks noChangeAspect="1"/>
          </p:cNvPicPr>
          <p:nvPr/>
        </p:nvPicPr>
        <p:blipFill>
          <a:blip r:embed="rId8"/>
          <a:stretch>
            <a:fillRect/>
          </a:stretch>
        </p:blipFill>
        <p:spPr>
          <a:xfrm>
            <a:off x="190115" y="68605"/>
            <a:ext cx="2246713" cy="670316"/>
          </a:xfrm>
          <a:prstGeom prst="rect">
            <a:avLst/>
          </a:prstGeom>
        </p:spPr>
      </p:pic>
      <p:grpSp>
        <p:nvGrpSpPr>
          <p:cNvPr id="8" name="Group 7">
            <a:extLst>
              <a:ext uri="{FF2B5EF4-FFF2-40B4-BE49-F238E27FC236}">
                <a16:creationId xmlns:a16="http://schemas.microsoft.com/office/drawing/2014/main" xmlns="" id="{448E2330-24DE-4516-8116-DFB5B31690CC}"/>
              </a:ext>
            </a:extLst>
          </p:cNvPr>
          <p:cNvGrpSpPr/>
          <p:nvPr/>
        </p:nvGrpSpPr>
        <p:grpSpPr>
          <a:xfrm>
            <a:off x="490615" y="584775"/>
            <a:ext cx="8289221" cy="1263354"/>
            <a:chOff x="856327" y="920788"/>
            <a:chExt cx="9273400" cy="1370556"/>
          </a:xfrm>
        </p:grpSpPr>
        <p:sp>
          <p:nvSpPr>
            <p:cNvPr id="11" name="Rounded Rectangle 18">
              <a:extLst>
                <a:ext uri="{FF2B5EF4-FFF2-40B4-BE49-F238E27FC236}">
                  <a16:creationId xmlns:a16="http://schemas.microsoft.com/office/drawing/2014/main" xmlns="" id="{25267B42-F5AD-4437-B0A0-CEECD7E5A753}"/>
                </a:ext>
              </a:extLst>
            </p:cNvPr>
            <p:cNvSpPr/>
            <p:nvPr/>
          </p:nvSpPr>
          <p:spPr>
            <a:xfrm>
              <a:off x="1001579" y="1036000"/>
              <a:ext cx="9128148" cy="1255344"/>
            </a:xfrm>
            <a:prstGeom prst="roundRect">
              <a:avLst>
                <a:gd name="adj" fmla="val 10868"/>
              </a:avLst>
            </a:prstGeom>
            <a:noFill/>
            <a:ln w="57150">
              <a:solidFill>
                <a:srgbClr val="00D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微软雅黑"/>
                <a:cs typeface="+mn-cs"/>
              </a:endParaRPr>
            </a:p>
          </p:txBody>
        </p:sp>
        <p:grpSp>
          <p:nvGrpSpPr>
            <p:cNvPr id="12" name="Group 11">
              <a:extLst>
                <a:ext uri="{FF2B5EF4-FFF2-40B4-BE49-F238E27FC236}">
                  <a16:creationId xmlns:a16="http://schemas.microsoft.com/office/drawing/2014/main" xmlns="" id="{F28EF33A-C61C-478B-B5D9-BD50B86914B5}"/>
                </a:ext>
              </a:extLst>
            </p:cNvPr>
            <p:cNvGrpSpPr/>
            <p:nvPr/>
          </p:nvGrpSpPr>
          <p:grpSpPr>
            <a:xfrm>
              <a:off x="856327" y="920788"/>
              <a:ext cx="428490" cy="634396"/>
              <a:chOff x="951863" y="770660"/>
              <a:chExt cx="428490" cy="634396"/>
            </a:xfrm>
          </p:grpSpPr>
          <p:sp>
            <p:nvSpPr>
              <p:cNvPr id="13" name="MH_SubTitle_1">
                <a:extLst>
                  <a:ext uri="{FF2B5EF4-FFF2-40B4-BE49-F238E27FC236}">
                    <a16:creationId xmlns:a16="http://schemas.microsoft.com/office/drawing/2014/main" xmlns="" id="{D555A335-2F9A-48C7-BA55-F489D8B84F8D}"/>
                  </a:ext>
                </a:extLst>
              </p:cNvPr>
              <p:cNvSpPr>
                <a:spLocks/>
              </p:cNvSpPr>
              <p:nvPr>
                <p:custDataLst>
                  <p:tags r:id="rId3"/>
                </p:custDataLst>
              </p:nvPr>
            </p:nvSpPr>
            <p:spPr bwMode="auto">
              <a:xfrm>
                <a:off x="951863" y="770660"/>
                <a:ext cx="428490" cy="634396"/>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00FFFF"/>
              </a:solidFill>
              <a:ln w="38100">
                <a:solidFill>
                  <a:srgbClr val="00D7D2"/>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4" name="TextBox 13">
                <a:extLst>
                  <a:ext uri="{FF2B5EF4-FFF2-40B4-BE49-F238E27FC236}">
                    <a16:creationId xmlns:a16="http://schemas.microsoft.com/office/drawing/2014/main" xmlns="" id="{88FA0E8B-CAB4-4C40-A1B6-3B6C6AD2EECD}"/>
                  </a:ext>
                </a:extLst>
              </p:cNvPr>
              <p:cNvSpPr txBox="1"/>
              <p:nvPr/>
            </p:nvSpPr>
            <p:spPr>
              <a:xfrm>
                <a:off x="1067703" y="895572"/>
                <a:ext cx="196809" cy="50084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64D2">
                        <a:lumMod val="75000"/>
                      </a:srgbClr>
                    </a:solidFill>
                    <a:effectLst/>
                    <a:uLnTx/>
                    <a:uFillTx/>
                    <a:latin typeface="Arial"/>
                    <a:ea typeface="微软雅黑"/>
                    <a:cs typeface="+mn-cs"/>
                  </a:rPr>
                  <a:t>1</a:t>
                </a:r>
              </a:p>
            </p:txBody>
          </p:sp>
        </p:grpSp>
      </p:grpSp>
      <p:grpSp>
        <p:nvGrpSpPr>
          <p:cNvPr id="16" name="Group 15">
            <a:extLst>
              <a:ext uri="{FF2B5EF4-FFF2-40B4-BE49-F238E27FC236}">
                <a16:creationId xmlns:a16="http://schemas.microsoft.com/office/drawing/2014/main" xmlns="" id="{8A2C7518-6028-467A-B7D0-A20760E59A9F}"/>
              </a:ext>
            </a:extLst>
          </p:cNvPr>
          <p:cNvGrpSpPr/>
          <p:nvPr/>
        </p:nvGrpSpPr>
        <p:grpSpPr>
          <a:xfrm>
            <a:off x="379799" y="1848129"/>
            <a:ext cx="8400037" cy="2543118"/>
            <a:chOff x="937075" y="818289"/>
            <a:chExt cx="11331323" cy="3227283"/>
          </a:xfrm>
        </p:grpSpPr>
        <p:sp>
          <p:nvSpPr>
            <p:cNvPr id="18" name="Rounded Rectangle 24">
              <a:extLst>
                <a:ext uri="{FF2B5EF4-FFF2-40B4-BE49-F238E27FC236}">
                  <a16:creationId xmlns:a16="http://schemas.microsoft.com/office/drawing/2014/main" xmlns="" id="{9A37C276-66EC-4E12-BB64-61B8800467B6}"/>
                </a:ext>
              </a:extLst>
            </p:cNvPr>
            <p:cNvSpPr/>
            <p:nvPr/>
          </p:nvSpPr>
          <p:spPr>
            <a:xfrm>
              <a:off x="1179004" y="940709"/>
              <a:ext cx="11089394" cy="3104863"/>
            </a:xfrm>
            <a:prstGeom prst="roundRect">
              <a:avLst>
                <a:gd name="adj" fmla="val 6286"/>
              </a:avLst>
            </a:prstGeom>
            <a:noFill/>
            <a:ln w="57150">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微软雅黑"/>
                <a:cs typeface="+mn-cs"/>
              </a:endParaRPr>
            </a:p>
          </p:txBody>
        </p:sp>
        <p:grpSp>
          <p:nvGrpSpPr>
            <p:cNvPr id="19" name="Group 18">
              <a:extLst>
                <a:ext uri="{FF2B5EF4-FFF2-40B4-BE49-F238E27FC236}">
                  <a16:creationId xmlns:a16="http://schemas.microsoft.com/office/drawing/2014/main" xmlns="" id="{01532758-0C9F-4B45-88F8-8F5225B603EE}"/>
                </a:ext>
              </a:extLst>
            </p:cNvPr>
            <p:cNvGrpSpPr/>
            <p:nvPr/>
          </p:nvGrpSpPr>
          <p:grpSpPr>
            <a:xfrm>
              <a:off x="937075" y="818289"/>
              <a:ext cx="547383" cy="590228"/>
              <a:chOff x="841539" y="777345"/>
              <a:chExt cx="547383" cy="590228"/>
            </a:xfrm>
          </p:grpSpPr>
          <p:sp>
            <p:nvSpPr>
              <p:cNvPr id="20" name="MH_SubTitle_1">
                <a:extLst>
                  <a:ext uri="{FF2B5EF4-FFF2-40B4-BE49-F238E27FC236}">
                    <a16:creationId xmlns:a16="http://schemas.microsoft.com/office/drawing/2014/main" xmlns="" id="{C7A29B67-F743-4222-91C8-AF17A47BED11}"/>
                  </a:ext>
                </a:extLst>
              </p:cNvPr>
              <p:cNvSpPr>
                <a:spLocks/>
              </p:cNvSpPr>
              <p:nvPr>
                <p:custDataLst>
                  <p:tags r:id="rId2"/>
                </p:custDataLst>
              </p:nvPr>
            </p:nvSpPr>
            <p:spPr bwMode="auto">
              <a:xfrm>
                <a:off x="841539" y="802789"/>
                <a:ext cx="547383" cy="564784"/>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FFCCCC"/>
              </a:solidFill>
              <a:ln w="38100">
                <a:solidFill>
                  <a:srgbClr val="FC7095"/>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1" name="TextBox 20">
                <a:extLst>
                  <a:ext uri="{FF2B5EF4-FFF2-40B4-BE49-F238E27FC236}">
                    <a16:creationId xmlns:a16="http://schemas.microsoft.com/office/drawing/2014/main" xmlns="" id="{182E9651-96E8-4DF4-9632-DABCF843ECEA}"/>
                  </a:ext>
                </a:extLst>
              </p:cNvPr>
              <p:cNvSpPr txBox="1"/>
              <p:nvPr/>
            </p:nvSpPr>
            <p:spPr>
              <a:xfrm>
                <a:off x="950145" y="777345"/>
                <a:ext cx="307264" cy="5858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B4F7C"/>
                    </a:solidFill>
                    <a:effectLst/>
                    <a:uLnTx/>
                    <a:uFillTx/>
                    <a:latin typeface="Arial" panose="020B0604020202020204" pitchFamily="34" charset="0"/>
                    <a:ea typeface="微软雅黑"/>
                    <a:cs typeface="Arial" panose="020B0604020202020204" pitchFamily="34" charset="0"/>
                  </a:rPr>
                  <a:t>2</a:t>
                </a:r>
                <a:endParaRPr kumimoji="0" lang="en-US" sz="2800" b="1" i="0" u="none" strike="noStrike" kern="1200" cap="none" spc="0" normalizeH="0" baseline="0" noProof="0" dirty="0">
                  <a:ln>
                    <a:noFill/>
                  </a:ln>
                  <a:solidFill>
                    <a:srgbClr val="FB4F7C"/>
                  </a:solidFill>
                  <a:effectLst/>
                  <a:uLnTx/>
                  <a:uFillTx/>
                  <a:latin typeface="Arial" panose="020B0604020202020204" pitchFamily="34" charset="0"/>
                  <a:ea typeface="微软雅黑"/>
                  <a:cs typeface="Arial" panose="020B0604020202020204" pitchFamily="34" charset="0"/>
                </a:endParaRPr>
              </a:p>
            </p:txBody>
          </p:sp>
        </p:grpSp>
      </p:grpSp>
      <p:grpSp>
        <p:nvGrpSpPr>
          <p:cNvPr id="22" name="Group 21">
            <a:extLst>
              <a:ext uri="{FF2B5EF4-FFF2-40B4-BE49-F238E27FC236}">
                <a16:creationId xmlns:a16="http://schemas.microsoft.com/office/drawing/2014/main" xmlns="" id="{1097594A-F444-4EF6-8D07-AB81ED834B5A}"/>
              </a:ext>
            </a:extLst>
          </p:cNvPr>
          <p:cNvGrpSpPr/>
          <p:nvPr/>
        </p:nvGrpSpPr>
        <p:grpSpPr>
          <a:xfrm>
            <a:off x="379799" y="4422850"/>
            <a:ext cx="8400037" cy="1482056"/>
            <a:chOff x="634815" y="1164235"/>
            <a:chExt cx="10372059" cy="1213789"/>
          </a:xfrm>
        </p:grpSpPr>
        <p:sp>
          <p:nvSpPr>
            <p:cNvPr id="23" name="Rounded Rectangle 15">
              <a:extLst>
                <a:ext uri="{FF2B5EF4-FFF2-40B4-BE49-F238E27FC236}">
                  <a16:creationId xmlns:a16="http://schemas.microsoft.com/office/drawing/2014/main" xmlns="" id="{77F68449-4822-44D8-ACE3-1532150102C1}"/>
                </a:ext>
              </a:extLst>
            </p:cNvPr>
            <p:cNvSpPr/>
            <p:nvPr/>
          </p:nvSpPr>
          <p:spPr>
            <a:xfrm>
              <a:off x="861224" y="1234683"/>
              <a:ext cx="10145650" cy="1143341"/>
            </a:xfrm>
            <a:prstGeom prst="roundRect">
              <a:avLst>
                <a:gd name="adj" fmla="val 10868"/>
              </a:avLst>
            </a:prstGeom>
            <a:noFill/>
            <a:ln w="57150">
              <a:solidFill>
                <a:srgbClr val="CB9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微软雅黑"/>
                <a:cs typeface="+mn-cs"/>
              </a:endParaRPr>
            </a:p>
          </p:txBody>
        </p:sp>
        <p:grpSp>
          <p:nvGrpSpPr>
            <p:cNvPr id="24" name="Group 23">
              <a:extLst>
                <a:ext uri="{FF2B5EF4-FFF2-40B4-BE49-F238E27FC236}">
                  <a16:creationId xmlns:a16="http://schemas.microsoft.com/office/drawing/2014/main" xmlns="" id="{99D4F9C6-10CE-45FC-82AC-3D5D3E2E8072}"/>
                </a:ext>
              </a:extLst>
            </p:cNvPr>
            <p:cNvGrpSpPr/>
            <p:nvPr/>
          </p:nvGrpSpPr>
          <p:grpSpPr>
            <a:xfrm>
              <a:off x="634815" y="1164235"/>
              <a:ext cx="409786" cy="398611"/>
              <a:chOff x="730351" y="1014107"/>
              <a:chExt cx="409786" cy="398611"/>
            </a:xfrm>
          </p:grpSpPr>
          <p:sp>
            <p:nvSpPr>
              <p:cNvPr id="25" name="MH_SubTitle_1">
                <a:extLst>
                  <a:ext uri="{FF2B5EF4-FFF2-40B4-BE49-F238E27FC236}">
                    <a16:creationId xmlns:a16="http://schemas.microsoft.com/office/drawing/2014/main" xmlns="" id="{D47D0057-AAC1-4A51-B519-E75C912AF4AB}"/>
                  </a:ext>
                </a:extLst>
              </p:cNvPr>
              <p:cNvSpPr>
                <a:spLocks/>
              </p:cNvSpPr>
              <p:nvPr>
                <p:custDataLst>
                  <p:tags r:id="rId1"/>
                </p:custDataLst>
              </p:nvPr>
            </p:nvSpPr>
            <p:spPr bwMode="auto">
              <a:xfrm>
                <a:off x="733120" y="1014107"/>
                <a:ext cx="404249" cy="370024"/>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D9B3FF"/>
              </a:solidFill>
              <a:ln w="38100">
                <a:solidFill>
                  <a:srgbClr val="CB97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6" name="TextBox 25">
                <a:extLst>
                  <a:ext uri="{FF2B5EF4-FFF2-40B4-BE49-F238E27FC236}">
                    <a16:creationId xmlns:a16="http://schemas.microsoft.com/office/drawing/2014/main" xmlns="" id="{6A49DAEC-774D-4203-B50B-5E2BA136CE77}"/>
                  </a:ext>
                </a:extLst>
              </p:cNvPr>
              <p:cNvSpPr txBox="1"/>
              <p:nvPr/>
            </p:nvSpPr>
            <p:spPr>
              <a:xfrm>
                <a:off x="730351" y="1034619"/>
                <a:ext cx="409786" cy="3780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AE5DFF"/>
                    </a:solidFill>
                    <a:effectLst/>
                    <a:uLnTx/>
                    <a:uFillTx/>
                    <a:latin typeface="Arial"/>
                    <a:ea typeface="微软雅黑"/>
                    <a:cs typeface="+mn-cs"/>
                  </a:rPr>
                  <a:t>3</a:t>
                </a:r>
              </a:p>
            </p:txBody>
          </p:sp>
        </p:grpSp>
      </p:grpSp>
    </p:spTree>
    <p:extLst>
      <p:ext uri="{BB962C8B-B14F-4D97-AF65-F5344CB8AC3E}">
        <p14:creationId xmlns:p14="http://schemas.microsoft.com/office/powerpoint/2010/main" val="326900137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F59473B1-4D68-4FCF-8A85-FC5B6A2CB752}"/>
              </a:ext>
            </a:extLst>
          </p:cNvPr>
          <p:cNvGrpSpPr/>
          <p:nvPr/>
        </p:nvGrpSpPr>
        <p:grpSpPr>
          <a:xfrm>
            <a:off x="4660515" y="1681603"/>
            <a:ext cx="3869141" cy="2557819"/>
            <a:chOff x="6138355" y="864494"/>
            <a:chExt cx="5158854" cy="2557819"/>
          </a:xfrm>
        </p:grpSpPr>
        <p:sp>
          <p:nvSpPr>
            <p:cNvPr id="3" name="Rounded Rectangle 40">
              <a:extLst>
                <a:ext uri="{FF2B5EF4-FFF2-40B4-BE49-F238E27FC236}">
                  <a16:creationId xmlns:a16="http://schemas.microsoft.com/office/drawing/2014/main" xmlns="" id="{DF35B047-2FAA-4F91-B2A2-9F7AF289B02C}"/>
                </a:ext>
              </a:extLst>
            </p:cNvPr>
            <p:cNvSpPr/>
            <p:nvPr/>
          </p:nvSpPr>
          <p:spPr>
            <a:xfrm>
              <a:off x="6138355" y="864494"/>
              <a:ext cx="5158854" cy="767239"/>
            </a:xfrm>
            <a:prstGeom prst="roundRect">
              <a:avLst>
                <a:gd name="adj" fmla="val 7790"/>
              </a:avLst>
            </a:prstGeom>
            <a:solidFill>
              <a:srgbClr val="CCFFCC">
                <a:alpha val="55000"/>
              </a:srgbClr>
            </a:solidFill>
            <a:ln>
              <a:noFill/>
            </a:ln>
          </p:spPr>
          <p:txBody>
            <a:bodyPr wrap="square">
              <a:spAutoFit/>
            </a:bodyPr>
            <a:lstStyle/>
            <a:p>
              <a:pPr marL="0" marR="0" lvl="0" indent="0" algn="ctr" defTabSz="914400" rtl="0" eaLnBrk="1" fontAlgn="auto" latinLnBrk="0" hangingPunct="1">
                <a:lnSpc>
                  <a:spcPct val="150000"/>
                </a:lnSpc>
                <a:spcBef>
                  <a:spcPts val="0"/>
                </a:spcBef>
                <a:spcAft>
                  <a:spcPts val="0"/>
                </a:spcAft>
                <a:buClrTx/>
                <a:buSzPts val="2800"/>
                <a:buFontTx/>
                <a:buNone/>
                <a:tabLst/>
                <a:defRPr/>
              </a:pPr>
              <a:endParaRPr kumimoji="0" lang="en-US" sz="2800" b="1" i="0" u="none" strike="noStrike" kern="1200" cap="none" spc="0" normalizeH="0" baseline="0" noProof="0">
                <a:ln w="28575">
                  <a:solidFill>
                    <a:prstClr val="white"/>
                  </a:solidFill>
                </a:ln>
                <a:solidFill>
                  <a:srgbClr val="006600"/>
                </a:solidFill>
                <a:effectLst/>
                <a:uLnTx/>
                <a:uFillTx/>
                <a:latin typeface="SVN-Cookies" panose="02040603050506020204" pitchFamily="18" charset="0"/>
                <a:ea typeface="+mn-ea"/>
                <a:cs typeface="+mn-cs"/>
              </a:endParaRPr>
            </a:p>
          </p:txBody>
        </p:sp>
        <p:pic>
          <p:nvPicPr>
            <p:cNvPr id="4" name="Picture 3">
              <a:extLst>
                <a:ext uri="{FF2B5EF4-FFF2-40B4-BE49-F238E27FC236}">
                  <a16:creationId xmlns:a16="http://schemas.microsoft.com/office/drawing/2014/main" xmlns="" id="{D99AB054-E603-4AC0-A01E-A90C3EAD530E}"/>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Lst>
            </a:blip>
            <a:stretch>
              <a:fillRect/>
            </a:stretch>
          </p:blipFill>
          <p:spPr>
            <a:xfrm>
              <a:off x="6231081" y="920215"/>
              <a:ext cx="4973402" cy="2502098"/>
            </a:xfrm>
            <a:prstGeom prst="rect">
              <a:avLst/>
            </a:prstGeom>
          </p:spPr>
        </p:pic>
      </p:grpSp>
      <p:pic>
        <p:nvPicPr>
          <p:cNvPr id="6" name="Picture 5">
            <a:extLst>
              <a:ext uri="{FF2B5EF4-FFF2-40B4-BE49-F238E27FC236}">
                <a16:creationId xmlns:a16="http://schemas.microsoft.com/office/drawing/2014/main" xmlns="" id="{107251EA-5046-463A-A7CB-A2949D531D2B}"/>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18518" y="1681603"/>
            <a:ext cx="3571042" cy="2615411"/>
          </a:xfrm>
          <a:prstGeom prst="rect">
            <a:avLst/>
          </a:prstGeom>
        </p:spPr>
      </p:pic>
      <p:pic>
        <p:nvPicPr>
          <p:cNvPr id="7" name="Picture 6">
            <a:extLst>
              <a:ext uri="{FF2B5EF4-FFF2-40B4-BE49-F238E27FC236}">
                <a16:creationId xmlns:a16="http://schemas.microsoft.com/office/drawing/2014/main" xmlns="" id="{CD6D1E64-1B70-4576-A903-DD4A3C330B0D}"/>
              </a:ext>
            </a:extLst>
          </p:cNvPr>
          <p:cNvPicPr>
            <a:picLocks noChangeAspect="1"/>
          </p:cNvPicPr>
          <p:nvPr/>
        </p:nvPicPr>
        <p:blipFill>
          <a:blip r:embed="rId6"/>
          <a:stretch>
            <a:fillRect/>
          </a:stretch>
        </p:blipFill>
        <p:spPr>
          <a:xfrm>
            <a:off x="2988079" y="364326"/>
            <a:ext cx="3040643" cy="859611"/>
          </a:xfrm>
          <a:prstGeom prst="rect">
            <a:avLst/>
          </a:prstGeom>
        </p:spPr>
      </p:pic>
      <p:pic>
        <p:nvPicPr>
          <p:cNvPr id="9" name="Picture 8">
            <a:extLst>
              <a:ext uri="{FF2B5EF4-FFF2-40B4-BE49-F238E27FC236}">
                <a16:creationId xmlns:a16="http://schemas.microsoft.com/office/drawing/2014/main" xmlns="" id="{565ECEB0-6EE4-4DE4-865A-C44E9641CCA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25328" y="4522001"/>
            <a:ext cx="3893344" cy="1971675"/>
          </a:xfrm>
          <a:prstGeom prst="rect">
            <a:avLst/>
          </a:prstGeom>
        </p:spPr>
      </p:pic>
      <p:pic>
        <p:nvPicPr>
          <p:cNvPr id="10" name="Picture 9">
            <a:extLst>
              <a:ext uri="{FF2B5EF4-FFF2-40B4-BE49-F238E27FC236}">
                <a16:creationId xmlns:a16="http://schemas.microsoft.com/office/drawing/2014/main" xmlns="" id="{70CB552F-D2DD-4275-B943-63E6465E331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V="1">
            <a:off x="1808990" y="4466200"/>
            <a:ext cx="688737" cy="710199"/>
          </a:xfrm>
          <a:prstGeom prst="rect">
            <a:avLst/>
          </a:prstGeom>
        </p:spPr>
      </p:pic>
      <p:pic>
        <p:nvPicPr>
          <p:cNvPr id="11" name="Picture 10">
            <a:extLst>
              <a:ext uri="{FF2B5EF4-FFF2-40B4-BE49-F238E27FC236}">
                <a16:creationId xmlns:a16="http://schemas.microsoft.com/office/drawing/2014/main" xmlns="" id="{41833A80-E56E-44A6-8FA2-275F4C49371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flipV="1">
            <a:off x="6538884" y="4466200"/>
            <a:ext cx="615567" cy="634749"/>
          </a:xfrm>
          <a:prstGeom prst="rect">
            <a:avLst/>
          </a:prstGeom>
        </p:spPr>
      </p:pic>
    </p:spTree>
    <p:extLst>
      <p:ext uri="{BB962C8B-B14F-4D97-AF65-F5344CB8AC3E}">
        <p14:creationId xmlns:p14="http://schemas.microsoft.com/office/powerpoint/2010/main" val="262589180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8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80000">
                                          <p:cBhvr additive="base">
                                            <p:cTn id="7" dur="500" fill="hold"/>
                                            <p:tgtEl>
                                              <p:spTgt spid="7"/>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6" presetClass="entr" presetSubtype="37"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5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8"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par>
                              <p:cTn id="19" fill="hold">
                                <p:stCondLst>
                                  <p:cond delay="1000"/>
                                </p:stCondLst>
                                <p:childTnLst>
                                  <p:par>
                                    <p:cTn id="20" presetID="22" presetClass="entr" presetSubtype="4"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6" presetClass="entr" presetSubtype="37"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5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8"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par>
                              <p:cTn id="19" fill="hold">
                                <p:stCondLst>
                                  <p:cond delay="1000"/>
                                </p:stCondLst>
                                <p:childTnLst>
                                  <p:par>
                                    <p:cTn id="20" presetID="22" presetClass="entr" presetSubtype="4"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4EB4A956-8BC4-4593-AD4A-003F8C0D04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990994"/>
            <a:ext cx="9144000" cy="4867007"/>
          </a:xfrm>
          <a:prstGeom prst="rect">
            <a:avLst/>
          </a:prstGeom>
        </p:spPr>
      </p:pic>
      <p:sp>
        <p:nvSpPr>
          <p:cNvPr id="10" name="Rectangle: Rounded Corners 9">
            <a:extLst>
              <a:ext uri="{FF2B5EF4-FFF2-40B4-BE49-F238E27FC236}">
                <a16:creationId xmlns:a16="http://schemas.microsoft.com/office/drawing/2014/main" xmlns="" id="{A1C9BE20-0991-434A-8849-AB02A1F72147}"/>
              </a:ext>
            </a:extLst>
          </p:cNvPr>
          <p:cNvSpPr/>
          <p:nvPr/>
        </p:nvSpPr>
        <p:spPr>
          <a:xfrm>
            <a:off x="271131" y="100208"/>
            <a:ext cx="8644270" cy="6589354"/>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xmlns="" id="{7BEE2701-B098-4CE6-AD7A-8585BED1EE2D}"/>
              </a:ext>
            </a:extLst>
          </p:cNvPr>
          <p:cNvSpPr txBox="1"/>
          <p:nvPr/>
        </p:nvSpPr>
        <p:spPr>
          <a:xfrm>
            <a:off x="2665428" y="168439"/>
            <a:ext cx="4021123"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ngọn hải đăng</a:t>
            </a:r>
            <a:endParaRPr kumimoji="0" lang="en-US" sz="32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Picture 2">
            <a:extLst>
              <a:ext uri="{FF2B5EF4-FFF2-40B4-BE49-F238E27FC236}">
                <a16:creationId xmlns:a16="http://schemas.microsoft.com/office/drawing/2014/main" xmlns="" id="{027F4386-C306-4BB8-8A40-D8401A644A42}"/>
              </a:ext>
            </a:extLst>
          </p:cNvPr>
          <p:cNvPicPr>
            <a:picLocks noChangeAspect="1"/>
          </p:cNvPicPr>
          <p:nvPr/>
        </p:nvPicPr>
        <p:blipFill>
          <a:blip r:embed="rId7"/>
          <a:stretch>
            <a:fillRect/>
          </a:stretch>
        </p:blipFill>
        <p:spPr>
          <a:xfrm>
            <a:off x="3950494" y="4162426"/>
            <a:ext cx="4593728" cy="23842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a:extLst>
              <a:ext uri="{FF2B5EF4-FFF2-40B4-BE49-F238E27FC236}">
                <a16:creationId xmlns:a16="http://schemas.microsoft.com/office/drawing/2014/main" xmlns="" id="{75D0DE92-7FD8-4FF5-9128-A2C8E1DFEAB5}"/>
              </a:ext>
            </a:extLst>
          </p:cNvPr>
          <p:cNvSpPr txBox="1"/>
          <p:nvPr/>
        </p:nvSpPr>
        <p:spPr>
          <a:xfrm>
            <a:off x="698590" y="753214"/>
            <a:ext cx="7954796" cy="747897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Hải đăng hay đèn biển, là ngọn tháp được thiết kế để chiếu sáng bằng hệ thống đèn, giúp tàu thuyền định hướng đi lại giữa đại dương. Chỉ cần nhìn thấy ánh sáng hải đăng, người đi biển sẽ cảm thấy yên tâm, không lo lạc đường.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ngọn hải đăng được thắp sáng bằng điện năng lượng mặt trời, nhưng khi năng lượng yếu thì phải lập tức thay thế bằng máy phát điện. Để những ngọn đèn chiếu sáng đêm đêm, những người canh giữ hải đăng phải thay phiên nhau kiểm tra, bảo dưỡng thường xuyên. Có những đêm mưa gió, họ phải buộc dây bảo hiểm quanh người, trèo lên đỉnh cột đèn xem xét. Bất kể ngày đêm, mưa nắng, trời yên biển lặng hay dông tố bão bùng, họ luôn sẵn sàng khắc phục mọi sự cố.</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Ngọn đèn biển không bao giờ tắt trong đêm là nhờ công sức của những người canh giữ hải đăng. Với lòng yêu nghề, yêu biển đảo quê hương, họ đã vượt qua bao khó khăn, gian khổ nơi biển khơi xa vắng, góp sức mình bảo vệ vùng biển, vùng trời của Tổ quốc.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(Sơn Tùng)</a:t>
            </a:r>
          </a:p>
        </p:txBody>
      </p:sp>
      <p:grpSp>
        <p:nvGrpSpPr>
          <p:cNvPr id="12" name="Group 11">
            <a:extLst>
              <a:ext uri="{FF2B5EF4-FFF2-40B4-BE49-F238E27FC236}">
                <a16:creationId xmlns:a16="http://schemas.microsoft.com/office/drawing/2014/main" xmlns="" id="{F28EF33A-C61C-478B-B5D9-BD50B86914B5}"/>
              </a:ext>
            </a:extLst>
          </p:cNvPr>
          <p:cNvGrpSpPr/>
          <p:nvPr/>
        </p:nvGrpSpPr>
        <p:grpSpPr>
          <a:xfrm>
            <a:off x="490614" y="584776"/>
            <a:ext cx="383015" cy="584775"/>
            <a:chOff x="951863" y="770660"/>
            <a:chExt cx="428490" cy="634396"/>
          </a:xfrm>
        </p:grpSpPr>
        <p:sp>
          <p:nvSpPr>
            <p:cNvPr id="13" name="MH_SubTitle_1">
              <a:extLst>
                <a:ext uri="{FF2B5EF4-FFF2-40B4-BE49-F238E27FC236}">
                  <a16:creationId xmlns:a16="http://schemas.microsoft.com/office/drawing/2014/main" xmlns="" id="{D555A335-2F9A-48C7-BA55-F489D8B84F8D}"/>
                </a:ext>
              </a:extLst>
            </p:cNvPr>
            <p:cNvSpPr>
              <a:spLocks/>
            </p:cNvSpPr>
            <p:nvPr>
              <p:custDataLst>
                <p:tags r:id="rId3"/>
              </p:custDataLst>
            </p:nvPr>
          </p:nvSpPr>
          <p:spPr bwMode="auto">
            <a:xfrm>
              <a:off x="951863" y="770660"/>
              <a:ext cx="428490" cy="634396"/>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00FFFF"/>
            </a:solidFill>
            <a:ln w="38100">
              <a:solidFill>
                <a:srgbClr val="00D7D2"/>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4" name="TextBox 13">
              <a:extLst>
                <a:ext uri="{FF2B5EF4-FFF2-40B4-BE49-F238E27FC236}">
                  <a16:creationId xmlns:a16="http://schemas.microsoft.com/office/drawing/2014/main" xmlns="" id="{88FA0E8B-CAB4-4C40-A1B6-3B6C6AD2EECD}"/>
                </a:ext>
              </a:extLst>
            </p:cNvPr>
            <p:cNvSpPr txBox="1"/>
            <p:nvPr/>
          </p:nvSpPr>
          <p:spPr>
            <a:xfrm>
              <a:off x="1067703" y="895572"/>
              <a:ext cx="196809" cy="50084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64D2">
                      <a:lumMod val="75000"/>
                    </a:srgbClr>
                  </a:solidFill>
                  <a:effectLst/>
                  <a:uLnTx/>
                  <a:uFillTx/>
                  <a:latin typeface="Arial"/>
                  <a:ea typeface="微软雅黑"/>
                  <a:cs typeface="+mn-cs"/>
                </a:rPr>
                <a:t>1</a:t>
              </a:r>
            </a:p>
          </p:txBody>
        </p:sp>
      </p:grpSp>
      <p:grpSp>
        <p:nvGrpSpPr>
          <p:cNvPr id="19" name="Group 18">
            <a:extLst>
              <a:ext uri="{FF2B5EF4-FFF2-40B4-BE49-F238E27FC236}">
                <a16:creationId xmlns:a16="http://schemas.microsoft.com/office/drawing/2014/main" xmlns="" id="{01532758-0C9F-4B45-88F8-8F5225B603EE}"/>
              </a:ext>
            </a:extLst>
          </p:cNvPr>
          <p:cNvGrpSpPr/>
          <p:nvPr/>
        </p:nvGrpSpPr>
        <p:grpSpPr>
          <a:xfrm>
            <a:off x="379798" y="1848130"/>
            <a:ext cx="405782" cy="465103"/>
            <a:chOff x="841539" y="777345"/>
            <a:chExt cx="547383" cy="590228"/>
          </a:xfrm>
        </p:grpSpPr>
        <p:sp>
          <p:nvSpPr>
            <p:cNvPr id="20" name="MH_SubTitle_1">
              <a:extLst>
                <a:ext uri="{FF2B5EF4-FFF2-40B4-BE49-F238E27FC236}">
                  <a16:creationId xmlns:a16="http://schemas.microsoft.com/office/drawing/2014/main" xmlns="" id="{C7A29B67-F743-4222-91C8-AF17A47BED11}"/>
                </a:ext>
              </a:extLst>
            </p:cNvPr>
            <p:cNvSpPr>
              <a:spLocks/>
            </p:cNvSpPr>
            <p:nvPr>
              <p:custDataLst>
                <p:tags r:id="rId2"/>
              </p:custDataLst>
            </p:nvPr>
          </p:nvSpPr>
          <p:spPr bwMode="auto">
            <a:xfrm>
              <a:off x="841539" y="802789"/>
              <a:ext cx="547383" cy="564784"/>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FFCCCC"/>
            </a:solidFill>
            <a:ln w="38100">
              <a:solidFill>
                <a:srgbClr val="FC7095"/>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1" name="TextBox 20">
              <a:extLst>
                <a:ext uri="{FF2B5EF4-FFF2-40B4-BE49-F238E27FC236}">
                  <a16:creationId xmlns:a16="http://schemas.microsoft.com/office/drawing/2014/main" xmlns="" id="{182E9651-96E8-4DF4-9632-DABCF843ECEA}"/>
                </a:ext>
              </a:extLst>
            </p:cNvPr>
            <p:cNvSpPr txBox="1"/>
            <p:nvPr/>
          </p:nvSpPr>
          <p:spPr>
            <a:xfrm>
              <a:off x="950145" y="777345"/>
              <a:ext cx="307264" cy="5858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B4F7C"/>
                  </a:solidFill>
                  <a:effectLst/>
                  <a:uLnTx/>
                  <a:uFillTx/>
                  <a:latin typeface="Arial" panose="020B0604020202020204" pitchFamily="34" charset="0"/>
                  <a:ea typeface="微软雅黑"/>
                  <a:cs typeface="Arial" panose="020B0604020202020204" pitchFamily="34" charset="0"/>
                </a:rPr>
                <a:t>2</a:t>
              </a:r>
              <a:endParaRPr kumimoji="0" lang="en-US" sz="2800" b="1" i="0" u="none" strike="noStrike" kern="1200" cap="none" spc="0" normalizeH="0" baseline="0" noProof="0" dirty="0">
                <a:ln>
                  <a:noFill/>
                </a:ln>
                <a:solidFill>
                  <a:srgbClr val="FB4F7C"/>
                </a:solidFill>
                <a:effectLst/>
                <a:uLnTx/>
                <a:uFillTx/>
                <a:latin typeface="Arial" panose="020B0604020202020204" pitchFamily="34" charset="0"/>
                <a:ea typeface="微软雅黑"/>
                <a:cs typeface="Arial" panose="020B0604020202020204" pitchFamily="34" charset="0"/>
              </a:endParaRPr>
            </a:p>
          </p:txBody>
        </p:sp>
      </p:grpSp>
      <p:grpSp>
        <p:nvGrpSpPr>
          <p:cNvPr id="24" name="Group 23">
            <a:extLst>
              <a:ext uri="{FF2B5EF4-FFF2-40B4-BE49-F238E27FC236}">
                <a16:creationId xmlns:a16="http://schemas.microsoft.com/office/drawing/2014/main" xmlns="" id="{99D4F9C6-10CE-45FC-82AC-3D5D3E2E8072}"/>
              </a:ext>
            </a:extLst>
          </p:cNvPr>
          <p:cNvGrpSpPr/>
          <p:nvPr/>
        </p:nvGrpSpPr>
        <p:grpSpPr>
          <a:xfrm>
            <a:off x="379799" y="4422850"/>
            <a:ext cx="331874" cy="486710"/>
            <a:chOff x="730351" y="1014107"/>
            <a:chExt cx="409786" cy="398611"/>
          </a:xfrm>
        </p:grpSpPr>
        <p:sp>
          <p:nvSpPr>
            <p:cNvPr id="25" name="MH_SubTitle_1">
              <a:extLst>
                <a:ext uri="{FF2B5EF4-FFF2-40B4-BE49-F238E27FC236}">
                  <a16:creationId xmlns:a16="http://schemas.microsoft.com/office/drawing/2014/main" xmlns="" id="{D47D0057-AAC1-4A51-B519-E75C912AF4AB}"/>
                </a:ext>
              </a:extLst>
            </p:cNvPr>
            <p:cNvSpPr>
              <a:spLocks/>
            </p:cNvSpPr>
            <p:nvPr>
              <p:custDataLst>
                <p:tags r:id="rId1"/>
              </p:custDataLst>
            </p:nvPr>
          </p:nvSpPr>
          <p:spPr bwMode="auto">
            <a:xfrm>
              <a:off x="733120" y="1014107"/>
              <a:ext cx="404249" cy="370024"/>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D9B3FF"/>
            </a:solidFill>
            <a:ln w="38100">
              <a:solidFill>
                <a:srgbClr val="CB97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6" name="TextBox 25">
              <a:extLst>
                <a:ext uri="{FF2B5EF4-FFF2-40B4-BE49-F238E27FC236}">
                  <a16:creationId xmlns:a16="http://schemas.microsoft.com/office/drawing/2014/main" xmlns="" id="{6A49DAEC-774D-4203-B50B-5E2BA136CE77}"/>
                </a:ext>
              </a:extLst>
            </p:cNvPr>
            <p:cNvSpPr txBox="1"/>
            <p:nvPr/>
          </p:nvSpPr>
          <p:spPr>
            <a:xfrm>
              <a:off x="730351" y="1034619"/>
              <a:ext cx="409786" cy="3780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AE5DFF"/>
                  </a:solidFill>
                  <a:effectLst/>
                  <a:uLnTx/>
                  <a:uFillTx/>
                  <a:latin typeface="Arial"/>
                  <a:ea typeface="微软雅黑"/>
                  <a:cs typeface="+mn-cs"/>
                </a:rPr>
                <a:t>3</a:t>
              </a:r>
            </a:p>
          </p:txBody>
        </p:sp>
      </p:grpSp>
    </p:spTree>
    <p:extLst>
      <p:ext uri="{BB962C8B-B14F-4D97-AF65-F5344CB8AC3E}">
        <p14:creationId xmlns:p14="http://schemas.microsoft.com/office/powerpoint/2010/main" val="2385368559"/>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0CCC6A9-AD64-4CFF-BBE1-AF1A80A51AAD}"/>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4376057" y="1833683"/>
            <a:ext cx="4000964" cy="2683825"/>
          </a:xfrm>
          <a:prstGeom prst="rect">
            <a:avLst/>
          </a:prstGeom>
        </p:spPr>
      </p:pic>
      <p:pic>
        <p:nvPicPr>
          <p:cNvPr id="3" name="Picture 2">
            <a:extLst>
              <a:ext uri="{FF2B5EF4-FFF2-40B4-BE49-F238E27FC236}">
                <a16:creationId xmlns:a16="http://schemas.microsoft.com/office/drawing/2014/main" xmlns="" id="{DE46F97D-3925-490A-9748-39F6BAEA2BD5}"/>
              </a:ext>
            </a:extLst>
          </p:cNvPr>
          <p:cNvPicPr>
            <a:picLocks noChangeAspect="1"/>
          </p:cNvPicPr>
          <p:nvPr/>
        </p:nvPicPr>
        <p:blipFill rotWithShape="1">
          <a:blip r:embed="rId4">
            <a:extLst>
              <a:ext uri="{28A0092B-C50C-407E-A947-70E740481C1C}">
                <a14:useLocalDpi xmlns:a14="http://schemas.microsoft.com/office/drawing/2010/main" val="0"/>
              </a:ext>
            </a:extLst>
          </a:blip>
          <a:srcRect t="16916" b="16617"/>
          <a:stretch/>
        </p:blipFill>
        <p:spPr>
          <a:xfrm>
            <a:off x="401267" y="2855835"/>
            <a:ext cx="3911808" cy="3466782"/>
          </a:xfrm>
          <a:prstGeom prst="rect">
            <a:avLst/>
          </a:prstGeom>
        </p:spPr>
      </p:pic>
      <p:pic>
        <p:nvPicPr>
          <p:cNvPr id="4" name="Picture 3">
            <a:extLst>
              <a:ext uri="{FF2B5EF4-FFF2-40B4-BE49-F238E27FC236}">
                <a16:creationId xmlns:a16="http://schemas.microsoft.com/office/drawing/2014/main" xmlns="" id="{29C1883C-E209-4271-94D9-633C552F8681}"/>
              </a:ext>
            </a:extLst>
          </p:cNvPr>
          <p:cNvPicPr>
            <a:picLocks noChangeAspect="1"/>
          </p:cNvPicPr>
          <p:nvPr/>
        </p:nvPicPr>
        <p:blipFill>
          <a:blip r:embed="rId5"/>
          <a:stretch>
            <a:fillRect/>
          </a:stretch>
        </p:blipFill>
        <p:spPr>
          <a:xfrm>
            <a:off x="2429640" y="535383"/>
            <a:ext cx="3346994" cy="1158340"/>
          </a:xfrm>
          <a:prstGeom prst="rect">
            <a:avLst/>
          </a:prstGeom>
        </p:spPr>
      </p:pic>
    </p:spTree>
    <p:extLst>
      <p:ext uri="{BB962C8B-B14F-4D97-AF65-F5344CB8AC3E}">
        <p14:creationId xmlns:p14="http://schemas.microsoft.com/office/powerpoint/2010/main" val="222276749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8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80000">
                                          <p:cBhvr additive="base">
                                            <p:cTn id="7" dur="500" fill="hold"/>
                                            <p:tgtEl>
                                              <p:spTgt spid="4"/>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4EB4A956-8BC4-4593-AD4A-003F8C0D04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90994"/>
            <a:ext cx="9144000" cy="4867007"/>
          </a:xfrm>
          <a:prstGeom prst="rect">
            <a:avLst/>
          </a:prstGeom>
        </p:spPr>
      </p:pic>
      <p:sp>
        <p:nvSpPr>
          <p:cNvPr id="10" name="Rectangle: Rounded Corners 9">
            <a:extLst>
              <a:ext uri="{FF2B5EF4-FFF2-40B4-BE49-F238E27FC236}">
                <a16:creationId xmlns:a16="http://schemas.microsoft.com/office/drawing/2014/main" xmlns="" id="{A1C9BE20-0991-434A-8849-AB02A1F72147}"/>
              </a:ext>
            </a:extLst>
          </p:cNvPr>
          <p:cNvSpPr/>
          <p:nvPr/>
        </p:nvSpPr>
        <p:spPr>
          <a:xfrm>
            <a:off x="271131" y="100208"/>
            <a:ext cx="8644270" cy="6589354"/>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xmlns="" id="{7BEE2701-B098-4CE6-AD7A-8585BED1EE2D}"/>
              </a:ext>
            </a:extLst>
          </p:cNvPr>
          <p:cNvSpPr txBox="1"/>
          <p:nvPr/>
        </p:nvSpPr>
        <p:spPr>
          <a:xfrm>
            <a:off x="2665428" y="168439"/>
            <a:ext cx="4021123"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ngọn hải đăng</a:t>
            </a:r>
            <a:endParaRPr kumimoji="0" lang="en-US" sz="32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Picture 2">
            <a:extLst>
              <a:ext uri="{FF2B5EF4-FFF2-40B4-BE49-F238E27FC236}">
                <a16:creationId xmlns:a16="http://schemas.microsoft.com/office/drawing/2014/main" xmlns="" id="{027F4386-C306-4BB8-8A40-D8401A644A42}"/>
              </a:ext>
            </a:extLst>
          </p:cNvPr>
          <p:cNvPicPr>
            <a:picLocks noChangeAspect="1"/>
          </p:cNvPicPr>
          <p:nvPr/>
        </p:nvPicPr>
        <p:blipFill>
          <a:blip r:embed="rId4"/>
          <a:stretch>
            <a:fillRect/>
          </a:stretch>
        </p:blipFill>
        <p:spPr>
          <a:xfrm>
            <a:off x="3950494" y="4162426"/>
            <a:ext cx="4593728" cy="23842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a:extLst>
              <a:ext uri="{FF2B5EF4-FFF2-40B4-BE49-F238E27FC236}">
                <a16:creationId xmlns:a16="http://schemas.microsoft.com/office/drawing/2014/main" xmlns="" id="{75D0DE92-7FD8-4FF5-9128-A2C8E1DFEAB5}"/>
              </a:ext>
            </a:extLst>
          </p:cNvPr>
          <p:cNvSpPr txBox="1"/>
          <p:nvPr/>
        </p:nvSpPr>
        <p:spPr>
          <a:xfrm>
            <a:off x="698590" y="753214"/>
            <a:ext cx="7954796" cy="747897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Hải đăng hay đèn biển, là ngọn tháp được thiết kế để chiếu sáng bằng hệ thống đèn, giúp tàu thuyền định hướng đi lại giữa đại dương. Chỉ cần nhìn thấy ánh sáng hải đăng, người đi biển sẽ cảm thấy yên tâm, không lo lạc đường.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ngọn hải đăng được thắp sáng bằng điện năng lượng mặt trời, nhưng khi năng lượng yếu thì phải lập tức thay thế bằng máy phát điện. Để những ngọn đèn chiếu sáng đêm đêm, những người canh giữ hải đăng phải thay phiên nhau kiểm tra, bảo dưỡng thường xuyên. Có những đêm mưa gió, họ phải buộc dây bảo hiểm quanh người, trèo lên đỉnh cột đèn xem xét. Bất kể ngày đêm, mưa nắng, trời yên biển lặng hay dông tố bão bùng, họ luôn sẵn sàng khắc phục mọi sự cố.</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Ngọn đèn biển không bao giờ tắt trong đêm là nhờ công sức của những người canh giữ hải đăng. Với lòng yêu nghề, yêu biển đảo quê hương, họ đã vượt qua bao khó khăn, gian khổ nơi biển khơi xa vắng, góp sức mình bảo vệ vùng biển, vùng trời của Tổ quốc.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(Sơn Tùng)</a:t>
            </a:r>
          </a:p>
        </p:txBody>
      </p:sp>
    </p:spTree>
    <p:extLst>
      <p:ext uri="{BB962C8B-B14F-4D97-AF65-F5344CB8AC3E}">
        <p14:creationId xmlns:p14="http://schemas.microsoft.com/office/powerpoint/2010/main" val="3116866048"/>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411">
            <a:extLst>
              <a:ext uri="{FF2B5EF4-FFF2-40B4-BE49-F238E27FC236}">
                <a16:creationId xmlns:a16="http://schemas.microsoft.com/office/drawing/2014/main" xmlns="" id="{251B1224-CB78-49E4-91E7-4A59FB42D96D}"/>
              </a:ext>
            </a:extLst>
          </p:cNvPr>
          <p:cNvGrpSpPr>
            <a:grpSpLocks noChangeAspect="1"/>
          </p:cNvGrpSpPr>
          <p:nvPr/>
        </p:nvGrpSpPr>
        <p:grpSpPr bwMode="auto">
          <a:xfrm>
            <a:off x="0" y="-11509"/>
            <a:ext cx="8686889" cy="4055732"/>
            <a:chOff x="7454" y="2601"/>
            <a:chExt cx="7191" cy="2518"/>
          </a:xfrm>
        </p:grpSpPr>
        <p:sp>
          <p:nvSpPr>
            <p:cNvPr id="15" name="Freeform 412">
              <a:extLst>
                <a:ext uri="{FF2B5EF4-FFF2-40B4-BE49-F238E27FC236}">
                  <a16:creationId xmlns:a16="http://schemas.microsoft.com/office/drawing/2014/main" xmlns="" id="{A316B444-9347-4CBC-B15D-C73F2BD9CFD8}"/>
                </a:ext>
              </a:extLst>
            </p:cNvPr>
            <p:cNvSpPr/>
            <p:nvPr/>
          </p:nvSpPr>
          <p:spPr bwMode="auto">
            <a:xfrm>
              <a:off x="13760" y="4771"/>
              <a:ext cx="123" cy="348"/>
            </a:xfrm>
            <a:custGeom>
              <a:avLst/>
              <a:gdLst>
                <a:gd name="T0" fmla="*/ 1 w 106"/>
                <a:gd name="T1" fmla="*/ 300 h 300"/>
                <a:gd name="T2" fmla="*/ 1 w 106"/>
                <a:gd name="T3" fmla="*/ 299 h 300"/>
                <a:gd name="T4" fmla="*/ 0 w 106"/>
                <a:gd name="T5" fmla="*/ 297 h 300"/>
                <a:gd name="T6" fmla="*/ 17 w 106"/>
                <a:gd name="T7" fmla="*/ 264 h 300"/>
                <a:gd name="T8" fmla="*/ 102 w 106"/>
                <a:gd name="T9" fmla="*/ 2 h 300"/>
                <a:gd name="T10" fmla="*/ 104 w 106"/>
                <a:gd name="T11" fmla="*/ 0 h 300"/>
                <a:gd name="T12" fmla="*/ 104 w 106"/>
                <a:gd name="T13" fmla="*/ 0 h 300"/>
                <a:gd name="T14" fmla="*/ 106 w 106"/>
                <a:gd name="T15" fmla="*/ 2 h 300"/>
                <a:gd name="T16" fmla="*/ 20 w 106"/>
                <a:gd name="T17" fmla="*/ 266 h 300"/>
                <a:gd name="T18" fmla="*/ 3 w 106"/>
                <a:gd name="T19" fmla="*/ 299 h 300"/>
                <a:gd name="T20" fmla="*/ 1 w 106"/>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300">
                  <a:moveTo>
                    <a:pt x="1" y="300"/>
                  </a:moveTo>
                  <a:cubicBezTo>
                    <a:pt x="1" y="299"/>
                    <a:pt x="1" y="299"/>
                    <a:pt x="1" y="299"/>
                  </a:cubicBezTo>
                  <a:cubicBezTo>
                    <a:pt x="0" y="297"/>
                    <a:pt x="0" y="297"/>
                    <a:pt x="0" y="297"/>
                  </a:cubicBezTo>
                  <a:cubicBezTo>
                    <a:pt x="5" y="286"/>
                    <a:pt x="11" y="275"/>
                    <a:pt x="17" y="264"/>
                  </a:cubicBezTo>
                  <a:cubicBezTo>
                    <a:pt x="84" y="134"/>
                    <a:pt x="102" y="3"/>
                    <a:pt x="102" y="2"/>
                  </a:cubicBezTo>
                  <a:cubicBezTo>
                    <a:pt x="104" y="0"/>
                    <a:pt x="104" y="0"/>
                    <a:pt x="104" y="0"/>
                  </a:cubicBezTo>
                  <a:cubicBezTo>
                    <a:pt x="104" y="0"/>
                    <a:pt x="104" y="0"/>
                    <a:pt x="104" y="0"/>
                  </a:cubicBezTo>
                  <a:cubicBezTo>
                    <a:pt x="106" y="2"/>
                    <a:pt x="106" y="2"/>
                    <a:pt x="106" y="2"/>
                  </a:cubicBezTo>
                  <a:cubicBezTo>
                    <a:pt x="105" y="3"/>
                    <a:pt x="88" y="134"/>
                    <a:pt x="20" y="266"/>
                  </a:cubicBezTo>
                  <a:cubicBezTo>
                    <a:pt x="14" y="277"/>
                    <a:pt x="8" y="288"/>
                    <a:pt x="3" y="299"/>
                  </a:cubicBezTo>
                  <a:lnTo>
                    <a:pt x="1" y="300"/>
                  </a:lnTo>
                  <a:close/>
                </a:path>
              </a:pathLst>
            </a:custGeom>
            <a:solidFill>
              <a:srgbClr val="F7E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6" name="Freeform 413">
              <a:extLst>
                <a:ext uri="{FF2B5EF4-FFF2-40B4-BE49-F238E27FC236}">
                  <a16:creationId xmlns:a16="http://schemas.microsoft.com/office/drawing/2014/main" xmlns="" id="{7864979F-35E9-4D86-A05E-76339675F848}"/>
                </a:ext>
              </a:extLst>
            </p:cNvPr>
            <p:cNvSpPr/>
            <p:nvPr/>
          </p:nvSpPr>
          <p:spPr bwMode="auto">
            <a:xfrm>
              <a:off x="13823" y="4614"/>
              <a:ext cx="136" cy="164"/>
            </a:xfrm>
            <a:custGeom>
              <a:avLst/>
              <a:gdLst>
                <a:gd name="T0" fmla="*/ 114 w 117"/>
                <a:gd name="T1" fmla="*/ 64 h 141"/>
                <a:gd name="T2" fmla="*/ 50 w 117"/>
                <a:gd name="T3" fmla="*/ 139 h 141"/>
                <a:gd name="T4" fmla="*/ 3 w 117"/>
                <a:gd name="T5" fmla="*/ 52 h 141"/>
                <a:gd name="T6" fmla="*/ 64 w 117"/>
                <a:gd name="T7" fmla="*/ 3 h 141"/>
                <a:gd name="T8" fmla="*/ 114 w 117"/>
                <a:gd name="T9" fmla="*/ 64 h 141"/>
              </a:gdLst>
              <a:ahLst/>
              <a:cxnLst>
                <a:cxn ang="0">
                  <a:pos x="T0" y="T1"/>
                </a:cxn>
                <a:cxn ang="0">
                  <a:pos x="T2" y="T3"/>
                </a:cxn>
                <a:cxn ang="0">
                  <a:pos x="T4" y="T5"/>
                </a:cxn>
                <a:cxn ang="0">
                  <a:pos x="T6" y="T7"/>
                </a:cxn>
                <a:cxn ang="0">
                  <a:pos x="T8" y="T9"/>
                </a:cxn>
              </a:cxnLst>
              <a:rect l="0" t="0" r="r" b="b"/>
              <a:pathLst>
                <a:path w="117" h="141">
                  <a:moveTo>
                    <a:pt x="114" y="64"/>
                  </a:moveTo>
                  <a:cubicBezTo>
                    <a:pt x="110" y="95"/>
                    <a:pt x="70" y="141"/>
                    <a:pt x="50" y="139"/>
                  </a:cubicBezTo>
                  <a:cubicBezTo>
                    <a:pt x="27" y="136"/>
                    <a:pt x="0" y="83"/>
                    <a:pt x="3" y="52"/>
                  </a:cubicBezTo>
                  <a:cubicBezTo>
                    <a:pt x="6" y="22"/>
                    <a:pt x="34" y="0"/>
                    <a:pt x="64" y="3"/>
                  </a:cubicBezTo>
                  <a:cubicBezTo>
                    <a:pt x="95" y="6"/>
                    <a:pt x="117" y="34"/>
                    <a:pt x="114" y="6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7" name="Freeform 414">
              <a:extLst>
                <a:ext uri="{FF2B5EF4-FFF2-40B4-BE49-F238E27FC236}">
                  <a16:creationId xmlns:a16="http://schemas.microsoft.com/office/drawing/2014/main" xmlns="" id="{8736FEFE-E9A1-40AE-891F-DE14E97D86AA}"/>
                </a:ext>
              </a:extLst>
            </p:cNvPr>
            <p:cNvSpPr/>
            <p:nvPr/>
          </p:nvSpPr>
          <p:spPr bwMode="auto">
            <a:xfrm>
              <a:off x="13833" y="4622"/>
              <a:ext cx="95" cy="72"/>
            </a:xfrm>
            <a:custGeom>
              <a:avLst/>
              <a:gdLst>
                <a:gd name="T0" fmla="*/ 82 w 82"/>
                <a:gd name="T1" fmla="*/ 15 h 62"/>
                <a:gd name="T2" fmla="*/ 55 w 82"/>
                <a:gd name="T3" fmla="*/ 3 h 62"/>
                <a:gd name="T4" fmla="*/ 1 w 82"/>
                <a:gd name="T5" fmla="*/ 47 h 62"/>
                <a:gd name="T6" fmla="*/ 1 w 82"/>
                <a:gd name="T7" fmla="*/ 59 h 62"/>
                <a:gd name="T8" fmla="*/ 22 w 82"/>
                <a:gd name="T9" fmla="*/ 62 h 62"/>
                <a:gd name="T10" fmla="*/ 82 w 82"/>
                <a:gd name="T11" fmla="*/ 15 h 62"/>
              </a:gdLst>
              <a:ahLst/>
              <a:cxnLst>
                <a:cxn ang="0">
                  <a:pos x="T0" y="T1"/>
                </a:cxn>
                <a:cxn ang="0">
                  <a:pos x="T2" y="T3"/>
                </a:cxn>
                <a:cxn ang="0">
                  <a:pos x="T4" y="T5"/>
                </a:cxn>
                <a:cxn ang="0">
                  <a:pos x="T6" y="T7"/>
                </a:cxn>
                <a:cxn ang="0">
                  <a:pos x="T8" y="T9"/>
                </a:cxn>
                <a:cxn ang="0">
                  <a:pos x="T10" y="T11"/>
                </a:cxn>
              </a:cxnLst>
              <a:rect l="0" t="0" r="r" b="b"/>
              <a:pathLst>
                <a:path w="82" h="62">
                  <a:moveTo>
                    <a:pt x="82" y="15"/>
                  </a:moveTo>
                  <a:cubicBezTo>
                    <a:pt x="75" y="8"/>
                    <a:pt x="66" y="4"/>
                    <a:pt x="55" y="3"/>
                  </a:cubicBezTo>
                  <a:cubicBezTo>
                    <a:pt x="28" y="0"/>
                    <a:pt x="4" y="20"/>
                    <a:pt x="1" y="47"/>
                  </a:cubicBezTo>
                  <a:cubicBezTo>
                    <a:pt x="0" y="51"/>
                    <a:pt x="0" y="55"/>
                    <a:pt x="1" y="59"/>
                  </a:cubicBezTo>
                  <a:cubicBezTo>
                    <a:pt x="7" y="61"/>
                    <a:pt x="14" y="62"/>
                    <a:pt x="22" y="62"/>
                  </a:cubicBezTo>
                  <a:cubicBezTo>
                    <a:pt x="51" y="62"/>
                    <a:pt x="75" y="42"/>
                    <a:pt x="82" y="15"/>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8" name="Freeform 415">
              <a:extLst>
                <a:ext uri="{FF2B5EF4-FFF2-40B4-BE49-F238E27FC236}">
                  <a16:creationId xmlns:a16="http://schemas.microsoft.com/office/drawing/2014/main" xmlns="" id="{085D251E-86BD-4B01-8E12-A8CA47E6A5CE}"/>
                </a:ext>
              </a:extLst>
            </p:cNvPr>
            <p:cNvSpPr/>
            <p:nvPr/>
          </p:nvSpPr>
          <p:spPr bwMode="auto">
            <a:xfrm>
              <a:off x="13855" y="4636"/>
              <a:ext cx="32" cy="27"/>
            </a:xfrm>
            <a:custGeom>
              <a:avLst/>
              <a:gdLst>
                <a:gd name="T0" fmla="*/ 26 w 28"/>
                <a:gd name="T1" fmla="*/ 4 h 23"/>
                <a:gd name="T2" fmla="*/ 18 w 28"/>
                <a:gd name="T3" fmla="*/ 18 h 23"/>
                <a:gd name="T4" fmla="*/ 2 w 28"/>
                <a:gd name="T5" fmla="*/ 19 h 23"/>
                <a:gd name="T6" fmla="*/ 10 w 28"/>
                <a:gd name="T7" fmla="*/ 5 h 23"/>
                <a:gd name="T8" fmla="*/ 26 w 28"/>
                <a:gd name="T9" fmla="*/ 4 h 23"/>
              </a:gdLst>
              <a:ahLst/>
              <a:cxnLst>
                <a:cxn ang="0">
                  <a:pos x="T0" y="T1"/>
                </a:cxn>
                <a:cxn ang="0">
                  <a:pos x="T2" y="T3"/>
                </a:cxn>
                <a:cxn ang="0">
                  <a:pos x="T4" y="T5"/>
                </a:cxn>
                <a:cxn ang="0">
                  <a:pos x="T6" y="T7"/>
                </a:cxn>
                <a:cxn ang="0">
                  <a:pos x="T8" y="T9"/>
                </a:cxn>
              </a:cxnLst>
              <a:rect l="0" t="0" r="r" b="b"/>
              <a:pathLst>
                <a:path w="28" h="23">
                  <a:moveTo>
                    <a:pt x="26" y="4"/>
                  </a:moveTo>
                  <a:cubicBezTo>
                    <a:pt x="28" y="7"/>
                    <a:pt x="24" y="13"/>
                    <a:pt x="18" y="18"/>
                  </a:cubicBezTo>
                  <a:cubicBezTo>
                    <a:pt x="11" y="22"/>
                    <a:pt x="4" y="23"/>
                    <a:pt x="2" y="19"/>
                  </a:cubicBezTo>
                  <a:cubicBezTo>
                    <a:pt x="0" y="15"/>
                    <a:pt x="3" y="9"/>
                    <a:pt x="10" y="5"/>
                  </a:cubicBezTo>
                  <a:cubicBezTo>
                    <a:pt x="16" y="1"/>
                    <a:pt x="23" y="0"/>
                    <a:pt x="26" y="4"/>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9" name="Freeform 416">
              <a:extLst>
                <a:ext uri="{FF2B5EF4-FFF2-40B4-BE49-F238E27FC236}">
                  <a16:creationId xmlns:a16="http://schemas.microsoft.com/office/drawing/2014/main" xmlns="" id="{6EA4BB39-E7ED-4B73-B32D-A807042032BB}"/>
                </a:ext>
              </a:extLst>
            </p:cNvPr>
            <p:cNvSpPr/>
            <p:nvPr/>
          </p:nvSpPr>
          <p:spPr bwMode="auto">
            <a:xfrm>
              <a:off x="13843" y="4672"/>
              <a:ext cx="113" cy="106"/>
            </a:xfrm>
            <a:custGeom>
              <a:avLst/>
              <a:gdLst>
                <a:gd name="T0" fmla="*/ 25 w 97"/>
                <a:gd name="T1" fmla="*/ 70 h 91"/>
                <a:gd name="T2" fmla="*/ 0 w 97"/>
                <a:gd name="T3" fmla="*/ 57 h 91"/>
                <a:gd name="T4" fmla="*/ 33 w 97"/>
                <a:gd name="T5" fmla="*/ 89 h 91"/>
                <a:gd name="T6" fmla="*/ 97 w 97"/>
                <a:gd name="T7" fmla="*/ 14 h 91"/>
                <a:gd name="T8" fmla="*/ 96 w 97"/>
                <a:gd name="T9" fmla="*/ 0 h 91"/>
                <a:gd name="T10" fmla="*/ 25 w 97"/>
                <a:gd name="T11" fmla="*/ 70 h 91"/>
              </a:gdLst>
              <a:ahLst/>
              <a:cxnLst>
                <a:cxn ang="0">
                  <a:pos x="T0" y="T1"/>
                </a:cxn>
                <a:cxn ang="0">
                  <a:pos x="T2" y="T3"/>
                </a:cxn>
                <a:cxn ang="0">
                  <a:pos x="T4" y="T5"/>
                </a:cxn>
                <a:cxn ang="0">
                  <a:pos x="T6" y="T7"/>
                </a:cxn>
                <a:cxn ang="0">
                  <a:pos x="T8" y="T9"/>
                </a:cxn>
                <a:cxn ang="0">
                  <a:pos x="T10" y="T11"/>
                </a:cxn>
              </a:cxnLst>
              <a:rect l="0" t="0" r="r" b="b"/>
              <a:pathLst>
                <a:path w="97" h="91">
                  <a:moveTo>
                    <a:pt x="25" y="70"/>
                  </a:moveTo>
                  <a:cubicBezTo>
                    <a:pt x="18" y="70"/>
                    <a:pt x="7" y="65"/>
                    <a:pt x="0" y="57"/>
                  </a:cubicBezTo>
                  <a:cubicBezTo>
                    <a:pt x="14" y="81"/>
                    <a:pt x="24" y="88"/>
                    <a:pt x="33" y="89"/>
                  </a:cubicBezTo>
                  <a:cubicBezTo>
                    <a:pt x="53" y="91"/>
                    <a:pt x="93" y="45"/>
                    <a:pt x="97" y="14"/>
                  </a:cubicBezTo>
                  <a:cubicBezTo>
                    <a:pt x="97" y="9"/>
                    <a:pt x="97" y="4"/>
                    <a:pt x="96" y="0"/>
                  </a:cubicBezTo>
                  <a:cubicBezTo>
                    <a:pt x="91" y="39"/>
                    <a:pt x="61" y="69"/>
                    <a:pt x="25" y="70"/>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0" name="Freeform 417">
              <a:extLst>
                <a:ext uri="{FF2B5EF4-FFF2-40B4-BE49-F238E27FC236}">
                  <a16:creationId xmlns:a16="http://schemas.microsoft.com/office/drawing/2014/main" xmlns="" id="{33A9EDE6-4BDB-4202-B78D-97B79569C7A0}"/>
                </a:ext>
              </a:extLst>
            </p:cNvPr>
            <p:cNvSpPr/>
            <p:nvPr/>
          </p:nvSpPr>
          <p:spPr bwMode="auto">
            <a:xfrm>
              <a:off x="13868" y="4772"/>
              <a:ext cx="20" cy="18"/>
            </a:xfrm>
            <a:custGeom>
              <a:avLst/>
              <a:gdLst>
                <a:gd name="T0" fmla="*/ 1 w 18"/>
                <a:gd name="T1" fmla="*/ 13 h 16"/>
                <a:gd name="T2" fmla="*/ 11 w 18"/>
                <a:gd name="T3" fmla="*/ 1 h 16"/>
                <a:gd name="T4" fmla="*/ 17 w 18"/>
                <a:gd name="T5" fmla="*/ 16 h 16"/>
                <a:gd name="T6" fmla="*/ 1 w 18"/>
                <a:gd name="T7" fmla="*/ 13 h 16"/>
              </a:gdLst>
              <a:ahLst/>
              <a:cxnLst>
                <a:cxn ang="0">
                  <a:pos x="T0" y="T1"/>
                </a:cxn>
                <a:cxn ang="0">
                  <a:pos x="T2" y="T3"/>
                </a:cxn>
                <a:cxn ang="0">
                  <a:pos x="T4" y="T5"/>
                </a:cxn>
                <a:cxn ang="0">
                  <a:pos x="T6" y="T7"/>
                </a:cxn>
              </a:cxnLst>
              <a:rect l="0" t="0" r="r" b="b"/>
              <a:pathLst>
                <a:path w="18" h="16">
                  <a:moveTo>
                    <a:pt x="1" y="13"/>
                  </a:moveTo>
                  <a:cubicBezTo>
                    <a:pt x="0" y="12"/>
                    <a:pt x="7" y="0"/>
                    <a:pt x="11" y="1"/>
                  </a:cubicBezTo>
                  <a:cubicBezTo>
                    <a:pt x="15" y="2"/>
                    <a:pt x="18" y="15"/>
                    <a:pt x="17" y="16"/>
                  </a:cubicBezTo>
                  <a:lnTo>
                    <a:pt x="1" y="13"/>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1" name="Freeform 418">
              <a:extLst>
                <a:ext uri="{FF2B5EF4-FFF2-40B4-BE49-F238E27FC236}">
                  <a16:creationId xmlns:a16="http://schemas.microsoft.com/office/drawing/2014/main" xmlns="" id="{1B52479F-386F-4446-9D7D-8BC9134EC428}"/>
                </a:ext>
              </a:extLst>
            </p:cNvPr>
            <p:cNvSpPr/>
            <p:nvPr/>
          </p:nvSpPr>
          <p:spPr bwMode="auto">
            <a:xfrm>
              <a:off x="14276" y="3261"/>
              <a:ext cx="114" cy="514"/>
            </a:xfrm>
            <a:custGeom>
              <a:avLst/>
              <a:gdLst>
                <a:gd name="T0" fmla="*/ 2 w 98"/>
                <a:gd name="T1" fmla="*/ 442 h 442"/>
                <a:gd name="T2" fmla="*/ 1 w 98"/>
                <a:gd name="T3" fmla="*/ 442 h 442"/>
                <a:gd name="T4" fmla="*/ 0 w 98"/>
                <a:gd name="T5" fmla="*/ 441 h 442"/>
                <a:gd name="T6" fmla="*/ 63 w 98"/>
                <a:gd name="T7" fmla="*/ 207 h 442"/>
                <a:gd name="T8" fmla="*/ 92 w 98"/>
                <a:gd name="T9" fmla="*/ 2 h 442"/>
                <a:gd name="T10" fmla="*/ 93 w 98"/>
                <a:gd name="T11" fmla="*/ 0 h 442"/>
                <a:gd name="T12" fmla="*/ 93 w 98"/>
                <a:gd name="T13" fmla="*/ 0 h 442"/>
                <a:gd name="T14" fmla="*/ 95 w 98"/>
                <a:gd name="T15" fmla="*/ 1 h 442"/>
                <a:gd name="T16" fmla="*/ 65 w 98"/>
                <a:gd name="T17" fmla="*/ 208 h 442"/>
                <a:gd name="T18" fmla="*/ 3 w 98"/>
                <a:gd name="T19" fmla="*/ 441 h 442"/>
                <a:gd name="T20" fmla="*/ 2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2" y="442"/>
                  </a:moveTo>
                  <a:cubicBezTo>
                    <a:pt x="1" y="442"/>
                    <a:pt x="1" y="442"/>
                    <a:pt x="1" y="442"/>
                  </a:cubicBezTo>
                  <a:cubicBezTo>
                    <a:pt x="0" y="441"/>
                    <a:pt x="0" y="441"/>
                    <a:pt x="0" y="441"/>
                  </a:cubicBezTo>
                  <a:cubicBezTo>
                    <a:pt x="1" y="439"/>
                    <a:pt x="30" y="310"/>
                    <a:pt x="63" y="207"/>
                  </a:cubicBezTo>
                  <a:cubicBezTo>
                    <a:pt x="96" y="102"/>
                    <a:pt x="92" y="3"/>
                    <a:pt x="92" y="2"/>
                  </a:cubicBezTo>
                  <a:cubicBezTo>
                    <a:pt x="93" y="0"/>
                    <a:pt x="93" y="0"/>
                    <a:pt x="93" y="0"/>
                  </a:cubicBezTo>
                  <a:cubicBezTo>
                    <a:pt x="93" y="0"/>
                    <a:pt x="93" y="0"/>
                    <a:pt x="93" y="0"/>
                  </a:cubicBezTo>
                  <a:cubicBezTo>
                    <a:pt x="95" y="1"/>
                    <a:pt x="95" y="1"/>
                    <a:pt x="95" y="1"/>
                  </a:cubicBezTo>
                  <a:cubicBezTo>
                    <a:pt x="95" y="2"/>
                    <a:pt x="98" y="102"/>
                    <a:pt x="65" y="208"/>
                  </a:cubicBezTo>
                  <a:cubicBezTo>
                    <a:pt x="33" y="310"/>
                    <a:pt x="3" y="440"/>
                    <a:pt x="3" y="441"/>
                  </a:cubicBezTo>
                  <a:lnTo>
                    <a:pt x="2"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2" name="Freeform 419">
              <a:extLst>
                <a:ext uri="{FF2B5EF4-FFF2-40B4-BE49-F238E27FC236}">
                  <a16:creationId xmlns:a16="http://schemas.microsoft.com/office/drawing/2014/main" xmlns="" id="{22B7968C-E3DA-428E-9A2A-760632E0A930}"/>
                </a:ext>
              </a:extLst>
            </p:cNvPr>
            <p:cNvSpPr/>
            <p:nvPr/>
          </p:nvSpPr>
          <p:spPr bwMode="auto">
            <a:xfrm>
              <a:off x="14331" y="3144"/>
              <a:ext cx="99" cy="122"/>
            </a:xfrm>
            <a:custGeom>
              <a:avLst/>
              <a:gdLst>
                <a:gd name="T0" fmla="*/ 85 w 86"/>
                <a:gd name="T1" fmla="*/ 40 h 105"/>
                <a:gd name="T2" fmla="*/ 47 w 86"/>
                <a:gd name="T3" fmla="*/ 104 h 105"/>
                <a:gd name="T4" fmla="*/ 1 w 86"/>
                <a:gd name="T5" fmla="*/ 46 h 105"/>
                <a:gd name="T6" fmla="*/ 40 w 86"/>
                <a:gd name="T7" fmla="*/ 1 h 105"/>
                <a:gd name="T8" fmla="*/ 85 w 86"/>
                <a:gd name="T9" fmla="*/ 40 h 105"/>
              </a:gdLst>
              <a:ahLst/>
              <a:cxnLst>
                <a:cxn ang="0">
                  <a:pos x="T0" y="T1"/>
                </a:cxn>
                <a:cxn ang="0">
                  <a:pos x="T2" y="T3"/>
                </a:cxn>
                <a:cxn ang="0">
                  <a:pos x="T4" y="T5"/>
                </a:cxn>
                <a:cxn ang="0">
                  <a:pos x="T6" y="T7"/>
                </a:cxn>
                <a:cxn ang="0">
                  <a:pos x="T8" y="T9"/>
                </a:cxn>
              </a:cxnLst>
              <a:rect l="0" t="0" r="r" b="b"/>
              <a:pathLst>
                <a:path w="86" h="105">
                  <a:moveTo>
                    <a:pt x="85" y="40"/>
                  </a:moveTo>
                  <a:cubicBezTo>
                    <a:pt x="86" y="63"/>
                    <a:pt x="62" y="103"/>
                    <a:pt x="47" y="104"/>
                  </a:cubicBezTo>
                  <a:cubicBezTo>
                    <a:pt x="30" y="105"/>
                    <a:pt x="3" y="69"/>
                    <a:pt x="1" y="46"/>
                  </a:cubicBezTo>
                  <a:cubicBezTo>
                    <a:pt x="0" y="23"/>
                    <a:pt x="17" y="3"/>
                    <a:pt x="40" y="1"/>
                  </a:cubicBezTo>
                  <a:cubicBezTo>
                    <a:pt x="63" y="0"/>
                    <a:pt x="83" y="17"/>
                    <a:pt x="85" y="40"/>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3" name="Freeform 420">
              <a:extLst>
                <a:ext uri="{FF2B5EF4-FFF2-40B4-BE49-F238E27FC236}">
                  <a16:creationId xmlns:a16="http://schemas.microsoft.com/office/drawing/2014/main" xmlns="" id="{AD64EE2E-94D7-4E90-8B70-B0A90CE2A817}"/>
                </a:ext>
              </a:extLst>
            </p:cNvPr>
            <p:cNvSpPr/>
            <p:nvPr/>
          </p:nvSpPr>
          <p:spPr bwMode="auto">
            <a:xfrm>
              <a:off x="14335" y="3151"/>
              <a:ext cx="68" cy="58"/>
            </a:xfrm>
            <a:custGeom>
              <a:avLst/>
              <a:gdLst>
                <a:gd name="T0" fmla="*/ 58 w 58"/>
                <a:gd name="T1" fmla="*/ 6 h 50"/>
                <a:gd name="T2" fmla="*/ 37 w 58"/>
                <a:gd name="T3" fmla="*/ 1 h 50"/>
                <a:gd name="T4" fmla="*/ 2 w 58"/>
                <a:gd name="T5" fmla="*/ 40 h 50"/>
                <a:gd name="T6" fmla="*/ 3 w 58"/>
                <a:gd name="T7" fmla="*/ 49 h 50"/>
                <a:gd name="T8" fmla="*/ 19 w 58"/>
                <a:gd name="T9" fmla="*/ 49 h 50"/>
                <a:gd name="T10" fmla="*/ 58 w 58"/>
                <a:gd name="T11" fmla="*/ 6 h 50"/>
              </a:gdLst>
              <a:ahLst/>
              <a:cxnLst>
                <a:cxn ang="0">
                  <a:pos x="T0" y="T1"/>
                </a:cxn>
                <a:cxn ang="0">
                  <a:pos x="T2" y="T3"/>
                </a:cxn>
                <a:cxn ang="0">
                  <a:pos x="T4" y="T5"/>
                </a:cxn>
                <a:cxn ang="0">
                  <a:pos x="T6" y="T7"/>
                </a:cxn>
                <a:cxn ang="0">
                  <a:pos x="T8" y="T9"/>
                </a:cxn>
                <a:cxn ang="0">
                  <a:pos x="T10" y="T11"/>
                </a:cxn>
              </a:cxnLst>
              <a:rect l="0" t="0" r="r" b="b"/>
              <a:pathLst>
                <a:path w="58" h="50">
                  <a:moveTo>
                    <a:pt x="58" y="6"/>
                  </a:moveTo>
                  <a:cubicBezTo>
                    <a:pt x="52" y="2"/>
                    <a:pt x="44" y="0"/>
                    <a:pt x="37" y="1"/>
                  </a:cubicBezTo>
                  <a:cubicBezTo>
                    <a:pt x="16" y="2"/>
                    <a:pt x="0" y="20"/>
                    <a:pt x="2" y="40"/>
                  </a:cubicBezTo>
                  <a:cubicBezTo>
                    <a:pt x="2" y="43"/>
                    <a:pt x="2" y="46"/>
                    <a:pt x="3" y="49"/>
                  </a:cubicBezTo>
                  <a:cubicBezTo>
                    <a:pt x="9" y="50"/>
                    <a:pt x="14" y="50"/>
                    <a:pt x="19" y="49"/>
                  </a:cubicBezTo>
                  <a:cubicBezTo>
                    <a:pt x="41" y="45"/>
                    <a:pt x="56" y="27"/>
                    <a:pt x="58"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4" name="Freeform 421">
              <a:extLst>
                <a:ext uri="{FF2B5EF4-FFF2-40B4-BE49-F238E27FC236}">
                  <a16:creationId xmlns:a16="http://schemas.microsoft.com/office/drawing/2014/main" xmlns="" id="{BD2C7521-0536-4D50-91A7-4DF656CC1565}"/>
                </a:ext>
              </a:extLst>
            </p:cNvPr>
            <p:cNvSpPr/>
            <p:nvPr/>
          </p:nvSpPr>
          <p:spPr bwMode="auto">
            <a:xfrm>
              <a:off x="14350" y="3161"/>
              <a:ext cx="22" cy="23"/>
            </a:xfrm>
            <a:custGeom>
              <a:avLst/>
              <a:gdLst>
                <a:gd name="T0" fmla="*/ 17 w 19"/>
                <a:gd name="T1" fmla="*/ 2 h 19"/>
                <a:gd name="T2" fmla="*/ 13 w 19"/>
                <a:gd name="T3" fmla="*/ 14 h 19"/>
                <a:gd name="T4" fmla="*/ 2 w 19"/>
                <a:gd name="T5" fmla="*/ 17 h 19"/>
                <a:gd name="T6" fmla="*/ 6 w 19"/>
                <a:gd name="T7" fmla="*/ 5 h 19"/>
                <a:gd name="T8" fmla="*/ 17 w 19"/>
                <a:gd name="T9" fmla="*/ 2 h 19"/>
              </a:gdLst>
              <a:ahLst/>
              <a:cxnLst>
                <a:cxn ang="0">
                  <a:pos x="T0" y="T1"/>
                </a:cxn>
                <a:cxn ang="0">
                  <a:pos x="T2" y="T3"/>
                </a:cxn>
                <a:cxn ang="0">
                  <a:pos x="T4" y="T5"/>
                </a:cxn>
                <a:cxn ang="0">
                  <a:pos x="T6" y="T7"/>
                </a:cxn>
                <a:cxn ang="0">
                  <a:pos x="T8" y="T9"/>
                </a:cxn>
              </a:cxnLst>
              <a:rect l="0" t="0" r="r" b="b"/>
              <a:pathLst>
                <a:path w="19" h="19">
                  <a:moveTo>
                    <a:pt x="17" y="2"/>
                  </a:moveTo>
                  <a:cubicBezTo>
                    <a:pt x="19" y="5"/>
                    <a:pt x="18" y="10"/>
                    <a:pt x="13" y="14"/>
                  </a:cubicBezTo>
                  <a:cubicBezTo>
                    <a:pt x="9" y="18"/>
                    <a:pt x="4" y="19"/>
                    <a:pt x="2" y="17"/>
                  </a:cubicBezTo>
                  <a:cubicBezTo>
                    <a:pt x="0" y="14"/>
                    <a:pt x="1" y="9"/>
                    <a:pt x="6" y="5"/>
                  </a:cubicBezTo>
                  <a:cubicBezTo>
                    <a:pt x="10" y="1"/>
                    <a:pt x="15" y="0"/>
                    <a:pt x="17"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5" name="Freeform 422">
              <a:extLst>
                <a:ext uri="{FF2B5EF4-FFF2-40B4-BE49-F238E27FC236}">
                  <a16:creationId xmlns:a16="http://schemas.microsoft.com/office/drawing/2014/main" xmlns="" id="{4A299B3F-2739-4038-AAD1-AD0332926FB8}"/>
                </a:ext>
              </a:extLst>
            </p:cNvPr>
            <p:cNvSpPr/>
            <p:nvPr/>
          </p:nvSpPr>
          <p:spPr bwMode="auto">
            <a:xfrm>
              <a:off x="14353" y="3179"/>
              <a:ext cx="77" cy="86"/>
            </a:xfrm>
            <a:custGeom>
              <a:avLst/>
              <a:gdLst>
                <a:gd name="T0" fmla="*/ 20 w 67"/>
                <a:gd name="T1" fmla="*/ 61 h 74"/>
                <a:gd name="T2" fmla="*/ 0 w 67"/>
                <a:gd name="T3" fmla="*/ 54 h 74"/>
                <a:gd name="T4" fmla="*/ 28 w 67"/>
                <a:gd name="T5" fmla="*/ 74 h 74"/>
                <a:gd name="T6" fmla="*/ 66 w 67"/>
                <a:gd name="T7" fmla="*/ 10 h 74"/>
                <a:gd name="T8" fmla="*/ 64 w 67"/>
                <a:gd name="T9" fmla="*/ 0 h 74"/>
                <a:gd name="T10" fmla="*/ 20 w 67"/>
                <a:gd name="T11" fmla="*/ 61 h 74"/>
              </a:gdLst>
              <a:ahLst/>
              <a:cxnLst>
                <a:cxn ang="0">
                  <a:pos x="T0" y="T1"/>
                </a:cxn>
                <a:cxn ang="0">
                  <a:pos x="T2" y="T3"/>
                </a:cxn>
                <a:cxn ang="0">
                  <a:pos x="T4" y="T5"/>
                </a:cxn>
                <a:cxn ang="0">
                  <a:pos x="T6" y="T7"/>
                </a:cxn>
                <a:cxn ang="0">
                  <a:pos x="T8" y="T9"/>
                </a:cxn>
                <a:cxn ang="0">
                  <a:pos x="T10" y="T11"/>
                </a:cxn>
              </a:cxnLst>
              <a:rect l="0" t="0" r="r" b="b"/>
              <a:pathLst>
                <a:path w="67" h="74">
                  <a:moveTo>
                    <a:pt x="20" y="61"/>
                  </a:moveTo>
                  <a:cubicBezTo>
                    <a:pt x="15" y="62"/>
                    <a:pt x="6" y="60"/>
                    <a:pt x="0" y="54"/>
                  </a:cubicBezTo>
                  <a:cubicBezTo>
                    <a:pt x="13" y="70"/>
                    <a:pt x="21" y="74"/>
                    <a:pt x="28" y="74"/>
                  </a:cubicBezTo>
                  <a:cubicBezTo>
                    <a:pt x="43" y="73"/>
                    <a:pt x="67" y="33"/>
                    <a:pt x="66" y="10"/>
                  </a:cubicBezTo>
                  <a:cubicBezTo>
                    <a:pt x="66" y="6"/>
                    <a:pt x="65" y="3"/>
                    <a:pt x="64" y="0"/>
                  </a:cubicBezTo>
                  <a:cubicBezTo>
                    <a:pt x="65" y="29"/>
                    <a:pt x="47" y="55"/>
                    <a:pt x="20" y="61"/>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6" name="Freeform 423">
              <a:extLst>
                <a:ext uri="{FF2B5EF4-FFF2-40B4-BE49-F238E27FC236}">
                  <a16:creationId xmlns:a16="http://schemas.microsoft.com/office/drawing/2014/main" xmlns="" id="{AB8A9027-42E4-4723-82F8-223B9F4C32F1}"/>
                </a:ext>
              </a:extLst>
            </p:cNvPr>
            <p:cNvSpPr/>
            <p:nvPr/>
          </p:nvSpPr>
          <p:spPr bwMode="auto">
            <a:xfrm>
              <a:off x="14377" y="3263"/>
              <a:ext cx="15" cy="12"/>
            </a:xfrm>
            <a:custGeom>
              <a:avLst/>
              <a:gdLst>
                <a:gd name="T0" fmla="*/ 1 w 13"/>
                <a:gd name="T1" fmla="*/ 11 h 11"/>
                <a:gd name="T2" fmla="*/ 6 w 13"/>
                <a:gd name="T3" fmla="*/ 1 h 11"/>
                <a:gd name="T4" fmla="*/ 13 w 13"/>
                <a:gd name="T5" fmla="*/ 11 h 11"/>
                <a:gd name="T6" fmla="*/ 1 w 13"/>
                <a:gd name="T7" fmla="*/ 11 h 11"/>
              </a:gdLst>
              <a:ahLst/>
              <a:cxnLst>
                <a:cxn ang="0">
                  <a:pos x="T0" y="T1"/>
                </a:cxn>
                <a:cxn ang="0">
                  <a:pos x="T2" y="T3"/>
                </a:cxn>
                <a:cxn ang="0">
                  <a:pos x="T4" y="T5"/>
                </a:cxn>
                <a:cxn ang="0">
                  <a:pos x="T6" y="T7"/>
                </a:cxn>
              </a:cxnLst>
              <a:rect l="0" t="0" r="r" b="b"/>
              <a:pathLst>
                <a:path w="13" h="11">
                  <a:moveTo>
                    <a:pt x="1" y="11"/>
                  </a:moveTo>
                  <a:cubicBezTo>
                    <a:pt x="0" y="10"/>
                    <a:pt x="3" y="1"/>
                    <a:pt x="6" y="1"/>
                  </a:cubicBezTo>
                  <a:cubicBezTo>
                    <a:pt x="9" y="0"/>
                    <a:pt x="13" y="10"/>
                    <a:pt x="13" y="11"/>
                  </a:cubicBezTo>
                  <a:lnTo>
                    <a:pt x="1"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7" name="Freeform 424">
              <a:extLst>
                <a:ext uri="{FF2B5EF4-FFF2-40B4-BE49-F238E27FC236}">
                  <a16:creationId xmlns:a16="http://schemas.microsoft.com/office/drawing/2014/main" xmlns="" id="{86721202-8082-4C69-B944-9D3D920321E0}"/>
                </a:ext>
              </a:extLst>
            </p:cNvPr>
            <p:cNvSpPr/>
            <p:nvPr/>
          </p:nvSpPr>
          <p:spPr bwMode="auto">
            <a:xfrm>
              <a:off x="14375" y="3131"/>
              <a:ext cx="113" cy="514"/>
            </a:xfrm>
            <a:custGeom>
              <a:avLst/>
              <a:gdLst>
                <a:gd name="T0" fmla="*/ 1 w 98"/>
                <a:gd name="T1" fmla="*/ 442 h 442"/>
                <a:gd name="T2" fmla="*/ 1 w 98"/>
                <a:gd name="T3" fmla="*/ 442 h 442"/>
                <a:gd name="T4" fmla="*/ 0 w 98"/>
                <a:gd name="T5" fmla="*/ 440 h 442"/>
                <a:gd name="T6" fmla="*/ 62 w 98"/>
                <a:gd name="T7" fmla="*/ 207 h 442"/>
                <a:gd name="T8" fmla="*/ 92 w 98"/>
                <a:gd name="T9" fmla="*/ 1 h 442"/>
                <a:gd name="T10" fmla="*/ 93 w 98"/>
                <a:gd name="T11" fmla="*/ 0 h 442"/>
                <a:gd name="T12" fmla="*/ 93 w 98"/>
                <a:gd name="T13" fmla="*/ 0 h 442"/>
                <a:gd name="T14" fmla="*/ 94 w 98"/>
                <a:gd name="T15" fmla="*/ 1 h 442"/>
                <a:gd name="T16" fmla="*/ 64 w 98"/>
                <a:gd name="T17" fmla="*/ 208 h 442"/>
                <a:gd name="T18" fmla="*/ 2 w 98"/>
                <a:gd name="T19" fmla="*/ 441 h 442"/>
                <a:gd name="T20" fmla="*/ 1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1" y="442"/>
                  </a:moveTo>
                  <a:cubicBezTo>
                    <a:pt x="1" y="442"/>
                    <a:pt x="1" y="442"/>
                    <a:pt x="1" y="442"/>
                  </a:cubicBezTo>
                  <a:cubicBezTo>
                    <a:pt x="0" y="440"/>
                    <a:pt x="0" y="440"/>
                    <a:pt x="0" y="440"/>
                  </a:cubicBezTo>
                  <a:cubicBezTo>
                    <a:pt x="0" y="439"/>
                    <a:pt x="30" y="309"/>
                    <a:pt x="62" y="207"/>
                  </a:cubicBezTo>
                  <a:cubicBezTo>
                    <a:pt x="95" y="101"/>
                    <a:pt x="92" y="2"/>
                    <a:pt x="92" y="1"/>
                  </a:cubicBezTo>
                  <a:cubicBezTo>
                    <a:pt x="93" y="0"/>
                    <a:pt x="93" y="0"/>
                    <a:pt x="93" y="0"/>
                  </a:cubicBezTo>
                  <a:cubicBezTo>
                    <a:pt x="93" y="0"/>
                    <a:pt x="93" y="0"/>
                    <a:pt x="93" y="0"/>
                  </a:cubicBezTo>
                  <a:cubicBezTo>
                    <a:pt x="94" y="1"/>
                    <a:pt x="94" y="1"/>
                    <a:pt x="94" y="1"/>
                  </a:cubicBezTo>
                  <a:cubicBezTo>
                    <a:pt x="94" y="2"/>
                    <a:pt x="98" y="101"/>
                    <a:pt x="64" y="208"/>
                  </a:cubicBezTo>
                  <a:cubicBezTo>
                    <a:pt x="32" y="310"/>
                    <a:pt x="3" y="439"/>
                    <a:pt x="2" y="441"/>
                  </a:cubicBezTo>
                  <a:lnTo>
                    <a:pt x="1"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8" name="Freeform 425">
              <a:extLst>
                <a:ext uri="{FF2B5EF4-FFF2-40B4-BE49-F238E27FC236}">
                  <a16:creationId xmlns:a16="http://schemas.microsoft.com/office/drawing/2014/main" xmlns="" id="{F075A34B-C69C-434B-90CF-6949D06537BF}"/>
                </a:ext>
              </a:extLst>
            </p:cNvPr>
            <p:cNvSpPr/>
            <p:nvPr/>
          </p:nvSpPr>
          <p:spPr bwMode="auto">
            <a:xfrm>
              <a:off x="14428" y="3013"/>
              <a:ext cx="101" cy="122"/>
            </a:xfrm>
            <a:custGeom>
              <a:avLst/>
              <a:gdLst>
                <a:gd name="T0" fmla="*/ 85 w 87"/>
                <a:gd name="T1" fmla="*/ 41 h 105"/>
                <a:gd name="T2" fmla="*/ 47 w 87"/>
                <a:gd name="T3" fmla="*/ 104 h 105"/>
                <a:gd name="T4" fmla="*/ 2 w 87"/>
                <a:gd name="T5" fmla="*/ 46 h 105"/>
                <a:gd name="T6" fmla="*/ 41 w 87"/>
                <a:gd name="T7" fmla="*/ 2 h 105"/>
                <a:gd name="T8" fmla="*/ 85 w 87"/>
                <a:gd name="T9" fmla="*/ 41 h 105"/>
              </a:gdLst>
              <a:ahLst/>
              <a:cxnLst>
                <a:cxn ang="0">
                  <a:pos x="T0" y="T1"/>
                </a:cxn>
                <a:cxn ang="0">
                  <a:pos x="T2" y="T3"/>
                </a:cxn>
                <a:cxn ang="0">
                  <a:pos x="T4" y="T5"/>
                </a:cxn>
                <a:cxn ang="0">
                  <a:pos x="T6" y="T7"/>
                </a:cxn>
                <a:cxn ang="0">
                  <a:pos x="T8" y="T9"/>
                </a:cxn>
              </a:cxnLst>
              <a:rect l="0" t="0" r="r" b="b"/>
              <a:pathLst>
                <a:path w="87" h="105">
                  <a:moveTo>
                    <a:pt x="85" y="41"/>
                  </a:moveTo>
                  <a:cubicBezTo>
                    <a:pt x="87" y="64"/>
                    <a:pt x="63" y="103"/>
                    <a:pt x="47" y="104"/>
                  </a:cubicBezTo>
                  <a:cubicBezTo>
                    <a:pt x="30" y="105"/>
                    <a:pt x="3" y="69"/>
                    <a:pt x="2" y="46"/>
                  </a:cubicBezTo>
                  <a:cubicBezTo>
                    <a:pt x="0" y="23"/>
                    <a:pt x="17" y="3"/>
                    <a:pt x="41" y="2"/>
                  </a:cubicBezTo>
                  <a:cubicBezTo>
                    <a:pt x="64" y="0"/>
                    <a:pt x="84" y="17"/>
                    <a:pt x="85" y="41"/>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9" name="Freeform 426">
              <a:extLst>
                <a:ext uri="{FF2B5EF4-FFF2-40B4-BE49-F238E27FC236}">
                  <a16:creationId xmlns:a16="http://schemas.microsoft.com/office/drawing/2014/main" xmlns="" id="{8F7DF4B5-1125-473C-84F8-C66BD923368B}"/>
                </a:ext>
              </a:extLst>
            </p:cNvPr>
            <p:cNvSpPr/>
            <p:nvPr/>
          </p:nvSpPr>
          <p:spPr bwMode="auto">
            <a:xfrm>
              <a:off x="14434" y="3021"/>
              <a:ext cx="66" cy="57"/>
            </a:xfrm>
            <a:custGeom>
              <a:avLst/>
              <a:gdLst>
                <a:gd name="T0" fmla="*/ 57 w 57"/>
                <a:gd name="T1" fmla="*/ 5 h 49"/>
                <a:gd name="T2" fmla="*/ 36 w 57"/>
                <a:gd name="T3" fmla="*/ 0 h 49"/>
                <a:gd name="T4" fmla="*/ 1 w 57"/>
                <a:gd name="T5" fmla="*/ 40 h 49"/>
                <a:gd name="T6" fmla="*/ 3 w 57"/>
                <a:gd name="T7" fmla="*/ 49 h 49"/>
                <a:gd name="T8" fmla="*/ 19 w 57"/>
                <a:gd name="T9" fmla="*/ 48 h 49"/>
                <a:gd name="T10" fmla="*/ 57 w 57"/>
                <a:gd name="T11" fmla="*/ 5 h 49"/>
              </a:gdLst>
              <a:ahLst/>
              <a:cxnLst>
                <a:cxn ang="0">
                  <a:pos x="T0" y="T1"/>
                </a:cxn>
                <a:cxn ang="0">
                  <a:pos x="T2" y="T3"/>
                </a:cxn>
                <a:cxn ang="0">
                  <a:pos x="T4" y="T5"/>
                </a:cxn>
                <a:cxn ang="0">
                  <a:pos x="T6" y="T7"/>
                </a:cxn>
                <a:cxn ang="0">
                  <a:pos x="T8" y="T9"/>
                </a:cxn>
                <a:cxn ang="0">
                  <a:pos x="T10" y="T11"/>
                </a:cxn>
              </a:cxnLst>
              <a:rect l="0" t="0" r="r" b="b"/>
              <a:pathLst>
                <a:path w="57" h="49">
                  <a:moveTo>
                    <a:pt x="57" y="5"/>
                  </a:moveTo>
                  <a:cubicBezTo>
                    <a:pt x="51" y="1"/>
                    <a:pt x="44" y="0"/>
                    <a:pt x="36" y="0"/>
                  </a:cubicBezTo>
                  <a:cubicBezTo>
                    <a:pt x="15" y="1"/>
                    <a:pt x="0" y="19"/>
                    <a:pt x="1" y="40"/>
                  </a:cubicBezTo>
                  <a:cubicBezTo>
                    <a:pt x="1" y="43"/>
                    <a:pt x="2" y="46"/>
                    <a:pt x="3" y="49"/>
                  </a:cubicBezTo>
                  <a:cubicBezTo>
                    <a:pt x="8" y="49"/>
                    <a:pt x="13" y="49"/>
                    <a:pt x="19" y="48"/>
                  </a:cubicBezTo>
                  <a:cubicBezTo>
                    <a:pt x="40" y="44"/>
                    <a:pt x="56" y="26"/>
                    <a:pt x="57" y="5"/>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0" name="Freeform 427">
              <a:extLst>
                <a:ext uri="{FF2B5EF4-FFF2-40B4-BE49-F238E27FC236}">
                  <a16:creationId xmlns:a16="http://schemas.microsoft.com/office/drawing/2014/main" xmlns="" id="{7825426B-8B04-4B9C-B5D8-8BA5B1F3CAB1}"/>
                </a:ext>
              </a:extLst>
            </p:cNvPr>
            <p:cNvSpPr/>
            <p:nvPr/>
          </p:nvSpPr>
          <p:spPr bwMode="auto">
            <a:xfrm>
              <a:off x="14448" y="3030"/>
              <a:ext cx="23" cy="22"/>
            </a:xfrm>
            <a:custGeom>
              <a:avLst/>
              <a:gdLst>
                <a:gd name="T0" fmla="*/ 18 w 20"/>
                <a:gd name="T1" fmla="*/ 3 h 19"/>
                <a:gd name="T2" fmla="*/ 14 w 20"/>
                <a:gd name="T3" fmla="*/ 14 h 19"/>
                <a:gd name="T4" fmla="*/ 2 w 20"/>
                <a:gd name="T5" fmla="*/ 17 h 19"/>
                <a:gd name="T6" fmla="*/ 6 w 20"/>
                <a:gd name="T7" fmla="*/ 6 h 19"/>
                <a:gd name="T8" fmla="*/ 18 w 20"/>
                <a:gd name="T9" fmla="*/ 3 h 19"/>
              </a:gdLst>
              <a:ahLst/>
              <a:cxnLst>
                <a:cxn ang="0">
                  <a:pos x="T0" y="T1"/>
                </a:cxn>
                <a:cxn ang="0">
                  <a:pos x="T2" y="T3"/>
                </a:cxn>
                <a:cxn ang="0">
                  <a:pos x="T4" y="T5"/>
                </a:cxn>
                <a:cxn ang="0">
                  <a:pos x="T6" y="T7"/>
                </a:cxn>
                <a:cxn ang="0">
                  <a:pos x="T8" y="T9"/>
                </a:cxn>
              </a:cxnLst>
              <a:rect l="0" t="0" r="r" b="b"/>
              <a:pathLst>
                <a:path w="20" h="19">
                  <a:moveTo>
                    <a:pt x="18" y="3"/>
                  </a:moveTo>
                  <a:cubicBezTo>
                    <a:pt x="20" y="5"/>
                    <a:pt x="18" y="10"/>
                    <a:pt x="14" y="14"/>
                  </a:cubicBezTo>
                  <a:cubicBezTo>
                    <a:pt x="9" y="18"/>
                    <a:pt x="4" y="19"/>
                    <a:pt x="2" y="17"/>
                  </a:cubicBezTo>
                  <a:cubicBezTo>
                    <a:pt x="0" y="15"/>
                    <a:pt x="2" y="10"/>
                    <a:pt x="6" y="6"/>
                  </a:cubicBezTo>
                  <a:cubicBezTo>
                    <a:pt x="10" y="2"/>
                    <a:pt x="15" y="0"/>
                    <a:pt x="18"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1" name="Freeform 428">
              <a:extLst>
                <a:ext uri="{FF2B5EF4-FFF2-40B4-BE49-F238E27FC236}">
                  <a16:creationId xmlns:a16="http://schemas.microsoft.com/office/drawing/2014/main" xmlns="" id="{9CE9D327-3568-446F-81C2-E69352B80B8B}"/>
                </a:ext>
              </a:extLst>
            </p:cNvPr>
            <p:cNvSpPr/>
            <p:nvPr/>
          </p:nvSpPr>
          <p:spPr bwMode="auto">
            <a:xfrm>
              <a:off x="14450" y="3048"/>
              <a:ext cx="79" cy="87"/>
            </a:xfrm>
            <a:custGeom>
              <a:avLst/>
              <a:gdLst>
                <a:gd name="T0" fmla="*/ 20 w 68"/>
                <a:gd name="T1" fmla="*/ 61 h 75"/>
                <a:gd name="T2" fmla="*/ 0 w 68"/>
                <a:gd name="T3" fmla="*/ 55 h 75"/>
                <a:gd name="T4" fmla="*/ 28 w 68"/>
                <a:gd name="T5" fmla="*/ 74 h 75"/>
                <a:gd name="T6" fmla="*/ 66 w 68"/>
                <a:gd name="T7" fmla="*/ 11 h 75"/>
                <a:gd name="T8" fmla="*/ 64 w 68"/>
                <a:gd name="T9" fmla="*/ 0 h 75"/>
                <a:gd name="T10" fmla="*/ 20 w 68"/>
                <a:gd name="T11" fmla="*/ 61 h 75"/>
              </a:gdLst>
              <a:ahLst/>
              <a:cxnLst>
                <a:cxn ang="0">
                  <a:pos x="T0" y="T1"/>
                </a:cxn>
                <a:cxn ang="0">
                  <a:pos x="T2" y="T3"/>
                </a:cxn>
                <a:cxn ang="0">
                  <a:pos x="T4" y="T5"/>
                </a:cxn>
                <a:cxn ang="0">
                  <a:pos x="T6" y="T7"/>
                </a:cxn>
                <a:cxn ang="0">
                  <a:pos x="T8" y="T9"/>
                </a:cxn>
                <a:cxn ang="0">
                  <a:pos x="T10" y="T11"/>
                </a:cxn>
              </a:cxnLst>
              <a:rect l="0" t="0" r="r" b="b"/>
              <a:pathLst>
                <a:path w="68" h="75">
                  <a:moveTo>
                    <a:pt x="20" y="61"/>
                  </a:moveTo>
                  <a:cubicBezTo>
                    <a:pt x="15" y="62"/>
                    <a:pt x="6" y="60"/>
                    <a:pt x="0" y="55"/>
                  </a:cubicBezTo>
                  <a:cubicBezTo>
                    <a:pt x="13" y="71"/>
                    <a:pt x="22" y="75"/>
                    <a:pt x="28" y="74"/>
                  </a:cubicBezTo>
                  <a:cubicBezTo>
                    <a:pt x="44" y="73"/>
                    <a:pt x="68" y="34"/>
                    <a:pt x="66" y="11"/>
                  </a:cubicBezTo>
                  <a:cubicBezTo>
                    <a:pt x="66" y="7"/>
                    <a:pt x="65" y="3"/>
                    <a:pt x="64" y="0"/>
                  </a:cubicBezTo>
                  <a:cubicBezTo>
                    <a:pt x="65" y="30"/>
                    <a:pt x="47" y="56"/>
                    <a:pt x="20" y="61"/>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2" name="Freeform 429">
              <a:extLst>
                <a:ext uri="{FF2B5EF4-FFF2-40B4-BE49-F238E27FC236}">
                  <a16:creationId xmlns:a16="http://schemas.microsoft.com/office/drawing/2014/main" xmlns="" id="{2263F813-848E-40DB-812E-07F256A00BC1}"/>
                </a:ext>
              </a:extLst>
            </p:cNvPr>
            <p:cNvSpPr/>
            <p:nvPr/>
          </p:nvSpPr>
          <p:spPr bwMode="auto">
            <a:xfrm>
              <a:off x="14475" y="3132"/>
              <a:ext cx="16" cy="12"/>
            </a:xfrm>
            <a:custGeom>
              <a:avLst/>
              <a:gdLst>
                <a:gd name="T0" fmla="*/ 1 w 14"/>
                <a:gd name="T1" fmla="*/ 10 h 10"/>
                <a:gd name="T2" fmla="*/ 7 w 14"/>
                <a:gd name="T3" fmla="*/ 0 h 10"/>
                <a:gd name="T4" fmla="*/ 13 w 14"/>
                <a:gd name="T5" fmla="*/ 10 h 10"/>
                <a:gd name="T6" fmla="*/ 1 w 14"/>
                <a:gd name="T7" fmla="*/ 10 h 10"/>
              </a:gdLst>
              <a:ahLst/>
              <a:cxnLst>
                <a:cxn ang="0">
                  <a:pos x="T0" y="T1"/>
                </a:cxn>
                <a:cxn ang="0">
                  <a:pos x="T2" y="T3"/>
                </a:cxn>
                <a:cxn ang="0">
                  <a:pos x="T4" y="T5"/>
                </a:cxn>
                <a:cxn ang="0">
                  <a:pos x="T6" y="T7"/>
                </a:cxn>
              </a:cxnLst>
              <a:rect l="0" t="0" r="r" b="b"/>
              <a:pathLst>
                <a:path w="14" h="10">
                  <a:moveTo>
                    <a:pt x="1" y="10"/>
                  </a:moveTo>
                  <a:cubicBezTo>
                    <a:pt x="0" y="10"/>
                    <a:pt x="4" y="0"/>
                    <a:pt x="7" y="0"/>
                  </a:cubicBezTo>
                  <a:cubicBezTo>
                    <a:pt x="10" y="0"/>
                    <a:pt x="14" y="9"/>
                    <a:pt x="13" y="10"/>
                  </a:cubicBezTo>
                  <a:lnTo>
                    <a:pt x="1" y="10"/>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3" name="Freeform 430">
              <a:extLst>
                <a:ext uri="{FF2B5EF4-FFF2-40B4-BE49-F238E27FC236}">
                  <a16:creationId xmlns:a16="http://schemas.microsoft.com/office/drawing/2014/main" xmlns="" id="{4D781309-11F6-4524-8E31-78EB72F9002D}"/>
                </a:ext>
              </a:extLst>
            </p:cNvPr>
            <p:cNvSpPr/>
            <p:nvPr/>
          </p:nvSpPr>
          <p:spPr bwMode="auto">
            <a:xfrm>
              <a:off x="14448" y="3550"/>
              <a:ext cx="145" cy="655"/>
            </a:xfrm>
            <a:custGeom>
              <a:avLst/>
              <a:gdLst>
                <a:gd name="T0" fmla="*/ 2 w 125"/>
                <a:gd name="T1" fmla="*/ 564 h 564"/>
                <a:gd name="T2" fmla="*/ 2 w 125"/>
                <a:gd name="T3" fmla="*/ 564 h 564"/>
                <a:gd name="T4" fmla="*/ 0 w 125"/>
                <a:gd name="T5" fmla="*/ 563 h 564"/>
                <a:gd name="T6" fmla="*/ 80 w 125"/>
                <a:gd name="T7" fmla="*/ 265 h 564"/>
                <a:gd name="T8" fmla="*/ 117 w 125"/>
                <a:gd name="T9" fmla="*/ 2 h 564"/>
                <a:gd name="T10" fmla="*/ 119 w 125"/>
                <a:gd name="T11" fmla="*/ 0 h 564"/>
                <a:gd name="T12" fmla="*/ 119 w 125"/>
                <a:gd name="T13" fmla="*/ 0 h 564"/>
                <a:gd name="T14" fmla="*/ 121 w 125"/>
                <a:gd name="T15" fmla="*/ 2 h 564"/>
                <a:gd name="T16" fmla="*/ 83 w 125"/>
                <a:gd name="T17" fmla="*/ 266 h 564"/>
                <a:gd name="T18" fmla="*/ 3 w 125"/>
                <a:gd name="T19" fmla="*/ 563 h 564"/>
                <a:gd name="T20" fmla="*/ 2 w 125"/>
                <a:gd name="T21"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564">
                  <a:moveTo>
                    <a:pt x="2" y="564"/>
                  </a:moveTo>
                  <a:cubicBezTo>
                    <a:pt x="2" y="564"/>
                    <a:pt x="2" y="564"/>
                    <a:pt x="2" y="564"/>
                  </a:cubicBezTo>
                  <a:cubicBezTo>
                    <a:pt x="0" y="563"/>
                    <a:pt x="0" y="563"/>
                    <a:pt x="0" y="563"/>
                  </a:cubicBezTo>
                  <a:cubicBezTo>
                    <a:pt x="1" y="561"/>
                    <a:pt x="38" y="395"/>
                    <a:pt x="80" y="265"/>
                  </a:cubicBezTo>
                  <a:cubicBezTo>
                    <a:pt x="122" y="130"/>
                    <a:pt x="117" y="3"/>
                    <a:pt x="117" y="2"/>
                  </a:cubicBezTo>
                  <a:cubicBezTo>
                    <a:pt x="119" y="0"/>
                    <a:pt x="119" y="0"/>
                    <a:pt x="119" y="0"/>
                  </a:cubicBezTo>
                  <a:cubicBezTo>
                    <a:pt x="119" y="0"/>
                    <a:pt x="119" y="0"/>
                    <a:pt x="119" y="0"/>
                  </a:cubicBezTo>
                  <a:cubicBezTo>
                    <a:pt x="121" y="2"/>
                    <a:pt x="121" y="2"/>
                    <a:pt x="121" y="2"/>
                  </a:cubicBezTo>
                  <a:cubicBezTo>
                    <a:pt x="121" y="3"/>
                    <a:pt x="125" y="130"/>
                    <a:pt x="83" y="266"/>
                  </a:cubicBezTo>
                  <a:cubicBezTo>
                    <a:pt x="42" y="396"/>
                    <a:pt x="4" y="562"/>
                    <a:pt x="3" y="563"/>
                  </a:cubicBezTo>
                  <a:lnTo>
                    <a:pt x="2" y="564"/>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4" name="Freeform 431">
              <a:extLst>
                <a:ext uri="{FF2B5EF4-FFF2-40B4-BE49-F238E27FC236}">
                  <a16:creationId xmlns:a16="http://schemas.microsoft.com/office/drawing/2014/main" xmlns="" id="{7D6C9DFA-F5D1-4174-B59A-7A275F8854FB}"/>
                </a:ext>
              </a:extLst>
            </p:cNvPr>
            <p:cNvSpPr/>
            <p:nvPr/>
          </p:nvSpPr>
          <p:spPr bwMode="auto">
            <a:xfrm>
              <a:off x="14516" y="3398"/>
              <a:ext cx="129" cy="157"/>
            </a:xfrm>
            <a:custGeom>
              <a:avLst/>
              <a:gdLst>
                <a:gd name="T0" fmla="*/ 109 w 111"/>
                <a:gd name="T1" fmla="*/ 52 h 135"/>
                <a:gd name="T2" fmla="*/ 61 w 111"/>
                <a:gd name="T3" fmla="*/ 133 h 135"/>
                <a:gd name="T4" fmla="*/ 2 w 111"/>
                <a:gd name="T5" fmla="*/ 59 h 135"/>
                <a:gd name="T6" fmla="*/ 52 w 111"/>
                <a:gd name="T7" fmla="*/ 2 h 135"/>
                <a:gd name="T8" fmla="*/ 109 w 111"/>
                <a:gd name="T9" fmla="*/ 52 h 135"/>
              </a:gdLst>
              <a:ahLst/>
              <a:cxnLst>
                <a:cxn ang="0">
                  <a:pos x="T0" y="T1"/>
                </a:cxn>
                <a:cxn ang="0">
                  <a:pos x="T2" y="T3"/>
                </a:cxn>
                <a:cxn ang="0">
                  <a:pos x="T4" y="T5"/>
                </a:cxn>
                <a:cxn ang="0">
                  <a:pos x="T6" y="T7"/>
                </a:cxn>
                <a:cxn ang="0">
                  <a:pos x="T8" y="T9"/>
                </a:cxn>
              </a:cxnLst>
              <a:rect l="0" t="0" r="r" b="b"/>
              <a:pathLst>
                <a:path w="111" h="135">
                  <a:moveTo>
                    <a:pt x="109" y="52"/>
                  </a:moveTo>
                  <a:cubicBezTo>
                    <a:pt x="111" y="82"/>
                    <a:pt x="80" y="132"/>
                    <a:pt x="61" y="133"/>
                  </a:cubicBezTo>
                  <a:cubicBezTo>
                    <a:pt x="39" y="135"/>
                    <a:pt x="4" y="89"/>
                    <a:pt x="2" y="59"/>
                  </a:cubicBezTo>
                  <a:cubicBezTo>
                    <a:pt x="0" y="30"/>
                    <a:pt x="23" y="4"/>
                    <a:pt x="52" y="2"/>
                  </a:cubicBezTo>
                  <a:cubicBezTo>
                    <a:pt x="82" y="0"/>
                    <a:pt x="107" y="23"/>
                    <a:pt x="109" y="52"/>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5" name="Freeform 432">
              <a:extLst>
                <a:ext uri="{FF2B5EF4-FFF2-40B4-BE49-F238E27FC236}">
                  <a16:creationId xmlns:a16="http://schemas.microsoft.com/office/drawing/2014/main" xmlns="" id="{E63D0E3A-7906-4875-9F35-45EF86D3CBD3}"/>
                </a:ext>
              </a:extLst>
            </p:cNvPr>
            <p:cNvSpPr/>
            <p:nvPr/>
          </p:nvSpPr>
          <p:spPr bwMode="auto">
            <a:xfrm>
              <a:off x="14523" y="3409"/>
              <a:ext cx="86" cy="73"/>
            </a:xfrm>
            <a:custGeom>
              <a:avLst/>
              <a:gdLst>
                <a:gd name="T0" fmla="*/ 74 w 74"/>
                <a:gd name="T1" fmla="*/ 7 h 63"/>
                <a:gd name="T2" fmla="*/ 47 w 74"/>
                <a:gd name="T3" fmla="*/ 0 h 63"/>
                <a:gd name="T4" fmla="*/ 2 w 74"/>
                <a:gd name="T5" fmla="*/ 51 h 63"/>
                <a:gd name="T6" fmla="*/ 4 w 74"/>
                <a:gd name="T7" fmla="*/ 62 h 63"/>
                <a:gd name="T8" fmla="*/ 25 w 74"/>
                <a:gd name="T9" fmla="*/ 62 h 63"/>
                <a:gd name="T10" fmla="*/ 74 w 74"/>
                <a:gd name="T11" fmla="*/ 7 h 63"/>
              </a:gdLst>
              <a:ahLst/>
              <a:cxnLst>
                <a:cxn ang="0">
                  <a:pos x="T0" y="T1"/>
                </a:cxn>
                <a:cxn ang="0">
                  <a:pos x="T2" y="T3"/>
                </a:cxn>
                <a:cxn ang="0">
                  <a:pos x="T4" y="T5"/>
                </a:cxn>
                <a:cxn ang="0">
                  <a:pos x="T6" y="T7"/>
                </a:cxn>
                <a:cxn ang="0">
                  <a:pos x="T8" y="T9"/>
                </a:cxn>
                <a:cxn ang="0">
                  <a:pos x="T10" y="T11"/>
                </a:cxn>
              </a:cxnLst>
              <a:rect l="0" t="0" r="r" b="b"/>
              <a:pathLst>
                <a:path w="74" h="63">
                  <a:moveTo>
                    <a:pt x="74" y="7"/>
                  </a:moveTo>
                  <a:cubicBezTo>
                    <a:pt x="66" y="2"/>
                    <a:pt x="57" y="0"/>
                    <a:pt x="47" y="0"/>
                  </a:cubicBezTo>
                  <a:cubicBezTo>
                    <a:pt x="20" y="2"/>
                    <a:pt x="0" y="25"/>
                    <a:pt x="2" y="51"/>
                  </a:cubicBezTo>
                  <a:cubicBezTo>
                    <a:pt x="2" y="55"/>
                    <a:pt x="3" y="58"/>
                    <a:pt x="4" y="62"/>
                  </a:cubicBezTo>
                  <a:cubicBezTo>
                    <a:pt x="11" y="63"/>
                    <a:pt x="18" y="63"/>
                    <a:pt x="25" y="62"/>
                  </a:cubicBezTo>
                  <a:cubicBezTo>
                    <a:pt x="52" y="57"/>
                    <a:pt x="72" y="34"/>
                    <a:pt x="74" y="7"/>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6" name="Freeform 433">
              <a:extLst>
                <a:ext uri="{FF2B5EF4-FFF2-40B4-BE49-F238E27FC236}">
                  <a16:creationId xmlns:a16="http://schemas.microsoft.com/office/drawing/2014/main" xmlns="" id="{C484BCBD-25F0-4631-BF52-BDEE18CDEAD5}"/>
                </a:ext>
              </a:extLst>
            </p:cNvPr>
            <p:cNvSpPr/>
            <p:nvPr/>
          </p:nvSpPr>
          <p:spPr bwMode="auto">
            <a:xfrm>
              <a:off x="14542" y="3422"/>
              <a:ext cx="29" cy="28"/>
            </a:xfrm>
            <a:custGeom>
              <a:avLst/>
              <a:gdLst>
                <a:gd name="T0" fmla="*/ 22 w 25"/>
                <a:gd name="T1" fmla="*/ 3 h 24"/>
                <a:gd name="T2" fmla="*/ 18 w 25"/>
                <a:gd name="T3" fmla="*/ 18 h 24"/>
                <a:gd name="T4" fmla="*/ 3 w 25"/>
                <a:gd name="T5" fmla="*/ 21 h 24"/>
                <a:gd name="T6" fmla="*/ 8 w 25"/>
                <a:gd name="T7" fmla="*/ 7 h 24"/>
                <a:gd name="T8" fmla="*/ 22 w 25"/>
                <a:gd name="T9" fmla="*/ 3 h 24"/>
              </a:gdLst>
              <a:ahLst/>
              <a:cxnLst>
                <a:cxn ang="0">
                  <a:pos x="T0" y="T1"/>
                </a:cxn>
                <a:cxn ang="0">
                  <a:pos x="T2" y="T3"/>
                </a:cxn>
                <a:cxn ang="0">
                  <a:pos x="T4" y="T5"/>
                </a:cxn>
                <a:cxn ang="0">
                  <a:pos x="T6" y="T7"/>
                </a:cxn>
                <a:cxn ang="0">
                  <a:pos x="T8" y="T9"/>
                </a:cxn>
              </a:cxnLst>
              <a:rect l="0" t="0" r="r" b="b"/>
              <a:pathLst>
                <a:path w="25" h="24">
                  <a:moveTo>
                    <a:pt x="22" y="3"/>
                  </a:moveTo>
                  <a:cubicBezTo>
                    <a:pt x="25" y="6"/>
                    <a:pt x="23" y="12"/>
                    <a:pt x="18" y="18"/>
                  </a:cubicBezTo>
                  <a:cubicBezTo>
                    <a:pt x="12" y="23"/>
                    <a:pt x="5" y="24"/>
                    <a:pt x="3" y="21"/>
                  </a:cubicBezTo>
                  <a:cubicBezTo>
                    <a:pt x="0" y="18"/>
                    <a:pt x="2" y="12"/>
                    <a:pt x="8" y="7"/>
                  </a:cubicBezTo>
                  <a:cubicBezTo>
                    <a:pt x="13" y="2"/>
                    <a:pt x="20" y="0"/>
                    <a:pt x="22"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7" name="Freeform 434">
              <a:extLst>
                <a:ext uri="{FF2B5EF4-FFF2-40B4-BE49-F238E27FC236}">
                  <a16:creationId xmlns:a16="http://schemas.microsoft.com/office/drawing/2014/main" xmlns="" id="{DEB74F78-9DEA-4093-9C08-7CE6F91AE672}"/>
                </a:ext>
              </a:extLst>
            </p:cNvPr>
            <p:cNvSpPr/>
            <p:nvPr/>
          </p:nvSpPr>
          <p:spPr bwMode="auto">
            <a:xfrm>
              <a:off x="14545" y="3444"/>
              <a:ext cx="100" cy="110"/>
            </a:xfrm>
            <a:custGeom>
              <a:avLst/>
              <a:gdLst>
                <a:gd name="T0" fmla="*/ 26 w 86"/>
                <a:gd name="T1" fmla="*/ 78 h 95"/>
                <a:gd name="T2" fmla="*/ 0 w 86"/>
                <a:gd name="T3" fmla="*/ 70 h 95"/>
                <a:gd name="T4" fmla="*/ 36 w 86"/>
                <a:gd name="T5" fmla="*/ 94 h 95"/>
                <a:gd name="T6" fmla="*/ 84 w 86"/>
                <a:gd name="T7" fmla="*/ 13 h 95"/>
                <a:gd name="T8" fmla="*/ 81 w 86"/>
                <a:gd name="T9" fmla="*/ 0 h 95"/>
                <a:gd name="T10" fmla="*/ 26 w 86"/>
                <a:gd name="T11" fmla="*/ 78 h 95"/>
              </a:gdLst>
              <a:ahLst/>
              <a:cxnLst>
                <a:cxn ang="0">
                  <a:pos x="T0" y="T1"/>
                </a:cxn>
                <a:cxn ang="0">
                  <a:pos x="T2" y="T3"/>
                </a:cxn>
                <a:cxn ang="0">
                  <a:pos x="T4" y="T5"/>
                </a:cxn>
                <a:cxn ang="0">
                  <a:pos x="T6" y="T7"/>
                </a:cxn>
                <a:cxn ang="0">
                  <a:pos x="T8" y="T9"/>
                </a:cxn>
                <a:cxn ang="0">
                  <a:pos x="T10" y="T11"/>
                </a:cxn>
              </a:cxnLst>
              <a:rect l="0" t="0" r="r" b="b"/>
              <a:pathLst>
                <a:path w="86" h="95">
                  <a:moveTo>
                    <a:pt x="26" y="78"/>
                  </a:moveTo>
                  <a:cubicBezTo>
                    <a:pt x="19" y="79"/>
                    <a:pt x="7" y="76"/>
                    <a:pt x="0" y="70"/>
                  </a:cubicBezTo>
                  <a:cubicBezTo>
                    <a:pt x="16" y="90"/>
                    <a:pt x="27" y="95"/>
                    <a:pt x="36" y="94"/>
                  </a:cubicBezTo>
                  <a:cubicBezTo>
                    <a:pt x="55" y="93"/>
                    <a:pt x="86" y="43"/>
                    <a:pt x="84" y="13"/>
                  </a:cubicBezTo>
                  <a:cubicBezTo>
                    <a:pt x="84" y="8"/>
                    <a:pt x="83" y="4"/>
                    <a:pt x="81" y="0"/>
                  </a:cubicBezTo>
                  <a:cubicBezTo>
                    <a:pt x="83" y="38"/>
                    <a:pt x="60" y="71"/>
                    <a:pt x="26" y="78"/>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8" name="Freeform 435">
              <a:extLst>
                <a:ext uri="{FF2B5EF4-FFF2-40B4-BE49-F238E27FC236}">
                  <a16:creationId xmlns:a16="http://schemas.microsoft.com/office/drawing/2014/main" xmlns="" id="{D7253DD7-868B-4DB4-A65C-4432F132D4C0}"/>
                </a:ext>
              </a:extLst>
            </p:cNvPr>
            <p:cNvSpPr/>
            <p:nvPr/>
          </p:nvSpPr>
          <p:spPr bwMode="auto">
            <a:xfrm>
              <a:off x="14577" y="3552"/>
              <a:ext cx="19" cy="15"/>
            </a:xfrm>
            <a:custGeom>
              <a:avLst/>
              <a:gdLst>
                <a:gd name="T0" fmla="*/ 1 w 17"/>
                <a:gd name="T1" fmla="*/ 13 h 13"/>
                <a:gd name="T2" fmla="*/ 8 w 17"/>
                <a:gd name="T3" fmla="*/ 0 h 13"/>
                <a:gd name="T4" fmla="*/ 16 w 17"/>
                <a:gd name="T5" fmla="*/ 13 h 13"/>
                <a:gd name="T6" fmla="*/ 1 w 17"/>
                <a:gd name="T7" fmla="*/ 13 h 13"/>
              </a:gdLst>
              <a:ahLst/>
              <a:cxnLst>
                <a:cxn ang="0">
                  <a:pos x="T0" y="T1"/>
                </a:cxn>
                <a:cxn ang="0">
                  <a:pos x="T2" y="T3"/>
                </a:cxn>
                <a:cxn ang="0">
                  <a:pos x="T4" y="T5"/>
                </a:cxn>
                <a:cxn ang="0">
                  <a:pos x="T6" y="T7"/>
                </a:cxn>
              </a:cxnLst>
              <a:rect l="0" t="0" r="r" b="b"/>
              <a:pathLst>
                <a:path w="17" h="13">
                  <a:moveTo>
                    <a:pt x="1" y="13"/>
                  </a:moveTo>
                  <a:cubicBezTo>
                    <a:pt x="0" y="12"/>
                    <a:pt x="4" y="0"/>
                    <a:pt x="8" y="0"/>
                  </a:cubicBezTo>
                  <a:cubicBezTo>
                    <a:pt x="12" y="0"/>
                    <a:pt x="17" y="12"/>
                    <a:pt x="16" y="13"/>
                  </a:cubicBezTo>
                  <a:lnTo>
                    <a:pt x="1" y="13"/>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9" name="Freeform 436">
              <a:extLst>
                <a:ext uri="{FF2B5EF4-FFF2-40B4-BE49-F238E27FC236}">
                  <a16:creationId xmlns:a16="http://schemas.microsoft.com/office/drawing/2014/main" xmlns="" id="{2E6AF233-1CAF-46EF-A335-ECBC9D2DF1EF}"/>
                </a:ext>
              </a:extLst>
            </p:cNvPr>
            <p:cNvSpPr/>
            <p:nvPr/>
          </p:nvSpPr>
          <p:spPr bwMode="auto">
            <a:xfrm>
              <a:off x="10214" y="2730"/>
              <a:ext cx="124" cy="562"/>
            </a:xfrm>
            <a:custGeom>
              <a:avLst/>
              <a:gdLst>
                <a:gd name="T0" fmla="*/ 1 w 107"/>
                <a:gd name="T1" fmla="*/ 483 h 483"/>
                <a:gd name="T2" fmla="*/ 1 w 107"/>
                <a:gd name="T3" fmla="*/ 483 h 483"/>
                <a:gd name="T4" fmla="*/ 0 w 107"/>
                <a:gd name="T5" fmla="*/ 481 h 483"/>
                <a:gd name="T6" fmla="*/ 68 w 107"/>
                <a:gd name="T7" fmla="*/ 227 h 483"/>
                <a:gd name="T8" fmla="*/ 100 w 107"/>
                <a:gd name="T9" fmla="*/ 2 h 483"/>
                <a:gd name="T10" fmla="*/ 101 w 107"/>
                <a:gd name="T11" fmla="*/ 0 h 483"/>
                <a:gd name="T12" fmla="*/ 101 w 107"/>
                <a:gd name="T13" fmla="*/ 0 h 483"/>
                <a:gd name="T14" fmla="*/ 103 w 107"/>
                <a:gd name="T15" fmla="*/ 2 h 483"/>
                <a:gd name="T16" fmla="*/ 70 w 107"/>
                <a:gd name="T17" fmla="*/ 227 h 483"/>
                <a:gd name="T18" fmla="*/ 2 w 107"/>
                <a:gd name="T19" fmla="*/ 482 h 483"/>
                <a:gd name="T20" fmla="*/ 1 w 107"/>
                <a:gd name="T21"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483">
                  <a:moveTo>
                    <a:pt x="1" y="483"/>
                  </a:moveTo>
                  <a:cubicBezTo>
                    <a:pt x="1" y="483"/>
                    <a:pt x="1" y="483"/>
                    <a:pt x="1" y="483"/>
                  </a:cubicBezTo>
                  <a:cubicBezTo>
                    <a:pt x="0" y="481"/>
                    <a:pt x="0" y="481"/>
                    <a:pt x="0" y="481"/>
                  </a:cubicBezTo>
                  <a:cubicBezTo>
                    <a:pt x="0" y="480"/>
                    <a:pt x="32" y="338"/>
                    <a:pt x="68" y="227"/>
                  </a:cubicBezTo>
                  <a:cubicBezTo>
                    <a:pt x="104" y="111"/>
                    <a:pt x="100" y="3"/>
                    <a:pt x="100" y="2"/>
                  </a:cubicBezTo>
                  <a:cubicBezTo>
                    <a:pt x="101" y="0"/>
                    <a:pt x="101" y="0"/>
                    <a:pt x="101" y="0"/>
                  </a:cubicBezTo>
                  <a:cubicBezTo>
                    <a:pt x="101" y="0"/>
                    <a:pt x="101" y="0"/>
                    <a:pt x="101" y="0"/>
                  </a:cubicBezTo>
                  <a:cubicBezTo>
                    <a:pt x="103" y="2"/>
                    <a:pt x="103" y="2"/>
                    <a:pt x="103" y="2"/>
                  </a:cubicBezTo>
                  <a:cubicBezTo>
                    <a:pt x="103" y="3"/>
                    <a:pt x="107" y="111"/>
                    <a:pt x="70" y="227"/>
                  </a:cubicBezTo>
                  <a:cubicBezTo>
                    <a:pt x="35" y="339"/>
                    <a:pt x="3" y="480"/>
                    <a:pt x="2" y="482"/>
                  </a:cubicBezTo>
                  <a:lnTo>
                    <a:pt x="1" y="483"/>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0" name="Freeform 437">
              <a:extLst>
                <a:ext uri="{FF2B5EF4-FFF2-40B4-BE49-F238E27FC236}">
                  <a16:creationId xmlns:a16="http://schemas.microsoft.com/office/drawing/2014/main" xmlns="" id="{F3DD1458-45C1-4B28-AA7F-706ED7B11A4B}"/>
                </a:ext>
              </a:extLst>
            </p:cNvPr>
            <p:cNvSpPr/>
            <p:nvPr/>
          </p:nvSpPr>
          <p:spPr bwMode="auto">
            <a:xfrm>
              <a:off x="10272" y="2601"/>
              <a:ext cx="110" cy="134"/>
            </a:xfrm>
            <a:custGeom>
              <a:avLst/>
              <a:gdLst>
                <a:gd name="T0" fmla="*/ 93 w 95"/>
                <a:gd name="T1" fmla="*/ 45 h 115"/>
                <a:gd name="T2" fmla="*/ 52 w 95"/>
                <a:gd name="T3" fmla="*/ 114 h 115"/>
                <a:gd name="T4" fmla="*/ 2 w 95"/>
                <a:gd name="T5" fmla="*/ 51 h 115"/>
                <a:gd name="T6" fmla="*/ 44 w 95"/>
                <a:gd name="T7" fmla="*/ 2 h 115"/>
                <a:gd name="T8" fmla="*/ 93 w 95"/>
                <a:gd name="T9" fmla="*/ 45 h 115"/>
              </a:gdLst>
              <a:ahLst/>
              <a:cxnLst>
                <a:cxn ang="0">
                  <a:pos x="T0" y="T1"/>
                </a:cxn>
                <a:cxn ang="0">
                  <a:pos x="T2" y="T3"/>
                </a:cxn>
                <a:cxn ang="0">
                  <a:pos x="T4" y="T5"/>
                </a:cxn>
                <a:cxn ang="0">
                  <a:pos x="T6" y="T7"/>
                </a:cxn>
                <a:cxn ang="0">
                  <a:pos x="T8" y="T9"/>
                </a:cxn>
              </a:cxnLst>
              <a:rect l="0" t="0" r="r" b="b"/>
              <a:pathLst>
                <a:path w="95" h="115">
                  <a:moveTo>
                    <a:pt x="93" y="45"/>
                  </a:moveTo>
                  <a:cubicBezTo>
                    <a:pt x="95" y="70"/>
                    <a:pt x="69" y="113"/>
                    <a:pt x="52" y="114"/>
                  </a:cubicBezTo>
                  <a:cubicBezTo>
                    <a:pt x="33" y="115"/>
                    <a:pt x="3" y="76"/>
                    <a:pt x="2" y="51"/>
                  </a:cubicBezTo>
                  <a:cubicBezTo>
                    <a:pt x="0" y="26"/>
                    <a:pt x="19" y="4"/>
                    <a:pt x="44" y="2"/>
                  </a:cubicBezTo>
                  <a:cubicBezTo>
                    <a:pt x="70" y="0"/>
                    <a:pt x="91" y="19"/>
                    <a:pt x="93" y="45"/>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1" name="Freeform 438">
              <a:extLst>
                <a:ext uri="{FF2B5EF4-FFF2-40B4-BE49-F238E27FC236}">
                  <a16:creationId xmlns:a16="http://schemas.microsoft.com/office/drawing/2014/main" xmlns="" id="{A56B65B1-3953-4209-8E90-64C2A3EEA366}"/>
                </a:ext>
              </a:extLst>
            </p:cNvPr>
            <p:cNvSpPr/>
            <p:nvPr/>
          </p:nvSpPr>
          <p:spPr bwMode="auto">
            <a:xfrm>
              <a:off x="10278" y="2611"/>
              <a:ext cx="73" cy="62"/>
            </a:xfrm>
            <a:custGeom>
              <a:avLst/>
              <a:gdLst>
                <a:gd name="T0" fmla="*/ 63 w 63"/>
                <a:gd name="T1" fmla="*/ 6 h 54"/>
                <a:gd name="T2" fmla="*/ 40 w 63"/>
                <a:gd name="T3" fmla="*/ 0 h 54"/>
                <a:gd name="T4" fmla="*/ 2 w 63"/>
                <a:gd name="T5" fmla="*/ 44 h 54"/>
                <a:gd name="T6" fmla="*/ 4 w 63"/>
                <a:gd name="T7" fmla="*/ 53 h 54"/>
                <a:gd name="T8" fmla="*/ 21 w 63"/>
                <a:gd name="T9" fmla="*/ 53 h 54"/>
                <a:gd name="T10" fmla="*/ 63 w 63"/>
                <a:gd name="T11" fmla="*/ 6 h 54"/>
              </a:gdLst>
              <a:ahLst/>
              <a:cxnLst>
                <a:cxn ang="0">
                  <a:pos x="T0" y="T1"/>
                </a:cxn>
                <a:cxn ang="0">
                  <a:pos x="T2" y="T3"/>
                </a:cxn>
                <a:cxn ang="0">
                  <a:pos x="T4" y="T5"/>
                </a:cxn>
                <a:cxn ang="0">
                  <a:pos x="T6" y="T7"/>
                </a:cxn>
                <a:cxn ang="0">
                  <a:pos x="T8" y="T9"/>
                </a:cxn>
                <a:cxn ang="0">
                  <a:pos x="T10" y="T11"/>
                </a:cxn>
              </a:cxnLst>
              <a:rect l="0" t="0" r="r" b="b"/>
              <a:pathLst>
                <a:path w="63" h="54">
                  <a:moveTo>
                    <a:pt x="63" y="6"/>
                  </a:moveTo>
                  <a:cubicBezTo>
                    <a:pt x="56" y="2"/>
                    <a:pt x="48" y="0"/>
                    <a:pt x="40" y="0"/>
                  </a:cubicBezTo>
                  <a:cubicBezTo>
                    <a:pt x="17" y="2"/>
                    <a:pt x="0" y="21"/>
                    <a:pt x="2" y="44"/>
                  </a:cubicBezTo>
                  <a:cubicBezTo>
                    <a:pt x="2" y="47"/>
                    <a:pt x="3" y="50"/>
                    <a:pt x="4" y="53"/>
                  </a:cubicBezTo>
                  <a:cubicBezTo>
                    <a:pt x="9" y="54"/>
                    <a:pt x="15" y="54"/>
                    <a:pt x="21" y="53"/>
                  </a:cubicBezTo>
                  <a:cubicBezTo>
                    <a:pt x="45" y="48"/>
                    <a:pt x="61" y="28"/>
                    <a:pt x="63" y="6"/>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2" name="Freeform 439">
              <a:extLst>
                <a:ext uri="{FF2B5EF4-FFF2-40B4-BE49-F238E27FC236}">
                  <a16:creationId xmlns:a16="http://schemas.microsoft.com/office/drawing/2014/main" xmlns="" id="{F01A7B89-AEC6-4C41-AD56-9FA11AF03CC3}"/>
                </a:ext>
              </a:extLst>
            </p:cNvPr>
            <p:cNvSpPr/>
            <p:nvPr/>
          </p:nvSpPr>
          <p:spPr bwMode="auto">
            <a:xfrm>
              <a:off x="10294" y="2621"/>
              <a:ext cx="24" cy="25"/>
            </a:xfrm>
            <a:custGeom>
              <a:avLst/>
              <a:gdLst>
                <a:gd name="T0" fmla="*/ 19 w 21"/>
                <a:gd name="T1" fmla="*/ 3 h 21"/>
                <a:gd name="T2" fmla="*/ 15 w 21"/>
                <a:gd name="T3" fmla="*/ 15 h 21"/>
                <a:gd name="T4" fmla="*/ 2 w 21"/>
                <a:gd name="T5" fmla="*/ 19 h 21"/>
                <a:gd name="T6" fmla="*/ 6 w 21"/>
                <a:gd name="T7" fmla="*/ 6 h 21"/>
                <a:gd name="T8" fmla="*/ 19 w 21"/>
                <a:gd name="T9" fmla="*/ 3 h 21"/>
              </a:gdLst>
              <a:ahLst/>
              <a:cxnLst>
                <a:cxn ang="0">
                  <a:pos x="T0" y="T1"/>
                </a:cxn>
                <a:cxn ang="0">
                  <a:pos x="T2" y="T3"/>
                </a:cxn>
                <a:cxn ang="0">
                  <a:pos x="T4" y="T5"/>
                </a:cxn>
                <a:cxn ang="0">
                  <a:pos x="T6" y="T7"/>
                </a:cxn>
                <a:cxn ang="0">
                  <a:pos x="T8" y="T9"/>
                </a:cxn>
              </a:cxnLst>
              <a:rect l="0" t="0" r="r" b="b"/>
              <a:pathLst>
                <a:path w="21" h="21">
                  <a:moveTo>
                    <a:pt x="19" y="3"/>
                  </a:moveTo>
                  <a:cubicBezTo>
                    <a:pt x="21" y="5"/>
                    <a:pt x="19" y="11"/>
                    <a:pt x="15" y="15"/>
                  </a:cubicBezTo>
                  <a:cubicBezTo>
                    <a:pt x="10" y="20"/>
                    <a:pt x="4" y="21"/>
                    <a:pt x="2" y="19"/>
                  </a:cubicBezTo>
                  <a:cubicBezTo>
                    <a:pt x="0" y="16"/>
                    <a:pt x="2" y="10"/>
                    <a:pt x="6" y="6"/>
                  </a:cubicBezTo>
                  <a:cubicBezTo>
                    <a:pt x="11" y="2"/>
                    <a:pt x="17" y="0"/>
                    <a:pt x="19"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 name="Freeform 440">
              <a:extLst>
                <a:ext uri="{FF2B5EF4-FFF2-40B4-BE49-F238E27FC236}">
                  <a16:creationId xmlns:a16="http://schemas.microsoft.com/office/drawing/2014/main" xmlns="" id="{DB326DB1-BD81-4B89-98EA-D1EE719B254F}"/>
                </a:ext>
              </a:extLst>
            </p:cNvPr>
            <p:cNvSpPr/>
            <p:nvPr/>
          </p:nvSpPr>
          <p:spPr bwMode="auto">
            <a:xfrm>
              <a:off x="10296" y="2640"/>
              <a:ext cx="86" cy="95"/>
            </a:xfrm>
            <a:custGeom>
              <a:avLst/>
              <a:gdLst>
                <a:gd name="T0" fmla="*/ 22 w 74"/>
                <a:gd name="T1" fmla="*/ 67 h 82"/>
                <a:gd name="T2" fmla="*/ 0 w 74"/>
                <a:gd name="T3" fmla="*/ 60 h 82"/>
                <a:gd name="T4" fmla="*/ 31 w 74"/>
                <a:gd name="T5" fmla="*/ 81 h 82"/>
                <a:gd name="T6" fmla="*/ 72 w 74"/>
                <a:gd name="T7" fmla="*/ 12 h 82"/>
                <a:gd name="T8" fmla="*/ 70 w 74"/>
                <a:gd name="T9" fmla="*/ 0 h 82"/>
                <a:gd name="T10" fmla="*/ 2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22" y="67"/>
                  </a:moveTo>
                  <a:cubicBezTo>
                    <a:pt x="17" y="68"/>
                    <a:pt x="7" y="66"/>
                    <a:pt x="0" y="60"/>
                  </a:cubicBezTo>
                  <a:cubicBezTo>
                    <a:pt x="14" y="77"/>
                    <a:pt x="24" y="82"/>
                    <a:pt x="31" y="81"/>
                  </a:cubicBezTo>
                  <a:cubicBezTo>
                    <a:pt x="48" y="80"/>
                    <a:pt x="74" y="37"/>
                    <a:pt x="72" y="12"/>
                  </a:cubicBezTo>
                  <a:cubicBezTo>
                    <a:pt x="72" y="8"/>
                    <a:pt x="71" y="4"/>
                    <a:pt x="70" y="0"/>
                  </a:cubicBezTo>
                  <a:cubicBezTo>
                    <a:pt x="71" y="33"/>
                    <a:pt x="51" y="61"/>
                    <a:pt x="22" y="67"/>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 name="Freeform 441">
              <a:extLst>
                <a:ext uri="{FF2B5EF4-FFF2-40B4-BE49-F238E27FC236}">
                  <a16:creationId xmlns:a16="http://schemas.microsoft.com/office/drawing/2014/main" xmlns="" id="{CCAAD359-0639-4CC0-A5C5-0EBE4534DAEC}"/>
                </a:ext>
              </a:extLst>
            </p:cNvPr>
            <p:cNvSpPr/>
            <p:nvPr/>
          </p:nvSpPr>
          <p:spPr bwMode="auto">
            <a:xfrm>
              <a:off x="10323" y="2733"/>
              <a:ext cx="17" cy="13"/>
            </a:xfrm>
            <a:custGeom>
              <a:avLst/>
              <a:gdLst>
                <a:gd name="T0" fmla="*/ 1 w 15"/>
                <a:gd name="T1" fmla="*/ 11 h 11"/>
                <a:gd name="T2" fmla="*/ 7 w 15"/>
                <a:gd name="T3" fmla="*/ 0 h 11"/>
                <a:gd name="T4" fmla="*/ 14 w 15"/>
                <a:gd name="T5" fmla="*/ 11 h 11"/>
                <a:gd name="T6" fmla="*/ 1 w 15"/>
                <a:gd name="T7" fmla="*/ 11 h 11"/>
              </a:gdLst>
              <a:ahLst/>
              <a:cxnLst>
                <a:cxn ang="0">
                  <a:pos x="T0" y="T1"/>
                </a:cxn>
                <a:cxn ang="0">
                  <a:pos x="T2" y="T3"/>
                </a:cxn>
                <a:cxn ang="0">
                  <a:pos x="T4" y="T5"/>
                </a:cxn>
                <a:cxn ang="0">
                  <a:pos x="T6" y="T7"/>
                </a:cxn>
              </a:cxnLst>
              <a:rect l="0" t="0" r="r" b="b"/>
              <a:pathLst>
                <a:path w="15" h="11">
                  <a:moveTo>
                    <a:pt x="1" y="11"/>
                  </a:moveTo>
                  <a:cubicBezTo>
                    <a:pt x="0" y="10"/>
                    <a:pt x="4" y="0"/>
                    <a:pt x="7" y="0"/>
                  </a:cubicBezTo>
                  <a:cubicBezTo>
                    <a:pt x="11" y="0"/>
                    <a:pt x="15" y="10"/>
                    <a:pt x="14" y="11"/>
                  </a:cubicBezTo>
                  <a:lnTo>
                    <a:pt x="1" y="11"/>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 name="Freeform 442">
              <a:extLst>
                <a:ext uri="{FF2B5EF4-FFF2-40B4-BE49-F238E27FC236}">
                  <a16:creationId xmlns:a16="http://schemas.microsoft.com/office/drawing/2014/main" xmlns="" id="{EB434425-005C-4B0D-A24E-A3A628C35E32}"/>
                </a:ext>
              </a:extLst>
            </p:cNvPr>
            <p:cNvSpPr/>
            <p:nvPr/>
          </p:nvSpPr>
          <p:spPr bwMode="auto">
            <a:xfrm>
              <a:off x="7926" y="3922"/>
              <a:ext cx="159" cy="722"/>
            </a:xfrm>
            <a:custGeom>
              <a:avLst/>
              <a:gdLst>
                <a:gd name="T0" fmla="*/ 136 w 137"/>
                <a:gd name="T1" fmla="*/ 621 h 621"/>
                <a:gd name="T2" fmla="*/ 136 w 137"/>
                <a:gd name="T3" fmla="*/ 621 h 621"/>
                <a:gd name="T4" fmla="*/ 137 w 137"/>
                <a:gd name="T5" fmla="*/ 619 h 621"/>
                <a:gd name="T6" fmla="*/ 50 w 137"/>
                <a:gd name="T7" fmla="*/ 291 h 621"/>
                <a:gd name="T8" fmla="*/ 8 w 137"/>
                <a:gd name="T9" fmla="*/ 2 h 621"/>
                <a:gd name="T10" fmla="*/ 7 w 137"/>
                <a:gd name="T11" fmla="*/ 0 h 621"/>
                <a:gd name="T12" fmla="*/ 7 w 137"/>
                <a:gd name="T13" fmla="*/ 0 h 621"/>
                <a:gd name="T14" fmla="*/ 5 w 137"/>
                <a:gd name="T15" fmla="*/ 2 h 621"/>
                <a:gd name="T16" fmla="*/ 47 w 137"/>
                <a:gd name="T17" fmla="*/ 292 h 621"/>
                <a:gd name="T18" fmla="*/ 134 w 137"/>
                <a:gd name="T19" fmla="*/ 620 h 621"/>
                <a:gd name="T20" fmla="*/ 136 w 137"/>
                <a:gd name="T21"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621">
                  <a:moveTo>
                    <a:pt x="136" y="621"/>
                  </a:moveTo>
                  <a:cubicBezTo>
                    <a:pt x="136" y="621"/>
                    <a:pt x="136" y="621"/>
                    <a:pt x="136" y="621"/>
                  </a:cubicBezTo>
                  <a:cubicBezTo>
                    <a:pt x="137" y="619"/>
                    <a:pt x="137" y="619"/>
                    <a:pt x="137" y="619"/>
                  </a:cubicBezTo>
                  <a:cubicBezTo>
                    <a:pt x="137" y="617"/>
                    <a:pt x="95" y="435"/>
                    <a:pt x="50" y="291"/>
                  </a:cubicBezTo>
                  <a:cubicBezTo>
                    <a:pt x="3" y="142"/>
                    <a:pt x="8" y="3"/>
                    <a:pt x="8" y="2"/>
                  </a:cubicBezTo>
                  <a:cubicBezTo>
                    <a:pt x="7" y="0"/>
                    <a:pt x="7" y="0"/>
                    <a:pt x="7" y="0"/>
                  </a:cubicBezTo>
                  <a:cubicBezTo>
                    <a:pt x="7" y="0"/>
                    <a:pt x="7" y="0"/>
                    <a:pt x="7" y="0"/>
                  </a:cubicBezTo>
                  <a:cubicBezTo>
                    <a:pt x="5" y="2"/>
                    <a:pt x="5" y="2"/>
                    <a:pt x="5" y="2"/>
                  </a:cubicBezTo>
                  <a:cubicBezTo>
                    <a:pt x="5" y="3"/>
                    <a:pt x="0" y="143"/>
                    <a:pt x="47" y="292"/>
                  </a:cubicBezTo>
                  <a:cubicBezTo>
                    <a:pt x="92" y="436"/>
                    <a:pt x="133" y="618"/>
                    <a:pt x="134" y="620"/>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 name="Freeform 443">
              <a:extLst>
                <a:ext uri="{FF2B5EF4-FFF2-40B4-BE49-F238E27FC236}">
                  <a16:creationId xmlns:a16="http://schemas.microsoft.com/office/drawing/2014/main" xmlns="" id="{617DA557-479A-43E5-9271-F24815F792AD}"/>
                </a:ext>
              </a:extLst>
            </p:cNvPr>
            <p:cNvSpPr/>
            <p:nvPr/>
          </p:nvSpPr>
          <p:spPr bwMode="auto">
            <a:xfrm>
              <a:off x="7868" y="3756"/>
              <a:ext cx="142" cy="172"/>
            </a:xfrm>
            <a:custGeom>
              <a:avLst/>
              <a:gdLst>
                <a:gd name="T0" fmla="*/ 3 w 122"/>
                <a:gd name="T1" fmla="*/ 57 h 148"/>
                <a:gd name="T2" fmla="*/ 56 w 122"/>
                <a:gd name="T3" fmla="*/ 147 h 148"/>
                <a:gd name="T4" fmla="*/ 120 w 122"/>
                <a:gd name="T5" fmla="*/ 65 h 148"/>
                <a:gd name="T6" fmla="*/ 65 w 122"/>
                <a:gd name="T7" fmla="*/ 2 h 148"/>
                <a:gd name="T8" fmla="*/ 3 w 122"/>
                <a:gd name="T9" fmla="*/ 57 h 148"/>
              </a:gdLst>
              <a:ahLst/>
              <a:cxnLst>
                <a:cxn ang="0">
                  <a:pos x="T0" y="T1"/>
                </a:cxn>
                <a:cxn ang="0">
                  <a:pos x="T2" y="T3"/>
                </a:cxn>
                <a:cxn ang="0">
                  <a:pos x="T4" y="T5"/>
                </a:cxn>
                <a:cxn ang="0">
                  <a:pos x="T6" y="T7"/>
                </a:cxn>
                <a:cxn ang="0">
                  <a:pos x="T8" y="T9"/>
                </a:cxn>
              </a:cxnLst>
              <a:rect l="0" t="0" r="r" b="b"/>
              <a:pathLst>
                <a:path w="122" h="148">
                  <a:moveTo>
                    <a:pt x="3" y="57"/>
                  </a:moveTo>
                  <a:cubicBezTo>
                    <a:pt x="0" y="90"/>
                    <a:pt x="34" y="145"/>
                    <a:pt x="56" y="147"/>
                  </a:cubicBezTo>
                  <a:cubicBezTo>
                    <a:pt x="80" y="148"/>
                    <a:pt x="118" y="97"/>
                    <a:pt x="120" y="65"/>
                  </a:cubicBezTo>
                  <a:cubicBezTo>
                    <a:pt x="122" y="32"/>
                    <a:pt x="98" y="4"/>
                    <a:pt x="65" y="2"/>
                  </a:cubicBezTo>
                  <a:cubicBezTo>
                    <a:pt x="33" y="0"/>
                    <a:pt x="5" y="24"/>
                    <a:pt x="3" y="57"/>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 name="Freeform 444">
              <a:extLst>
                <a:ext uri="{FF2B5EF4-FFF2-40B4-BE49-F238E27FC236}">
                  <a16:creationId xmlns:a16="http://schemas.microsoft.com/office/drawing/2014/main" xmlns="" id="{9474D302-A52F-4A38-B0A2-29CE06217DBF}"/>
                </a:ext>
              </a:extLst>
            </p:cNvPr>
            <p:cNvSpPr/>
            <p:nvPr/>
          </p:nvSpPr>
          <p:spPr bwMode="auto">
            <a:xfrm>
              <a:off x="7909" y="3767"/>
              <a:ext cx="94" cy="81"/>
            </a:xfrm>
            <a:custGeom>
              <a:avLst/>
              <a:gdLst>
                <a:gd name="T0" fmla="*/ 0 w 81"/>
                <a:gd name="T1" fmla="*/ 8 h 70"/>
                <a:gd name="T2" fmla="*/ 30 w 81"/>
                <a:gd name="T3" fmla="*/ 1 h 70"/>
                <a:gd name="T4" fmla="*/ 79 w 81"/>
                <a:gd name="T5" fmla="*/ 57 h 70"/>
                <a:gd name="T6" fmla="*/ 76 w 81"/>
                <a:gd name="T7" fmla="*/ 69 h 70"/>
                <a:gd name="T8" fmla="*/ 54 w 81"/>
                <a:gd name="T9" fmla="*/ 69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8" y="3"/>
                    <a:pt x="19" y="0"/>
                    <a:pt x="30" y="1"/>
                  </a:cubicBezTo>
                  <a:cubicBezTo>
                    <a:pt x="59" y="3"/>
                    <a:pt x="81" y="28"/>
                    <a:pt x="79" y="57"/>
                  </a:cubicBezTo>
                  <a:cubicBezTo>
                    <a:pt x="79" y="61"/>
                    <a:pt x="78" y="65"/>
                    <a:pt x="76" y="69"/>
                  </a:cubicBezTo>
                  <a:cubicBezTo>
                    <a:pt x="69" y="70"/>
                    <a:pt x="62" y="70"/>
                    <a:pt x="54" y="69"/>
                  </a:cubicBezTo>
                  <a:cubicBezTo>
                    <a:pt x="24" y="63"/>
                    <a:pt x="2" y="37"/>
                    <a:pt x="0" y="8"/>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 name="Freeform 445">
              <a:extLst>
                <a:ext uri="{FF2B5EF4-FFF2-40B4-BE49-F238E27FC236}">
                  <a16:creationId xmlns:a16="http://schemas.microsoft.com/office/drawing/2014/main" xmlns="" id="{511CBA50-2C77-420F-8F72-8E9D4BFB71F0}"/>
                </a:ext>
              </a:extLst>
            </p:cNvPr>
            <p:cNvSpPr/>
            <p:nvPr/>
          </p:nvSpPr>
          <p:spPr bwMode="auto">
            <a:xfrm>
              <a:off x="7951" y="3782"/>
              <a:ext cx="32" cy="30"/>
            </a:xfrm>
            <a:custGeom>
              <a:avLst/>
              <a:gdLst>
                <a:gd name="T0" fmla="*/ 3 w 28"/>
                <a:gd name="T1" fmla="*/ 3 h 26"/>
                <a:gd name="T2" fmla="*/ 8 w 28"/>
                <a:gd name="T3" fmla="*/ 19 h 26"/>
                <a:gd name="T4" fmla="*/ 24 w 28"/>
                <a:gd name="T5" fmla="*/ 23 h 26"/>
                <a:gd name="T6" fmla="*/ 19 w 28"/>
                <a:gd name="T7" fmla="*/ 7 h 26"/>
                <a:gd name="T8" fmla="*/ 3 w 28"/>
                <a:gd name="T9" fmla="*/ 3 h 26"/>
              </a:gdLst>
              <a:ahLst/>
              <a:cxnLst>
                <a:cxn ang="0">
                  <a:pos x="T0" y="T1"/>
                </a:cxn>
                <a:cxn ang="0">
                  <a:pos x="T2" y="T3"/>
                </a:cxn>
                <a:cxn ang="0">
                  <a:pos x="T4" y="T5"/>
                </a:cxn>
                <a:cxn ang="0">
                  <a:pos x="T6" y="T7"/>
                </a:cxn>
                <a:cxn ang="0">
                  <a:pos x="T8" y="T9"/>
                </a:cxn>
              </a:cxnLst>
              <a:rect l="0" t="0" r="r" b="b"/>
              <a:pathLst>
                <a:path w="28" h="26">
                  <a:moveTo>
                    <a:pt x="3" y="3"/>
                  </a:moveTo>
                  <a:cubicBezTo>
                    <a:pt x="0" y="6"/>
                    <a:pt x="2" y="13"/>
                    <a:pt x="8" y="19"/>
                  </a:cubicBezTo>
                  <a:cubicBezTo>
                    <a:pt x="14" y="24"/>
                    <a:pt x="21" y="26"/>
                    <a:pt x="24" y="23"/>
                  </a:cubicBezTo>
                  <a:cubicBezTo>
                    <a:pt x="28" y="20"/>
                    <a:pt x="25" y="13"/>
                    <a:pt x="19" y="7"/>
                  </a:cubicBezTo>
                  <a:cubicBezTo>
                    <a:pt x="13" y="2"/>
                    <a:pt x="6" y="0"/>
                    <a:pt x="3"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 name="Freeform 446">
              <a:extLst>
                <a:ext uri="{FF2B5EF4-FFF2-40B4-BE49-F238E27FC236}">
                  <a16:creationId xmlns:a16="http://schemas.microsoft.com/office/drawing/2014/main" xmlns="" id="{AF0E79AB-EB69-4C1D-B320-407A4C61D8EE}"/>
                </a:ext>
              </a:extLst>
            </p:cNvPr>
            <p:cNvSpPr/>
            <p:nvPr/>
          </p:nvSpPr>
          <p:spPr bwMode="auto">
            <a:xfrm>
              <a:off x="7868" y="3805"/>
              <a:ext cx="111" cy="122"/>
            </a:xfrm>
            <a:custGeom>
              <a:avLst/>
              <a:gdLst>
                <a:gd name="T0" fmla="*/ 67 w 95"/>
                <a:gd name="T1" fmla="*/ 86 h 105"/>
                <a:gd name="T2" fmla="*/ 95 w 95"/>
                <a:gd name="T3" fmla="*/ 77 h 105"/>
                <a:gd name="T4" fmla="*/ 56 w 95"/>
                <a:gd name="T5" fmla="*/ 105 h 105"/>
                <a:gd name="T6" fmla="*/ 3 w 95"/>
                <a:gd name="T7" fmla="*/ 15 h 105"/>
                <a:gd name="T8" fmla="*/ 6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4" y="87"/>
                    <a:pt x="87" y="85"/>
                    <a:pt x="95" y="77"/>
                  </a:cubicBezTo>
                  <a:cubicBezTo>
                    <a:pt x="77" y="99"/>
                    <a:pt x="65" y="105"/>
                    <a:pt x="56" y="105"/>
                  </a:cubicBezTo>
                  <a:cubicBezTo>
                    <a:pt x="34" y="103"/>
                    <a:pt x="0" y="48"/>
                    <a:pt x="3" y="15"/>
                  </a:cubicBezTo>
                  <a:cubicBezTo>
                    <a:pt x="3" y="10"/>
                    <a:pt x="4" y="5"/>
                    <a:pt x="6" y="0"/>
                  </a:cubicBezTo>
                  <a:cubicBezTo>
                    <a:pt x="4" y="42"/>
                    <a:pt x="29" y="79"/>
                    <a:pt x="67" y="86"/>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0" name="Freeform 447">
              <a:extLst>
                <a:ext uri="{FF2B5EF4-FFF2-40B4-BE49-F238E27FC236}">
                  <a16:creationId xmlns:a16="http://schemas.microsoft.com/office/drawing/2014/main" xmlns="" id="{1346735E-F9A7-43D3-B6F2-779D366C904E}"/>
                </a:ext>
              </a:extLst>
            </p:cNvPr>
            <p:cNvSpPr/>
            <p:nvPr/>
          </p:nvSpPr>
          <p:spPr bwMode="auto">
            <a:xfrm>
              <a:off x="7923" y="3925"/>
              <a:ext cx="22" cy="16"/>
            </a:xfrm>
            <a:custGeom>
              <a:avLst/>
              <a:gdLst>
                <a:gd name="T0" fmla="*/ 17 w 19"/>
                <a:gd name="T1" fmla="*/ 14 h 14"/>
                <a:gd name="T2" fmla="*/ 10 w 19"/>
                <a:gd name="T3" fmla="*/ 0 h 14"/>
                <a:gd name="T4" fmla="*/ 1 w 19"/>
                <a:gd name="T5" fmla="*/ 14 h 14"/>
                <a:gd name="T6" fmla="*/ 17 w 19"/>
                <a:gd name="T7" fmla="*/ 14 h 14"/>
              </a:gdLst>
              <a:ahLst/>
              <a:cxnLst>
                <a:cxn ang="0">
                  <a:pos x="T0" y="T1"/>
                </a:cxn>
                <a:cxn ang="0">
                  <a:pos x="T2" y="T3"/>
                </a:cxn>
                <a:cxn ang="0">
                  <a:pos x="T4" y="T5"/>
                </a:cxn>
                <a:cxn ang="0">
                  <a:pos x="T6" y="T7"/>
                </a:cxn>
              </a:cxnLst>
              <a:rect l="0" t="0" r="r" b="b"/>
              <a:pathLst>
                <a:path w="19" h="14">
                  <a:moveTo>
                    <a:pt x="17" y="14"/>
                  </a:moveTo>
                  <a:cubicBezTo>
                    <a:pt x="19" y="13"/>
                    <a:pt x="14" y="0"/>
                    <a:pt x="10" y="0"/>
                  </a:cubicBezTo>
                  <a:cubicBezTo>
                    <a:pt x="5" y="0"/>
                    <a:pt x="0" y="13"/>
                    <a:pt x="1" y="14"/>
                  </a:cubicBezTo>
                  <a:lnTo>
                    <a:pt x="17" y="14"/>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1" name="Freeform 448">
              <a:extLst>
                <a:ext uri="{FF2B5EF4-FFF2-40B4-BE49-F238E27FC236}">
                  <a16:creationId xmlns:a16="http://schemas.microsoft.com/office/drawing/2014/main" xmlns="" id="{EB797EF8-0217-45D4-ABA3-9D89AA20867D}"/>
                </a:ext>
              </a:extLst>
            </p:cNvPr>
            <p:cNvSpPr/>
            <p:nvPr/>
          </p:nvSpPr>
          <p:spPr bwMode="auto">
            <a:xfrm>
              <a:off x="9660" y="4459"/>
              <a:ext cx="126" cy="565"/>
            </a:xfrm>
            <a:custGeom>
              <a:avLst/>
              <a:gdLst>
                <a:gd name="T0" fmla="*/ 106 w 108"/>
                <a:gd name="T1" fmla="*/ 486 h 486"/>
                <a:gd name="T2" fmla="*/ 107 w 108"/>
                <a:gd name="T3" fmla="*/ 486 h 486"/>
                <a:gd name="T4" fmla="*/ 108 w 108"/>
                <a:gd name="T5" fmla="*/ 484 h 486"/>
                <a:gd name="T6" fmla="*/ 39 w 108"/>
                <a:gd name="T7" fmla="*/ 228 h 486"/>
                <a:gd name="T8" fmla="*/ 7 w 108"/>
                <a:gd name="T9" fmla="*/ 2 h 486"/>
                <a:gd name="T10" fmla="*/ 6 w 108"/>
                <a:gd name="T11" fmla="*/ 0 h 486"/>
                <a:gd name="T12" fmla="*/ 6 w 108"/>
                <a:gd name="T13" fmla="*/ 0 h 486"/>
                <a:gd name="T14" fmla="*/ 4 w 108"/>
                <a:gd name="T15" fmla="*/ 2 h 486"/>
                <a:gd name="T16" fmla="*/ 37 w 108"/>
                <a:gd name="T17" fmla="*/ 229 h 486"/>
                <a:gd name="T18" fmla="*/ 105 w 108"/>
                <a:gd name="T19" fmla="*/ 485 h 486"/>
                <a:gd name="T20" fmla="*/ 106 w 108"/>
                <a:gd name="T21"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86">
                  <a:moveTo>
                    <a:pt x="106" y="486"/>
                  </a:moveTo>
                  <a:cubicBezTo>
                    <a:pt x="107" y="486"/>
                    <a:pt x="107" y="486"/>
                    <a:pt x="107" y="486"/>
                  </a:cubicBezTo>
                  <a:cubicBezTo>
                    <a:pt x="108" y="484"/>
                    <a:pt x="108" y="484"/>
                    <a:pt x="108" y="484"/>
                  </a:cubicBezTo>
                  <a:cubicBezTo>
                    <a:pt x="107" y="483"/>
                    <a:pt x="75" y="340"/>
                    <a:pt x="39" y="228"/>
                  </a:cubicBezTo>
                  <a:cubicBezTo>
                    <a:pt x="3" y="112"/>
                    <a:pt x="7" y="3"/>
                    <a:pt x="7" y="2"/>
                  </a:cubicBezTo>
                  <a:cubicBezTo>
                    <a:pt x="6" y="0"/>
                    <a:pt x="6" y="0"/>
                    <a:pt x="6" y="0"/>
                  </a:cubicBezTo>
                  <a:cubicBezTo>
                    <a:pt x="6" y="0"/>
                    <a:pt x="6" y="0"/>
                    <a:pt x="6" y="0"/>
                  </a:cubicBezTo>
                  <a:cubicBezTo>
                    <a:pt x="4" y="2"/>
                    <a:pt x="4" y="2"/>
                    <a:pt x="4" y="2"/>
                  </a:cubicBezTo>
                  <a:cubicBezTo>
                    <a:pt x="4" y="3"/>
                    <a:pt x="0" y="112"/>
                    <a:pt x="37" y="229"/>
                  </a:cubicBezTo>
                  <a:cubicBezTo>
                    <a:pt x="72" y="341"/>
                    <a:pt x="105" y="483"/>
                    <a:pt x="105" y="485"/>
                  </a:cubicBezTo>
                  <a:lnTo>
                    <a:pt x="106" y="486"/>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2" name="Freeform 449">
              <a:extLst>
                <a:ext uri="{FF2B5EF4-FFF2-40B4-BE49-F238E27FC236}">
                  <a16:creationId xmlns:a16="http://schemas.microsoft.com/office/drawing/2014/main" xmlns="" id="{4EF3AF6E-1682-4FE7-9F95-C218EACA16A8}"/>
                </a:ext>
              </a:extLst>
            </p:cNvPr>
            <p:cNvSpPr/>
            <p:nvPr/>
          </p:nvSpPr>
          <p:spPr bwMode="auto">
            <a:xfrm>
              <a:off x="9616" y="4330"/>
              <a:ext cx="111" cy="134"/>
            </a:xfrm>
            <a:custGeom>
              <a:avLst/>
              <a:gdLst>
                <a:gd name="T0" fmla="*/ 1 w 95"/>
                <a:gd name="T1" fmla="*/ 44 h 115"/>
                <a:gd name="T2" fmla="*/ 43 w 95"/>
                <a:gd name="T3" fmla="*/ 114 h 115"/>
                <a:gd name="T4" fmla="*/ 93 w 95"/>
                <a:gd name="T5" fmla="*/ 50 h 115"/>
                <a:gd name="T6" fmla="*/ 50 w 95"/>
                <a:gd name="T7" fmla="*/ 1 h 115"/>
                <a:gd name="T8" fmla="*/ 1 w 95"/>
                <a:gd name="T9" fmla="*/ 44 h 115"/>
              </a:gdLst>
              <a:ahLst/>
              <a:cxnLst>
                <a:cxn ang="0">
                  <a:pos x="T0" y="T1"/>
                </a:cxn>
                <a:cxn ang="0">
                  <a:pos x="T2" y="T3"/>
                </a:cxn>
                <a:cxn ang="0">
                  <a:pos x="T4" y="T5"/>
                </a:cxn>
                <a:cxn ang="0">
                  <a:pos x="T6" y="T7"/>
                </a:cxn>
                <a:cxn ang="0">
                  <a:pos x="T8" y="T9"/>
                </a:cxn>
              </a:cxnLst>
              <a:rect l="0" t="0" r="r" b="b"/>
              <a:pathLst>
                <a:path w="95" h="115">
                  <a:moveTo>
                    <a:pt x="1" y="44"/>
                  </a:moveTo>
                  <a:cubicBezTo>
                    <a:pt x="0" y="70"/>
                    <a:pt x="26" y="113"/>
                    <a:pt x="43" y="114"/>
                  </a:cubicBezTo>
                  <a:cubicBezTo>
                    <a:pt x="62" y="115"/>
                    <a:pt x="92" y="76"/>
                    <a:pt x="93" y="50"/>
                  </a:cubicBezTo>
                  <a:cubicBezTo>
                    <a:pt x="95" y="25"/>
                    <a:pt x="76" y="3"/>
                    <a:pt x="50" y="1"/>
                  </a:cubicBezTo>
                  <a:cubicBezTo>
                    <a:pt x="25" y="0"/>
                    <a:pt x="3" y="19"/>
                    <a:pt x="1" y="4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3" name="Freeform 450">
              <a:extLst>
                <a:ext uri="{FF2B5EF4-FFF2-40B4-BE49-F238E27FC236}">
                  <a16:creationId xmlns:a16="http://schemas.microsoft.com/office/drawing/2014/main" xmlns="" id="{A2BE4E3D-4B02-4C11-93E7-50A8A2A80396}"/>
                </a:ext>
              </a:extLst>
            </p:cNvPr>
            <p:cNvSpPr/>
            <p:nvPr/>
          </p:nvSpPr>
          <p:spPr bwMode="auto">
            <a:xfrm>
              <a:off x="9646" y="4338"/>
              <a:ext cx="75" cy="64"/>
            </a:xfrm>
            <a:custGeom>
              <a:avLst/>
              <a:gdLst>
                <a:gd name="T0" fmla="*/ 0 w 64"/>
                <a:gd name="T1" fmla="*/ 6 h 55"/>
                <a:gd name="T2" fmla="*/ 24 w 64"/>
                <a:gd name="T3" fmla="*/ 0 h 55"/>
                <a:gd name="T4" fmla="*/ 62 w 64"/>
                <a:gd name="T5" fmla="*/ 44 h 55"/>
                <a:gd name="T6" fmla="*/ 60 w 64"/>
                <a:gd name="T7" fmla="*/ 54 h 55"/>
                <a:gd name="T8" fmla="*/ 43 w 64"/>
                <a:gd name="T9" fmla="*/ 53 h 55"/>
                <a:gd name="T10" fmla="*/ 0 w 64"/>
                <a:gd name="T11" fmla="*/ 6 h 55"/>
              </a:gdLst>
              <a:ahLst/>
              <a:cxnLst>
                <a:cxn ang="0">
                  <a:pos x="T0" y="T1"/>
                </a:cxn>
                <a:cxn ang="0">
                  <a:pos x="T2" y="T3"/>
                </a:cxn>
                <a:cxn ang="0">
                  <a:pos x="T4" y="T5"/>
                </a:cxn>
                <a:cxn ang="0">
                  <a:pos x="T6" y="T7"/>
                </a:cxn>
                <a:cxn ang="0">
                  <a:pos x="T8" y="T9"/>
                </a:cxn>
                <a:cxn ang="0">
                  <a:pos x="T10" y="T11"/>
                </a:cxn>
              </a:cxnLst>
              <a:rect l="0" t="0" r="r" b="b"/>
              <a:pathLst>
                <a:path w="64" h="55">
                  <a:moveTo>
                    <a:pt x="0" y="6"/>
                  </a:moveTo>
                  <a:cubicBezTo>
                    <a:pt x="7" y="2"/>
                    <a:pt x="15" y="0"/>
                    <a:pt x="24" y="0"/>
                  </a:cubicBezTo>
                  <a:cubicBezTo>
                    <a:pt x="47" y="2"/>
                    <a:pt x="64" y="21"/>
                    <a:pt x="62" y="44"/>
                  </a:cubicBezTo>
                  <a:cubicBezTo>
                    <a:pt x="62" y="47"/>
                    <a:pt x="61" y="50"/>
                    <a:pt x="60" y="54"/>
                  </a:cubicBezTo>
                  <a:cubicBezTo>
                    <a:pt x="55" y="55"/>
                    <a:pt x="49" y="55"/>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4" name="Freeform 451">
              <a:extLst>
                <a:ext uri="{FF2B5EF4-FFF2-40B4-BE49-F238E27FC236}">
                  <a16:creationId xmlns:a16="http://schemas.microsoft.com/office/drawing/2014/main" xmlns="" id="{1432AA2D-D82F-4FB5-A2FE-F509F0659F86}"/>
                </a:ext>
              </a:extLst>
            </p:cNvPr>
            <p:cNvSpPr/>
            <p:nvPr/>
          </p:nvSpPr>
          <p:spPr bwMode="auto">
            <a:xfrm>
              <a:off x="9680" y="4350"/>
              <a:ext cx="24" cy="24"/>
            </a:xfrm>
            <a:custGeom>
              <a:avLst/>
              <a:gdLst>
                <a:gd name="T0" fmla="*/ 2 w 21"/>
                <a:gd name="T1" fmla="*/ 2 h 21"/>
                <a:gd name="T2" fmla="*/ 6 w 21"/>
                <a:gd name="T3" fmla="*/ 15 h 21"/>
                <a:gd name="T4" fmla="*/ 19 w 21"/>
                <a:gd name="T5" fmla="*/ 18 h 21"/>
                <a:gd name="T6" fmla="*/ 15 w 21"/>
                <a:gd name="T7" fmla="*/ 5 h 21"/>
                <a:gd name="T8" fmla="*/ 2 w 21"/>
                <a:gd name="T9" fmla="*/ 2 h 21"/>
              </a:gdLst>
              <a:ahLst/>
              <a:cxnLst>
                <a:cxn ang="0">
                  <a:pos x="T0" y="T1"/>
                </a:cxn>
                <a:cxn ang="0">
                  <a:pos x="T2" y="T3"/>
                </a:cxn>
                <a:cxn ang="0">
                  <a:pos x="T4" y="T5"/>
                </a:cxn>
                <a:cxn ang="0">
                  <a:pos x="T6" y="T7"/>
                </a:cxn>
                <a:cxn ang="0">
                  <a:pos x="T8" y="T9"/>
                </a:cxn>
              </a:cxnLst>
              <a:rect l="0" t="0" r="r" b="b"/>
              <a:pathLst>
                <a:path w="21" h="21">
                  <a:moveTo>
                    <a:pt x="2" y="2"/>
                  </a:moveTo>
                  <a:cubicBezTo>
                    <a:pt x="0" y="5"/>
                    <a:pt x="2" y="10"/>
                    <a:pt x="6" y="15"/>
                  </a:cubicBezTo>
                  <a:cubicBezTo>
                    <a:pt x="11" y="19"/>
                    <a:pt x="17" y="21"/>
                    <a:pt x="19" y="18"/>
                  </a:cubicBezTo>
                  <a:cubicBezTo>
                    <a:pt x="21" y="15"/>
                    <a:pt x="19" y="10"/>
                    <a:pt x="15" y="5"/>
                  </a:cubicBezTo>
                  <a:cubicBezTo>
                    <a:pt x="10" y="1"/>
                    <a:pt x="4" y="0"/>
                    <a:pt x="2"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5" name="Freeform 452">
              <a:extLst>
                <a:ext uri="{FF2B5EF4-FFF2-40B4-BE49-F238E27FC236}">
                  <a16:creationId xmlns:a16="http://schemas.microsoft.com/office/drawing/2014/main" xmlns="" id="{E372443E-CECF-475E-B4FD-C9C46B49DCBC}"/>
                </a:ext>
              </a:extLst>
            </p:cNvPr>
            <p:cNvSpPr/>
            <p:nvPr/>
          </p:nvSpPr>
          <p:spPr bwMode="auto">
            <a:xfrm>
              <a:off x="9616" y="4369"/>
              <a:ext cx="86" cy="95"/>
            </a:xfrm>
            <a:custGeom>
              <a:avLst/>
              <a:gdLst>
                <a:gd name="T0" fmla="*/ 52 w 74"/>
                <a:gd name="T1" fmla="*/ 67 h 82"/>
                <a:gd name="T2" fmla="*/ 74 w 74"/>
                <a:gd name="T3" fmla="*/ 60 h 82"/>
                <a:gd name="T4" fmla="*/ 43 w 74"/>
                <a:gd name="T5" fmla="*/ 81 h 82"/>
                <a:gd name="T6" fmla="*/ 1 w 74"/>
                <a:gd name="T7" fmla="*/ 11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0"/>
                  </a:cubicBezTo>
                  <a:cubicBezTo>
                    <a:pt x="60" y="77"/>
                    <a:pt x="50" y="82"/>
                    <a:pt x="43" y="81"/>
                  </a:cubicBezTo>
                  <a:cubicBezTo>
                    <a:pt x="26" y="80"/>
                    <a:pt x="0" y="37"/>
                    <a:pt x="1" y="11"/>
                  </a:cubicBezTo>
                  <a:cubicBezTo>
                    <a:pt x="2" y="7"/>
                    <a:pt x="2" y="3"/>
                    <a:pt x="4" y="0"/>
                  </a:cubicBezTo>
                  <a:cubicBezTo>
                    <a:pt x="2" y="32"/>
                    <a:pt x="22" y="61"/>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6" name="Freeform 453">
              <a:extLst>
                <a:ext uri="{FF2B5EF4-FFF2-40B4-BE49-F238E27FC236}">
                  <a16:creationId xmlns:a16="http://schemas.microsoft.com/office/drawing/2014/main" xmlns="" id="{4FD6320F-D031-447A-9AE8-89FAA92EE769}"/>
                </a:ext>
              </a:extLst>
            </p:cNvPr>
            <p:cNvSpPr/>
            <p:nvPr/>
          </p:nvSpPr>
          <p:spPr bwMode="auto">
            <a:xfrm>
              <a:off x="9658" y="4462"/>
              <a:ext cx="17" cy="12"/>
            </a:xfrm>
            <a:custGeom>
              <a:avLst/>
              <a:gdLst>
                <a:gd name="T0" fmla="*/ 14 w 15"/>
                <a:gd name="T1" fmla="*/ 11 h 11"/>
                <a:gd name="T2" fmla="*/ 8 w 15"/>
                <a:gd name="T3" fmla="*/ 0 h 11"/>
                <a:gd name="T4" fmla="*/ 1 w 15"/>
                <a:gd name="T5" fmla="*/ 11 h 11"/>
                <a:gd name="T6" fmla="*/ 14 w 15"/>
                <a:gd name="T7" fmla="*/ 11 h 11"/>
              </a:gdLst>
              <a:ahLst/>
              <a:cxnLst>
                <a:cxn ang="0">
                  <a:pos x="T0" y="T1"/>
                </a:cxn>
                <a:cxn ang="0">
                  <a:pos x="T2" y="T3"/>
                </a:cxn>
                <a:cxn ang="0">
                  <a:pos x="T4" y="T5"/>
                </a:cxn>
                <a:cxn ang="0">
                  <a:pos x="T6" y="T7"/>
                </a:cxn>
              </a:cxnLst>
              <a:rect l="0" t="0" r="r" b="b"/>
              <a:pathLst>
                <a:path w="15" h="11">
                  <a:moveTo>
                    <a:pt x="14" y="11"/>
                  </a:moveTo>
                  <a:cubicBezTo>
                    <a:pt x="15" y="10"/>
                    <a:pt x="11" y="0"/>
                    <a:pt x="8" y="0"/>
                  </a:cubicBezTo>
                  <a:cubicBezTo>
                    <a:pt x="4" y="0"/>
                    <a:pt x="0" y="10"/>
                    <a:pt x="1" y="11"/>
                  </a:cubicBezTo>
                  <a:lnTo>
                    <a:pt x="14"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7" name="Freeform 454">
              <a:extLst>
                <a:ext uri="{FF2B5EF4-FFF2-40B4-BE49-F238E27FC236}">
                  <a16:creationId xmlns:a16="http://schemas.microsoft.com/office/drawing/2014/main" xmlns="" id="{9EE79515-5225-40C9-976C-FE4CB3D724D5}"/>
                </a:ext>
              </a:extLst>
            </p:cNvPr>
            <p:cNvSpPr/>
            <p:nvPr/>
          </p:nvSpPr>
          <p:spPr bwMode="auto">
            <a:xfrm>
              <a:off x="7498" y="4240"/>
              <a:ext cx="126" cy="563"/>
            </a:xfrm>
            <a:custGeom>
              <a:avLst/>
              <a:gdLst>
                <a:gd name="T0" fmla="*/ 106 w 108"/>
                <a:gd name="T1" fmla="*/ 485 h 485"/>
                <a:gd name="T2" fmla="*/ 107 w 108"/>
                <a:gd name="T3" fmla="*/ 485 h 485"/>
                <a:gd name="T4" fmla="*/ 108 w 108"/>
                <a:gd name="T5" fmla="*/ 484 h 485"/>
                <a:gd name="T6" fmla="*/ 39 w 108"/>
                <a:gd name="T7" fmla="*/ 228 h 485"/>
                <a:gd name="T8" fmla="*/ 7 w 108"/>
                <a:gd name="T9" fmla="*/ 2 h 485"/>
                <a:gd name="T10" fmla="*/ 6 w 108"/>
                <a:gd name="T11" fmla="*/ 0 h 485"/>
                <a:gd name="T12" fmla="*/ 4 w 108"/>
                <a:gd name="T13" fmla="*/ 1 h 485"/>
                <a:gd name="T14" fmla="*/ 37 w 108"/>
                <a:gd name="T15" fmla="*/ 228 h 485"/>
                <a:gd name="T16" fmla="*/ 105 w 108"/>
                <a:gd name="T17" fmla="*/ 484 h 485"/>
                <a:gd name="T18" fmla="*/ 106 w 108"/>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485">
                  <a:moveTo>
                    <a:pt x="106" y="485"/>
                  </a:moveTo>
                  <a:cubicBezTo>
                    <a:pt x="107" y="485"/>
                    <a:pt x="107" y="485"/>
                    <a:pt x="107" y="485"/>
                  </a:cubicBezTo>
                  <a:cubicBezTo>
                    <a:pt x="108" y="484"/>
                    <a:pt x="108" y="484"/>
                    <a:pt x="108" y="484"/>
                  </a:cubicBezTo>
                  <a:cubicBezTo>
                    <a:pt x="107" y="482"/>
                    <a:pt x="75" y="340"/>
                    <a:pt x="39" y="228"/>
                  </a:cubicBezTo>
                  <a:cubicBezTo>
                    <a:pt x="3" y="111"/>
                    <a:pt x="7" y="3"/>
                    <a:pt x="7" y="2"/>
                  </a:cubicBezTo>
                  <a:cubicBezTo>
                    <a:pt x="6" y="0"/>
                    <a:pt x="6" y="0"/>
                    <a:pt x="6" y="0"/>
                  </a:cubicBezTo>
                  <a:cubicBezTo>
                    <a:pt x="4" y="1"/>
                    <a:pt x="4" y="1"/>
                    <a:pt x="4" y="1"/>
                  </a:cubicBezTo>
                  <a:cubicBezTo>
                    <a:pt x="4" y="3"/>
                    <a:pt x="0" y="112"/>
                    <a:pt x="37" y="228"/>
                  </a:cubicBezTo>
                  <a:cubicBezTo>
                    <a:pt x="72" y="341"/>
                    <a:pt x="105"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8" name="Freeform 455">
              <a:extLst>
                <a:ext uri="{FF2B5EF4-FFF2-40B4-BE49-F238E27FC236}">
                  <a16:creationId xmlns:a16="http://schemas.microsoft.com/office/drawing/2014/main" xmlns="" id="{4F915764-A2D1-43E7-81D8-DF86C15F988F}"/>
                </a:ext>
              </a:extLst>
            </p:cNvPr>
            <p:cNvSpPr/>
            <p:nvPr/>
          </p:nvSpPr>
          <p:spPr bwMode="auto">
            <a:xfrm>
              <a:off x="7454" y="4110"/>
              <a:ext cx="110" cy="134"/>
            </a:xfrm>
            <a:custGeom>
              <a:avLst/>
              <a:gdLst>
                <a:gd name="T0" fmla="*/ 1 w 95"/>
                <a:gd name="T1" fmla="*/ 45 h 116"/>
                <a:gd name="T2" fmla="*/ 43 w 95"/>
                <a:gd name="T3" fmla="*/ 115 h 116"/>
                <a:gd name="T4" fmla="*/ 93 w 95"/>
                <a:gd name="T5" fmla="*/ 51 h 116"/>
                <a:gd name="T6" fmla="*/ 50 w 95"/>
                <a:gd name="T7" fmla="*/ 2 h 116"/>
                <a:gd name="T8" fmla="*/ 1 w 95"/>
                <a:gd name="T9" fmla="*/ 45 h 116"/>
              </a:gdLst>
              <a:ahLst/>
              <a:cxnLst>
                <a:cxn ang="0">
                  <a:pos x="T0" y="T1"/>
                </a:cxn>
                <a:cxn ang="0">
                  <a:pos x="T2" y="T3"/>
                </a:cxn>
                <a:cxn ang="0">
                  <a:pos x="T4" y="T5"/>
                </a:cxn>
                <a:cxn ang="0">
                  <a:pos x="T6" y="T7"/>
                </a:cxn>
                <a:cxn ang="0">
                  <a:pos x="T8" y="T9"/>
                </a:cxn>
              </a:cxnLst>
              <a:rect l="0" t="0" r="r" b="b"/>
              <a:pathLst>
                <a:path w="95" h="116">
                  <a:moveTo>
                    <a:pt x="1" y="45"/>
                  </a:moveTo>
                  <a:cubicBezTo>
                    <a:pt x="0" y="70"/>
                    <a:pt x="26" y="114"/>
                    <a:pt x="43" y="115"/>
                  </a:cubicBezTo>
                  <a:cubicBezTo>
                    <a:pt x="62" y="116"/>
                    <a:pt x="92" y="76"/>
                    <a:pt x="93" y="51"/>
                  </a:cubicBezTo>
                  <a:cubicBezTo>
                    <a:pt x="95" y="26"/>
                    <a:pt x="76" y="4"/>
                    <a:pt x="50" y="2"/>
                  </a:cubicBezTo>
                  <a:cubicBezTo>
                    <a:pt x="25" y="0"/>
                    <a:pt x="3" y="20"/>
                    <a:pt x="1" y="45"/>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9" name="Freeform 456">
              <a:extLst>
                <a:ext uri="{FF2B5EF4-FFF2-40B4-BE49-F238E27FC236}">
                  <a16:creationId xmlns:a16="http://schemas.microsoft.com/office/drawing/2014/main" xmlns="" id="{6114FB6D-3282-4F67-9187-7D9EC4487917}"/>
                </a:ext>
              </a:extLst>
            </p:cNvPr>
            <p:cNvSpPr/>
            <p:nvPr/>
          </p:nvSpPr>
          <p:spPr bwMode="auto">
            <a:xfrm>
              <a:off x="7484" y="4119"/>
              <a:ext cx="75" cy="63"/>
            </a:xfrm>
            <a:custGeom>
              <a:avLst/>
              <a:gdLst>
                <a:gd name="T0" fmla="*/ 0 w 64"/>
                <a:gd name="T1" fmla="*/ 6 h 54"/>
                <a:gd name="T2" fmla="*/ 24 w 64"/>
                <a:gd name="T3" fmla="*/ 0 h 54"/>
                <a:gd name="T4" fmla="*/ 62 w 64"/>
                <a:gd name="T5" fmla="*/ 44 h 54"/>
                <a:gd name="T6" fmla="*/ 60 w 64"/>
                <a:gd name="T7" fmla="*/ 53 h 54"/>
                <a:gd name="T8" fmla="*/ 43 w 64"/>
                <a:gd name="T9" fmla="*/ 53 h 54"/>
                <a:gd name="T10" fmla="*/ 0 w 64"/>
                <a:gd name="T11" fmla="*/ 6 h 54"/>
              </a:gdLst>
              <a:ahLst/>
              <a:cxnLst>
                <a:cxn ang="0">
                  <a:pos x="T0" y="T1"/>
                </a:cxn>
                <a:cxn ang="0">
                  <a:pos x="T2" y="T3"/>
                </a:cxn>
                <a:cxn ang="0">
                  <a:pos x="T4" y="T5"/>
                </a:cxn>
                <a:cxn ang="0">
                  <a:pos x="T6" y="T7"/>
                </a:cxn>
                <a:cxn ang="0">
                  <a:pos x="T8" y="T9"/>
                </a:cxn>
                <a:cxn ang="0">
                  <a:pos x="T10" y="T11"/>
                </a:cxn>
              </a:cxnLst>
              <a:rect l="0" t="0" r="r" b="b"/>
              <a:pathLst>
                <a:path w="64" h="54">
                  <a:moveTo>
                    <a:pt x="0" y="6"/>
                  </a:moveTo>
                  <a:cubicBezTo>
                    <a:pt x="7" y="2"/>
                    <a:pt x="15" y="0"/>
                    <a:pt x="24" y="0"/>
                  </a:cubicBezTo>
                  <a:cubicBezTo>
                    <a:pt x="47" y="2"/>
                    <a:pt x="64" y="21"/>
                    <a:pt x="62" y="44"/>
                  </a:cubicBezTo>
                  <a:cubicBezTo>
                    <a:pt x="62" y="47"/>
                    <a:pt x="61" y="50"/>
                    <a:pt x="60" y="53"/>
                  </a:cubicBezTo>
                  <a:cubicBezTo>
                    <a:pt x="55" y="54"/>
                    <a:pt x="49" y="54"/>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0" name="Freeform 457">
              <a:extLst>
                <a:ext uri="{FF2B5EF4-FFF2-40B4-BE49-F238E27FC236}">
                  <a16:creationId xmlns:a16="http://schemas.microsoft.com/office/drawing/2014/main" xmlns="" id="{8719BE9E-E59D-46B5-B2D9-56296BE30FB9}"/>
                </a:ext>
              </a:extLst>
            </p:cNvPr>
            <p:cNvSpPr/>
            <p:nvPr/>
          </p:nvSpPr>
          <p:spPr bwMode="auto">
            <a:xfrm>
              <a:off x="7518" y="4129"/>
              <a:ext cx="24" cy="25"/>
            </a:xfrm>
            <a:custGeom>
              <a:avLst/>
              <a:gdLst>
                <a:gd name="T0" fmla="*/ 2 w 21"/>
                <a:gd name="T1" fmla="*/ 3 h 21"/>
                <a:gd name="T2" fmla="*/ 6 w 21"/>
                <a:gd name="T3" fmla="*/ 15 h 21"/>
                <a:gd name="T4" fmla="*/ 19 w 21"/>
                <a:gd name="T5" fmla="*/ 19 h 21"/>
                <a:gd name="T6" fmla="*/ 15 w 21"/>
                <a:gd name="T7" fmla="*/ 6 h 21"/>
                <a:gd name="T8" fmla="*/ 2 w 21"/>
                <a:gd name="T9" fmla="*/ 3 h 21"/>
              </a:gdLst>
              <a:ahLst/>
              <a:cxnLst>
                <a:cxn ang="0">
                  <a:pos x="T0" y="T1"/>
                </a:cxn>
                <a:cxn ang="0">
                  <a:pos x="T2" y="T3"/>
                </a:cxn>
                <a:cxn ang="0">
                  <a:pos x="T4" y="T5"/>
                </a:cxn>
                <a:cxn ang="0">
                  <a:pos x="T6" y="T7"/>
                </a:cxn>
                <a:cxn ang="0">
                  <a:pos x="T8" y="T9"/>
                </a:cxn>
              </a:cxnLst>
              <a:rect l="0" t="0" r="r" b="b"/>
              <a:pathLst>
                <a:path w="21" h="21">
                  <a:moveTo>
                    <a:pt x="2" y="3"/>
                  </a:moveTo>
                  <a:cubicBezTo>
                    <a:pt x="0" y="5"/>
                    <a:pt x="2" y="11"/>
                    <a:pt x="6" y="15"/>
                  </a:cubicBezTo>
                  <a:cubicBezTo>
                    <a:pt x="11" y="20"/>
                    <a:pt x="17" y="21"/>
                    <a:pt x="19" y="19"/>
                  </a:cubicBezTo>
                  <a:cubicBezTo>
                    <a:pt x="21" y="16"/>
                    <a:pt x="19" y="11"/>
                    <a:pt x="15" y="6"/>
                  </a:cubicBezTo>
                  <a:cubicBezTo>
                    <a:pt x="10" y="2"/>
                    <a:pt x="4" y="0"/>
                    <a:pt x="2" y="3"/>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1" name="Freeform 458">
              <a:extLst>
                <a:ext uri="{FF2B5EF4-FFF2-40B4-BE49-F238E27FC236}">
                  <a16:creationId xmlns:a16="http://schemas.microsoft.com/office/drawing/2014/main" xmlns="" id="{4A77AF76-80C5-4C58-9476-988FC655E67F}"/>
                </a:ext>
              </a:extLst>
            </p:cNvPr>
            <p:cNvSpPr/>
            <p:nvPr/>
          </p:nvSpPr>
          <p:spPr bwMode="auto">
            <a:xfrm>
              <a:off x="7454" y="4148"/>
              <a:ext cx="86" cy="95"/>
            </a:xfrm>
            <a:custGeom>
              <a:avLst/>
              <a:gdLst>
                <a:gd name="T0" fmla="*/ 52 w 74"/>
                <a:gd name="T1" fmla="*/ 67 h 82"/>
                <a:gd name="T2" fmla="*/ 74 w 74"/>
                <a:gd name="T3" fmla="*/ 61 h 82"/>
                <a:gd name="T4" fmla="*/ 43 w 74"/>
                <a:gd name="T5" fmla="*/ 82 h 82"/>
                <a:gd name="T6" fmla="*/ 1 w 74"/>
                <a:gd name="T7" fmla="*/ 12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1"/>
                  </a:cubicBezTo>
                  <a:cubicBezTo>
                    <a:pt x="60" y="78"/>
                    <a:pt x="50" y="82"/>
                    <a:pt x="43" y="82"/>
                  </a:cubicBezTo>
                  <a:cubicBezTo>
                    <a:pt x="26" y="81"/>
                    <a:pt x="0" y="37"/>
                    <a:pt x="1" y="12"/>
                  </a:cubicBezTo>
                  <a:cubicBezTo>
                    <a:pt x="2" y="8"/>
                    <a:pt x="2" y="4"/>
                    <a:pt x="4" y="0"/>
                  </a:cubicBezTo>
                  <a:cubicBezTo>
                    <a:pt x="2" y="33"/>
                    <a:pt x="22" y="62"/>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2" name="Freeform 459">
              <a:extLst>
                <a:ext uri="{FF2B5EF4-FFF2-40B4-BE49-F238E27FC236}">
                  <a16:creationId xmlns:a16="http://schemas.microsoft.com/office/drawing/2014/main" xmlns="" id="{2BF8E726-5881-4DC4-AB02-827315241A96}"/>
                </a:ext>
              </a:extLst>
            </p:cNvPr>
            <p:cNvSpPr/>
            <p:nvPr/>
          </p:nvSpPr>
          <p:spPr bwMode="auto">
            <a:xfrm>
              <a:off x="7496" y="4241"/>
              <a:ext cx="17"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1" y="1"/>
                    <a:pt x="8" y="0"/>
                  </a:cubicBezTo>
                  <a:cubicBezTo>
                    <a:pt x="4" y="0"/>
                    <a:pt x="0" y="11"/>
                    <a:pt x="1" y="11"/>
                  </a:cubicBezTo>
                  <a:lnTo>
                    <a:pt x="14" y="12"/>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3" name="Freeform 460">
              <a:extLst>
                <a:ext uri="{FF2B5EF4-FFF2-40B4-BE49-F238E27FC236}">
                  <a16:creationId xmlns:a16="http://schemas.microsoft.com/office/drawing/2014/main" xmlns="" id="{9EFC7FB3-D1F8-4A44-98CE-AB67F9B0CC89}"/>
                </a:ext>
              </a:extLst>
            </p:cNvPr>
            <p:cNvSpPr/>
            <p:nvPr/>
          </p:nvSpPr>
          <p:spPr bwMode="auto">
            <a:xfrm>
              <a:off x="9042" y="3425"/>
              <a:ext cx="124" cy="564"/>
            </a:xfrm>
            <a:custGeom>
              <a:avLst/>
              <a:gdLst>
                <a:gd name="T0" fmla="*/ 106 w 107"/>
                <a:gd name="T1" fmla="*/ 485 h 485"/>
                <a:gd name="T2" fmla="*/ 106 w 107"/>
                <a:gd name="T3" fmla="*/ 485 h 485"/>
                <a:gd name="T4" fmla="*/ 107 w 107"/>
                <a:gd name="T5" fmla="*/ 484 h 485"/>
                <a:gd name="T6" fmla="*/ 39 w 107"/>
                <a:gd name="T7" fmla="*/ 227 h 485"/>
                <a:gd name="T8" fmla="*/ 7 w 107"/>
                <a:gd name="T9" fmla="*/ 1 h 485"/>
                <a:gd name="T10" fmla="*/ 5 w 107"/>
                <a:gd name="T11" fmla="*/ 0 h 485"/>
                <a:gd name="T12" fmla="*/ 4 w 107"/>
                <a:gd name="T13" fmla="*/ 1 h 485"/>
                <a:gd name="T14" fmla="*/ 37 w 107"/>
                <a:gd name="T15" fmla="*/ 228 h 485"/>
                <a:gd name="T16" fmla="*/ 105 w 107"/>
                <a:gd name="T17" fmla="*/ 484 h 485"/>
                <a:gd name="T18" fmla="*/ 106 w 107"/>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485">
                  <a:moveTo>
                    <a:pt x="106" y="485"/>
                  </a:moveTo>
                  <a:cubicBezTo>
                    <a:pt x="106" y="485"/>
                    <a:pt x="106" y="485"/>
                    <a:pt x="106" y="485"/>
                  </a:cubicBezTo>
                  <a:cubicBezTo>
                    <a:pt x="107" y="484"/>
                    <a:pt x="107" y="484"/>
                    <a:pt x="107" y="484"/>
                  </a:cubicBezTo>
                  <a:cubicBezTo>
                    <a:pt x="107" y="482"/>
                    <a:pt x="75" y="340"/>
                    <a:pt x="39" y="227"/>
                  </a:cubicBezTo>
                  <a:cubicBezTo>
                    <a:pt x="2" y="111"/>
                    <a:pt x="7" y="2"/>
                    <a:pt x="7" y="1"/>
                  </a:cubicBezTo>
                  <a:cubicBezTo>
                    <a:pt x="5" y="0"/>
                    <a:pt x="5" y="0"/>
                    <a:pt x="5" y="0"/>
                  </a:cubicBezTo>
                  <a:cubicBezTo>
                    <a:pt x="4" y="1"/>
                    <a:pt x="4" y="1"/>
                    <a:pt x="4" y="1"/>
                  </a:cubicBezTo>
                  <a:cubicBezTo>
                    <a:pt x="4" y="2"/>
                    <a:pt x="0" y="112"/>
                    <a:pt x="37" y="228"/>
                  </a:cubicBezTo>
                  <a:cubicBezTo>
                    <a:pt x="72" y="340"/>
                    <a:pt x="104"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4" name="Freeform 461">
              <a:extLst>
                <a:ext uri="{FF2B5EF4-FFF2-40B4-BE49-F238E27FC236}">
                  <a16:creationId xmlns:a16="http://schemas.microsoft.com/office/drawing/2014/main" xmlns="" id="{96910137-69E7-47BE-A461-9E2BA6BD40A2}"/>
                </a:ext>
              </a:extLst>
            </p:cNvPr>
            <p:cNvSpPr/>
            <p:nvPr/>
          </p:nvSpPr>
          <p:spPr bwMode="auto">
            <a:xfrm>
              <a:off x="8996" y="3295"/>
              <a:ext cx="112" cy="135"/>
            </a:xfrm>
            <a:custGeom>
              <a:avLst/>
              <a:gdLst>
                <a:gd name="T0" fmla="*/ 2 w 96"/>
                <a:gd name="T1" fmla="*/ 45 h 116"/>
                <a:gd name="T2" fmla="*/ 44 w 96"/>
                <a:gd name="T3" fmla="*/ 115 h 116"/>
                <a:gd name="T4" fmla="*/ 94 w 96"/>
                <a:gd name="T5" fmla="*/ 51 h 116"/>
                <a:gd name="T6" fmla="*/ 51 w 96"/>
                <a:gd name="T7" fmla="*/ 2 h 116"/>
                <a:gd name="T8" fmla="*/ 2 w 96"/>
                <a:gd name="T9" fmla="*/ 45 h 116"/>
              </a:gdLst>
              <a:ahLst/>
              <a:cxnLst>
                <a:cxn ang="0">
                  <a:pos x="T0" y="T1"/>
                </a:cxn>
                <a:cxn ang="0">
                  <a:pos x="T2" y="T3"/>
                </a:cxn>
                <a:cxn ang="0">
                  <a:pos x="T4" y="T5"/>
                </a:cxn>
                <a:cxn ang="0">
                  <a:pos x="T6" y="T7"/>
                </a:cxn>
                <a:cxn ang="0">
                  <a:pos x="T8" y="T9"/>
                </a:cxn>
              </a:cxnLst>
              <a:rect l="0" t="0" r="r" b="b"/>
              <a:pathLst>
                <a:path w="96" h="116">
                  <a:moveTo>
                    <a:pt x="2" y="45"/>
                  </a:moveTo>
                  <a:cubicBezTo>
                    <a:pt x="0" y="70"/>
                    <a:pt x="27" y="114"/>
                    <a:pt x="44" y="115"/>
                  </a:cubicBezTo>
                  <a:cubicBezTo>
                    <a:pt x="62" y="116"/>
                    <a:pt x="92" y="76"/>
                    <a:pt x="94" y="51"/>
                  </a:cubicBezTo>
                  <a:cubicBezTo>
                    <a:pt x="96" y="25"/>
                    <a:pt x="76" y="3"/>
                    <a:pt x="51" y="2"/>
                  </a:cubicBezTo>
                  <a:cubicBezTo>
                    <a:pt x="26" y="0"/>
                    <a:pt x="4" y="19"/>
                    <a:pt x="2" y="45"/>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5" name="Freeform 462">
              <a:extLst>
                <a:ext uri="{FF2B5EF4-FFF2-40B4-BE49-F238E27FC236}">
                  <a16:creationId xmlns:a16="http://schemas.microsoft.com/office/drawing/2014/main" xmlns="" id="{A964EED8-F56C-4AEA-9284-7E832718B150}"/>
                </a:ext>
              </a:extLst>
            </p:cNvPr>
            <p:cNvSpPr/>
            <p:nvPr/>
          </p:nvSpPr>
          <p:spPr bwMode="auto">
            <a:xfrm>
              <a:off x="9028" y="3303"/>
              <a:ext cx="73" cy="64"/>
            </a:xfrm>
            <a:custGeom>
              <a:avLst/>
              <a:gdLst>
                <a:gd name="T0" fmla="*/ 0 w 63"/>
                <a:gd name="T1" fmla="*/ 6 h 55"/>
                <a:gd name="T2" fmla="*/ 24 w 63"/>
                <a:gd name="T3" fmla="*/ 1 h 55"/>
                <a:gd name="T4" fmla="*/ 62 w 63"/>
                <a:gd name="T5" fmla="*/ 45 h 55"/>
                <a:gd name="T6" fmla="*/ 60 w 63"/>
                <a:gd name="T7" fmla="*/ 54 h 55"/>
                <a:gd name="T8" fmla="*/ 42 w 63"/>
                <a:gd name="T9" fmla="*/ 54 h 55"/>
                <a:gd name="T10" fmla="*/ 0 w 63"/>
                <a:gd name="T11" fmla="*/ 6 h 55"/>
              </a:gdLst>
              <a:ahLst/>
              <a:cxnLst>
                <a:cxn ang="0">
                  <a:pos x="T0" y="T1"/>
                </a:cxn>
                <a:cxn ang="0">
                  <a:pos x="T2" y="T3"/>
                </a:cxn>
                <a:cxn ang="0">
                  <a:pos x="T4" y="T5"/>
                </a:cxn>
                <a:cxn ang="0">
                  <a:pos x="T6" y="T7"/>
                </a:cxn>
                <a:cxn ang="0">
                  <a:pos x="T8" y="T9"/>
                </a:cxn>
                <a:cxn ang="0">
                  <a:pos x="T10" y="T11"/>
                </a:cxn>
              </a:cxnLst>
              <a:rect l="0" t="0" r="r" b="b"/>
              <a:pathLst>
                <a:path w="63" h="55">
                  <a:moveTo>
                    <a:pt x="0" y="6"/>
                  </a:moveTo>
                  <a:cubicBezTo>
                    <a:pt x="7" y="2"/>
                    <a:pt x="15" y="0"/>
                    <a:pt x="24" y="1"/>
                  </a:cubicBezTo>
                  <a:cubicBezTo>
                    <a:pt x="46" y="2"/>
                    <a:pt x="63" y="22"/>
                    <a:pt x="62" y="45"/>
                  </a:cubicBezTo>
                  <a:cubicBezTo>
                    <a:pt x="62" y="48"/>
                    <a:pt x="61" y="51"/>
                    <a:pt x="60" y="54"/>
                  </a:cubicBezTo>
                  <a:cubicBezTo>
                    <a:pt x="54" y="55"/>
                    <a:pt x="48" y="55"/>
                    <a:pt x="42" y="54"/>
                  </a:cubicBezTo>
                  <a:cubicBezTo>
                    <a:pt x="19" y="49"/>
                    <a:pt x="2" y="29"/>
                    <a:pt x="0" y="6"/>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6" name="Freeform 463">
              <a:extLst>
                <a:ext uri="{FF2B5EF4-FFF2-40B4-BE49-F238E27FC236}">
                  <a16:creationId xmlns:a16="http://schemas.microsoft.com/office/drawing/2014/main" xmlns="" id="{2D052CE3-7C9F-46FC-81BD-1316074299EC}"/>
                </a:ext>
              </a:extLst>
            </p:cNvPr>
            <p:cNvSpPr/>
            <p:nvPr/>
          </p:nvSpPr>
          <p:spPr bwMode="auto">
            <a:xfrm>
              <a:off x="9060" y="3315"/>
              <a:ext cx="26" cy="24"/>
            </a:xfrm>
            <a:custGeom>
              <a:avLst/>
              <a:gdLst>
                <a:gd name="T0" fmla="*/ 3 w 22"/>
                <a:gd name="T1" fmla="*/ 3 h 21"/>
                <a:gd name="T2" fmla="*/ 7 w 22"/>
                <a:gd name="T3" fmla="*/ 15 h 21"/>
                <a:gd name="T4" fmla="*/ 20 w 22"/>
                <a:gd name="T5" fmla="*/ 18 h 21"/>
                <a:gd name="T6" fmla="*/ 15 w 22"/>
                <a:gd name="T7" fmla="*/ 6 h 21"/>
                <a:gd name="T8" fmla="*/ 3 w 22"/>
                <a:gd name="T9" fmla="*/ 3 h 21"/>
              </a:gdLst>
              <a:ahLst/>
              <a:cxnLst>
                <a:cxn ang="0">
                  <a:pos x="T0" y="T1"/>
                </a:cxn>
                <a:cxn ang="0">
                  <a:pos x="T2" y="T3"/>
                </a:cxn>
                <a:cxn ang="0">
                  <a:pos x="T4" y="T5"/>
                </a:cxn>
                <a:cxn ang="0">
                  <a:pos x="T6" y="T7"/>
                </a:cxn>
                <a:cxn ang="0">
                  <a:pos x="T8" y="T9"/>
                </a:cxn>
              </a:cxnLst>
              <a:rect l="0" t="0" r="r" b="b"/>
              <a:pathLst>
                <a:path w="22" h="21">
                  <a:moveTo>
                    <a:pt x="3" y="3"/>
                  </a:moveTo>
                  <a:cubicBezTo>
                    <a:pt x="0" y="5"/>
                    <a:pt x="2" y="11"/>
                    <a:pt x="7" y="15"/>
                  </a:cubicBezTo>
                  <a:cubicBezTo>
                    <a:pt x="12" y="19"/>
                    <a:pt x="17" y="21"/>
                    <a:pt x="20" y="18"/>
                  </a:cubicBezTo>
                  <a:cubicBezTo>
                    <a:pt x="22" y="16"/>
                    <a:pt x="20" y="10"/>
                    <a:pt x="15" y="6"/>
                  </a:cubicBezTo>
                  <a:cubicBezTo>
                    <a:pt x="11" y="2"/>
                    <a:pt x="5" y="0"/>
                    <a:pt x="3"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7" name="Freeform 464">
              <a:extLst>
                <a:ext uri="{FF2B5EF4-FFF2-40B4-BE49-F238E27FC236}">
                  <a16:creationId xmlns:a16="http://schemas.microsoft.com/office/drawing/2014/main" xmlns="" id="{EBB1AEFC-A933-406C-AE04-F38E078754E6}"/>
                </a:ext>
              </a:extLst>
            </p:cNvPr>
            <p:cNvSpPr/>
            <p:nvPr/>
          </p:nvSpPr>
          <p:spPr bwMode="auto">
            <a:xfrm>
              <a:off x="8996" y="3333"/>
              <a:ext cx="88" cy="96"/>
            </a:xfrm>
            <a:custGeom>
              <a:avLst/>
              <a:gdLst>
                <a:gd name="T0" fmla="*/ 52 w 75"/>
                <a:gd name="T1" fmla="*/ 67 h 82"/>
                <a:gd name="T2" fmla="*/ 75 w 75"/>
                <a:gd name="T3" fmla="*/ 60 h 82"/>
                <a:gd name="T4" fmla="*/ 44 w 75"/>
                <a:gd name="T5" fmla="*/ 82 h 82"/>
                <a:gd name="T6" fmla="*/ 2 w 75"/>
                <a:gd name="T7" fmla="*/ 12 h 82"/>
                <a:gd name="T8" fmla="*/ 4 w 75"/>
                <a:gd name="T9" fmla="*/ 0 h 82"/>
                <a:gd name="T10" fmla="*/ 52 w 75"/>
                <a:gd name="T11" fmla="*/ 67 h 82"/>
              </a:gdLst>
              <a:ahLst/>
              <a:cxnLst>
                <a:cxn ang="0">
                  <a:pos x="T0" y="T1"/>
                </a:cxn>
                <a:cxn ang="0">
                  <a:pos x="T2" y="T3"/>
                </a:cxn>
                <a:cxn ang="0">
                  <a:pos x="T4" y="T5"/>
                </a:cxn>
                <a:cxn ang="0">
                  <a:pos x="T6" y="T7"/>
                </a:cxn>
                <a:cxn ang="0">
                  <a:pos x="T8" y="T9"/>
                </a:cxn>
                <a:cxn ang="0">
                  <a:pos x="T10" y="T11"/>
                </a:cxn>
              </a:cxnLst>
              <a:rect l="0" t="0" r="r" b="b"/>
              <a:pathLst>
                <a:path w="75" h="82">
                  <a:moveTo>
                    <a:pt x="52" y="67"/>
                  </a:moveTo>
                  <a:cubicBezTo>
                    <a:pt x="58" y="68"/>
                    <a:pt x="68" y="66"/>
                    <a:pt x="75" y="60"/>
                  </a:cubicBezTo>
                  <a:cubicBezTo>
                    <a:pt x="60" y="78"/>
                    <a:pt x="51" y="82"/>
                    <a:pt x="44" y="82"/>
                  </a:cubicBezTo>
                  <a:cubicBezTo>
                    <a:pt x="27" y="81"/>
                    <a:pt x="0" y="37"/>
                    <a:pt x="2" y="12"/>
                  </a:cubicBezTo>
                  <a:cubicBezTo>
                    <a:pt x="2" y="8"/>
                    <a:pt x="3" y="4"/>
                    <a:pt x="4" y="0"/>
                  </a:cubicBezTo>
                  <a:cubicBezTo>
                    <a:pt x="3" y="33"/>
                    <a:pt x="23" y="62"/>
                    <a:pt x="52" y="67"/>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8" name="Freeform 465">
              <a:extLst>
                <a:ext uri="{FF2B5EF4-FFF2-40B4-BE49-F238E27FC236}">
                  <a16:creationId xmlns:a16="http://schemas.microsoft.com/office/drawing/2014/main" xmlns="" id="{52E84E38-945A-43E3-A3B7-C25566817335}"/>
                </a:ext>
              </a:extLst>
            </p:cNvPr>
            <p:cNvSpPr/>
            <p:nvPr/>
          </p:nvSpPr>
          <p:spPr bwMode="auto">
            <a:xfrm>
              <a:off x="9038" y="3426"/>
              <a:ext cx="18"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2" y="0"/>
                    <a:pt x="8" y="0"/>
                  </a:cubicBezTo>
                  <a:cubicBezTo>
                    <a:pt x="5" y="0"/>
                    <a:pt x="0" y="10"/>
                    <a:pt x="1" y="11"/>
                  </a:cubicBezTo>
                  <a:lnTo>
                    <a:pt x="14" y="12"/>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9" name="Freeform 466">
              <a:extLst>
                <a:ext uri="{FF2B5EF4-FFF2-40B4-BE49-F238E27FC236}">
                  <a16:creationId xmlns:a16="http://schemas.microsoft.com/office/drawing/2014/main" xmlns="" id="{D17BF526-C5AC-4567-9FCE-1C7FCCDBE8F4}"/>
                </a:ext>
              </a:extLst>
            </p:cNvPr>
            <p:cNvSpPr/>
            <p:nvPr/>
          </p:nvSpPr>
          <p:spPr bwMode="auto">
            <a:xfrm>
              <a:off x="12489" y="3787"/>
              <a:ext cx="168" cy="757"/>
            </a:xfrm>
            <a:custGeom>
              <a:avLst/>
              <a:gdLst>
                <a:gd name="T0" fmla="*/ 2 w 145"/>
                <a:gd name="T1" fmla="*/ 652 h 652"/>
                <a:gd name="T2" fmla="*/ 2 w 145"/>
                <a:gd name="T3" fmla="*/ 652 h 652"/>
                <a:gd name="T4" fmla="*/ 0 w 145"/>
                <a:gd name="T5" fmla="*/ 650 h 652"/>
                <a:gd name="T6" fmla="*/ 92 w 145"/>
                <a:gd name="T7" fmla="*/ 305 h 652"/>
                <a:gd name="T8" fmla="*/ 136 w 145"/>
                <a:gd name="T9" fmla="*/ 2 h 652"/>
                <a:gd name="T10" fmla="*/ 137 w 145"/>
                <a:gd name="T11" fmla="*/ 0 h 652"/>
                <a:gd name="T12" fmla="*/ 139 w 145"/>
                <a:gd name="T13" fmla="*/ 2 h 652"/>
                <a:gd name="T14" fmla="*/ 96 w 145"/>
                <a:gd name="T15" fmla="*/ 307 h 652"/>
                <a:gd name="T16" fmla="*/ 4 w 145"/>
                <a:gd name="T17" fmla="*/ 651 h 652"/>
                <a:gd name="T18" fmla="*/ 2 w 145"/>
                <a:gd name="T19"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652">
                  <a:moveTo>
                    <a:pt x="2" y="652"/>
                  </a:moveTo>
                  <a:cubicBezTo>
                    <a:pt x="2" y="652"/>
                    <a:pt x="2" y="652"/>
                    <a:pt x="2" y="652"/>
                  </a:cubicBezTo>
                  <a:cubicBezTo>
                    <a:pt x="0" y="650"/>
                    <a:pt x="0" y="650"/>
                    <a:pt x="0" y="650"/>
                  </a:cubicBezTo>
                  <a:cubicBezTo>
                    <a:pt x="1" y="648"/>
                    <a:pt x="44" y="456"/>
                    <a:pt x="92" y="305"/>
                  </a:cubicBezTo>
                  <a:cubicBezTo>
                    <a:pt x="141" y="149"/>
                    <a:pt x="136" y="3"/>
                    <a:pt x="136" y="2"/>
                  </a:cubicBezTo>
                  <a:cubicBezTo>
                    <a:pt x="137" y="0"/>
                    <a:pt x="137" y="0"/>
                    <a:pt x="137" y="0"/>
                  </a:cubicBezTo>
                  <a:cubicBezTo>
                    <a:pt x="139" y="2"/>
                    <a:pt x="139" y="2"/>
                    <a:pt x="139" y="2"/>
                  </a:cubicBezTo>
                  <a:cubicBezTo>
                    <a:pt x="139" y="3"/>
                    <a:pt x="145" y="150"/>
                    <a:pt x="96" y="307"/>
                  </a:cubicBezTo>
                  <a:cubicBezTo>
                    <a:pt x="48" y="457"/>
                    <a:pt x="4" y="649"/>
                    <a:pt x="4" y="651"/>
                  </a:cubicBezTo>
                  <a:lnTo>
                    <a:pt x="2" y="65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0" name="Freeform 467">
              <a:extLst>
                <a:ext uri="{FF2B5EF4-FFF2-40B4-BE49-F238E27FC236}">
                  <a16:creationId xmlns:a16="http://schemas.microsoft.com/office/drawing/2014/main" xmlns="" id="{20BCBFD2-96BE-4BA3-875D-18C5C82E5DC6}"/>
                </a:ext>
              </a:extLst>
            </p:cNvPr>
            <p:cNvSpPr/>
            <p:nvPr/>
          </p:nvSpPr>
          <p:spPr bwMode="auto">
            <a:xfrm>
              <a:off x="12569" y="3612"/>
              <a:ext cx="148" cy="180"/>
            </a:xfrm>
            <a:custGeom>
              <a:avLst/>
              <a:gdLst>
                <a:gd name="T0" fmla="*/ 125 w 128"/>
                <a:gd name="T1" fmla="*/ 60 h 155"/>
                <a:gd name="T2" fmla="*/ 70 w 128"/>
                <a:gd name="T3" fmla="*/ 154 h 155"/>
                <a:gd name="T4" fmla="*/ 2 w 128"/>
                <a:gd name="T5" fmla="*/ 68 h 155"/>
                <a:gd name="T6" fmla="*/ 59 w 128"/>
                <a:gd name="T7" fmla="*/ 2 h 155"/>
                <a:gd name="T8" fmla="*/ 125 w 128"/>
                <a:gd name="T9" fmla="*/ 60 h 155"/>
              </a:gdLst>
              <a:ahLst/>
              <a:cxnLst>
                <a:cxn ang="0">
                  <a:pos x="T0" y="T1"/>
                </a:cxn>
                <a:cxn ang="0">
                  <a:pos x="T2" y="T3"/>
                </a:cxn>
                <a:cxn ang="0">
                  <a:pos x="T4" y="T5"/>
                </a:cxn>
                <a:cxn ang="0">
                  <a:pos x="T6" y="T7"/>
                </a:cxn>
                <a:cxn ang="0">
                  <a:pos x="T8" y="T9"/>
                </a:cxn>
              </a:cxnLst>
              <a:rect l="0" t="0" r="r" b="b"/>
              <a:pathLst>
                <a:path w="128" h="155">
                  <a:moveTo>
                    <a:pt x="125" y="60"/>
                  </a:moveTo>
                  <a:cubicBezTo>
                    <a:pt x="128" y="94"/>
                    <a:pt x="92" y="152"/>
                    <a:pt x="70" y="154"/>
                  </a:cubicBezTo>
                  <a:cubicBezTo>
                    <a:pt x="44" y="155"/>
                    <a:pt x="4" y="102"/>
                    <a:pt x="2" y="68"/>
                  </a:cubicBezTo>
                  <a:cubicBezTo>
                    <a:pt x="0" y="34"/>
                    <a:pt x="25" y="4"/>
                    <a:pt x="59" y="2"/>
                  </a:cubicBezTo>
                  <a:cubicBezTo>
                    <a:pt x="94" y="0"/>
                    <a:pt x="123" y="25"/>
                    <a:pt x="125" y="60"/>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1" name="Freeform 468">
              <a:extLst>
                <a:ext uri="{FF2B5EF4-FFF2-40B4-BE49-F238E27FC236}">
                  <a16:creationId xmlns:a16="http://schemas.microsoft.com/office/drawing/2014/main" xmlns="" id="{43307C32-006F-4BB1-B5A8-98A9A136A0A0}"/>
                </a:ext>
              </a:extLst>
            </p:cNvPr>
            <p:cNvSpPr/>
            <p:nvPr/>
          </p:nvSpPr>
          <p:spPr bwMode="auto">
            <a:xfrm>
              <a:off x="12576" y="3623"/>
              <a:ext cx="100" cy="86"/>
            </a:xfrm>
            <a:custGeom>
              <a:avLst/>
              <a:gdLst>
                <a:gd name="T0" fmla="*/ 86 w 86"/>
                <a:gd name="T1" fmla="*/ 9 h 74"/>
                <a:gd name="T2" fmla="*/ 54 w 86"/>
                <a:gd name="T3" fmla="*/ 1 h 74"/>
                <a:gd name="T4" fmla="*/ 3 w 86"/>
                <a:gd name="T5" fmla="*/ 60 h 74"/>
                <a:gd name="T6" fmla="*/ 5 w 86"/>
                <a:gd name="T7" fmla="*/ 73 h 74"/>
                <a:gd name="T8" fmla="*/ 29 w 86"/>
                <a:gd name="T9" fmla="*/ 72 h 74"/>
                <a:gd name="T10" fmla="*/ 86 w 86"/>
                <a:gd name="T11" fmla="*/ 9 h 74"/>
              </a:gdLst>
              <a:ahLst/>
              <a:cxnLst>
                <a:cxn ang="0">
                  <a:pos x="T0" y="T1"/>
                </a:cxn>
                <a:cxn ang="0">
                  <a:pos x="T2" y="T3"/>
                </a:cxn>
                <a:cxn ang="0">
                  <a:pos x="T4" y="T5"/>
                </a:cxn>
                <a:cxn ang="0">
                  <a:pos x="T6" y="T7"/>
                </a:cxn>
                <a:cxn ang="0">
                  <a:pos x="T8" y="T9"/>
                </a:cxn>
                <a:cxn ang="0">
                  <a:pos x="T10" y="T11"/>
                </a:cxn>
              </a:cxnLst>
              <a:rect l="0" t="0" r="r" b="b"/>
              <a:pathLst>
                <a:path w="86" h="74">
                  <a:moveTo>
                    <a:pt x="86" y="9"/>
                  </a:moveTo>
                  <a:cubicBezTo>
                    <a:pt x="76" y="3"/>
                    <a:pt x="65" y="0"/>
                    <a:pt x="54" y="1"/>
                  </a:cubicBezTo>
                  <a:cubicBezTo>
                    <a:pt x="24" y="3"/>
                    <a:pt x="0" y="29"/>
                    <a:pt x="3" y="60"/>
                  </a:cubicBezTo>
                  <a:cubicBezTo>
                    <a:pt x="3" y="64"/>
                    <a:pt x="4" y="68"/>
                    <a:pt x="5" y="73"/>
                  </a:cubicBezTo>
                  <a:cubicBezTo>
                    <a:pt x="13" y="74"/>
                    <a:pt x="21" y="74"/>
                    <a:pt x="29" y="72"/>
                  </a:cubicBezTo>
                  <a:cubicBezTo>
                    <a:pt x="61" y="66"/>
                    <a:pt x="83" y="39"/>
                    <a:pt x="86" y="9"/>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2" name="Freeform 469">
              <a:extLst>
                <a:ext uri="{FF2B5EF4-FFF2-40B4-BE49-F238E27FC236}">
                  <a16:creationId xmlns:a16="http://schemas.microsoft.com/office/drawing/2014/main" xmlns="" id="{C247BAEB-080A-4A80-8A1C-2060D6A4CB2F}"/>
                </a:ext>
              </a:extLst>
            </p:cNvPr>
            <p:cNvSpPr/>
            <p:nvPr/>
          </p:nvSpPr>
          <p:spPr bwMode="auto">
            <a:xfrm>
              <a:off x="12598" y="3638"/>
              <a:ext cx="33" cy="33"/>
            </a:xfrm>
            <a:custGeom>
              <a:avLst/>
              <a:gdLst>
                <a:gd name="T0" fmla="*/ 26 w 29"/>
                <a:gd name="T1" fmla="*/ 4 h 29"/>
                <a:gd name="T2" fmla="*/ 20 w 29"/>
                <a:gd name="T3" fmla="*/ 21 h 29"/>
                <a:gd name="T4" fmla="*/ 3 w 29"/>
                <a:gd name="T5" fmla="*/ 25 h 29"/>
                <a:gd name="T6" fmla="*/ 8 w 29"/>
                <a:gd name="T7" fmla="*/ 8 h 29"/>
                <a:gd name="T8" fmla="*/ 26 w 29"/>
                <a:gd name="T9" fmla="*/ 4 h 29"/>
              </a:gdLst>
              <a:ahLst/>
              <a:cxnLst>
                <a:cxn ang="0">
                  <a:pos x="T0" y="T1"/>
                </a:cxn>
                <a:cxn ang="0">
                  <a:pos x="T2" y="T3"/>
                </a:cxn>
                <a:cxn ang="0">
                  <a:pos x="T4" y="T5"/>
                </a:cxn>
                <a:cxn ang="0">
                  <a:pos x="T6" y="T7"/>
                </a:cxn>
                <a:cxn ang="0">
                  <a:pos x="T8" y="T9"/>
                </a:cxn>
              </a:cxnLst>
              <a:rect l="0" t="0" r="r" b="b"/>
              <a:pathLst>
                <a:path w="29" h="29">
                  <a:moveTo>
                    <a:pt x="26" y="4"/>
                  </a:moveTo>
                  <a:cubicBezTo>
                    <a:pt x="29" y="7"/>
                    <a:pt x="26" y="15"/>
                    <a:pt x="20" y="21"/>
                  </a:cubicBezTo>
                  <a:cubicBezTo>
                    <a:pt x="14" y="27"/>
                    <a:pt x="6" y="29"/>
                    <a:pt x="3" y="25"/>
                  </a:cubicBezTo>
                  <a:cubicBezTo>
                    <a:pt x="0" y="22"/>
                    <a:pt x="2" y="14"/>
                    <a:pt x="8" y="8"/>
                  </a:cubicBezTo>
                  <a:cubicBezTo>
                    <a:pt x="15" y="2"/>
                    <a:pt x="22" y="0"/>
                    <a:pt x="26" y="4"/>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3" name="Freeform 470">
              <a:extLst>
                <a:ext uri="{FF2B5EF4-FFF2-40B4-BE49-F238E27FC236}">
                  <a16:creationId xmlns:a16="http://schemas.microsoft.com/office/drawing/2014/main" xmlns="" id="{98498E4B-7C6A-4E18-8A2A-262788FF8490}"/>
                </a:ext>
              </a:extLst>
            </p:cNvPr>
            <p:cNvSpPr/>
            <p:nvPr/>
          </p:nvSpPr>
          <p:spPr bwMode="auto">
            <a:xfrm>
              <a:off x="12601" y="3663"/>
              <a:ext cx="116" cy="128"/>
            </a:xfrm>
            <a:custGeom>
              <a:avLst/>
              <a:gdLst>
                <a:gd name="T0" fmla="*/ 30 w 100"/>
                <a:gd name="T1" fmla="*/ 90 h 110"/>
                <a:gd name="T2" fmla="*/ 0 w 100"/>
                <a:gd name="T3" fmla="*/ 81 h 110"/>
                <a:gd name="T4" fmla="*/ 42 w 100"/>
                <a:gd name="T5" fmla="*/ 110 h 110"/>
                <a:gd name="T6" fmla="*/ 97 w 100"/>
                <a:gd name="T7" fmla="*/ 16 h 110"/>
                <a:gd name="T8" fmla="*/ 94 w 100"/>
                <a:gd name="T9" fmla="*/ 0 h 110"/>
                <a:gd name="T10" fmla="*/ 30 w 100"/>
                <a:gd name="T11" fmla="*/ 90 h 110"/>
              </a:gdLst>
              <a:ahLst/>
              <a:cxnLst>
                <a:cxn ang="0">
                  <a:pos x="T0" y="T1"/>
                </a:cxn>
                <a:cxn ang="0">
                  <a:pos x="T2" y="T3"/>
                </a:cxn>
                <a:cxn ang="0">
                  <a:pos x="T4" y="T5"/>
                </a:cxn>
                <a:cxn ang="0">
                  <a:pos x="T6" y="T7"/>
                </a:cxn>
                <a:cxn ang="0">
                  <a:pos x="T8" y="T9"/>
                </a:cxn>
                <a:cxn ang="0">
                  <a:pos x="T10" y="T11"/>
                </a:cxn>
              </a:cxnLst>
              <a:rect l="0" t="0" r="r" b="b"/>
              <a:pathLst>
                <a:path w="100" h="110">
                  <a:moveTo>
                    <a:pt x="30" y="90"/>
                  </a:moveTo>
                  <a:cubicBezTo>
                    <a:pt x="22" y="91"/>
                    <a:pt x="9" y="89"/>
                    <a:pt x="0" y="81"/>
                  </a:cubicBezTo>
                  <a:cubicBezTo>
                    <a:pt x="19" y="104"/>
                    <a:pt x="32" y="110"/>
                    <a:pt x="42" y="110"/>
                  </a:cubicBezTo>
                  <a:cubicBezTo>
                    <a:pt x="64" y="108"/>
                    <a:pt x="100" y="50"/>
                    <a:pt x="97" y="16"/>
                  </a:cubicBezTo>
                  <a:cubicBezTo>
                    <a:pt x="97" y="10"/>
                    <a:pt x="96" y="5"/>
                    <a:pt x="94" y="0"/>
                  </a:cubicBezTo>
                  <a:cubicBezTo>
                    <a:pt x="96" y="44"/>
                    <a:pt x="69" y="83"/>
                    <a:pt x="30" y="90"/>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4" name="Freeform 471">
              <a:extLst>
                <a:ext uri="{FF2B5EF4-FFF2-40B4-BE49-F238E27FC236}">
                  <a16:creationId xmlns:a16="http://schemas.microsoft.com/office/drawing/2014/main" xmlns="" id="{549A22A6-41A1-4EDE-9309-0A9671F8985C}"/>
                </a:ext>
              </a:extLst>
            </p:cNvPr>
            <p:cNvSpPr/>
            <p:nvPr/>
          </p:nvSpPr>
          <p:spPr bwMode="auto">
            <a:xfrm>
              <a:off x="12637" y="3788"/>
              <a:ext cx="24" cy="18"/>
            </a:xfrm>
            <a:custGeom>
              <a:avLst/>
              <a:gdLst>
                <a:gd name="T0" fmla="*/ 1 w 20"/>
                <a:gd name="T1" fmla="*/ 16 h 16"/>
                <a:gd name="T2" fmla="*/ 10 w 20"/>
                <a:gd name="T3" fmla="*/ 1 h 16"/>
                <a:gd name="T4" fmla="*/ 19 w 20"/>
                <a:gd name="T5" fmla="*/ 15 h 16"/>
                <a:gd name="T6" fmla="*/ 1 w 20"/>
                <a:gd name="T7" fmla="*/ 16 h 16"/>
              </a:gdLst>
              <a:ahLst/>
              <a:cxnLst>
                <a:cxn ang="0">
                  <a:pos x="T0" y="T1"/>
                </a:cxn>
                <a:cxn ang="0">
                  <a:pos x="T2" y="T3"/>
                </a:cxn>
                <a:cxn ang="0">
                  <a:pos x="T4" y="T5"/>
                </a:cxn>
                <a:cxn ang="0">
                  <a:pos x="T6" y="T7"/>
                </a:cxn>
              </a:cxnLst>
              <a:rect l="0" t="0" r="r" b="b"/>
              <a:pathLst>
                <a:path w="20" h="16">
                  <a:moveTo>
                    <a:pt x="1" y="16"/>
                  </a:moveTo>
                  <a:cubicBezTo>
                    <a:pt x="0" y="15"/>
                    <a:pt x="5" y="1"/>
                    <a:pt x="10" y="1"/>
                  </a:cubicBezTo>
                  <a:cubicBezTo>
                    <a:pt x="14" y="0"/>
                    <a:pt x="20" y="14"/>
                    <a:pt x="19" y="15"/>
                  </a:cubicBezTo>
                  <a:lnTo>
                    <a:pt x="1" y="16"/>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5" name="Freeform 472">
              <a:extLst>
                <a:ext uri="{FF2B5EF4-FFF2-40B4-BE49-F238E27FC236}">
                  <a16:creationId xmlns:a16="http://schemas.microsoft.com/office/drawing/2014/main" xmlns="" id="{51879B4F-86B8-424D-B73A-9AE4FAFE06EC}"/>
                </a:ext>
              </a:extLst>
            </p:cNvPr>
            <p:cNvSpPr/>
            <p:nvPr/>
          </p:nvSpPr>
          <p:spPr bwMode="auto">
            <a:xfrm>
              <a:off x="9383" y="4070"/>
              <a:ext cx="146" cy="660"/>
            </a:xfrm>
            <a:custGeom>
              <a:avLst/>
              <a:gdLst>
                <a:gd name="T0" fmla="*/ 125 w 126"/>
                <a:gd name="T1" fmla="*/ 568 h 568"/>
                <a:gd name="T2" fmla="*/ 125 w 126"/>
                <a:gd name="T3" fmla="*/ 568 h 568"/>
                <a:gd name="T4" fmla="*/ 126 w 126"/>
                <a:gd name="T5" fmla="*/ 567 h 568"/>
                <a:gd name="T6" fmla="*/ 47 w 126"/>
                <a:gd name="T7" fmla="*/ 266 h 568"/>
                <a:gd name="T8" fmla="*/ 9 w 126"/>
                <a:gd name="T9" fmla="*/ 2 h 568"/>
                <a:gd name="T10" fmla="*/ 7 w 126"/>
                <a:gd name="T11" fmla="*/ 0 h 568"/>
                <a:gd name="T12" fmla="*/ 5 w 126"/>
                <a:gd name="T13" fmla="*/ 2 h 568"/>
                <a:gd name="T14" fmla="*/ 44 w 126"/>
                <a:gd name="T15" fmla="*/ 267 h 568"/>
                <a:gd name="T16" fmla="*/ 123 w 126"/>
                <a:gd name="T17" fmla="*/ 567 h 568"/>
                <a:gd name="T18" fmla="*/ 125 w 126"/>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568">
                  <a:moveTo>
                    <a:pt x="125" y="568"/>
                  </a:moveTo>
                  <a:cubicBezTo>
                    <a:pt x="125" y="568"/>
                    <a:pt x="125" y="568"/>
                    <a:pt x="125" y="568"/>
                  </a:cubicBezTo>
                  <a:cubicBezTo>
                    <a:pt x="126" y="567"/>
                    <a:pt x="126" y="567"/>
                    <a:pt x="126" y="567"/>
                  </a:cubicBezTo>
                  <a:cubicBezTo>
                    <a:pt x="126" y="565"/>
                    <a:pt x="88" y="398"/>
                    <a:pt x="47" y="266"/>
                  </a:cubicBezTo>
                  <a:cubicBezTo>
                    <a:pt x="4" y="130"/>
                    <a:pt x="8" y="3"/>
                    <a:pt x="9" y="2"/>
                  </a:cubicBezTo>
                  <a:cubicBezTo>
                    <a:pt x="7" y="0"/>
                    <a:pt x="7" y="0"/>
                    <a:pt x="7" y="0"/>
                  </a:cubicBezTo>
                  <a:cubicBezTo>
                    <a:pt x="5" y="2"/>
                    <a:pt x="5" y="2"/>
                    <a:pt x="5" y="2"/>
                  </a:cubicBezTo>
                  <a:cubicBezTo>
                    <a:pt x="5" y="3"/>
                    <a:pt x="0" y="131"/>
                    <a:pt x="44" y="267"/>
                  </a:cubicBezTo>
                  <a:cubicBezTo>
                    <a:pt x="85" y="399"/>
                    <a:pt x="123" y="566"/>
                    <a:pt x="123" y="567"/>
                  </a:cubicBezTo>
                  <a:lnTo>
                    <a:pt x="125" y="568"/>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6" name="Freeform 473">
              <a:extLst>
                <a:ext uri="{FF2B5EF4-FFF2-40B4-BE49-F238E27FC236}">
                  <a16:creationId xmlns:a16="http://schemas.microsoft.com/office/drawing/2014/main" xmlns="" id="{8A7072F1-F67F-4006-839A-DE543024485F}"/>
                </a:ext>
              </a:extLst>
            </p:cNvPr>
            <p:cNvSpPr/>
            <p:nvPr/>
          </p:nvSpPr>
          <p:spPr bwMode="auto">
            <a:xfrm>
              <a:off x="9331" y="3918"/>
              <a:ext cx="130" cy="158"/>
            </a:xfrm>
            <a:custGeom>
              <a:avLst/>
              <a:gdLst>
                <a:gd name="T0" fmla="*/ 2 w 112"/>
                <a:gd name="T1" fmla="*/ 52 h 136"/>
                <a:gd name="T2" fmla="*/ 51 w 112"/>
                <a:gd name="T3" fmla="*/ 134 h 136"/>
                <a:gd name="T4" fmla="*/ 110 w 112"/>
                <a:gd name="T5" fmla="*/ 60 h 136"/>
                <a:gd name="T6" fmla="*/ 60 w 112"/>
                <a:gd name="T7" fmla="*/ 2 h 136"/>
                <a:gd name="T8" fmla="*/ 2 w 112"/>
                <a:gd name="T9" fmla="*/ 52 h 136"/>
              </a:gdLst>
              <a:ahLst/>
              <a:cxnLst>
                <a:cxn ang="0">
                  <a:pos x="T0" y="T1"/>
                </a:cxn>
                <a:cxn ang="0">
                  <a:pos x="T2" y="T3"/>
                </a:cxn>
                <a:cxn ang="0">
                  <a:pos x="T4" y="T5"/>
                </a:cxn>
                <a:cxn ang="0">
                  <a:pos x="T6" y="T7"/>
                </a:cxn>
                <a:cxn ang="0">
                  <a:pos x="T8" y="T9"/>
                </a:cxn>
              </a:cxnLst>
              <a:rect l="0" t="0" r="r" b="b"/>
              <a:pathLst>
                <a:path w="112" h="136">
                  <a:moveTo>
                    <a:pt x="2" y="52"/>
                  </a:moveTo>
                  <a:cubicBezTo>
                    <a:pt x="0" y="82"/>
                    <a:pt x="31" y="133"/>
                    <a:pt x="51" y="134"/>
                  </a:cubicBezTo>
                  <a:cubicBezTo>
                    <a:pt x="73" y="136"/>
                    <a:pt x="108" y="89"/>
                    <a:pt x="110" y="60"/>
                  </a:cubicBezTo>
                  <a:cubicBezTo>
                    <a:pt x="112" y="30"/>
                    <a:pt x="90" y="4"/>
                    <a:pt x="60" y="2"/>
                  </a:cubicBezTo>
                  <a:cubicBezTo>
                    <a:pt x="30" y="0"/>
                    <a:pt x="4" y="23"/>
                    <a:pt x="2" y="52"/>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7" name="Freeform 474">
              <a:extLst>
                <a:ext uri="{FF2B5EF4-FFF2-40B4-BE49-F238E27FC236}">
                  <a16:creationId xmlns:a16="http://schemas.microsoft.com/office/drawing/2014/main" xmlns="" id="{30A8285A-6BC5-4293-A27A-0DD2B96C0774}"/>
                </a:ext>
              </a:extLst>
            </p:cNvPr>
            <p:cNvSpPr/>
            <p:nvPr/>
          </p:nvSpPr>
          <p:spPr bwMode="auto">
            <a:xfrm>
              <a:off x="9368" y="3928"/>
              <a:ext cx="86" cy="75"/>
            </a:xfrm>
            <a:custGeom>
              <a:avLst/>
              <a:gdLst>
                <a:gd name="T0" fmla="*/ 0 w 74"/>
                <a:gd name="T1" fmla="*/ 7 h 64"/>
                <a:gd name="T2" fmla="*/ 27 w 74"/>
                <a:gd name="T3" fmla="*/ 0 h 64"/>
                <a:gd name="T4" fmla="*/ 72 w 74"/>
                <a:gd name="T5" fmla="*/ 51 h 64"/>
                <a:gd name="T6" fmla="*/ 70 w 74"/>
                <a:gd name="T7" fmla="*/ 63 h 64"/>
                <a:gd name="T8" fmla="*/ 49 w 74"/>
                <a:gd name="T9" fmla="*/ 62 h 64"/>
                <a:gd name="T10" fmla="*/ 0 w 74"/>
                <a:gd name="T11" fmla="*/ 7 h 64"/>
              </a:gdLst>
              <a:ahLst/>
              <a:cxnLst>
                <a:cxn ang="0">
                  <a:pos x="T0" y="T1"/>
                </a:cxn>
                <a:cxn ang="0">
                  <a:pos x="T2" y="T3"/>
                </a:cxn>
                <a:cxn ang="0">
                  <a:pos x="T4" y="T5"/>
                </a:cxn>
                <a:cxn ang="0">
                  <a:pos x="T6" y="T7"/>
                </a:cxn>
                <a:cxn ang="0">
                  <a:pos x="T8" y="T9"/>
                </a:cxn>
                <a:cxn ang="0">
                  <a:pos x="T10" y="T11"/>
                </a:cxn>
              </a:cxnLst>
              <a:rect l="0" t="0" r="r" b="b"/>
              <a:pathLst>
                <a:path w="74" h="64">
                  <a:moveTo>
                    <a:pt x="0" y="7"/>
                  </a:moveTo>
                  <a:cubicBezTo>
                    <a:pt x="8" y="2"/>
                    <a:pt x="17" y="0"/>
                    <a:pt x="27" y="0"/>
                  </a:cubicBezTo>
                  <a:cubicBezTo>
                    <a:pt x="54" y="2"/>
                    <a:pt x="74" y="25"/>
                    <a:pt x="72" y="51"/>
                  </a:cubicBezTo>
                  <a:cubicBezTo>
                    <a:pt x="72" y="55"/>
                    <a:pt x="71" y="59"/>
                    <a:pt x="70" y="63"/>
                  </a:cubicBezTo>
                  <a:cubicBezTo>
                    <a:pt x="63" y="64"/>
                    <a:pt x="56" y="64"/>
                    <a:pt x="49" y="62"/>
                  </a:cubicBezTo>
                  <a:cubicBezTo>
                    <a:pt x="22" y="57"/>
                    <a:pt x="2" y="34"/>
                    <a:pt x="0" y="7"/>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8" name="Freeform 475">
              <a:extLst>
                <a:ext uri="{FF2B5EF4-FFF2-40B4-BE49-F238E27FC236}">
                  <a16:creationId xmlns:a16="http://schemas.microsoft.com/office/drawing/2014/main" xmlns="" id="{9843C66B-A039-4E86-A1AE-E2D069097677}"/>
                </a:ext>
              </a:extLst>
            </p:cNvPr>
            <p:cNvSpPr/>
            <p:nvPr/>
          </p:nvSpPr>
          <p:spPr bwMode="auto">
            <a:xfrm>
              <a:off x="9406" y="3941"/>
              <a:ext cx="29" cy="28"/>
            </a:xfrm>
            <a:custGeom>
              <a:avLst/>
              <a:gdLst>
                <a:gd name="T0" fmla="*/ 3 w 25"/>
                <a:gd name="T1" fmla="*/ 3 h 24"/>
                <a:gd name="T2" fmla="*/ 8 w 25"/>
                <a:gd name="T3" fmla="*/ 18 h 24"/>
                <a:gd name="T4" fmla="*/ 23 w 25"/>
                <a:gd name="T5" fmla="*/ 22 h 24"/>
                <a:gd name="T6" fmla="*/ 18 w 25"/>
                <a:gd name="T7" fmla="*/ 7 h 24"/>
                <a:gd name="T8" fmla="*/ 3 w 25"/>
                <a:gd name="T9" fmla="*/ 3 h 24"/>
              </a:gdLst>
              <a:ahLst/>
              <a:cxnLst>
                <a:cxn ang="0">
                  <a:pos x="T0" y="T1"/>
                </a:cxn>
                <a:cxn ang="0">
                  <a:pos x="T2" y="T3"/>
                </a:cxn>
                <a:cxn ang="0">
                  <a:pos x="T4" y="T5"/>
                </a:cxn>
                <a:cxn ang="0">
                  <a:pos x="T6" y="T7"/>
                </a:cxn>
                <a:cxn ang="0">
                  <a:pos x="T8" y="T9"/>
                </a:cxn>
              </a:cxnLst>
              <a:rect l="0" t="0" r="r" b="b"/>
              <a:pathLst>
                <a:path w="25" h="24">
                  <a:moveTo>
                    <a:pt x="3" y="3"/>
                  </a:moveTo>
                  <a:cubicBezTo>
                    <a:pt x="0" y="6"/>
                    <a:pt x="2" y="13"/>
                    <a:pt x="8" y="18"/>
                  </a:cubicBezTo>
                  <a:cubicBezTo>
                    <a:pt x="13" y="23"/>
                    <a:pt x="20" y="24"/>
                    <a:pt x="23" y="22"/>
                  </a:cubicBezTo>
                  <a:cubicBezTo>
                    <a:pt x="25" y="19"/>
                    <a:pt x="23" y="12"/>
                    <a:pt x="18" y="7"/>
                  </a:cubicBezTo>
                  <a:cubicBezTo>
                    <a:pt x="12" y="2"/>
                    <a:pt x="5" y="0"/>
                    <a:pt x="3" y="3"/>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9" name="Freeform 476">
              <a:extLst>
                <a:ext uri="{FF2B5EF4-FFF2-40B4-BE49-F238E27FC236}">
                  <a16:creationId xmlns:a16="http://schemas.microsoft.com/office/drawing/2014/main" xmlns="" id="{87122C08-08C3-4543-AD32-35DA6B65EF06}"/>
                </a:ext>
              </a:extLst>
            </p:cNvPr>
            <p:cNvSpPr/>
            <p:nvPr/>
          </p:nvSpPr>
          <p:spPr bwMode="auto">
            <a:xfrm>
              <a:off x="9331" y="3963"/>
              <a:ext cx="101" cy="112"/>
            </a:xfrm>
            <a:custGeom>
              <a:avLst/>
              <a:gdLst>
                <a:gd name="T0" fmla="*/ 61 w 87"/>
                <a:gd name="T1" fmla="*/ 78 h 96"/>
                <a:gd name="T2" fmla="*/ 87 w 87"/>
                <a:gd name="T3" fmla="*/ 70 h 96"/>
                <a:gd name="T4" fmla="*/ 51 w 87"/>
                <a:gd name="T5" fmla="*/ 95 h 96"/>
                <a:gd name="T6" fmla="*/ 2 w 87"/>
                <a:gd name="T7" fmla="*/ 13 h 96"/>
                <a:gd name="T8" fmla="*/ 5 w 87"/>
                <a:gd name="T9" fmla="*/ 0 h 96"/>
                <a:gd name="T10" fmla="*/ 61 w 87"/>
                <a:gd name="T11" fmla="*/ 78 h 96"/>
              </a:gdLst>
              <a:ahLst/>
              <a:cxnLst>
                <a:cxn ang="0">
                  <a:pos x="T0" y="T1"/>
                </a:cxn>
                <a:cxn ang="0">
                  <a:pos x="T2" y="T3"/>
                </a:cxn>
                <a:cxn ang="0">
                  <a:pos x="T4" y="T5"/>
                </a:cxn>
                <a:cxn ang="0">
                  <a:pos x="T6" y="T7"/>
                </a:cxn>
                <a:cxn ang="0">
                  <a:pos x="T8" y="T9"/>
                </a:cxn>
                <a:cxn ang="0">
                  <a:pos x="T10" y="T11"/>
                </a:cxn>
              </a:cxnLst>
              <a:rect l="0" t="0" r="r" b="b"/>
              <a:pathLst>
                <a:path w="87" h="96">
                  <a:moveTo>
                    <a:pt x="61" y="78"/>
                  </a:moveTo>
                  <a:cubicBezTo>
                    <a:pt x="68" y="80"/>
                    <a:pt x="80" y="77"/>
                    <a:pt x="87" y="70"/>
                  </a:cubicBezTo>
                  <a:cubicBezTo>
                    <a:pt x="71" y="91"/>
                    <a:pt x="60" y="96"/>
                    <a:pt x="51" y="95"/>
                  </a:cubicBezTo>
                  <a:cubicBezTo>
                    <a:pt x="31" y="94"/>
                    <a:pt x="0" y="43"/>
                    <a:pt x="2" y="13"/>
                  </a:cubicBezTo>
                  <a:cubicBezTo>
                    <a:pt x="3" y="9"/>
                    <a:pt x="4" y="4"/>
                    <a:pt x="5" y="0"/>
                  </a:cubicBezTo>
                  <a:cubicBezTo>
                    <a:pt x="4" y="38"/>
                    <a:pt x="27" y="72"/>
                    <a:pt x="61" y="78"/>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0" name="Freeform 477">
              <a:extLst>
                <a:ext uri="{FF2B5EF4-FFF2-40B4-BE49-F238E27FC236}">
                  <a16:creationId xmlns:a16="http://schemas.microsoft.com/office/drawing/2014/main" xmlns="" id="{317FDBDC-2BE9-48AB-8F33-2DC62FD9608B}"/>
                </a:ext>
              </a:extLst>
            </p:cNvPr>
            <p:cNvSpPr/>
            <p:nvPr/>
          </p:nvSpPr>
          <p:spPr bwMode="auto">
            <a:xfrm>
              <a:off x="9381" y="4071"/>
              <a:ext cx="19" cy="16"/>
            </a:xfrm>
            <a:custGeom>
              <a:avLst/>
              <a:gdLst>
                <a:gd name="T0" fmla="*/ 16 w 17"/>
                <a:gd name="T1" fmla="*/ 14 h 14"/>
                <a:gd name="T2" fmla="*/ 9 w 17"/>
                <a:gd name="T3" fmla="*/ 1 h 14"/>
                <a:gd name="T4" fmla="*/ 1 w 17"/>
                <a:gd name="T5" fmla="*/ 14 h 14"/>
                <a:gd name="T6" fmla="*/ 16 w 17"/>
                <a:gd name="T7" fmla="*/ 14 h 14"/>
              </a:gdLst>
              <a:ahLst/>
              <a:cxnLst>
                <a:cxn ang="0">
                  <a:pos x="T0" y="T1"/>
                </a:cxn>
                <a:cxn ang="0">
                  <a:pos x="T2" y="T3"/>
                </a:cxn>
                <a:cxn ang="0">
                  <a:pos x="T4" y="T5"/>
                </a:cxn>
                <a:cxn ang="0">
                  <a:pos x="T6" y="T7"/>
                </a:cxn>
              </a:cxnLst>
              <a:rect l="0" t="0" r="r" b="b"/>
              <a:pathLst>
                <a:path w="17" h="14">
                  <a:moveTo>
                    <a:pt x="16" y="14"/>
                  </a:moveTo>
                  <a:cubicBezTo>
                    <a:pt x="17" y="13"/>
                    <a:pt x="13" y="1"/>
                    <a:pt x="9" y="1"/>
                  </a:cubicBezTo>
                  <a:cubicBezTo>
                    <a:pt x="5" y="0"/>
                    <a:pt x="0" y="12"/>
                    <a:pt x="1" y="14"/>
                  </a:cubicBezTo>
                  <a:lnTo>
                    <a:pt x="16" y="14"/>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1" name="Freeform 478">
              <a:extLst>
                <a:ext uri="{FF2B5EF4-FFF2-40B4-BE49-F238E27FC236}">
                  <a16:creationId xmlns:a16="http://schemas.microsoft.com/office/drawing/2014/main" xmlns="" id="{48B28E6E-90E5-4E38-9770-BC000E6D7D49}"/>
                </a:ext>
              </a:extLst>
            </p:cNvPr>
            <p:cNvSpPr/>
            <p:nvPr/>
          </p:nvSpPr>
          <p:spPr bwMode="auto">
            <a:xfrm>
              <a:off x="8125" y="4122"/>
              <a:ext cx="160" cy="722"/>
            </a:xfrm>
            <a:custGeom>
              <a:avLst/>
              <a:gdLst>
                <a:gd name="T0" fmla="*/ 136 w 138"/>
                <a:gd name="T1" fmla="*/ 621 h 621"/>
                <a:gd name="T2" fmla="*/ 137 w 138"/>
                <a:gd name="T3" fmla="*/ 621 h 621"/>
                <a:gd name="T4" fmla="*/ 138 w 138"/>
                <a:gd name="T5" fmla="*/ 619 h 621"/>
                <a:gd name="T6" fmla="*/ 51 w 138"/>
                <a:gd name="T7" fmla="*/ 291 h 621"/>
                <a:gd name="T8" fmla="*/ 9 w 138"/>
                <a:gd name="T9" fmla="*/ 1 h 621"/>
                <a:gd name="T10" fmla="*/ 7 w 138"/>
                <a:gd name="T11" fmla="*/ 0 h 621"/>
                <a:gd name="T12" fmla="*/ 6 w 138"/>
                <a:gd name="T13" fmla="*/ 1 h 621"/>
                <a:gd name="T14" fmla="*/ 47 w 138"/>
                <a:gd name="T15" fmla="*/ 292 h 621"/>
                <a:gd name="T16" fmla="*/ 134 w 138"/>
                <a:gd name="T17" fmla="*/ 619 h 621"/>
                <a:gd name="T18" fmla="*/ 136 w 138"/>
                <a:gd name="T19"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621">
                  <a:moveTo>
                    <a:pt x="136" y="621"/>
                  </a:moveTo>
                  <a:cubicBezTo>
                    <a:pt x="137" y="621"/>
                    <a:pt x="137" y="621"/>
                    <a:pt x="137" y="621"/>
                  </a:cubicBezTo>
                  <a:cubicBezTo>
                    <a:pt x="138" y="619"/>
                    <a:pt x="138" y="619"/>
                    <a:pt x="138" y="619"/>
                  </a:cubicBezTo>
                  <a:cubicBezTo>
                    <a:pt x="137" y="617"/>
                    <a:pt x="96" y="434"/>
                    <a:pt x="51" y="291"/>
                  </a:cubicBezTo>
                  <a:cubicBezTo>
                    <a:pt x="4" y="142"/>
                    <a:pt x="9" y="3"/>
                    <a:pt x="9" y="1"/>
                  </a:cubicBezTo>
                  <a:cubicBezTo>
                    <a:pt x="7" y="0"/>
                    <a:pt x="7" y="0"/>
                    <a:pt x="7" y="0"/>
                  </a:cubicBezTo>
                  <a:cubicBezTo>
                    <a:pt x="6" y="1"/>
                    <a:pt x="6" y="1"/>
                    <a:pt x="6" y="1"/>
                  </a:cubicBezTo>
                  <a:cubicBezTo>
                    <a:pt x="5" y="3"/>
                    <a:pt x="0" y="142"/>
                    <a:pt x="47" y="292"/>
                  </a:cubicBezTo>
                  <a:cubicBezTo>
                    <a:pt x="93" y="435"/>
                    <a:pt x="134" y="618"/>
                    <a:pt x="134" y="619"/>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2" name="Freeform 479">
              <a:extLst>
                <a:ext uri="{FF2B5EF4-FFF2-40B4-BE49-F238E27FC236}">
                  <a16:creationId xmlns:a16="http://schemas.microsoft.com/office/drawing/2014/main" xmlns="" id="{4843591B-9398-4EFB-8857-5C5457394821}"/>
                </a:ext>
              </a:extLst>
            </p:cNvPr>
            <p:cNvSpPr/>
            <p:nvPr/>
          </p:nvSpPr>
          <p:spPr bwMode="auto">
            <a:xfrm>
              <a:off x="8068" y="3956"/>
              <a:ext cx="142" cy="172"/>
            </a:xfrm>
            <a:custGeom>
              <a:avLst/>
              <a:gdLst>
                <a:gd name="T0" fmla="*/ 2 w 122"/>
                <a:gd name="T1" fmla="*/ 57 h 148"/>
                <a:gd name="T2" fmla="*/ 55 w 122"/>
                <a:gd name="T3" fmla="*/ 146 h 148"/>
                <a:gd name="T4" fmla="*/ 120 w 122"/>
                <a:gd name="T5" fmla="*/ 64 h 148"/>
                <a:gd name="T6" fmla="*/ 65 w 122"/>
                <a:gd name="T7" fmla="*/ 2 h 148"/>
                <a:gd name="T8" fmla="*/ 2 w 122"/>
                <a:gd name="T9" fmla="*/ 57 h 148"/>
              </a:gdLst>
              <a:ahLst/>
              <a:cxnLst>
                <a:cxn ang="0">
                  <a:pos x="T0" y="T1"/>
                </a:cxn>
                <a:cxn ang="0">
                  <a:pos x="T2" y="T3"/>
                </a:cxn>
                <a:cxn ang="0">
                  <a:pos x="T4" y="T5"/>
                </a:cxn>
                <a:cxn ang="0">
                  <a:pos x="T6" y="T7"/>
                </a:cxn>
                <a:cxn ang="0">
                  <a:pos x="T8" y="T9"/>
                </a:cxn>
              </a:cxnLst>
              <a:rect l="0" t="0" r="r" b="b"/>
              <a:pathLst>
                <a:path w="122" h="148">
                  <a:moveTo>
                    <a:pt x="2" y="57"/>
                  </a:moveTo>
                  <a:cubicBezTo>
                    <a:pt x="0" y="89"/>
                    <a:pt x="34" y="145"/>
                    <a:pt x="55" y="146"/>
                  </a:cubicBezTo>
                  <a:cubicBezTo>
                    <a:pt x="80" y="148"/>
                    <a:pt x="118" y="97"/>
                    <a:pt x="120" y="64"/>
                  </a:cubicBezTo>
                  <a:cubicBezTo>
                    <a:pt x="122" y="32"/>
                    <a:pt x="97" y="4"/>
                    <a:pt x="65" y="2"/>
                  </a:cubicBezTo>
                  <a:cubicBezTo>
                    <a:pt x="32" y="0"/>
                    <a:pt x="4" y="24"/>
                    <a:pt x="2" y="57"/>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3" name="Freeform 480">
              <a:extLst>
                <a:ext uri="{FF2B5EF4-FFF2-40B4-BE49-F238E27FC236}">
                  <a16:creationId xmlns:a16="http://schemas.microsoft.com/office/drawing/2014/main" xmlns="" id="{05319F9D-6898-4248-BB76-DD45B6FD20C2}"/>
                </a:ext>
              </a:extLst>
            </p:cNvPr>
            <p:cNvSpPr/>
            <p:nvPr/>
          </p:nvSpPr>
          <p:spPr bwMode="auto">
            <a:xfrm>
              <a:off x="8107" y="3967"/>
              <a:ext cx="94" cy="81"/>
            </a:xfrm>
            <a:custGeom>
              <a:avLst/>
              <a:gdLst>
                <a:gd name="T0" fmla="*/ 0 w 81"/>
                <a:gd name="T1" fmla="*/ 8 h 70"/>
                <a:gd name="T2" fmla="*/ 30 w 81"/>
                <a:gd name="T3" fmla="*/ 0 h 70"/>
                <a:gd name="T4" fmla="*/ 79 w 81"/>
                <a:gd name="T5" fmla="*/ 56 h 70"/>
                <a:gd name="T6" fmla="*/ 77 w 81"/>
                <a:gd name="T7" fmla="*/ 69 h 70"/>
                <a:gd name="T8" fmla="*/ 55 w 81"/>
                <a:gd name="T9" fmla="*/ 68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9" y="2"/>
                    <a:pt x="19" y="0"/>
                    <a:pt x="30" y="0"/>
                  </a:cubicBezTo>
                  <a:cubicBezTo>
                    <a:pt x="59" y="2"/>
                    <a:pt x="81" y="27"/>
                    <a:pt x="79" y="56"/>
                  </a:cubicBezTo>
                  <a:cubicBezTo>
                    <a:pt x="79" y="60"/>
                    <a:pt x="78" y="64"/>
                    <a:pt x="77" y="69"/>
                  </a:cubicBezTo>
                  <a:cubicBezTo>
                    <a:pt x="70" y="70"/>
                    <a:pt x="62" y="70"/>
                    <a:pt x="55" y="68"/>
                  </a:cubicBezTo>
                  <a:cubicBezTo>
                    <a:pt x="24" y="62"/>
                    <a:pt x="3" y="37"/>
                    <a:pt x="0" y="8"/>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4" name="Freeform 481">
              <a:extLst>
                <a:ext uri="{FF2B5EF4-FFF2-40B4-BE49-F238E27FC236}">
                  <a16:creationId xmlns:a16="http://schemas.microsoft.com/office/drawing/2014/main" xmlns="" id="{401A38D5-01DE-4054-AAF9-EA7813BC7769}"/>
                </a:ext>
              </a:extLst>
            </p:cNvPr>
            <p:cNvSpPr/>
            <p:nvPr/>
          </p:nvSpPr>
          <p:spPr bwMode="auto">
            <a:xfrm>
              <a:off x="8149" y="3981"/>
              <a:ext cx="33" cy="31"/>
            </a:xfrm>
            <a:custGeom>
              <a:avLst/>
              <a:gdLst>
                <a:gd name="T0" fmla="*/ 3 w 28"/>
                <a:gd name="T1" fmla="*/ 4 h 27"/>
                <a:gd name="T2" fmla="*/ 9 w 28"/>
                <a:gd name="T3" fmla="*/ 19 h 27"/>
                <a:gd name="T4" fmla="*/ 25 w 28"/>
                <a:gd name="T5" fmla="*/ 24 h 27"/>
                <a:gd name="T6" fmla="*/ 20 w 28"/>
                <a:gd name="T7" fmla="*/ 8 h 27"/>
                <a:gd name="T8" fmla="*/ 3 w 28"/>
                <a:gd name="T9" fmla="*/ 4 h 27"/>
              </a:gdLst>
              <a:ahLst/>
              <a:cxnLst>
                <a:cxn ang="0">
                  <a:pos x="T0" y="T1"/>
                </a:cxn>
                <a:cxn ang="0">
                  <a:pos x="T2" y="T3"/>
                </a:cxn>
                <a:cxn ang="0">
                  <a:pos x="T4" y="T5"/>
                </a:cxn>
                <a:cxn ang="0">
                  <a:pos x="T6" y="T7"/>
                </a:cxn>
                <a:cxn ang="0">
                  <a:pos x="T8" y="T9"/>
                </a:cxn>
              </a:cxnLst>
              <a:rect l="0" t="0" r="r" b="b"/>
              <a:pathLst>
                <a:path w="28" h="27">
                  <a:moveTo>
                    <a:pt x="3" y="4"/>
                  </a:moveTo>
                  <a:cubicBezTo>
                    <a:pt x="0" y="7"/>
                    <a:pt x="3" y="14"/>
                    <a:pt x="9" y="19"/>
                  </a:cubicBezTo>
                  <a:cubicBezTo>
                    <a:pt x="15" y="25"/>
                    <a:pt x="22" y="27"/>
                    <a:pt x="25" y="24"/>
                  </a:cubicBezTo>
                  <a:cubicBezTo>
                    <a:pt x="28" y="20"/>
                    <a:pt x="26" y="13"/>
                    <a:pt x="20" y="8"/>
                  </a:cubicBezTo>
                  <a:cubicBezTo>
                    <a:pt x="14" y="2"/>
                    <a:pt x="6" y="0"/>
                    <a:pt x="3" y="4"/>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5" name="Freeform 482">
              <a:extLst>
                <a:ext uri="{FF2B5EF4-FFF2-40B4-BE49-F238E27FC236}">
                  <a16:creationId xmlns:a16="http://schemas.microsoft.com/office/drawing/2014/main" xmlns="" id="{AF5E7876-E776-4F25-A4CE-AE6A99278BEA}"/>
                </a:ext>
              </a:extLst>
            </p:cNvPr>
            <p:cNvSpPr/>
            <p:nvPr/>
          </p:nvSpPr>
          <p:spPr bwMode="auto">
            <a:xfrm>
              <a:off x="8068" y="4005"/>
              <a:ext cx="110" cy="122"/>
            </a:xfrm>
            <a:custGeom>
              <a:avLst/>
              <a:gdLst>
                <a:gd name="T0" fmla="*/ 67 w 95"/>
                <a:gd name="T1" fmla="*/ 86 h 105"/>
                <a:gd name="T2" fmla="*/ 95 w 95"/>
                <a:gd name="T3" fmla="*/ 77 h 105"/>
                <a:gd name="T4" fmla="*/ 55 w 95"/>
                <a:gd name="T5" fmla="*/ 104 h 105"/>
                <a:gd name="T6" fmla="*/ 2 w 95"/>
                <a:gd name="T7" fmla="*/ 15 h 105"/>
                <a:gd name="T8" fmla="*/ 5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3" y="87"/>
                    <a:pt x="87" y="84"/>
                    <a:pt x="95" y="77"/>
                  </a:cubicBezTo>
                  <a:cubicBezTo>
                    <a:pt x="77" y="99"/>
                    <a:pt x="65" y="105"/>
                    <a:pt x="55" y="104"/>
                  </a:cubicBezTo>
                  <a:cubicBezTo>
                    <a:pt x="34" y="103"/>
                    <a:pt x="0" y="47"/>
                    <a:pt x="2" y="15"/>
                  </a:cubicBezTo>
                  <a:cubicBezTo>
                    <a:pt x="2" y="9"/>
                    <a:pt x="4" y="4"/>
                    <a:pt x="5" y="0"/>
                  </a:cubicBezTo>
                  <a:cubicBezTo>
                    <a:pt x="4" y="41"/>
                    <a:pt x="29" y="78"/>
                    <a:pt x="67" y="86"/>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6" name="Freeform 483">
              <a:extLst>
                <a:ext uri="{FF2B5EF4-FFF2-40B4-BE49-F238E27FC236}">
                  <a16:creationId xmlns:a16="http://schemas.microsoft.com/office/drawing/2014/main" xmlns="" id="{AC29737A-0925-4E09-A5DB-F700E42A19B5}"/>
                </a:ext>
              </a:extLst>
            </p:cNvPr>
            <p:cNvSpPr/>
            <p:nvPr/>
          </p:nvSpPr>
          <p:spPr bwMode="auto">
            <a:xfrm>
              <a:off x="8121" y="4123"/>
              <a:ext cx="22" cy="18"/>
            </a:xfrm>
            <a:custGeom>
              <a:avLst/>
              <a:gdLst>
                <a:gd name="T0" fmla="*/ 18 w 19"/>
                <a:gd name="T1" fmla="*/ 15 h 15"/>
                <a:gd name="T2" fmla="*/ 10 w 19"/>
                <a:gd name="T3" fmla="*/ 0 h 15"/>
                <a:gd name="T4" fmla="*/ 1 w 19"/>
                <a:gd name="T5" fmla="*/ 14 h 15"/>
                <a:gd name="T6" fmla="*/ 18 w 19"/>
                <a:gd name="T7" fmla="*/ 15 h 15"/>
              </a:gdLst>
              <a:ahLst/>
              <a:cxnLst>
                <a:cxn ang="0">
                  <a:pos x="T0" y="T1"/>
                </a:cxn>
                <a:cxn ang="0">
                  <a:pos x="T2" y="T3"/>
                </a:cxn>
                <a:cxn ang="0">
                  <a:pos x="T4" y="T5"/>
                </a:cxn>
                <a:cxn ang="0">
                  <a:pos x="T6" y="T7"/>
                </a:cxn>
              </a:cxnLst>
              <a:rect l="0" t="0" r="r" b="b"/>
              <a:pathLst>
                <a:path w="19" h="15">
                  <a:moveTo>
                    <a:pt x="18" y="15"/>
                  </a:moveTo>
                  <a:cubicBezTo>
                    <a:pt x="19" y="14"/>
                    <a:pt x="15" y="0"/>
                    <a:pt x="10" y="0"/>
                  </a:cubicBezTo>
                  <a:cubicBezTo>
                    <a:pt x="6" y="0"/>
                    <a:pt x="0" y="13"/>
                    <a:pt x="1" y="14"/>
                  </a:cubicBezTo>
                  <a:lnTo>
                    <a:pt x="18" y="15"/>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grpSp>
      <p:sp>
        <p:nvSpPr>
          <p:cNvPr id="87" name="Freeform 25">
            <a:extLst>
              <a:ext uri="{FF2B5EF4-FFF2-40B4-BE49-F238E27FC236}">
                <a16:creationId xmlns:a16="http://schemas.microsoft.com/office/drawing/2014/main" xmlns="" id="{48BB4276-0465-465F-BB80-6D75F00063AB}"/>
              </a:ext>
            </a:extLst>
          </p:cNvPr>
          <p:cNvSpPr/>
          <p:nvPr/>
        </p:nvSpPr>
        <p:spPr bwMode="auto">
          <a:xfrm>
            <a:off x="264797" y="197124"/>
            <a:ext cx="2062371" cy="810295"/>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8" name="Freeform 25">
            <a:extLst>
              <a:ext uri="{FF2B5EF4-FFF2-40B4-BE49-F238E27FC236}">
                <a16:creationId xmlns:a16="http://schemas.microsoft.com/office/drawing/2014/main" xmlns="" id="{CBA2BF1E-70FB-489C-A958-1C79FFFCB34E}"/>
              </a:ext>
            </a:extLst>
          </p:cNvPr>
          <p:cNvSpPr/>
          <p:nvPr/>
        </p:nvSpPr>
        <p:spPr bwMode="auto">
          <a:xfrm flipH="1">
            <a:off x="5946511" y="247697"/>
            <a:ext cx="598257"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9" name="Freeform 25">
            <a:extLst>
              <a:ext uri="{FF2B5EF4-FFF2-40B4-BE49-F238E27FC236}">
                <a16:creationId xmlns:a16="http://schemas.microsoft.com/office/drawing/2014/main" xmlns="" id="{8B51C767-73D4-4ECD-A782-DFFCA8BCE55B}"/>
              </a:ext>
            </a:extLst>
          </p:cNvPr>
          <p:cNvSpPr/>
          <p:nvPr/>
        </p:nvSpPr>
        <p:spPr bwMode="auto">
          <a:xfrm flipH="1">
            <a:off x="7572375" y="1256445"/>
            <a:ext cx="476918"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90" name="Freeform 25">
            <a:extLst>
              <a:ext uri="{FF2B5EF4-FFF2-40B4-BE49-F238E27FC236}">
                <a16:creationId xmlns:a16="http://schemas.microsoft.com/office/drawing/2014/main" xmlns="" id="{EB01E528-4782-4688-AF8D-38E095C46B94}"/>
              </a:ext>
            </a:extLst>
          </p:cNvPr>
          <p:cNvSpPr/>
          <p:nvPr/>
        </p:nvSpPr>
        <p:spPr bwMode="auto">
          <a:xfrm>
            <a:off x="3818558" y="988733"/>
            <a:ext cx="2152008"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pic>
        <p:nvPicPr>
          <p:cNvPr id="92" name="Picture 91">
            <a:extLst>
              <a:ext uri="{FF2B5EF4-FFF2-40B4-BE49-F238E27FC236}">
                <a16:creationId xmlns:a16="http://schemas.microsoft.com/office/drawing/2014/main" xmlns="" id="{FF90E691-063E-4481-BA5F-CE08F85207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7589" y="-601746"/>
            <a:ext cx="6968953" cy="9291937"/>
          </a:xfrm>
          <a:prstGeom prst="rect">
            <a:avLst/>
          </a:prstGeom>
        </p:spPr>
      </p:pic>
      <p:pic>
        <p:nvPicPr>
          <p:cNvPr id="91" name="Picture 90">
            <a:extLst>
              <a:ext uri="{FF2B5EF4-FFF2-40B4-BE49-F238E27FC236}">
                <a16:creationId xmlns:a16="http://schemas.microsoft.com/office/drawing/2014/main" xmlns="" id="{D20CF6CB-E75E-4667-B174-9EB00A52DF75}"/>
              </a:ext>
            </a:extLst>
          </p:cNvPr>
          <p:cNvPicPr>
            <a:picLocks noChangeAspect="1"/>
          </p:cNvPicPr>
          <p:nvPr/>
        </p:nvPicPr>
        <p:blipFill>
          <a:blip r:embed="rId3"/>
          <a:stretch>
            <a:fillRect/>
          </a:stretch>
        </p:blipFill>
        <p:spPr>
          <a:xfrm>
            <a:off x="2138200" y="1801644"/>
            <a:ext cx="4613548" cy="3188484"/>
          </a:xfrm>
          <a:prstGeom prst="rect">
            <a:avLst/>
          </a:prstGeom>
        </p:spPr>
      </p:pic>
    </p:spTree>
    <p:extLst>
      <p:ext uri="{BB962C8B-B14F-4D97-AF65-F5344CB8AC3E}">
        <p14:creationId xmlns:p14="http://schemas.microsoft.com/office/powerpoint/2010/main" val="6731795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Freeform 25">
            <a:extLst>
              <a:ext uri="{FF2B5EF4-FFF2-40B4-BE49-F238E27FC236}">
                <a16:creationId xmlns:a16="http://schemas.microsoft.com/office/drawing/2014/main" xmlns="" id="{48BB4276-0465-465F-BB80-6D75F00063AB}"/>
              </a:ext>
            </a:extLst>
          </p:cNvPr>
          <p:cNvSpPr/>
          <p:nvPr/>
        </p:nvSpPr>
        <p:spPr bwMode="auto">
          <a:xfrm>
            <a:off x="255403" y="197124"/>
            <a:ext cx="1679869"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8" name="Freeform 25">
            <a:extLst>
              <a:ext uri="{FF2B5EF4-FFF2-40B4-BE49-F238E27FC236}">
                <a16:creationId xmlns:a16="http://schemas.microsoft.com/office/drawing/2014/main" xmlns="" id="{CBA2BF1E-70FB-489C-A958-1C79FFFCB34E}"/>
              </a:ext>
            </a:extLst>
          </p:cNvPr>
          <p:cNvSpPr/>
          <p:nvPr/>
        </p:nvSpPr>
        <p:spPr bwMode="auto">
          <a:xfrm flipH="1">
            <a:off x="5946511" y="247697"/>
            <a:ext cx="598257"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9" name="Freeform 25">
            <a:extLst>
              <a:ext uri="{FF2B5EF4-FFF2-40B4-BE49-F238E27FC236}">
                <a16:creationId xmlns:a16="http://schemas.microsoft.com/office/drawing/2014/main" xmlns="" id="{8B51C767-73D4-4ECD-A782-DFFCA8BCE55B}"/>
              </a:ext>
            </a:extLst>
          </p:cNvPr>
          <p:cNvSpPr/>
          <p:nvPr/>
        </p:nvSpPr>
        <p:spPr bwMode="auto">
          <a:xfrm flipH="1">
            <a:off x="7572375" y="1256445"/>
            <a:ext cx="476918"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90" name="Freeform 25">
            <a:extLst>
              <a:ext uri="{FF2B5EF4-FFF2-40B4-BE49-F238E27FC236}">
                <a16:creationId xmlns:a16="http://schemas.microsoft.com/office/drawing/2014/main" xmlns="" id="{EB01E528-4782-4688-AF8D-38E095C46B94}"/>
              </a:ext>
            </a:extLst>
          </p:cNvPr>
          <p:cNvSpPr/>
          <p:nvPr/>
        </p:nvSpPr>
        <p:spPr bwMode="auto">
          <a:xfrm>
            <a:off x="6973289" y="109497"/>
            <a:ext cx="2152008"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7" name="Rectangle: Rounded Corners 6">
            <a:extLst>
              <a:ext uri="{FF2B5EF4-FFF2-40B4-BE49-F238E27FC236}">
                <a16:creationId xmlns:a16="http://schemas.microsoft.com/office/drawing/2014/main" xmlns="" id="{6F71A123-21B2-423F-AF22-E79D7981B53B}"/>
              </a:ext>
            </a:extLst>
          </p:cNvPr>
          <p:cNvSpPr/>
          <p:nvPr/>
        </p:nvSpPr>
        <p:spPr>
          <a:xfrm>
            <a:off x="901501" y="987991"/>
            <a:ext cx="7711760" cy="4882018"/>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nvGrpSpPr>
          <p:cNvPr id="13" name="Group 12">
            <a:extLst>
              <a:ext uri="{FF2B5EF4-FFF2-40B4-BE49-F238E27FC236}">
                <a16:creationId xmlns:a16="http://schemas.microsoft.com/office/drawing/2014/main" xmlns="" id="{FC177173-5D5B-4C3B-BDB0-51D366BFA8D9}"/>
              </a:ext>
            </a:extLst>
          </p:cNvPr>
          <p:cNvGrpSpPr/>
          <p:nvPr/>
        </p:nvGrpSpPr>
        <p:grpSpPr>
          <a:xfrm>
            <a:off x="1127365" y="2029505"/>
            <a:ext cx="7393379" cy="2651119"/>
            <a:chOff x="256031" y="1133735"/>
            <a:chExt cx="9242811" cy="5377134"/>
          </a:xfrm>
        </p:grpSpPr>
        <p:sp>
          <p:nvSpPr>
            <p:cNvPr id="14" name="Rectangle: Rounded Corners 13">
              <a:extLst>
                <a:ext uri="{FF2B5EF4-FFF2-40B4-BE49-F238E27FC236}">
                  <a16:creationId xmlns:a16="http://schemas.microsoft.com/office/drawing/2014/main" xmlns="" id="{6B2B1F50-3CF2-4531-A984-7A60B1B2C7BF}"/>
                </a:ext>
              </a:extLst>
            </p:cNvPr>
            <p:cNvSpPr/>
            <p:nvPr/>
          </p:nvSpPr>
          <p:spPr>
            <a:xfrm>
              <a:off x="256031" y="1133735"/>
              <a:ext cx="9242811" cy="5377134"/>
            </a:xfrm>
            <a:prstGeom prst="roundRect">
              <a:avLst>
                <a:gd name="adj" fmla="val 4992"/>
              </a:avLst>
            </a:prstGeom>
            <a:solidFill>
              <a:srgbClr val="FFC000"/>
            </a:solidFill>
            <a:ln w="12700" cap="flat" cmpd="sng" algn="ctr">
              <a:solidFill>
                <a:srgbClr val="70AD47"/>
              </a:solidFill>
              <a:prstDash val="solid"/>
              <a:miter lim="800000"/>
              <a:extLst>
                <a:ext uri="{C807C97D-BFC1-408E-A445-0C87EB9F89A2}">
                  <ask:lineSketchStyleProps xmlns:ask="http://schemas.microsoft.com/office/drawing/2018/sketchyshapes" xmln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Rounded Corners 14">
              <a:extLst>
                <a:ext uri="{FF2B5EF4-FFF2-40B4-BE49-F238E27FC236}">
                  <a16:creationId xmlns:a16="http://schemas.microsoft.com/office/drawing/2014/main" xmlns="" id="{75B9EAD2-BABB-43AB-9105-A9B65A1A4258}"/>
                </a:ext>
              </a:extLst>
            </p:cNvPr>
            <p:cNvSpPr/>
            <p:nvPr/>
          </p:nvSpPr>
          <p:spPr>
            <a:xfrm>
              <a:off x="407794" y="1406138"/>
              <a:ext cx="8939283" cy="4832329"/>
            </a:xfrm>
            <a:prstGeom prst="roundRect">
              <a:avLst>
                <a:gd name="adj" fmla="val 4992"/>
              </a:avLst>
            </a:prstGeom>
            <a:solidFill>
              <a:sysClr val="window" lastClr="FFFFFF"/>
            </a:solidFill>
            <a:ln w="19050" cap="flat" cmpd="sng" algn="ctr">
              <a:solidFill>
                <a:srgbClr val="70AD47"/>
              </a:solidFill>
              <a:prstDash val="dash"/>
              <a:miter lim="800000"/>
              <a:extLst>
                <a:ext uri="{C807C97D-BFC1-408E-A445-0C87EB9F89A2}">
                  <ask:lineSketchStyleProps xmlns:ask="http://schemas.microsoft.com/office/drawing/2018/sketchyshapes" xmln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16" name="Content Placeholder 2">
            <a:extLst>
              <a:ext uri="{FF2B5EF4-FFF2-40B4-BE49-F238E27FC236}">
                <a16:creationId xmlns:a16="http://schemas.microsoft.com/office/drawing/2014/main" xmlns="" id="{55883BD5-81F5-40D7-88A2-0F06AF818956}"/>
              </a:ext>
            </a:extLst>
          </p:cNvPr>
          <p:cNvSpPr txBox="1">
            <a:spLocks/>
          </p:cNvSpPr>
          <p:nvPr/>
        </p:nvSpPr>
        <p:spPr>
          <a:xfrm>
            <a:off x="1344367" y="2332456"/>
            <a:ext cx="6959372" cy="16860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0" i="0" u="none" strike="noStrike" kern="1200" cap="none" spc="0" normalizeH="0" baseline="0" noProof="0" dirty="0" err="1">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4800" b="0" i="0" u="none" strike="noStrike" kern="1200" cap="none" spc="0" normalizeH="0" baseline="0" noProof="0" dirty="0">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baseline="0" noProof="0" dirty="0" err="1">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800" b="0" i="0" u="none" strike="noStrike" kern="1200" cap="none" spc="0" normalizeH="0" baseline="0" noProof="0" dirty="0">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baseline="0" noProof="0" dirty="0" err="1">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800" b="0" i="0" u="none" strike="noStrike" kern="1200" cap="none" spc="0" normalizeH="0" baseline="0" noProof="0" dirty="0">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48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ngọn</a:t>
            </a:r>
            <a:r>
              <a:rPr kumimoji="0" lang="en-US" sz="48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hải</a:t>
            </a:r>
            <a:r>
              <a:rPr kumimoji="0" lang="en-US" sz="48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đăng</a:t>
            </a:r>
            <a:r>
              <a:rPr kumimoji="0" lang="en-US" sz="4800" b="0" i="0" u="none" strike="noStrike" kern="1200" cap="none" spc="0" normalizeH="0" baseline="0" noProof="0" dirty="0">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baseline="0" noProof="0" dirty="0" err="1">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4800" b="0" i="0" u="none" strike="noStrike" kern="1200" cap="none" spc="0" normalizeH="0" baseline="0" noProof="0" dirty="0">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baseline="0" noProof="0" dirty="0" err="1">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800" b="0" i="0" u="none" strike="noStrike" kern="1200" cap="none" spc="0" normalizeH="0" baseline="0" noProof="0" dirty="0">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baseline="0" noProof="0" dirty="0" err="1">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nào</a:t>
            </a:r>
            <a:r>
              <a:rPr kumimoji="0" lang="en-US" sz="4800" b="0" i="0" u="none" strike="noStrike" kern="1200" cap="none" spc="0" normalizeH="0" baseline="0" noProof="0" dirty="0">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baseline="0" noProof="0" dirty="0" err="1">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4800" b="0" i="0" u="none" strike="noStrike" kern="1200" cap="none" spc="0" normalizeH="0" baseline="0" noProof="0" dirty="0">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baseline="0" noProof="0" dirty="0" err="1">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chưa</a:t>
            </a:r>
            <a:r>
              <a:rPr kumimoji="0" lang="en-US" sz="4800" b="0" i="0" u="none" strike="noStrike" kern="1200" cap="none" spc="0" normalizeH="0" baseline="0" noProof="0" dirty="0">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baseline="0" noProof="0" dirty="0" err="1">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hiểu</a:t>
            </a:r>
            <a:r>
              <a:rPr kumimoji="0" lang="en-US" sz="4800" b="0" i="0" u="none" strike="noStrike" kern="1200" cap="none" spc="0" normalizeH="0" baseline="0" noProof="0" dirty="0">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baseline="0" noProof="0" dirty="0" err="1">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nghĩa</a:t>
            </a:r>
            <a:r>
              <a:rPr kumimoji="0" lang="en-US" sz="4800" b="0" i="0" u="none" strike="noStrike" kern="1200" cap="none" spc="0" normalizeH="0" baseline="0" noProof="0" dirty="0">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2462478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5000" fill="hold"/>
                                        <p:tgtEl>
                                          <p:spTgt spid="87"/>
                                        </p:tgtEl>
                                        <p:attrNameLst>
                                          <p:attrName>ppt_x</p:attrName>
                                          <p:attrName>ppt_y</p:attrName>
                                        </p:attrNameLst>
                                      </p:cBhvr>
                                      <p:rCtr x="16510" y="-324"/>
                                    </p:animMotion>
                                  </p:childTnLst>
                                </p:cTn>
                              </p:par>
                            </p:childTnLst>
                          </p:cTn>
                        </p:par>
                        <p:par>
                          <p:cTn id="7" fill="hold">
                            <p:stCondLst>
                              <p:cond delay="5000"/>
                            </p:stCondLst>
                            <p:childTnLst>
                              <p:par>
                                <p:cTn id="8" presetID="14" presetClass="entr" presetSubtype="10" fill="hold" grpId="0" nodeType="afterEffect">
                                  <p:stCondLst>
                                    <p:cond delay="0"/>
                                  </p:stCondLst>
                                  <p:childTnLst>
                                    <p:set>
                                      <p:cBhvr>
                                        <p:cTn id="9"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10" dur="500"/>
                                        <p:tgtEl>
                                          <p:spTgt spid="16">
                                            <p:txEl>
                                              <p:pRg st="0" end="0"/>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1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Freeform 25">
            <a:extLst>
              <a:ext uri="{FF2B5EF4-FFF2-40B4-BE49-F238E27FC236}">
                <a16:creationId xmlns:a16="http://schemas.microsoft.com/office/drawing/2014/main" xmlns="" id="{48BB4276-0465-465F-BB80-6D75F00063AB}"/>
              </a:ext>
            </a:extLst>
          </p:cNvPr>
          <p:cNvSpPr/>
          <p:nvPr/>
        </p:nvSpPr>
        <p:spPr bwMode="auto">
          <a:xfrm>
            <a:off x="255403" y="197124"/>
            <a:ext cx="1679869"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8" name="Freeform 25">
            <a:extLst>
              <a:ext uri="{FF2B5EF4-FFF2-40B4-BE49-F238E27FC236}">
                <a16:creationId xmlns:a16="http://schemas.microsoft.com/office/drawing/2014/main" xmlns="" id="{CBA2BF1E-70FB-489C-A958-1C79FFFCB34E}"/>
              </a:ext>
            </a:extLst>
          </p:cNvPr>
          <p:cNvSpPr/>
          <p:nvPr/>
        </p:nvSpPr>
        <p:spPr bwMode="auto">
          <a:xfrm flipH="1">
            <a:off x="5946511" y="247697"/>
            <a:ext cx="598257"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9" name="Freeform 25">
            <a:extLst>
              <a:ext uri="{FF2B5EF4-FFF2-40B4-BE49-F238E27FC236}">
                <a16:creationId xmlns:a16="http://schemas.microsoft.com/office/drawing/2014/main" xmlns="" id="{8B51C767-73D4-4ECD-A782-DFFCA8BCE55B}"/>
              </a:ext>
            </a:extLst>
          </p:cNvPr>
          <p:cNvSpPr/>
          <p:nvPr/>
        </p:nvSpPr>
        <p:spPr bwMode="auto">
          <a:xfrm flipH="1">
            <a:off x="7572375" y="1256445"/>
            <a:ext cx="476918"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0" name="Freeform 25">
            <a:extLst>
              <a:ext uri="{FF2B5EF4-FFF2-40B4-BE49-F238E27FC236}">
                <a16:creationId xmlns:a16="http://schemas.microsoft.com/office/drawing/2014/main" xmlns="" id="{EB01E528-4782-4688-AF8D-38E095C46B94}"/>
              </a:ext>
            </a:extLst>
          </p:cNvPr>
          <p:cNvSpPr/>
          <p:nvPr/>
        </p:nvSpPr>
        <p:spPr bwMode="auto">
          <a:xfrm>
            <a:off x="6973289" y="109497"/>
            <a:ext cx="2152008"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xmlns="" id="{6F71A123-21B2-423F-AF22-E79D7981B53B}"/>
              </a:ext>
            </a:extLst>
          </p:cNvPr>
          <p:cNvSpPr/>
          <p:nvPr/>
        </p:nvSpPr>
        <p:spPr>
          <a:xfrm>
            <a:off x="724520" y="1007418"/>
            <a:ext cx="7711760" cy="4882018"/>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xmlns="" id="{14BB4E3C-D668-499B-B9CA-903E031C5680}"/>
              </a:ext>
            </a:extLst>
          </p:cNvPr>
          <p:cNvSpPr txBox="1"/>
          <p:nvPr/>
        </p:nvSpPr>
        <p:spPr>
          <a:xfrm>
            <a:off x="996673" y="2224811"/>
            <a:ext cx="2746560" cy="2862322"/>
          </a:xfrm>
          <a:prstGeom prst="rect">
            <a:avLst/>
          </a:prstGeom>
          <a:noFill/>
        </p:spPr>
        <p:txBody>
          <a:bodyPr wrap="square" rtlCol="0">
            <a:spAutoFit/>
          </a:bodyPr>
          <a:lstStyle/>
          <a:p>
            <a:pPr algn="ctr"/>
            <a:r>
              <a:rPr lang="en-US" sz="36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Định</a:t>
            </a:r>
            <a:r>
              <a:rPr lang="en-US"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hướng</a:t>
            </a:r>
            <a:r>
              <a:rPr lang="en-US"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p>
          <a:p>
            <a:pPr algn="ctr"/>
            <a:r>
              <a:rPr kumimoji="0" lang="en-US" sz="3600" b="1"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Xác</a:t>
            </a:r>
            <a:r>
              <a:rPr kumimoji="0" lang="en-US" sz="3600" b="1" i="0" u="none" strike="noStrike" kern="1200" cap="none" spc="0" normalizeH="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định</a:t>
            </a:r>
            <a:r>
              <a:rPr kumimoji="0" lang="en-US" sz="3600" b="1" i="0" u="none" strike="noStrike" kern="1200" cap="none" spc="0" normalizeH="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phương</a:t>
            </a:r>
            <a:r>
              <a:rPr kumimoji="0" lang="en-US" sz="3600" b="1" i="0" u="none" strike="noStrike" kern="1200" cap="none" spc="0" normalizeH="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hướng</a:t>
            </a:r>
            <a:endParaRPr kumimoji="0" lang="en-US" sz="3600" b="1"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26" name="Picture 2" descr="Kinh tế dược- Định hướng nghề nghiệp tương lai sao cho đúng? - CLB Kinh Tế  Dược">
            <a:extLst>
              <a:ext uri="{FF2B5EF4-FFF2-40B4-BE49-F238E27FC236}">
                <a16:creationId xmlns:a16="http://schemas.microsoft.com/office/drawing/2014/main" xmlns="" id="{A34E722E-451A-4081-B151-B94DC132F2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5384" y="1836176"/>
            <a:ext cx="4246778" cy="3538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6288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5000" fill="hold"/>
                                        <p:tgtEl>
                                          <p:spTgt spid="87"/>
                                        </p:tgtEl>
                                        <p:attrNameLst>
                                          <p:attrName>ppt_x</p:attrName>
                                          <p:attrName>ppt_y</p:attrName>
                                        </p:attrNameLst>
                                      </p:cBhvr>
                                      <p:rCtr x="16510" y="-324"/>
                                    </p:animMotion>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 calcmode="lin" valueType="num">
                                      <p:cBhvr additive="base">
                                        <p:cTn id="16" dur="500" fill="hold"/>
                                        <p:tgtEl>
                                          <p:spTgt spid="1026"/>
                                        </p:tgtEl>
                                        <p:attrNameLst>
                                          <p:attrName>ppt_x</p:attrName>
                                        </p:attrNameLst>
                                      </p:cBhvr>
                                      <p:tavLst>
                                        <p:tav tm="0">
                                          <p:val>
                                            <p:strVal val="#ppt_x"/>
                                          </p:val>
                                        </p:tav>
                                        <p:tav tm="100000">
                                          <p:val>
                                            <p:strVal val="#ppt_x"/>
                                          </p:val>
                                        </p:tav>
                                      </p:tavLst>
                                    </p:anim>
                                    <p:anim calcmode="lin" valueType="num">
                                      <p:cBhvr additive="base">
                                        <p:cTn id="17"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Freeform 25">
            <a:extLst>
              <a:ext uri="{FF2B5EF4-FFF2-40B4-BE49-F238E27FC236}">
                <a16:creationId xmlns:a16="http://schemas.microsoft.com/office/drawing/2014/main" xmlns="" id="{48BB4276-0465-465F-BB80-6D75F00063AB}"/>
              </a:ext>
            </a:extLst>
          </p:cNvPr>
          <p:cNvSpPr/>
          <p:nvPr/>
        </p:nvSpPr>
        <p:spPr bwMode="auto">
          <a:xfrm>
            <a:off x="255403" y="197124"/>
            <a:ext cx="1679869"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8" name="Freeform 25">
            <a:extLst>
              <a:ext uri="{FF2B5EF4-FFF2-40B4-BE49-F238E27FC236}">
                <a16:creationId xmlns:a16="http://schemas.microsoft.com/office/drawing/2014/main" xmlns="" id="{CBA2BF1E-70FB-489C-A958-1C79FFFCB34E}"/>
              </a:ext>
            </a:extLst>
          </p:cNvPr>
          <p:cNvSpPr/>
          <p:nvPr/>
        </p:nvSpPr>
        <p:spPr bwMode="auto">
          <a:xfrm flipH="1">
            <a:off x="5946511" y="247697"/>
            <a:ext cx="598257"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9" name="Freeform 25">
            <a:extLst>
              <a:ext uri="{FF2B5EF4-FFF2-40B4-BE49-F238E27FC236}">
                <a16:creationId xmlns:a16="http://schemas.microsoft.com/office/drawing/2014/main" xmlns="" id="{8B51C767-73D4-4ECD-A782-DFFCA8BCE55B}"/>
              </a:ext>
            </a:extLst>
          </p:cNvPr>
          <p:cNvSpPr/>
          <p:nvPr/>
        </p:nvSpPr>
        <p:spPr bwMode="auto">
          <a:xfrm flipH="1">
            <a:off x="7572375" y="1256445"/>
            <a:ext cx="476918"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0" name="Freeform 25">
            <a:extLst>
              <a:ext uri="{FF2B5EF4-FFF2-40B4-BE49-F238E27FC236}">
                <a16:creationId xmlns:a16="http://schemas.microsoft.com/office/drawing/2014/main" xmlns="" id="{EB01E528-4782-4688-AF8D-38E095C46B94}"/>
              </a:ext>
            </a:extLst>
          </p:cNvPr>
          <p:cNvSpPr/>
          <p:nvPr/>
        </p:nvSpPr>
        <p:spPr bwMode="auto">
          <a:xfrm>
            <a:off x="6973289" y="109497"/>
            <a:ext cx="2152008"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xmlns="" id="{6F71A123-21B2-423F-AF22-E79D7981B53B}"/>
              </a:ext>
            </a:extLst>
          </p:cNvPr>
          <p:cNvSpPr/>
          <p:nvPr/>
        </p:nvSpPr>
        <p:spPr>
          <a:xfrm>
            <a:off x="724520" y="1007418"/>
            <a:ext cx="7711760" cy="4882018"/>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xmlns="" id="{14BB4E3C-D668-499B-B9CA-903E031C5680}"/>
              </a:ext>
            </a:extLst>
          </p:cNvPr>
          <p:cNvSpPr txBox="1"/>
          <p:nvPr/>
        </p:nvSpPr>
        <p:spPr>
          <a:xfrm>
            <a:off x="996672" y="2224811"/>
            <a:ext cx="2918767" cy="39703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Điện</a:t>
            </a:r>
            <a:r>
              <a:rPr lang="en-US" sz="3600" b="1"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năng</a:t>
            </a:r>
            <a:r>
              <a:rPr lang="en-US" sz="3600" b="1"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lượng</a:t>
            </a:r>
            <a:r>
              <a:rPr lang="en-US" sz="3600" b="1"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mặt</a:t>
            </a:r>
            <a:r>
              <a:rPr lang="en-US" sz="3600" b="1"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trời</a:t>
            </a:r>
            <a:r>
              <a:rPr lang="en-US" sz="3600" b="1"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là</a:t>
            </a:r>
            <a:r>
              <a:rPr lang="en-US" sz="3600" b="1" noProof="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nguồn</a:t>
            </a:r>
            <a:r>
              <a:rPr lang="en-US" sz="3600" b="1" noProof="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điện</a:t>
            </a:r>
            <a:r>
              <a:rPr lang="en-US" sz="3600" b="1" noProof="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3600" b="1" noProof="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tạo</a:t>
            </a:r>
            <a:r>
              <a:rPr lang="en-US" sz="3600" b="1" noProof="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ra</a:t>
            </a:r>
            <a:r>
              <a:rPr lang="en-US" sz="3600" b="1" noProof="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từ</a:t>
            </a:r>
            <a:r>
              <a:rPr lang="en-US" sz="3600" b="1" noProof="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ánh</a:t>
            </a:r>
            <a:r>
              <a:rPr lang="en-US" sz="3600" b="1" noProof="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sáng</a:t>
            </a:r>
            <a:r>
              <a:rPr lang="en-US" sz="3600" b="1" noProof="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mặt</a:t>
            </a:r>
            <a:r>
              <a:rPr lang="en-US" sz="3600" b="1" noProof="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trời</a:t>
            </a:r>
            <a:r>
              <a:rPr lang="en-US" sz="3600" b="1" noProof="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050" name="Picture 2" descr="Ưu nhược điểm của điện năng lượng mặt trời">
            <a:extLst>
              <a:ext uri="{FF2B5EF4-FFF2-40B4-BE49-F238E27FC236}">
                <a16:creationId xmlns:a16="http://schemas.microsoft.com/office/drawing/2014/main" xmlns="" id="{600CD89B-DCDF-42AE-9B11-1E66C1D27F8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0947" y="1470429"/>
            <a:ext cx="4249824" cy="3817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9542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5000" fill="hold"/>
                                        <p:tgtEl>
                                          <p:spTgt spid="87"/>
                                        </p:tgtEl>
                                        <p:attrNameLst>
                                          <p:attrName>ppt_x</p:attrName>
                                          <p:attrName>ppt_y</p:attrName>
                                        </p:attrNameLst>
                                      </p:cBhvr>
                                      <p:rCtr x="16510" y="-324"/>
                                    </p:animMotion>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wipe(down)">
                                      <p:cBhvr>
                                        <p:cTn id="1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918919C2-2D83-486C-9384-71F43DE6F791}"/>
              </a:ext>
            </a:extLst>
          </p:cNvPr>
          <p:cNvSpPr/>
          <p:nvPr/>
        </p:nvSpPr>
        <p:spPr>
          <a:xfrm>
            <a:off x="190965" y="318913"/>
            <a:ext cx="8815408" cy="6097838"/>
          </a:xfrm>
          <a:prstGeom prst="roundRect">
            <a:avLst>
              <a:gd name="adj" fmla="val 9932"/>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xmlns="" id="{C4A0FDAB-01ED-45E6-964A-5EC0D95B8604}"/>
              </a:ext>
            </a:extLst>
          </p:cNvPr>
          <p:cNvPicPr>
            <a:picLocks noChangeAspect="1"/>
          </p:cNvPicPr>
          <p:nvPr/>
        </p:nvPicPr>
        <p:blipFill>
          <a:blip r:embed="rId2"/>
          <a:stretch>
            <a:fillRect/>
          </a:stretch>
        </p:blipFill>
        <p:spPr>
          <a:xfrm>
            <a:off x="406083" y="586116"/>
            <a:ext cx="2254191" cy="798645"/>
          </a:xfrm>
          <a:prstGeom prst="rect">
            <a:avLst/>
          </a:prstGeom>
        </p:spPr>
      </p:pic>
      <p:sp>
        <p:nvSpPr>
          <p:cNvPr id="9" name="TextBox 8">
            <a:extLst>
              <a:ext uri="{FF2B5EF4-FFF2-40B4-BE49-F238E27FC236}">
                <a16:creationId xmlns:a16="http://schemas.microsoft.com/office/drawing/2014/main" xmlns="" id="{688CAC1D-AC00-4BC5-A4CC-219732198D95}"/>
              </a:ext>
            </a:extLst>
          </p:cNvPr>
          <p:cNvSpPr txBox="1"/>
          <p:nvPr/>
        </p:nvSpPr>
        <p:spPr>
          <a:xfrm>
            <a:off x="1091985" y="1651963"/>
            <a:ext cx="7334831" cy="1200329"/>
          </a:xfrm>
          <a:prstGeom prst="rect">
            <a:avLst/>
          </a:prstGeom>
          <a:noFill/>
        </p:spPr>
        <p:txBody>
          <a:bodyPr wrap="square" rtlCol="0">
            <a:spAutoFit/>
          </a:bodyPr>
          <a:lstStyle/>
          <a:p>
            <a:pPr lvl="0" algn="just">
              <a:defRPr/>
            </a:pP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Nêu ích lợi của những ngọn hải đăng.</a:t>
            </a:r>
          </a:p>
        </p:txBody>
      </p:sp>
      <p:sp>
        <p:nvSpPr>
          <p:cNvPr id="10" name="TextBox 9">
            <a:extLst>
              <a:ext uri="{FF2B5EF4-FFF2-40B4-BE49-F238E27FC236}">
                <a16:creationId xmlns:a16="http://schemas.microsoft.com/office/drawing/2014/main" xmlns="" id="{3A9543C5-4A2B-40C4-968C-76B39D40A24E}"/>
              </a:ext>
            </a:extLst>
          </p:cNvPr>
          <p:cNvSpPr txBox="1"/>
          <p:nvPr/>
        </p:nvSpPr>
        <p:spPr>
          <a:xfrm>
            <a:off x="1074672" y="2584263"/>
            <a:ext cx="7861052" cy="1200329"/>
          </a:xfrm>
          <a:prstGeom prst="rect">
            <a:avLst/>
          </a:prstGeom>
          <a:noFill/>
        </p:spPr>
        <p:txBody>
          <a:bodyPr wrap="square" rtlCol="0">
            <a:spAutoFit/>
          </a:bodyPr>
          <a:lstStyle/>
          <a:p>
            <a:pPr lvl="0" algn="just">
              <a:defRPr/>
            </a:pP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Những ngọn hải đăng được thắp sáng bằng gì?</a:t>
            </a:r>
          </a:p>
        </p:txBody>
      </p:sp>
      <p:sp>
        <p:nvSpPr>
          <p:cNvPr id="11" name="TextBox 10">
            <a:extLst>
              <a:ext uri="{FF2B5EF4-FFF2-40B4-BE49-F238E27FC236}">
                <a16:creationId xmlns:a16="http://schemas.microsoft.com/office/drawing/2014/main" xmlns="" id="{5BF6E1E6-ECCD-4B6B-A14C-6C4A99ECE50C}"/>
              </a:ext>
            </a:extLst>
          </p:cNvPr>
          <p:cNvSpPr txBox="1"/>
          <p:nvPr/>
        </p:nvSpPr>
        <p:spPr>
          <a:xfrm>
            <a:off x="1091985" y="3429001"/>
            <a:ext cx="7753387" cy="1754326"/>
          </a:xfrm>
          <a:prstGeom prst="rect">
            <a:avLst/>
          </a:prstGeom>
          <a:noFill/>
        </p:spPr>
        <p:txBody>
          <a:bodyPr wrap="square" rtlCol="0">
            <a:spAutoFit/>
          </a:bodyPr>
          <a:lstStyle/>
          <a:p>
            <a:pPr lvl="0" algn="just">
              <a:defRPr/>
            </a:pP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Những người canh giữ hải đăng phải làm việc vất vả ra sao? Em có suy nghĩ gì về công việc của họ?</a:t>
            </a:r>
            <a:endParaRPr kumimoji="0" lang="vi-VN"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xmlns="" id="{4B9C1411-E196-4442-A8A3-053E4C1CE39F}"/>
              </a:ext>
            </a:extLst>
          </p:cNvPr>
          <p:cNvSpPr txBox="1"/>
          <p:nvPr/>
        </p:nvSpPr>
        <p:spPr>
          <a:xfrm>
            <a:off x="1074672" y="4838741"/>
            <a:ext cx="7035312" cy="1200329"/>
          </a:xfrm>
          <a:prstGeom prst="rect">
            <a:avLst/>
          </a:prstGeom>
          <a:noFill/>
        </p:spPr>
        <p:txBody>
          <a:bodyPr wrap="square" rtlCol="0">
            <a:spAutoFit/>
          </a:bodyPr>
          <a:lstStyle/>
          <a:p>
            <a:pPr lvl="0" algn="just">
              <a:defRPr/>
            </a:pP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Sắp xếp các ý dưới đây theo trình tự bài đọc.</a:t>
            </a:r>
          </a:p>
        </p:txBody>
      </p:sp>
      <p:grpSp>
        <p:nvGrpSpPr>
          <p:cNvPr id="17" name="Group 16">
            <a:extLst>
              <a:ext uri="{FF2B5EF4-FFF2-40B4-BE49-F238E27FC236}">
                <a16:creationId xmlns:a16="http://schemas.microsoft.com/office/drawing/2014/main" xmlns="" id="{CD73C734-6A89-4264-ADA7-67A231F8CD66}"/>
              </a:ext>
            </a:extLst>
          </p:cNvPr>
          <p:cNvGrpSpPr/>
          <p:nvPr/>
        </p:nvGrpSpPr>
        <p:grpSpPr>
          <a:xfrm>
            <a:off x="406084" y="1597568"/>
            <a:ext cx="593306" cy="718426"/>
            <a:chOff x="612559" y="1116397"/>
            <a:chExt cx="791075" cy="718426"/>
          </a:xfrm>
        </p:grpSpPr>
        <p:pic>
          <p:nvPicPr>
            <p:cNvPr id="13" name="图片 12">
              <a:extLst>
                <a:ext uri="{FF2B5EF4-FFF2-40B4-BE49-F238E27FC236}">
                  <a16:creationId xmlns:a16="http://schemas.microsoft.com/office/drawing/2014/main" xmlns="" id="{D6EB6CC9-E82D-4163-B24A-9653292CD0D7}"/>
                </a:ext>
              </a:extLst>
            </p:cNvPr>
            <p:cNvPicPr>
              <a:picLocks noChangeAspect="1"/>
            </p:cNvPicPr>
            <p:nvPr/>
          </p:nvPicPr>
          <p:blipFill>
            <a:blip r:embed="rId3"/>
            <a:stretch>
              <a:fillRect/>
            </a:stretch>
          </p:blipFill>
          <p:spPr>
            <a:xfrm>
              <a:off x="736411" y="1116397"/>
              <a:ext cx="667223" cy="698995"/>
            </a:xfrm>
            <a:prstGeom prst="rect">
              <a:avLst/>
            </a:prstGeom>
          </p:spPr>
        </p:pic>
        <p:pic>
          <p:nvPicPr>
            <p:cNvPr id="5" name="Picture 4">
              <a:extLst>
                <a:ext uri="{FF2B5EF4-FFF2-40B4-BE49-F238E27FC236}">
                  <a16:creationId xmlns:a16="http://schemas.microsoft.com/office/drawing/2014/main" xmlns="" id="{53EE5915-7FA4-4F1F-9C10-267659090085}"/>
                </a:ext>
              </a:extLst>
            </p:cNvPr>
            <p:cNvPicPr>
              <a:picLocks noChangeAspect="1"/>
            </p:cNvPicPr>
            <p:nvPr/>
          </p:nvPicPr>
          <p:blipFill>
            <a:blip r:embed="rId4"/>
            <a:stretch>
              <a:fillRect/>
            </a:stretch>
          </p:blipFill>
          <p:spPr>
            <a:xfrm>
              <a:off x="612559" y="1338971"/>
              <a:ext cx="379735" cy="495852"/>
            </a:xfrm>
            <a:prstGeom prst="rect">
              <a:avLst/>
            </a:prstGeom>
          </p:spPr>
        </p:pic>
      </p:grpSp>
      <p:grpSp>
        <p:nvGrpSpPr>
          <p:cNvPr id="18" name="Group 17">
            <a:extLst>
              <a:ext uri="{FF2B5EF4-FFF2-40B4-BE49-F238E27FC236}">
                <a16:creationId xmlns:a16="http://schemas.microsoft.com/office/drawing/2014/main" xmlns="" id="{A9E2ED2A-04E4-4D20-AFAE-AD638CE09E99}"/>
              </a:ext>
            </a:extLst>
          </p:cNvPr>
          <p:cNvGrpSpPr/>
          <p:nvPr/>
        </p:nvGrpSpPr>
        <p:grpSpPr>
          <a:xfrm>
            <a:off x="385267" y="2508739"/>
            <a:ext cx="621290" cy="737953"/>
            <a:chOff x="1833014" y="2061054"/>
            <a:chExt cx="828387" cy="737953"/>
          </a:xfrm>
        </p:grpSpPr>
        <p:pic>
          <p:nvPicPr>
            <p:cNvPr id="14" name="图片 12">
              <a:extLst>
                <a:ext uri="{FF2B5EF4-FFF2-40B4-BE49-F238E27FC236}">
                  <a16:creationId xmlns:a16="http://schemas.microsoft.com/office/drawing/2014/main" xmlns="" id="{D340B9FC-58FE-49DA-A229-B90647C17499}"/>
                </a:ext>
              </a:extLst>
            </p:cNvPr>
            <p:cNvPicPr>
              <a:picLocks noChangeAspect="1"/>
            </p:cNvPicPr>
            <p:nvPr/>
          </p:nvPicPr>
          <p:blipFill>
            <a:blip r:embed="rId3"/>
            <a:stretch>
              <a:fillRect/>
            </a:stretch>
          </p:blipFill>
          <p:spPr>
            <a:xfrm>
              <a:off x="1994178" y="2061054"/>
              <a:ext cx="667223" cy="698995"/>
            </a:xfrm>
            <a:prstGeom prst="rect">
              <a:avLst/>
            </a:prstGeom>
          </p:spPr>
        </p:pic>
        <p:pic>
          <p:nvPicPr>
            <p:cNvPr id="6" name="Picture 5">
              <a:extLst>
                <a:ext uri="{FF2B5EF4-FFF2-40B4-BE49-F238E27FC236}">
                  <a16:creationId xmlns:a16="http://schemas.microsoft.com/office/drawing/2014/main" xmlns="" id="{6A1C540B-ECAF-4FC5-8EF6-D1C3A1BACE5C}"/>
                </a:ext>
              </a:extLst>
            </p:cNvPr>
            <p:cNvPicPr>
              <a:picLocks noChangeAspect="1"/>
            </p:cNvPicPr>
            <p:nvPr/>
          </p:nvPicPr>
          <p:blipFill>
            <a:blip r:embed="rId5"/>
            <a:stretch>
              <a:fillRect/>
            </a:stretch>
          </p:blipFill>
          <p:spPr>
            <a:xfrm>
              <a:off x="1833014" y="2326856"/>
              <a:ext cx="394456" cy="472151"/>
            </a:xfrm>
            <a:prstGeom prst="rect">
              <a:avLst/>
            </a:prstGeom>
          </p:spPr>
        </p:pic>
      </p:grpSp>
      <p:grpSp>
        <p:nvGrpSpPr>
          <p:cNvPr id="19" name="Group 18">
            <a:extLst>
              <a:ext uri="{FF2B5EF4-FFF2-40B4-BE49-F238E27FC236}">
                <a16:creationId xmlns:a16="http://schemas.microsoft.com/office/drawing/2014/main" xmlns="" id="{957BB5E0-D6A1-49DB-9250-E165F4AA5A04}"/>
              </a:ext>
            </a:extLst>
          </p:cNvPr>
          <p:cNvGrpSpPr/>
          <p:nvPr/>
        </p:nvGrpSpPr>
        <p:grpSpPr>
          <a:xfrm>
            <a:off x="372837" y="3384691"/>
            <a:ext cx="586834" cy="749475"/>
            <a:chOff x="1778637" y="2799007"/>
            <a:chExt cx="782445" cy="749475"/>
          </a:xfrm>
        </p:grpSpPr>
        <p:pic>
          <p:nvPicPr>
            <p:cNvPr id="16" name="图片 12">
              <a:extLst>
                <a:ext uri="{FF2B5EF4-FFF2-40B4-BE49-F238E27FC236}">
                  <a16:creationId xmlns:a16="http://schemas.microsoft.com/office/drawing/2014/main" xmlns="" id="{F43B43C7-7DAD-4233-81C0-A65B84D5C092}"/>
                </a:ext>
              </a:extLst>
            </p:cNvPr>
            <p:cNvPicPr>
              <a:picLocks noChangeAspect="1"/>
            </p:cNvPicPr>
            <p:nvPr/>
          </p:nvPicPr>
          <p:blipFill>
            <a:blip r:embed="rId3"/>
            <a:stretch>
              <a:fillRect/>
            </a:stretch>
          </p:blipFill>
          <p:spPr>
            <a:xfrm>
              <a:off x="1893859" y="2799007"/>
              <a:ext cx="667223" cy="698995"/>
            </a:xfrm>
            <a:prstGeom prst="rect">
              <a:avLst/>
            </a:prstGeom>
          </p:spPr>
        </p:pic>
        <p:pic>
          <p:nvPicPr>
            <p:cNvPr id="7" name="Picture 6">
              <a:extLst>
                <a:ext uri="{FF2B5EF4-FFF2-40B4-BE49-F238E27FC236}">
                  <a16:creationId xmlns:a16="http://schemas.microsoft.com/office/drawing/2014/main" xmlns="" id="{FF260E2D-6C3B-4947-9D41-36F6A7F73A8E}"/>
                </a:ext>
              </a:extLst>
            </p:cNvPr>
            <p:cNvPicPr>
              <a:picLocks noChangeAspect="1"/>
            </p:cNvPicPr>
            <p:nvPr/>
          </p:nvPicPr>
          <p:blipFill>
            <a:blip r:embed="rId6"/>
            <a:stretch>
              <a:fillRect/>
            </a:stretch>
          </p:blipFill>
          <p:spPr>
            <a:xfrm>
              <a:off x="1778637" y="3025261"/>
              <a:ext cx="431081" cy="523221"/>
            </a:xfrm>
            <a:prstGeom prst="rect">
              <a:avLst/>
            </a:prstGeom>
          </p:spPr>
        </p:pic>
      </p:grpSp>
      <p:grpSp>
        <p:nvGrpSpPr>
          <p:cNvPr id="20" name="Group 19">
            <a:extLst>
              <a:ext uri="{FF2B5EF4-FFF2-40B4-BE49-F238E27FC236}">
                <a16:creationId xmlns:a16="http://schemas.microsoft.com/office/drawing/2014/main" xmlns="" id="{29D8E584-10C5-491D-AA06-273F28DE8BEA}"/>
              </a:ext>
            </a:extLst>
          </p:cNvPr>
          <p:cNvGrpSpPr/>
          <p:nvPr/>
        </p:nvGrpSpPr>
        <p:grpSpPr>
          <a:xfrm>
            <a:off x="368070" y="4649060"/>
            <a:ext cx="602619" cy="772156"/>
            <a:chOff x="2254348" y="2498439"/>
            <a:chExt cx="803492" cy="772156"/>
          </a:xfrm>
        </p:grpSpPr>
        <p:pic>
          <p:nvPicPr>
            <p:cNvPr id="15" name="图片 12">
              <a:extLst>
                <a:ext uri="{FF2B5EF4-FFF2-40B4-BE49-F238E27FC236}">
                  <a16:creationId xmlns:a16="http://schemas.microsoft.com/office/drawing/2014/main" xmlns="" id="{EAFEADA6-B1BC-457C-BFE7-4F67FC7EE5E5}"/>
                </a:ext>
              </a:extLst>
            </p:cNvPr>
            <p:cNvPicPr>
              <a:picLocks noChangeAspect="1"/>
            </p:cNvPicPr>
            <p:nvPr/>
          </p:nvPicPr>
          <p:blipFill>
            <a:blip r:embed="rId3"/>
            <a:stretch>
              <a:fillRect/>
            </a:stretch>
          </p:blipFill>
          <p:spPr>
            <a:xfrm>
              <a:off x="2390617" y="2498439"/>
              <a:ext cx="667223" cy="698995"/>
            </a:xfrm>
            <a:prstGeom prst="rect">
              <a:avLst/>
            </a:prstGeom>
          </p:spPr>
        </p:pic>
        <p:pic>
          <p:nvPicPr>
            <p:cNvPr id="8" name="Picture 7">
              <a:extLst>
                <a:ext uri="{FF2B5EF4-FFF2-40B4-BE49-F238E27FC236}">
                  <a16:creationId xmlns:a16="http://schemas.microsoft.com/office/drawing/2014/main" xmlns="" id="{56560224-5A22-4D15-A55C-8D857809B22D}"/>
                </a:ext>
              </a:extLst>
            </p:cNvPr>
            <p:cNvPicPr>
              <a:picLocks noChangeAspect="1"/>
            </p:cNvPicPr>
            <p:nvPr/>
          </p:nvPicPr>
          <p:blipFill>
            <a:blip r:embed="rId7"/>
            <a:stretch>
              <a:fillRect/>
            </a:stretch>
          </p:blipFill>
          <p:spPr>
            <a:xfrm>
              <a:off x="2254348" y="2747374"/>
              <a:ext cx="437122" cy="523221"/>
            </a:xfrm>
            <a:prstGeom prst="rect">
              <a:avLst/>
            </a:prstGeom>
          </p:spPr>
        </p:pic>
      </p:grpSp>
    </p:spTree>
    <p:extLst>
      <p:ext uri="{BB962C8B-B14F-4D97-AF65-F5344CB8AC3E}">
        <p14:creationId xmlns:p14="http://schemas.microsoft.com/office/powerpoint/2010/main" val="25030873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8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80000">
                                          <p:cBhvr additive="base">
                                            <p:cTn id="7" dur="500" fill="hold"/>
                                            <p:tgtEl>
                                              <p:spTgt spid="4"/>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80000">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14:bounceEnd="80000">
                                          <p:cBhvr additive="base">
                                            <p:cTn id="12" dur="500" fill="hold"/>
                                            <p:tgtEl>
                                              <p:spTgt spid="9"/>
                                            </p:tgtEl>
                                            <p:attrNameLst>
                                              <p:attrName>ppt_x</p:attrName>
                                            </p:attrNameLst>
                                          </p:cBhvr>
                                          <p:tavLst>
                                            <p:tav tm="0">
                                              <p:val>
                                                <p:strVal val="0-#ppt_w/2"/>
                                              </p:val>
                                            </p:tav>
                                            <p:tav tm="100000">
                                              <p:val>
                                                <p:strVal val="#ppt_x"/>
                                              </p:val>
                                            </p:tav>
                                          </p:tavLst>
                                        </p:anim>
                                        <p:anim calcmode="lin" valueType="num" p14:bounceEnd="80000">
                                          <p:cBhvr additive="base">
                                            <p:cTn id="13" dur="500" fill="hold"/>
                                            <p:tgtEl>
                                              <p:spTgt spid="9"/>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14:presetBounceEnd="80000">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14:bounceEnd="80000">
                                          <p:cBhvr additive="base">
                                            <p:cTn id="16" dur="500" fill="hold"/>
                                            <p:tgtEl>
                                              <p:spTgt spid="10"/>
                                            </p:tgtEl>
                                            <p:attrNameLst>
                                              <p:attrName>ppt_x</p:attrName>
                                            </p:attrNameLst>
                                          </p:cBhvr>
                                          <p:tavLst>
                                            <p:tav tm="0">
                                              <p:val>
                                                <p:strVal val="0-#ppt_w/2"/>
                                              </p:val>
                                            </p:tav>
                                            <p:tav tm="100000">
                                              <p:val>
                                                <p:strVal val="#ppt_x"/>
                                              </p:val>
                                            </p:tav>
                                          </p:tavLst>
                                        </p:anim>
                                        <p:anim calcmode="lin" valueType="num" p14:bounceEnd="80000">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14:presetBounceEnd="80000">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14:bounceEnd="80000">
                                          <p:cBhvr additive="base">
                                            <p:cTn id="20" dur="500" fill="hold"/>
                                            <p:tgtEl>
                                              <p:spTgt spid="11"/>
                                            </p:tgtEl>
                                            <p:attrNameLst>
                                              <p:attrName>ppt_x</p:attrName>
                                            </p:attrNameLst>
                                          </p:cBhvr>
                                          <p:tavLst>
                                            <p:tav tm="0">
                                              <p:val>
                                                <p:strVal val="0-#ppt_w/2"/>
                                              </p:val>
                                            </p:tav>
                                            <p:tav tm="100000">
                                              <p:val>
                                                <p:strVal val="#ppt_x"/>
                                              </p:val>
                                            </p:tav>
                                          </p:tavLst>
                                        </p:anim>
                                        <p:anim calcmode="lin" valueType="num" p14:bounceEnd="80000">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14:presetBounceEnd="80000">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14:bounceEnd="80000">
                                          <p:cBhvr additive="base">
                                            <p:cTn id="24" dur="500" fill="hold"/>
                                            <p:tgtEl>
                                              <p:spTgt spid="12"/>
                                            </p:tgtEl>
                                            <p:attrNameLst>
                                              <p:attrName>ppt_x</p:attrName>
                                            </p:attrNameLst>
                                          </p:cBhvr>
                                          <p:tavLst>
                                            <p:tav tm="0">
                                              <p:val>
                                                <p:strVal val="0-#ppt_w/2"/>
                                              </p:val>
                                            </p:tav>
                                            <p:tav tm="100000">
                                              <p:val>
                                                <p:strVal val="#ppt_x"/>
                                              </p:val>
                                            </p:tav>
                                          </p:tavLst>
                                        </p:anim>
                                        <p:anim calcmode="lin" valueType="num" p14:bounceEnd="80000">
                                          <p:cBhvr additive="base">
                                            <p:cTn id="25" dur="500" fill="hold"/>
                                            <p:tgtEl>
                                              <p:spTgt spid="12"/>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14:presetBounceEnd="80000">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14:bounceEnd="80000">
                                          <p:cBhvr additive="base">
                                            <p:cTn id="28" dur="500" fill="hold"/>
                                            <p:tgtEl>
                                              <p:spTgt spid="17"/>
                                            </p:tgtEl>
                                            <p:attrNameLst>
                                              <p:attrName>ppt_x</p:attrName>
                                            </p:attrNameLst>
                                          </p:cBhvr>
                                          <p:tavLst>
                                            <p:tav tm="0">
                                              <p:val>
                                                <p:strVal val="0-#ppt_w/2"/>
                                              </p:val>
                                            </p:tav>
                                            <p:tav tm="100000">
                                              <p:val>
                                                <p:strVal val="#ppt_x"/>
                                              </p:val>
                                            </p:tav>
                                          </p:tavLst>
                                        </p:anim>
                                        <p:anim calcmode="lin" valueType="num" p14:bounceEnd="80000">
                                          <p:cBhvr additive="base">
                                            <p:cTn id="29" dur="500" fill="hold"/>
                                            <p:tgtEl>
                                              <p:spTgt spid="17"/>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14:presetBounceEnd="80000">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14:bounceEnd="80000">
                                          <p:cBhvr additive="base">
                                            <p:cTn id="32" dur="500" fill="hold"/>
                                            <p:tgtEl>
                                              <p:spTgt spid="18"/>
                                            </p:tgtEl>
                                            <p:attrNameLst>
                                              <p:attrName>ppt_x</p:attrName>
                                            </p:attrNameLst>
                                          </p:cBhvr>
                                          <p:tavLst>
                                            <p:tav tm="0">
                                              <p:val>
                                                <p:strVal val="0-#ppt_w/2"/>
                                              </p:val>
                                            </p:tav>
                                            <p:tav tm="100000">
                                              <p:val>
                                                <p:strVal val="#ppt_x"/>
                                              </p:val>
                                            </p:tav>
                                          </p:tavLst>
                                        </p:anim>
                                        <p:anim calcmode="lin" valueType="num" p14:bounceEnd="80000">
                                          <p:cBhvr additive="base">
                                            <p:cTn id="33" dur="500" fill="hold"/>
                                            <p:tgtEl>
                                              <p:spTgt spid="18"/>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14:presetBounceEnd="80000">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14:bounceEnd="80000">
                                          <p:cBhvr additive="base">
                                            <p:cTn id="36" dur="500" fill="hold"/>
                                            <p:tgtEl>
                                              <p:spTgt spid="19"/>
                                            </p:tgtEl>
                                            <p:attrNameLst>
                                              <p:attrName>ppt_x</p:attrName>
                                            </p:attrNameLst>
                                          </p:cBhvr>
                                          <p:tavLst>
                                            <p:tav tm="0">
                                              <p:val>
                                                <p:strVal val="0-#ppt_w/2"/>
                                              </p:val>
                                            </p:tav>
                                            <p:tav tm="100000">
                                              <p:val>
                                                <p:strVal val="#ppt_x"/>
                                              </p:val>
                                            </p:tav>
                                          </p:tavLst>
                                        </p:anim>
                                        <p:anim calcmode="lin" valueType="num" p14:bounceEnd="80000">
                                          <p:cBhvr additive="base">
                                            <p:cTn id="37" dur="500" fill="hold"/>
                                            <p:tgtEl>
                                              <p:spTgt spid="19"/>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14:presetBounceEnd="80000">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14:bounceEnd="80000">
                                          <p:cBhvr additive="base">
                                            <p:cTn id="40" dur="500" fill="hold"/>
                                            <p:tgtEl>
                                              <p:spTgt spid="20"/>
                                            </p:tgtEl>
                                            <p:attrNameLst>
                                              <p:attrName>ppt_x</p:attrName>
                                            </p:attrNameLst>
                                          </p:cBhvr>
                                          <p:tavLst>
                                            <p:tav tm="0">
                                              <p:val>
                                                <p:strVal val="0-#ppt_w/2"/>
                                              </p:val>
                                            </p:tav>
                                            <p:tav tm="100000">
                                              <p:val>
                                                <p:strVal val="#ppt_x"/>
                                              </p:val>
                                            </p:tav>
                                          </p:tavLst>
                                        </p:anim>
                                        <p:anim calcmode="lin" valueType="num" p14:bounceEnd="80000">
                                          <p:cBhvr additive="base">
                                            <p:cTn id="41"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0-#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0-#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0-#ppt_w/2"/>
                                              </p:val>
                                            </p:tav>
                                            <p:tav tm="100000">
                                              <p:val>
                                                <p:strVal val="#ppt_x"/>
                                              </p:val>
                                            </p:tav>
                                          </p:tavLst>
                                        </p:anim>
                                        <p:anim calcmode="lin" valueType="num">
                                          <p:cBhvr additive="base">
                                            <p:cTn id="25" dur="500" fill="hold"/>
                                            <p:tgtEl>
                                              <p:spTgt spid="12"/>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0-#ppt_w/2"/>
                                              </p:val>
                                            </p:tav>
                                            <p:tav tm="100000">
                                              <p:val>
                                                <p:strVal val="#ppt_x"/>
                                              </p:val>
                                            </p:tav>
                                          </p:tavLst>
                                        </p:anim>
                                        <p:anim calcmode="lin" valueType="num">
                                          <p:cBhvr additive="base">
                                            <p:cTn id="33" dur="500" fill="hold"/>
                                            <p:tgtEl>
                                              <p:spTgt spid="18"/>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0-#ppt_w/2"/>
                                              </p:val>
                                            </p:tav>
                                            <p:tav tm="100000">
                                              <p:val>
                                                <p:strVal val="#ppt_x"/>
                                              </p:val>
                                            </p:tav>
                                          </p:tavLst>
                                        </p:anim>
                                        <p:anim calcmode="lin" valueType="num">
                                          <p:cBhvr additive="base">
                                            <p:cTn id="37" dur="500" fill="hold"/>
                                            <p:tgtEl>
                                              <p:spTgt spid="19"/>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0-#ppt_w/2"/>
                                              </p:val>
                                            </p:tav>
                                            <p:tav tm="100000">
                                              <p:val>
                                                <p:strVal val="#ppt_x"/>
                                              </p:val>
                                            </p:tav>
                                          </p:tavLst>
                                        </p:anim>
                                        <p:anim calcmode="lin" valueType="num">
                                          <p:cBhvr additive="base">
                                            <p:cTn id="41"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411">
            <a:extLst>
              <a:ext uri="{FF2B5EF4-FFF2-40B4-BE49-F238E27FC236}">
                <a16:creationId xmlns:a16="http://schemas.microsoft.com/office/drawing/2014/main" xmlns="" id="{251B1224-CB78-49E4-91E7-4A59FB42D96D}"/>
              </a:ext>
            </a:extLst>
          </p:cNvPr>
          <p:cNvGrpSpPr>
            <a:grpSpLocks noChangeAspect="1"/>
          </p:cNvGrpSpPr>
          <p:nvPr/>
        </p:nvGrpSpPr>
        <p:grpSpPr bwMode="auto">
          <a:xfrm>
            <a:off x="0" y="-11509"/>
            <a:ext cx="8686889" cy="4055732"/>
            <a:chOff x="7454" y="2601"/>
            <a:chExt cx="7191" cy="2518"/>
          </a:xfrm>
        </p:grpSpPr>
        <p:sp>
          <p:nvSpPr>
            <p:cNvPr id="15" name="Freeform 412">
              <a:extLst>
                <a:ext uri="{FF2B5EF4-FFF2-40B4-BE49-F238E27FC236}">
                  <a16:creationId xmlns:a16="http://schemas.microsoft.com/office/drawing/2014/main" xmlns="" id="{A316B444-9347-4CBC-B15D-C73F2BD9CFD8}"/>
                </a:ext>
              </a:extLst>
            </p:cNvPr>
            <p:cNvSpPr/>
            <p:nvPr/>
          </p:nvSpPr>
          <p:spPr bwMode="auto">
            <a:xfrm>
              <a:off x="13760" y="4771"/>
              <a:ext cx="123" cy="348"/>
            </a:xfrm>
            <a:custGeom>
              <a:avLst/>
              <a:gdLst>
                <a:gd name="T0" fmla="*/ 1 w 106"/>
                <a:gd name="T1" fmla="*/ 300 h 300"/>
                <a:gd name="T2" fmla="*/ 1 w 106"/>
                <a:gd name="T3" fmla="*/ 299 h 300"/>
                <a:gd name="T4" fmla="*/ 0 w 106"/>
                <a:gd name="T5" fmla="*/ 297 h 300"/>
                <a:gd name="T6" fmla="*/ 17 w 106"/>
                <a:gd name="T7" fmla="*/ 264 h 300"/>
                <a:gd name="T8" fmla="*/ 102 w 106"/>
                <a:gd name="T9" fmla="*/ 2 h 300"/>
                <a:gd name="T10" fmla="*/ 104 w 106"/>
                <a:gd name="T11" fmla="*/ 0 h 300"/>
                <a:gd name="T12" fmla="*/ 104 w 106"/>
                <a:gd name="T13" fmla="*/ 0 h 300"/>
                <a:gd name="T14" fmla="*/ 106 w 106"/>
                <a:gd name="T15" fmla="*/ 2 h 300"/>
                <a:gd name="T16" fmla="*/ 20 w 106"/>
                <a:gd name="T17" fmla="*/ 266 h 300"/>
                <a:gd name="T18" fmla="*/ 3 w 106"/>
                <a:gd name="T19" fmla="*/ 299 h 300"/>
                <a:gd name="T20" fmla="*/ 1 w 106"/>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300">
                  <a:moveTo>
                    <a:pt x="1" y="300"/>
                  </a:moveTo>
                  <a:cubicBezTo>
                    <a:pt x="1" y="299"/>
                    <a:pt x="1" y="299"/>
                    <a:pt x="1" y="299"/>
                  </a:cubicBezTo>
                  <a:cubicBezTo>
                    <a:pt x="0" y="297"/>
                    <a:pt x="0" y="297"/>
                    <a:pt x="0" y="297"/>
                  </a:cubicBezTo>
                  <a:cubicBezTo>
                    <a:pt x="5" y="286"/>
                    <a:pt x="11" y="275"/>
                    <a:pt x="17" y="264"/>
                  </a:cubicBezTo>
                  <a:cubicBezTo>
                    <a:pt x="84" y="134"/>
                    <a:pt x="102" y="3"/>
                    <a:pt x="102" y="2"/>
                  </a:cubicBezTo>
                  <a:cubicBezTo>
                    <a:pt x="104" y="0"/>
                    <a:pt x="104" y="0"/>
                    <a:pt x="104" y="0"/>
                  </a:cubicBezTo>
                  <a:cubicBezTo>
                    <a:pt x="104" y="0"/>
                    <a:pt x="104" y="0"/>
                    <a:pt x="104" y="0"/>
                  </a:cubicBezTo>
                  <a:cubicBezTo>
                    <a:pt x="106" y="2"/>
                    <a:pt x="106" y="2"/>
                    <a:pt x="106" y="2"/>
                  </a:cubicBezTo>
                  <a:cubicBezTo>
                    <a:pt x="105" y="3"/>
                    <a:pt x="88" y="134"/>
                    <a:pt x="20" y="266"/>
                  </a:cubicBezTo>
                  <a:cubicBezTo>
                    <a:pt x="14" y="277"/>
                    <a:pt x="8" y="288"/>
                    <a:pt x="3" y="299"/>
                  </a:cubicBezTo>
                  <a:lnTo>
                    <a:pt x="1" y="300"/>
                  </a:lnTo>
                  <a:close/>
                </a:path>
              </a:pathLst>
            </a:custGeom>
            <a:solidFill>
              <a:srgbClr val="F7E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6" name="Freeform 413">
              <a:extLst>
                <a:ext uri="{FF2B5EF4-FFF2-40B4-BE49-F238E27FC236}">
                  <a16:creationId xmlns:a16="http://schemas.microsoft.com/office/drawing/2014/main" xmlns="" id="{7864979F-35E9-4D86-A05E-76339675F848}"/>
                </a:ext>
              </a:extLst>
            </p:cNvPr>
            <p:cNvSpPr/>
            <p:nvPr/>
          </p:nvSpPr>
          <p:spPr bwMode="auto">
            <a:xfrm>
              <a:off x="13823" y="4614"/>
              <a:ext cx="136" cy="164"/>
            </a:xfrm>
            <a:custGeom>
              <a:avLst/>
              <a:gdLst>
                <a:gd name="T0" fmla="*/ 114 w 117"/>
                <a:gd name="T1" fmla="*/ 64 h 141"/>
                <a:gd name="T2" fmla="*/ 50 w 117"/>
                <a:gd name="T3" fmla="*/ 139 h 141"/>
                <a:gd name="T4" fmla="*/ 3 w 117"/>
                <a:gd name="T5" fmla="*/ 52 h 141"/>
                <a:gd name="T6" fmla="*/ 64 w 117"/>
                <a:gd name="T7" fmla="*/ 3 h 141"/>
                <a:gd name="T8" fmla="*/ 114 w 117"/>
                <a:gd name="T9" fmla="*/ 64 h 141"/>
              </a:gdLst>
              <a:ahLst/>
              <a:cxnLst>
                <a:cxn ang="0">
                  <a:pos x="T0" y="T1"/>
                </a:cxn>
                <a:cxn ang="0">
                  <a:pos x="T2" y="T3"/>
                </a:cxn>
                <a:cxn ang="0">
                  <a:pos x="T4" y="T5"/>
                </a:cxn>
                <a:cxn ang="0">
                  <a:pos x="T6" y="T7"/>
                </a:cxn>
                <a:cxn ang="0">
                  <a:pos x="T8" y="T9"/>
                </a:cxn>
              </a:cxnLst>
              <a:rect l="0" t="0" r="r" b="b"/>
              <a:pathLst>
                <a:path w="117" h="141">
                  <a:moveTo>
                    <a:pt x="114" y="64"/>
                  </a:moveTo>
                  <a:cubicBezTo>
                    <a:pt x="110" y="95"/>
                    <a:pt x="70" y="141"/>
                    <a:pt x="50" y="139"/>
                  </a:cubicBezTo>
                  <a:cubicBezTo>
                    <a:pt x="27" y="136"/>
                    <a:pt x="0" y="83"/>
                    <a:pt x="3" y="52"/>
                  </a:cubicBezTo>
                  <a:cubicBezTo>
                    <a:pt x="6" y="22"/>
                    <a:pt x="34" y="0"/>
                    <a:pt x="64" y="3"/>
                  </a:cubicBezTo>
                  <a:cubicBezTo>
                    <a:pt x="95" y="6"/>
                    <a:pt x="117" y="34"/>
                    <a:pt x="114" y="6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7" name="Freeform 414">
              <a:extLst>
                <a:ext uri="{FF2B5EF4-FFF2-40B4-BE49-F238E27FC236}">
                  <a16:creationId xmlns:a16="http://schemas.microsoft.com/office/drawing/2014/main" xmlns="" id="{8736FEFE-E9A1-40AE-891F-DE14E97D86AA}"/>
                </a:ext>
              </a:extLst>
            </p:cNvPr>
            <p:cNvSpPr/>
            <p:nvPr/>
          </p:nvSpPr>
          <p:spPr bwMode="auto">
            <a:xfrm>
              <a:off x="13833" y="4622"/>
              <a:ext cx="95" cy="72"/>
            </a:xfrm>
            <a:custGeom>
              <a:avLst/>
              <a:gdLst>
                <a:gd name="T0" fmla="*/ 82 w 82"/>
                <a:gd name="T1" fmla="*/ 15 h 62"/>
                <a:gd name="T2" fmla="*/ 55 w 82"/>
                <a:gd name="T3" fmla="*/ 3 h 62"/>
                <a:gd name="T4" fmla="*/ 1 w 82"/>
                <a:gd name="T5" fmla="*/ 47 h 62"/>
                <a:gd name="T6" fmla="*/ 1 w 82"/>
                <a:gd name="T7" fmla="*/ 59 h 62"/>
                <a:gd name="T8" fmla="*/ 22 w 82"/>
                <a:gd name="T9" fmla="*/ 62 h 62"/>
                <a:gd name="T10" fmla="*/ 82 w 82"/>
                <a:gd name="T11" fmla="*/ 15 h 62"/>
              </a:gdLst>
              <a:ahLst/>
              <a:cxnLst>
                <a:cxn ang="0">
                  <a:pos x="T0" y="T1"/>
                </a:cxn>
                <a:cxn ang="0">
                  <a:pos x="T2" y="T3"/>
                </a:cxn>
                <a:cxn ang="0">
                  <a:pos x="T4" y="T5"/>
                </a:cxn>
                <a:cxn ang="0">
                  <a:pos x="T6" y="T7"/>
                </a:cxn>
                <a:cxn ang="0">
                  <a:pos x="T8" y="T9"/>
                </a:cxn>
                <a:cxn ang="0">
                  <a:pos x="T10" y="T11"/>
                </a:cxn>
              </a:cxnLst>
              <a:rect l="0" t="0" r="r" b="b"/>
              <a:pathLst>
                <a:path w="82" h="62">
                  <a:moveTo>
                    <a:pt x="82" y="15"/>
                  </a:moveTo>
                  <a:cubicBezTo>
                    <a:pt x="75" y="8"/>
                    <a:pt x="66" y="4"/>
                    <a:pt x="55" y="3"/>
                  </a:cubicBezTo>
                  <a:cubicBezTo>
                    <a:pt x="28" y="0"/>
                    <a:pt x="4" y="20"/>
                    <a:pt x="1" y="47"/>
                  </a:cubicBezTo>
                  <a:cubicBezTo>
                    <a:pt x="0" y="51"/>
                    <a:pt x="0" y="55"/>
                    <a:pt x="1" y="59"/>
                  </a:cubicBezTo>
                  <a:cubicBezTo>
                    <a:pt x="7" y="61"/>
                    <a:pt x="14" y="62"/>
                    <a:pt x="22" y="62"/>
                  </a:cubicBezTo>
                  <a:cubicBezTo>
                    <a:pt x="51" y="62"/>
                    <a:pt x="75" y="42"/>
                    <a:pt x="82" y="15"/>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8" name="Freeform 415">
              <a:extLst>
                <a:ext uri="{FF2B5EF4-FFF2-40B4-BE49-F238E27FC236}">
                  <a16:creationId xmlns:a16="http://schemas.microsoft.com/office/drawing/2014/main" xmlns="" id="{085D251E-86BD-4B01-8E12-A8CA47E6A5CE}"/>
                </a:ext>
              </a:extLst>
            </p:cNvPr>
            <p:cNvSpPr/>
            <p:nvPr/>
          </p:nvSpPr>
          <p:spPr bwMode="auto">
            <a:xfrm>
              <a:off x="13855" y="4636"/>
              <a:ext cx="32" cy="27"/>
            </a:xfrm>
            <a:custGeom>
              <a:avLst/>
              <a:gdLst>
                <a:gd name="T0" fmla="*/ 26 w 28"/>
                <a:gd name="T1" fmla="*/ 4 h 23"/>
                <a:gd name="T2" fmla="*/ 18 w 28"/>
                <a:gd name="T3" fmla="*/ 18 h 23"/>
                <a:gd name="T4" fmla="*/ 2 w 28"/>
                <a:gd name="T5" fmla="*/ 19 h 23"/>
                <a:gd name="T6" fmla="*/ 10 w 28"/>
                <a:gd name="T7" fmla="*/ 5 h 23"/>
                <a:gd name="T8" fmla="*/ 26 w 28"/>
                <a:gd name="T9" fmla="*/ 4 h 23"/>
              </a:gdLst>
              <a:ahLst/>
              <a:cxnLst>
                <a:cxn ang="0">
                  <a:pos x="T0" y="T1"/>
                </a:cxn>
                <a:cxn ang="0">
                  <a:pos x="T2" y="T3"/>
                </a:cxn>
                <a:cxn ang="0">
                  <a:pos x="T4" y="T5"/>
                </a:cxn>
                <a:cxn ang="0">
                  <a:pos x="T6" y="T7"/>
                </a:cxn>
                <a:cxn ang="0">
                  <a:pos x="T8" y="T9"/>
                </a:cxn>
              </a:cxnLst>
              <a:rect l="0" t="0" r="r" b="b"/>
              <a:pathLst>
                <a:path w="28" h="23">
                  <a:moveTo>
                    <a:pt x="26" y="4"/>
                  </a:moveTo>
                  <a:cubicBezTo>
                    <a:pt x="28" y="7"/>
                    <a:pt x="24" y="13"/>
                    <a:pt x="18" y="18"/>
                  </a:cubicBezTo>
                  <a:cubicBezTo>
                    <a:pt x="11" y="22"/>
                    <a:pt x="4" y="23"/>
                    <a:pt x="2" y="19"/>
                  </a:cubicBezTo>
                  <a:cubicBezTo>
                    <a:pt x="0" y="15"/>
                    <a:pt x="3" y="9"/>
                    <a:pt x="10" y="5"/>
                  </a:cubicBezTo>
                  <a:cubicBezTo>
                    <a:pt x="16" y="1"/>
                    <a:pt x="23" y="0"/>
                    <a:pt x="26" y="4"/>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9" name="Freeform 416">
              <a:extLst>
                <a:ext uri="{FF2B5EF4-FFF2-40B4-BE49-F238E27FC236}">
                  <a16:creationId xmlns:a16="http://schemas.microsoft.com/office/drawing/2014/main" xmlns="" id="{6EA4BB39-E7ED-4B73-B32D-A807042032BB}"/>
                </a:ext>
              </a:extLst>
            </p:cNvPr>
            <p:cNvSpPr/>
            <p:nvPr/>
          </p:nvSpPr>
          <p:spPr bwMode="auto">
            <a:xfrm>
              <a:off x="13843" y="4672"/>
              <a:ext cx="113" cy="106"/>
            </a:xfrm>
            <a:custGeom>
              <a:avLst/>
              <a:gdLst>
                <a:gd name="T0" fmla="*/ 25 w 97"/>
                <a:gd name="T1" fmla="*/ 70 h 91"/>
                <a:gd name="T2" fmla="*/ 0 w 97"/>
                <a:gd name="T3" fmla="*/ 57 h 91"/>
                <a:gd name="T4" fmla="*/ 33 w 97"/>
                <a:gd name="T5" fmla="*/ 89 h 91"/>
                <a:gd name="T6" fmla="*/ 97 w 97"/>
                <a:gd name="T7" fmla="*/ 14 h 91"/>
                <a:gd name="T8" fmla="*/ 96 w 97"/>
                <a:gd name="T9" fmla="*/ 0 h 91"/>
                <a:gd name="T10" fmla="*/ 25 w 97"/>
                <a:gd name="T11" fmla="*/ 70 h 91"/>
              </a:gdLst>
              <a:ahLst/>
              <a:cxnLst>
                <a:cxn ang="0">
                  <a:pos x="T0" y="T1"/>
                </a:cxn>
                <a:cxn ang="0">
                  <a:pos x="T2" y="T3"/>
                </a:cxn>
                <a:cxn ang="0">
                  <a:pos x="T4" y="T5"/>
                </a:cxn>
                <a:cxn ang="0">
                  <a:pos x="T6" y="T7"/>
                </a:cxn>
                <a:cxn ang="0">
                  <a:pos x="T8" y="T9"/>
                </a:cxn>
                <a:cxn ang="0">
                  <a:pos x="T10" y="T11"/>
                </a:cxn>
              </a:cxnLst>
              <a:rect l="0" t="0" r="r" b="b"/>
              <a:pathLst>
                <a:path w="97" h="91">
                  <a:moveTo>
                    <a:pt x="25" y="70"/>
                  </a:moveTo>
                  <a:cubicBezTo>
                    <a:pt x="18" y="70"/>
                    <a:pt x="7" y="65"/>
                    <a:pt x="0" y="57"/>
                  </a:cubicBezTo>
                  <a:cubicBezTo>
                    <a:pt x="14" y="81"/>
                    <a:pt x="24" y="88"/>
                    <a:pt x="33" y="89"/>
                  </a:cubicBezTo>
                  <a:cubicBezTo>
                    <a:pt x="53" y="91"/>
                    <a:pt x="93" y="45"/>
                    <a:pt x="97" y="14"/>
                  </a:cubicBezTo>
                  <a:cubicBezTo>
                    <a:pt x="97" y="9"/>
                    <a:pt x="97" y="4"/>
                    <a:pt x="96" y="0"/>
                  </a:cubicBezTo>
                  <a:cubicBezTo>
                    <a:pt x="91" y="39"/>
                    <a:pt x="61" y="69"/>
                    <a:pt x="25" y="70"/>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0" name="Freeform 417">
              <a:extLst>
                <a:ext uri="{FF2B5EF4-FFF2-40B4-BE49-F238E27FC236}">
                  <a16:creationId xmlns:a16="http://schemas.microsoft.com/office/drawing/2014/main" xmlns="" id="{33A9EDE6-4BDB-4202-B78D-97B79569C7A0}"/>
                </a:ext>
              </a:extLst>
            </p:cNvPr>
            <p:cNvSpPr/>
            <p:nvPr/>
          </p:nvSpPr>
          <p:spPr bwMode="auto">
            <a:xfrm>
              <a:off x="13868" y="4772"/>
              <a:ext cx="20" cy="18"/>
            </a:xfrm>
            <a:custGeom>
              <a:avLst/>
              <a:gdLst>
                <a:gd name="T0" fmla="*/ 1 w 18"/>
                <a:gd name="T1" fmla="*/ 13 h 16"/>
                <a:gd name="T2" fmla="*/ 11 w 18"/>
                <a:gd name="T3" fmla="*/ 1 h 16"/>
                <a:gd name="T4" fmla="*/ 17 w 18"/>
                <a:gd name="T5" fmla="*/ 16 h 16"/>
                <a:gd name="T6" fmla="*/ 1 w 18"/>
                <a:gd name="T7" fmla="*/ 13 h 16"/>
              </a:gdLst>
              <a:ahLst/>
              <a:cxnLst>
                <a:cxn ang="0">
                  <a:pos x="T0" y="T1"/>
                </a:cxn>
                <a:cxn ang="0">
                  <a:pos x="T2" y="T3"/>
                </a:cxn>
                <a:cxn ang="0">
                  <a:pos x="T4" y="T5"/>
                </a:cxn>
                <a:cxn ang="0">
                  <a:pos x="T6" y="T7"/>
                </a:cxn>
              </a:cxnLst>
              <a:rect l="0" t="0" r="r" b="b"/>
              <a:pathLst>
                <a:path w="18" h="16">
                  <a:moveTo>
                    <a:pt x="1" y="13"/>
                  </a:moveTo>
                  <a:cubicBezTo>
                    <a:pt x="0" y="12"/>
                    <a:pt x="7" y="0"/>
                    <a:pt x="11" y="1"/>
                  </a:cubicBezTo>
                  <a:cubicBezTo>
                    <a:pt x="15" y="2"/>
                    <a:pt x="18" y="15"/>
                    <a:pt x="17" y="16"/>
                  </a:cubicBezTo>
                  <a:lnTo>
                    <a:pt x="1" y="13"/>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1" name="Freeform 418">
              <a:extLst>
                <a:ext uri="{FF2B5EF4-FFF2-40B4-BE49-F238E27FC236}">
                  <a16:creationId xmlns:a16="http://schemas.microsoft.com/office/drawing/2014/main" xmlns="" id="{1B52479F-386F-4446-9D7D-8BC9134EC428}"/>
                </a:ext>
              </a:extLst>
            </p:cNvPr>
            <p:cNvSpPr/>
            <p:nvPr/>
          </p:nvSpPr>
          <p:spPr bwMode="auto">
            <a:xfrm>
              <a:off x="14276" y="3261"/>
              <a:ext cx="114" cy="514"/>
            </a:xfrm>
            <a:custGeom>
              <a:avLst/>
              <a:gdLst>
                <a:gd name="T0" fmla="*/ 2 w 98"/>
                <a:gd name="T1" fmla="*/ 442 h 442"/>
                <a:gd name="T2" fmla="*/ 1 w 98"/>
                <a:gd name="T3" fmla="*/ 442 h 442"/>
                <a:gd name="T4" fmla="*/ 0 w 98"/>
                <a:gd name="T5" fmla="*/ 441 h 442"/>
                <a:gd name="T6" fmla="*/ 63 w 98"/>
                <a:gd name="T7" fmla="*/ 207 h 442"/>
                <a:gd name="T8" fmla="*/ 92 w 98"/>
                <a:gd name="T9" fmla="*/ 2 h 442"/>
                <a:gd name="T10" fmla="*/ 93 w 98"/>
                <a:gd name="T11" fmla="*/ 0 h 442"/>
                <a:gd name="T12" fmla="*/ 93 w 98"/>
                <a:gd name="T13" fmla="*/ 0 h 442"/>
                <a:gd name="T14" fmla="*/ 95 w 98"/>
                <a:gd name="T15" fmla="*/ 1 h 442"/>
                <a:gd name="T16" fmla="*/ 65 w 98"/>
                <a:gd name="T17" fmla="*/ 208 h 442"/>
                <a:gd name="T18" fmla="*/ 3 w 98"/>
                <a:gd name="T19" fmla="*/ 441 h 442"/>
                <a:gd name="T20" fmla="*/ 2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2" y="442"/>
                  </a:moveTo>
                  <a:cubicBezTo>
                    <a:pt x="1" y="442"/>
                    <a:pt x="1" y="442"/>
                    <a:pt x="1" y="442"/>
                  </a:cubicBezTo>
                  <a:cubicBezTo>
                    <a:pt x="0" y="441"/>
                    <a:pt x="0" y="441"/>
                    <a:pt x="0" y="441"/>
                  </a:cubicBezTo>
                  <a:cubicBezTo>
                    <a:pt x="1" y="439"/>
                    <a:pt x="30" y="310"/>
                    <a:pt x="63" y="207"/>
                  </a:cubicBezTo>
                  <a:cubicBezTo>
                    <a:pt x="96" y="102"/>
                    <a:pt x="92" y="3"/>
                    <a:pt x="92" y="2"/>
                  </a:cubicBezTo>
                  <a:cubicBezTo>
                    <a:pt x="93" y="0"/>
                    <a:pt x="93" y="0"/>
                    <a:pt x="93" y="0"/>
                  </a:cubicBezTo>
                  <a:cubicBezTo>
                    <a:pt x="93" y="0"/>
                    <a:pt x="93" y="0"/>
                    <a:pt x="93" y="0"/>
                  </a:cubicBezTo>
                  <a:cubicBezTo>
                    <a:pt x="95" y="1"/>
                    <a:pt x="95" y="1"/>
                    <a:pt x="95" y="1"/>
                  </a:cubicBezTo>
                  <a:cubicBezTo>
                    <a:pt x="95" y="2"/>
                    <a:pt x="98" y="102"/>
                    <a:pt x="65" y="208"/>
                  </a:cubicBezTo>
                  <a:cubicBezTo>
                    <a:pt x="33" y="310"/>
                    <a:pt x="3" y="440"/>
                    <a:pt x="3" y="441"/>
                  </a:cubicBezTo>
                  <a:lnTo>
                    <a:pt x="2"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2" name="Freeform 419">
              <a:extLst>
                <a:ext uri="{FF2B5EF4-FFF2-40B4-BE49-F238E27FC236}">
                  <a16:creationId xmlns:a16="http://schemas.microsoft.com/office/drawing/2014/main" xmlns="" id="{22B7968C-E3DA-428E-9A2A-760632E0A930}"/>
                </a:ext>
              </a:extLst>
            </p:cNvPr>
            <p:cNvSpPr/>
            <p:nvPr/>
          </p:nvSpPr>
          <p:spPr bwMode="auto">
            <a:xfrm>
              <a:off x="14331" y="3144"/>
              <a:ext cx="99" cy="122"/>
            </a:xfrm>
            <a:custGeom>
              <a:avLst/>
              <a:gdLst>
                <a:gd name="T0" fmla="*/ 85 w 86"/>
                <a:gd name="T1" fmla="*/ 40 h 105"/>
                <a:gd name="T2" fmla="*/ 47 w 86"/>
                <a:gd name="T3" fmla="*/ 104 h 105"/>
                <a:gd name="T4" fmla="*/ 1 w 86"/>
                <a:gd name="T5" fmla="*/ 46 h 105"/>
                <a:gd name="T6" fmla="*/ 40 w 86"/>
                <a:gd name="T7" fmla="*/ 1 h 105"/>
                <a:gd name="T8" fmla="*/ 85 w 86"/>
                <a:gd name="T9" fmla="*/ 40 h 105"/>
              </a:gdLst>
              <a:ahLst/>
              <a:cxnLst>
                <a:cxn ang="0">
                  <a:pos x="T0" y="T1"/>
                </a:cxn>
                <a:cxn ang="0">
                  <a:pos x="T2" y="T3"/>
                </a:cxn>
                <a:cxn ang="0">
                  <a:pos x="T4" y="T5"/>
                </a:cxn>
                <a:cxn ang="0">
                  <a:pos x="T6" y="T7"/>
                </a:cxn>
                <a:cxn ang="0">
                  <a:pos x="T8" y="T9"/>
                </a:cxn>
              </a:cxnLst>
              <a:rect l="0" t="0" r="r" b="b"/>
              <a:pathLst>
                <a:path w="86" h="105">
                  <a:moveTo>
                    <a:pt x="85" y="40"/>
                  </a:moveTo>
                  <a:cubicBezTo>
                    <a:pt x="86" y="63"/>
                    <a:pt x="62" y="103"/>
                    <a:pt x="47" y="104"/>
                  </a:cubicBezTo>
                  <a:cubicBezTo>
                    <a:pt x="30" y="105"/>
                    <a:pt x="3" y="69"/>
                    <a:pt x="1" y="46"/>
                  </a:cubicBezTo>
                  <a:cubicBezTo>
                    <a:pt x="0" y="23"/>
                    <a:pt x="17" y="3"/>
                    <a:pt x="40" y="1"/>
                  </a:cubicBezTo>
                  <a:cubicBezTo>
                    <a:pt x="63" y="0"/>
                    <a:pt x="83" y="17"/>
                    <a:pt x="85" y="40"/>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3" name="Freeform 420">
              <a:extLst>
                <a:ext uri="{FF2B5EF4-FFF2-40B4-BE49-F238E27FC236}">
                  <a16:creationId xmlns:a16="http://schemas.microsoft.com/office/drawing/2014/main" xmlns="" id="{AD64EE2E-94D7-4E90-8B70-B0A90CE2A817}"/>
                </a:ext>
              </a:extLst>
            </p:cNvPr>
            <p:cNvSpPr/>
            <p:nvPr/>
          </p:nvSpPr>
          <p:spPr bwMode="auto">
            <a:xfrm>
              <a:off x="14335" y="3151"/>
              <a:ext cx="68" cy="58"/>
            </a:xfrm>
            <a:custGeom>
              <a:avLst/>
              <a:gdLst>
                <a:gd name="T0" fmla="*/ 58 w 58"/>
                <a:gd name="T1" fmla="*/ 6 h 50"/>
                <a:gd name="T2" fmla="*/ 37 w 58"/>
                <a:gd name="T3" fmla="*/ 1 h 50"/>
                <a:gd name="T4" fmla="*/ 2 w 58"/>
                <a:gd name="T5" fmla="*/ 40 h 50"/>
                <a:gd name="T6" fmla="*/ 3 w 58"/>
                <a:gd name="T7" fmla="*/ 49 h 50"/>
                <a:gd name="T8" fmla="*/ 19 w 58"/>
                <a:gd name="T9" fmla="*/ 49 h 50"/>
                <a:gd name="T10" fmla="*/ 58 w 58"/>
                <a:gd name="T11" fmla="*/ 6 h 50"/>
              </a:gdLst>
              <a:ahLst/>
              <a:cxnLst>
                <a:cxn ang="0">
                  <a:pos x="T0" y="T1"/>
                </a:cxn>
                <a:cxn ang="0">
                  <a:pos x="T2" y="T3"/>
                </a:cxn>
                <a:cxn ang="0">
                  <a:pos x="T4" y="T5"/>
                </a:cxn>
                <a:cxn ang="0">
                  <a:pos x="T6" y="T7"/>
                </a:cxn>
                <a:cxn ang="0">
                  <a:pos x="T8" y="T9"/>
                </a:cxn>
                <a:cxn ang="0">
                  <a:pos x="T10" y="T11"/>
                </a:cxn>
              </a:cxnLst>
              <a:rect l="0" t="0" r="r" b="b"/>
              <a:pathLst>
                <a:path w="58" h="50">
                  <a:moveTo>
                    <a:pt x="58" y="6"/>
                  </a:moveTo>
                  <a:cubicBezTo>
                    <a:pt x="52" y="2"/>
                    <a:pt x="44" y="0"/>
                    <a:pt x="37" y="1"/>
                  </a:cubicBezTo>
                  <a:cubicBezTo>
                    <a:pt x="16" y="2"/>
                    <a:pt x="0" y="20"/>
                    <a:pt x="2" y="40"/>
                  </a:cubicBezTo>
                  <a:cubicBezTo>
                    <a:pt x="2" y="43"/>
                    <a:pt x="2" y="46"/>
                    <a:pt x="3" y="49"/>
                  </a:cubicBezTo>
                  <a:cubicBezTo>
                    <a:pt x="9" y="50"/>
                    <a:pt x="14" y="50"/>
                    <a:pt x="19" y="49"/>
                  </a:cubicBezTo>
                  <a:cubicBezTo>
                    <a:pt x="41" y="45"/>
                    <a:pt x="56" y="27"/>
                    <a:pt x="58"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4" name="Freeform 421">
              <a:extLst>
                <a:ext uri="{FF2B5EF4-FFF2-40B4-BE49-F238E27FC236}">
                  <a16:creationId xmlns:a16="http://schemas.microsoft.com/office/drawing/2014/main" xmlns="" id="{BD2C7521-0536-4D50-91A7-4DF656CC1565}"/>
                </a:ext>
              </a:extLst>
            </p:cNvPr>
            <p:cNvSpPr/>
            <p:nvPr/>
          </p:nvSpPr>
          <p:spPr bwMode="auto">
            <a:xfrm>
              <a:off x="14350" y="3161"/>
              <a:ext cx="22" cy="23"/>
            </a:xfrm>
            <a:custGeom>
              <a:avLst/>
              <a:gdLst>
                <a:gd name="T0" fmla="*/ 17 w 19"/>
                <a:gd name="T1" fmla="*/ 2 h 19"/>
                <a:gd name="T2" fmla="*/ 13 w 19"/>
                <a:gd name="T3" fmla="*/ 14 h 19"/>
                <a:gd name="T4" fmla="*/ 2 w 19"/>
                <a:gd name="T5" fmla="*/ 17 h 19"/>
                <a:gd name="T6" fmla="*/ 6 w 19"/>
                <a:gd name="T7" fmla="*/ 5 h 19"/>
                <a:gd name="T8" fmla="*/ 17 w 19"/>
                <a:gd name="T9" fmla="*/ 2 h 19"/>
              </a:gdLst>
              <a:ahLst/>
              <a:cxnLst>
                <a:cxn ang="0">
                  <a:pos x="T0" y="T1"/>
                </a:cxn>
                <a:cxn ang="0">
                  <a:pos x="T2" y="T3"/>
                </a:cxn>
                <a:cxn ang="0">
                  <a:pos x="T4" y="T5"/>
                </a:cxn>
                <a:cxn ang="0">
                  <a:pos x="T6" y="T7"/>
                </a:cxn>
                <a:cxn ang="0">
                  <a:pos x="T8" y="T9"/>
                </a:cxn>
              </a:cxnLst>
              <a:rect l="0" t="0" r="r" b="b"/>
              <a:pathLst>
                <a:path w="19" h="19">
                  <a:moveTo>
                    <a:pt x="17" y="2"/>
                  </a:moveTo>
                  <a:cubicBezTo>
                    <a:pt x="19" y="5"/>
                    <a:pt x="18" y="10"/>
                    <a:pt x="13" y="14"/>
                  </a:cubicBezTo>
                  <a:cubicBezTo>
                    <a:pt x="9" y="18"/>
                    <a:pt x="4" y="19"/>
                    <a:pt x="2" y="17"/>
                  </a:cubicBezTo>
                  <a:cubicBezTo>
                    <a:pt x="0" y="14"/>
                    <a:pt x="1" y="9"/>
                    <a:pt x="6" y="5"/>
                  </a:cubicBezTo>
                  <a:cubicBezTo>
                    <a:pt x="10" y="1"/>
                    <a:pt x="15" y="0"/>
                    <a:pt x="17"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5" name="Freeform 422">
              <a:extLst>
                <a:ext uri="{FF2B5EF4-FFF2-40B4-BE49-F238E27FC236}">
                  <a16:creationId xmlns:a16="http://schemas.microsoft.com/office/drawing/2014/main" xmlns="" id="{4A299B3F-2739-4038-AAD1-AD0332926FB8}"/>
                </a:ext>
              </a:extLst>
            </p:cNvPr>
            <p:cNvSpPr/>
            <p:nvPr/>
          </p:nvSpPr>
          <p:spPr bwMode="auto">
            <a:xfrm>
              <a:off x="14353" y="3179"/>
              <a:ext cx="77" cy="86"/>
            </a:xfrm>
            <a:custGeom>
              <a:avLst/>
              <a:gdLst>
                <a:gd name="T0" fmla="*/ 20 w 67"/>
                <a:gd name="T1" fmla="*/ 61 h 74"/>
                <a:gd name="T2" fmla="*/ 0 w 67"/>
                <a:gd name="T3" fmla="*/ 54 h 74"/>
                <a:gd name="T4" fmla="*/ 28 w 67"/>
                <a:gd name="T5" fmla="*/ 74 h 74"/>
                <a:gd name="T6" fmla="*/ 66 w 67"/>
                <a:gd name="T7" fmla="*/ 10 h 74"/>
                <a:gd name="T8" fmla="*/ 64 w 67"/>
                <a:gd name="T9" fmla="*/ 0 h 74"/>
                <a:gd name="T10" fmla="*/ 20 w 67"/>
                <a:gd name="T11" fmla="*/ 61 h 74"/>
              </a:gdLst>
              <a:ahLst/>
              <a:cxnLst>
                <a:cxn ang="0">
                  <a:pos x="T0" y="T1"/>
                </a:cxn>
                <a:cxn ang="0">
                  <a:pos x="T2" y="T3"/>
                </a:cxn>
                <a:cxn ang="0">
                  <a:pos x="T4" y="T5"/>
                </a:cxn>
                <a:cxn ang="0">
                  <a:pos x="T6" y="T7"/>
                </a:cxn>
                <a:cxn ang="0">
                  <a:pos x="T8" y="T9"/>
                </a:cxn>
                <a:cxn ang="0">
                  <a:pos x="T10" y="T11"/>
                </a:cxn>
              </a:cxnLst>
              <a:rect l="0" t="0" r="r" b="b"/>
              <a:pathLst>
                <a:path w="67" h="74">
                  <a:moveTo>
                    <a:pt x="20" y="61"/>
                  </a:moveTo>
                  <a:cubicBezTo>
                    <a:pt x="15" y="62"/>
                    <a:pt x="6" y="60"/>
                    <a:pt x="0" y="54"/>
                  </a:cubicBezTo>
                  <a:cubicBezTo>
                    <a:pt x="13" y="70"/>
                    <a:pt x="21" y="74"/>
                    <a:pt x="28" y="74"/>
                  </a:cubicBezTo>
                  <a:cubicBezTo>
                    <a:pt x="43" y="73"/>
                    <a:pt x="67" y="33"/>
                    <a:pt x="66" y="10"/>
                  </a:cubicBezTo>
                  <a:cubicBezTo>
                    <a:pt x="66" y="6"/>
                    <a:pt x="65" y="3"/>
                    <a:pt x="64" y="0"/>
                  </a:cubicBezTo>
                  <a:cubicBezTo>
                    <a:pt x="65" y="29"/>
                    <a:pt x="47" y="55"/>
                    <a:pt x="20" y="61"/>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6" name="Freeform 423">
              <a:extLst>
                <a:ext uri="{FF2B5EF4-FFF2-40B4-BE49-F238E27FC236}">
                  <a16:creationId xmlns:a16="http://schemas.microsoft.com/office/drawing/2014/main" xmlns="" id="{AB8A9027-42E4-4723-82F8-223B9F4C32F1}"/>
                </a:ext>
              </a:extLst>
            </p:cNvPr>
            <p:cNvSpPr/>
            <p:nvPr/>
          </p:nvSpPr>
          <p:spPr bwMode="auto">
            <a:xfrm>
              <a:off x="14377" y="3263"/>
              <a:ext cx="15" cy="12"/>
            </a:xfrm>
            <a:custGeom>
              <a:avLst/>
              <a:gdLst>
                <a:gd name="T0" fmla="*/ 1 w 13"/>
                <a:gd name="T1" fmla="*/ 11 h 11"/>
                <a:gd name="T2" fmla="*/ 6 w 13"/>
                <a:gd name="T3" fmla="*/ 1 h 11"/>
                <a:gd name="T4" fmla="*/ 13 w 13"/>
                <a:gd name="T5" fmla="*/ 11 h 11"/>
                <a:gd name="T6" fmla="*/ 1 w 13"/>
                <a:gd name="T7" fmla="*/ 11 h 11"/>
              </a:gdLst>
              <a:ahLst/>
              <a:cxnLst>
                <a:cxn ang="0">
                  <a:pos x="T0" y="T1"/>
                </a:cxn>
                <a:cxn ang="0">
                  <a:pos x="T2" y="T3"/>
                </a:cxn>
                <a:cxn ang="0">
                  <a:pos x="T4" y="T5"/>
                </a:cxn>
                <a:cxn ang="0">
                  <a:pos x="T6" y="T7"/>
                </a:cxn>
              </a:cxnLst>
              <a:rect l="0" t="0" r="r" b="b"/>
              <a:pathLst>
                <a:path w="13" h="11">
                  <a:moveTo>
                    <a:pt x="1" y="11"/>
                  </a:moveTo>
                  <a:cubicBezTo>
                    <a:pt x="0" y="10"/>
                    <a:pt x="3" y="1"/>
                    <a:pt x="6" y="1"/>
                  </a:cubicBezTo>
                  <a:cubicBezTo>
                    <a:pt x="9" y="0"/>
                    <a:pt x="13" y="10"/>
                    <a:pt x="13" y="11"/>
                  </a:cubicBezTo>
                  <a:lnTo>
                    <a:pt x="1"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7" name="Freeform 424">
              <a:extLst>
                <a:ext uri="{FF2B5EF4-FFF2-40B4-BE49-F238E27FC236}">
                  <a16:creationId xmlns:a16="http://schemas.microsoft.com/office/drawing/2014/main" xmlns="" id="{86721202-8082-4C69-B944-9D3D920321E0}"/>
                </a:ext>
              </a:extLst>
            </p:cNvPr>
            <p:cNvSpPr/>
            <p:nvPr/>
          </p:nvSpPr>
          <p:spPr bwMode="auto">
            <a:xfrm>
              <a:off x="14375" y="3131"/>
              <a:ext cx="113" cy="514"/>
            </a:xfrm>
            <a:custGeom>
              <a:avLst/>
              <a:gdLst>
                <a:gd name="T0" fmla="*/ 1 w 98"/>
                <a:gd name="T1" fmla="*/ 442 h 442"/>
                <a:gd name="T2" fmla="*/ 1 w 98"/>
                <a:gd name="T3" fmla="*/ 442 h 442"/>
                <a:gd name="T4" fmla="*/ 0 w 98"/>
                <a:gd name="T5" fmla="*/ 440 h 442"/>
                <a:gd name="T6" fmla="*/ 62 w 98"/>
                <a:gd name="T7" fmla="*/ 207 h 442"/>
                <a:gd name="T8" fmla="*/ 92 w 98"/>
                <a:gd name="T9" fmla="*/ 1 h 442"/>
                <a:gd name="T10" fmla="*/ 93 w 98"/>
                <a:gd name="T11" fmla="*/ 0 h 442"/>
                <a:gd name="T12" fmla="*/ 93 w 98"/>
                <a:gd name="T13" fmla="*/ 0 h 442"/>
                <a:gd name="T14" fmla="*/ 94 w 98"/>
                <a:gd name="T15" fmla="*/ 1 h 442"/>
                <a:gd name="T16" fmla="*/ 64 w 98"/>
                <a:gd name="T17" fmla="*/ 208 h 442"/>
                <a:gd name="T18" fmla="*/ 2 w 98"/>
                <a:gd name="T19" fmla="*/ 441 h 442"/>
                <a:gd name="T20" fmla="*/ 1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1" y="442"/>
                  </a:moveTo>
                  <a:cubicBezTo>
                    <a:pt x="1" y="442"/>
                    <a:pt x="1" y="442"/>
                    <a:pt x="1" y="442"/>
                  </a:cubicBezTo>
                  <a:cubicBezTo>
                    <a:pt x="0" y="440"/>
                    <a:pt x="0" y="440"/>
                    <a:pt x="0" y="440"/>
                  </a:cubicBezTo>
                  <a:cubicBezTo>
                    <a:pt x="0" y="439"/>
                    <a:pt x="30" y="309"/>
                    <a:pt x="62" y="207"/>
                  </a:cubicBezTo>
                  <a:cubicBezTo>
                    <a:pt x="95" y="101"/>
                    <a:pt x="92" y="2"/>
                    <a:pt x="92" y="1"/>
                  </a:cubicBezTo>
                  <a:cubicBezTo>
                    <a:pt x="93" y="0"/>
                    <a:pt x="93" y="0"/>
                    <a:pt x="93" y="0"/>
                  </a:cubicBezTo>
                  <a:cubicBezTo>
                    <a:pt x="93" y="0"/>
                    <a:pt x="93" y="0"/>
                    <a:pt x="93" y="0"/>
                  </a:cubicBezTo>
                  <a:cubicBezTo>
                    <a:pt x="94" y="1"/>
                    <a:pt x="94" y="1"/>
                    <a:pt x="94" y="1"/>
                  </a:cubicBezTo>
                  <a:cubicBezTo>
                    <a:pt x="94" y="2"/>
                    <a:pt x="98" y="101"/>
                    <a:pt x="64" y="208"/>
                  </a:cubicBezTo>
                  <a:cubicBezTo>
                    <a:pt x="32" y="310"/>
                    <a:pt x="3" y="439"/>
                    <a:pt x="2" y="441"/>
                  </a:cubicBezTo>
                  <a:lnTo>
                    <a:pt x="1"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8" name="Freeform 425">
              <a:extLst>
                <a:ext uri="{FF2B5EF4-FFF2-40B4-BE49-F238E27FC236}">
                  <a16:creationId xmlns:a16="http://schemas.microsoft.com/office/drawing/2014/main" xmlns="" id="{F075A34B-C69C-434B-90CF-6949D06537BF}"/>
                </a:ext>
              </a:extLst>
            </p:cNvPr>
            <p:cNvSpPr/>
            <p:nvPr/>
          </p:nvSpPr>
          <p:spPr bwMode="auto">
            <a:xfrm>
              <a:off x="14428" y="3013"/>
              <a:ext cx="101" cy="122"/>
            </a:xfrm>
            <a:custGeom>
              <a:avLst/>
              <a:gdLst>
                <a:gd name="T0" fmla="*/ 85 w 87"/>
                <a:gd name="T1" fmla="*/ 41 h 105"/>
                <a:gd name="T2" fmla="*/ 47 w 87"/>
                <a:gd name="T3" fmla="*/ 104 h 105"/>
                <a:gd name="T4" fmla="*/ 2 w 87"/>
                <a:gd name="T5" fmla="*/ 46 h 105"/>
                <a:gd name="T6" fmla="*/ 41 w 87"/>
                <a:gd name="T7" fmla="*/ 2 h 105"/>
                <a:gd name="T8" fmla="*/ 85 w 87"/>
                <a:gd name="T9" fmla="*/ 41 h 105"/>
              </a:gdLst>
              <a:ahLst/>
              <a:cxnLst>
                <a:cxn ang="0">
                  <a:pos x="T0" y="T1"/>
                </a:cxn>
                <a:cxn ang="0">
                  <a:pos x="T2" y="T3"/>
                </a:cxn>
                <a:cxn ang="0">
                  <a:pos x="T4" y="T5"/>
                </a:cxn>
                <a:cxn ang="0">
                  <a:pos x="T6" y="T7"/>
                </a:cxn>
                <a:cxn ang="0">
                  <a:pos x="T8" y="T9"/>
                </a:cxn>
              </a:cxnLst>
              <a:rect l="0" t="0" r="r" b="b"/>
              <a:pathLst>
                <a:path w="87" h="105">
                  <a:moveTo>
                    <a:pt x="85" y="41"/>
                  </a:moveTo>
                  <a:cubicBezTo>
                    <a:pt x="87" y="64"/>
                    <a:pt x="63" y="103"/>
                    <a:pt x="47" y="104"/>
                  </a:cubicBezTo>
                  <a:cubicBezTo>
                    <a:pt x="30" y="105"/>
                    <a:pt x="3" y="69"/>
                    <a:pt x="2" y="46"/>
                  </a:cubicBezTo>
                  <a:cubicBezTo>
                    <a:pt x="0" y="23"/>
                    <a:pt x="17" y="3"/>
                    <a:pt x="41" y="2"/>
                  </a:cubicBezTo>
                  <a:cubicBezTo>
                    <a:pt x="64" y="0"/>
                    <a:pt x="84" y="17"/>
                    <a:pt x="85" y="41"/>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9" name="Freeform 426">
              <a:extLst>
                <a:ext uri="{FF2B5EF4-FFF2-40B4-BE49-F238E27FC236}">
                  <a16:creationId xmlns:a16="http://schemas.microsoft.com/office/drawing/2014/main" xmlns="" id="{8F7DF4B5-1125-473C-84F8-C66BD923368B}"/>
                </a:ext>
              </a:extLst>
            </p:cNvPr>
            <p:cNvSpPr/>
            <p:nvPr/>
          </p:nvSpPr>
          <p:spPr bwMode="auto">
            <a:xfrm>
              <a:off x="14434" y="3021"/>
              <a:ext cx="66" cy="57"/>
            </a:xfrm>
            <a:custGeom>
              <a:avLst/>
              <a:gdLst>
                <a:gd name="T0" fmla="*/ 57 w 57"/>
                <a:gd name="T1" fmla="*/ 5 h 49"/>
                <a:gd name="T2" fmla="*/ 36 w 57"/>
                <a:gd name="T3" fmla="*/ 0 h 49"/>
                <a:gd name="T4" fmla="*/ 1 w 57"/>
                <a:gd name="T5" fmla="*/ 40 h 49"/>
                <a:gd name="T6" fmla="*/ 3 w 57"/>
                <a:gd name="T7" fmla="*/ 49 h 49"/>
                <a:gd name="T8" fmla="*/ 19 w 57"/>
                <a:gd name="T9" fmla="*/ 48 h 49"/>
                <a:gd name="T10" fmla="*/ 57 w 57"/>
                <a:gd name="T11" fmla="*/ 5 h 49"/>
              </a:gdLst>
              <a:ahLst/>
              <a:cxnLst>
                <a:cxn ang="0">
                  <a:pos x="T0" y="T1"/>
                </a:cxn>
                <a:cxn ang="0">
                  <a:pos x="T2" y="T3"/>
                </a:cxn>
                <a:cxn ang="0">
                  <a:pos x="T4" y="T5"/>
                </a:cxn>
                <a:cxn ang="0">
                  <a:pos x="T6" y="T7"/>
                </a:cxn>
                <a:cxn ang="0">
                  <a:pos x="T8" y="T9"/>
                </a:cxn>
                <a:cxn ang="0">
                  <a:pos x="T10" y="T11"/>
                </a:cxn>
              </a:cxnLst>
              <a:rect l="0" t="0" r="r" b="b"/>
              <a:pathLst>
                <a:path w="57" h="49">
                  <a:moveTo>
                    <a:pt x="57" y="5"/>
                  </a:moveTo>
                  <a:cubicBezTo>
                    <a:pt x="51" y="1"/>
                    <a:pt x="44" y="0"/>
                    <a:pt x="36" y="0"/>
                  </a:cubicBezTo>
                  <a:cubicBezTo>
                    <a:pt x="15" y="1"/>
                    <a:pt x="0" y="19"/>
                    <a:pt x="1" y="40"/>
                  </a:cubicBezTo>
                  <a:cubicBezTo>
                    <a:pt x="1" y="43"/>
                    <a:pt x="2" y="46"/>
                    <a:pt x="3" y="49"/>
                  </a:cubicBezTo>
                  <a:cubicBezTo>
                    <a:pt x="8" y="49"/>
                    <a:pt x="13" y="49"/>
                    <a:pt x="19" y="48"/>
                  </a:cubicBezTo>
                  <a:cubicBezTo>
                    <a:pt x="40" y="44"/>
                    <a:pt x="56" y="26"/>
                    <a:pt x="57" y="5"/>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0" name="Freeform 427">
              <a:extLst>
                <a:ext uri="{FF2B5EF4-FFF2-40B4-BE49-F238E27FC236}">
                  <a16:creationId xmlns:a16="http://schemas.microsoft.com/office/drawing/2014/main" xmlns="" id="{7825426B-8B04-4B9C-B5D8-8BA5B1F3CAB1}"/>
                </a:ext>
              </a:extLst>
            </p:cNvPr>
            <p:cNvSpPr/>
            <p:nvPr/>
          </p:nvSpPr>
          <p:spPr bwMode="auto">
            <a:xfrm>
              <a:off x="14448" y="3030"/>
              <a:ext cx="23" cy="22"/>
            </a:xfrm>
            <a:custGeom>
              <a:avLst/>
              <a:gdLst>
                <a:gd name="T0" fmla="*/ 18 w 20"/>
                <a:gd name="T1" fmla="*/ 3 h 19"/>
                <a:gd name="T2" fmla="*/ 14 w 20"/>
                <a:gd name="T3" fmla="*/ 14 h 19"/>
                <a:gd name="T4" fmla="*/ 2 w 20"/>
                <a:gd name="T5" fmla="*/ 17 h 19"/>
                <a:gd name="T6" fmla="*/ 6 w 20"/>
                <a:gd name="T7" fmla="*/ 6 h 19"/>
                <a:gd name="T8" fmla="*/ 18 w 20"/>
                <a:gd name="T9" fmla="*/ 3 h 19"/>
              </a:gdLst>
              <a:ahLst/>
              <a:cxnLst>
                <a:cxn ang="0">
                  <a:pos x="T0" y="T1"/>
                </a:cxn>
                <a:cxn ang="0">
                  <a:pos x="T2" y="T3"/>
                </a:cxn>
                <a:cxn ang="0">
                  <a:pos x="T4" y="T5"/>
                </a:cxn>
                <a:cxn ang="0">
                  <a:pos x="T6" y="T7"/>
                </a:cxn>
                <a:cxn ang="0">
                  <a:pos x="T8" y="T9"/>
                </a:cxn>
              </a:cxnLst>
              <a:rect l="0" t="0" r="r" b="b"/>
              <a:pathLst>
                <a:path w="20" h="19">
                  <a:moveTo>
                    <a:pt x="18" y="3"/>
                  </a:moveTo>
                  <a:cubicBezTo>
                    <a:pt x="20" y="5"/>
                    <a:pt x="18" y="10"/>
                    <a:pt x="14" y="14"/>
                  </a:cubicBezTo>
                  <a:cubicBezTo>
                    <a:pt x="9" y="18"/>
                    <a:pt x="4" y="19"/>
                    <a:pt x="2" y="17"/>
                  </a:cubicBezTo>
                  <a:cubicBezTo>
                    <a:pt x="0" y="15"/>
                    <a:pt x="2" y="10"/>
                    <a:pt x="6" y="6"/>
                  </a:cubicBezTo>
                  <a:cubicBezTo>
                    <a:pt x="10" y="2"/>
                    <a:pt x="15" y="0"/>
                    <a:pt x="18"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1" name="Freeform 428">
              <a:extLst>
                <a:ext uri="{FF2B5EF4-FFF2-40B4-BE49-F238E27FC236}">
                  <a16:creationId xmlns:a16="http://schemas.microsoft.com/office/drawing/2014/main" xmlns="" id="{9CE9D327-3568-446F-81C2-E69352B80B8B}"/>
                </a:ext>
              </a:extLst>
            </p:cNvPr>
            <p:cNvSpPr/>
            <p:nvPr/>
          </p:nvSpPr>
          <p:spPr bwMode="auto">
            <a:xfrm>
              <a:off x="14450" y="3048"/>
              <a:ext cx="79" cy="87"/>
            </a:xfrm>
            <a:custGeom>
              <a:avLst/>
              <a:gdLst>
                <a:gd name="T0" fmla="*/ 20 w 68"/>
                <a:gd name="T1" fmla="*/ 61 h 75"/>
                <a:gd name="T2" fmla="*/ 0 w 68"/>
                <a:gd name="T3" fmla="*/ 55 h 75"/>
                <a:gd name="T4" fmla="*/ 28 w 68"/>
                <a:gd name="T5" fmla="*/ 74 h 75"/>
                <a:gd name="T6" fmla="*/ 66 w 68"/>
                <a:gd name="T7" fmla="*/ 11 h 75"/>
                <a:gd name="T8" fmla="*/ 64 w 68"/>
                <a:gd name="T9" fmla="*/ 0 h 75"/>
                <a:gd name="T10" fmla="*/ 20 w 68"/>
                <a:gd name="T11" fmla="*/ 61 h 75"/>
              </a:gdLst>
              <a:ahLst/>
              <a:cxnLst>
                <a:cxn ang="0">
                  <a:pos x="T0" y="T1"/>
                </a:cxn>
                <a:cxn ang="0">
                  <a:pos x="T2" y="T3"/>
                </a:cxn>
                <a:cxn ang="0">
                  <a:pos x="T4" y="T5"/>
                </a:cxn>
                <a:cxn ang="0">
                  <a:pos x="T6" y="T7"/>
                </a:cxn>
                <a:cxn ang="0">
                  <a:pos x="T8" y="T9"/>
                </a:cxn>
                <a:cxn ang="0">
                  <a:pos x="T10" y="T11"/>
                </a:cxn>
              </a:cxnLst>
              <a:rect l="0" t="0" r="r" b="b"/>
              <a:pathLst>
                <a:path w="68" h="75">
                  <a:moveTo>
                    <a:pt x="20" y="61"/>
                  </a:moveTo>
                  <a:cubicBezTo>
                    <a:pt x="15" y="62"/>
                    <a:pt x="6" y="60"/>
                    <a:pt x="0" y="55"/>
                  </a:cubicBezTo>
                  <a:cubicBezTo>
                    <a:pt x="13" y="71"/>
                    <a:pt x="22" y="75"/>
                    <a:pt x="28" y="74"/>
                  </a:cubicBezTo>
                  <a:cubicBezTo>
                    <a:pt x="44" y="73"/>
                    <a:pt x="68" y="34"/>
                    <a:pt x="66" y="11"/>
                  </a:cubicBezTo>
                  <a:cubicBezTo>
                    <a:pt x="66" y="7"/>
                    <a:pt x="65" y="3"/>
                    <a:pt x="64" y="0"/>
                  </a:cubicBezTo>
                  <a:cubicBezTo>
                    <a:pt x="65" y="30"/>
                    <a:pt x="47" y="56"/>
                    <a:pt x="20" y="61"/>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2" name="Freeform 429">
              <a:extLst>
                <a:ext uri="{FF2B5EF4-FFF2-40B4-BE49-F238E27FC236}">
                  <a16:creationId xmlns:a16="http://schemas.microsoft.com/office/drawing/2014/main" xmlns="" id="{2263F813-848E-40DB-812E-07F256A00BC1}"/>
                </a:ext>
              </a:extLst>
            </p:cNvPr>
            <p:cNvSpPr/>
            <p:nvPr/>
          </p:nvSpPr>
          <p:spPr bwMode="auto">
            <a:xfrm>
              <a:off x="14475" y="3132"/>
              <a:ext cx="16" cy="12"/>
            </a:xfrm>
            <a:custGeom>
              <a:avLst/>
              <a:gdLst>
                <a:gd name="T0" fmla="*/ 1 w 14"/>
                <a:gd name="T1" fmla="*/ 10 h 10"/>
                <a:gd name="T2" fmla="*/ 7 w 14"/>
                <a:gd name="T3" fmla="*/ 0 h 10"/>
                <a:gd name="T4" fmla="*/ 13 w 14"/>
                <a:gd name="T5" fmla="*/ 10 h 10"/>
                <a:gd name="T6" fmla="*/ 1 w 14"/>
                <a:gd name="T7" fmla="*/ 10 h 10"/>
              </a:gdLst>
              <a:ahLst/>
              <a:cxnLst>
                <a:cxn ang="0">
                  <a:pos x="T0" y="T1"/>
                </a:cxn>
                <a:cxn ang="0">
                  <a:pos x="T2" y="T3"/>
                </a:cxn>
                <a:cxn ang="0">
                  <a:pos x="T4" y="T5"/>
                </a:cxn>
                <a:cxn ang="0">
                  <a:pos x="T6" y="T7"/>
                </a:cxn>
              </a:cxnLst>
              <a:rect l="0" t="0" r="r" b="b"/>
              <a:pathLst>
                <a:path w="14" h="10">
                  <a:moveTo>
                    <a:pt x="1" y="10"/>
                  </a:moveTo>
                  <a:cubicBezTo>
                    <a:pt x="0" y="10"/>
                    <a:pt x="4" y="0"/>
                    <a:pt x="7" y="0"/>
                  </a:cubicBezTo>
                  <a:cubicBezTo>
                    <a:pt x="10" y="0"/>
                    <a:pt x="14" y="9"/>
                    <a:pt x="13" y="10"/>
                  </a:cubicBezTo>
                  <a:lnTo>
                    <a:pt x="1" y="10"/>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3" name="Freeform 430">
              <a:extLst>
                <a:ext uri="{FF2B5EF4-FFF2-40B4-BE49-F238E27FC236}">
                  <a16:creationId xmlns:a16="http://schemas.microsoft.com/office/drawing/2014/main" xmlns="" id="{4D781309-11F6-4524-8E31-78EB72F9002D}"/>
                </a:ext>
              </a:extLst>
            </p:cNvPr>
            <p:cNvSpPr/>
            <p:nvPr/>
          </p:nvSpPr>
          <p:spPr bwMode="auto">
            <a:xfrm>
              <a:off x="14448" y="3550"/>
              <a:ext cx="145" cy="655"/>
            </a:xfrm>
            <a:custGeom>
              <a:avLst/>
              <a:gdLst>
                <a:gd name="T0" fmla="*/ 2 w 125"/>
                <a:gd name="T1" fmla="*/ 564 h 564"/>
                <a:gd name="T2" fmla="*/ 2 w 125"/>
                <a:gd name="T3" fmla="*/ 564 h 564"/>
                <a:gd name="T4" fmla="*/ 0 w 125"/>
                <a:gd name="T5" fmla="*/ 563 h 564"/>
                <a:gd name="T6" fmla="*/ 80 w 125"/>
                <a:gd name="T7" fmla="*/ 265 h 564"/>
                <a:gd name="T8" fmla="*/ 117 w 125"/>
                <a:gd name="T9" fmla="*/ 2 h 564"/>
                <a:gd name="T10" fmla="*/ 119 w 125"/>
                <a:gd name="T11" fmla="*/ 0 h 564"/>
                <a:gd name="T12" fmla="*/ 119 w 125"/>
                <a:gd name="T13" fmla="*/ 0 h 564"/>
                <a:gd name="T14" fmla="*/ 121 w 125"/>
                <a:gd name="T15" fmla="*/ 2 h 564"/>
                <a:gd name="T16" fmla="*/ 83 w 125"/>
                <a:gd name="T17" fmla="*/ 266 h 564"/>
                <a:gd name="T18" fmla="*/ 3 w 125"/>
                <a:gd name="T19" fmla="*/ 563 h 564"/>
                <a:gd name="T20" fmla="*/ 2 w 125"/>
                <a:gd name="T21"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564">
                  <a:moveTo>
                    <a:pt x="2" y="564"/>
                  </a:moveTo>
                  <a:cubicBezTo>
                    <a:pt x="2" y="564"/>
                    <a:pt x="2" y="564"/>
                    <a:pt x="2" y="564"/>
                  </a:cubicBezTo>
                  <a:cubicBezTo>
                    <a:pt x="0" y="563"/>
                    <a:pt x="0" y="563"/>
                    <a:pt x="0" y="563"/>
                  </a:cubicBezTo>
                  <a:cubicBezTo>
                    <a:pt x="1" y="561"/>
                    <a:pt x="38" y="395"/>
                    <a:pt x="80" y="265"/>
                  </a:cubicBezTo>
                  <a:cubicBezTo>
                    <a:pt x="122" y="130"/>
                    <a:pt x="117" y="3"/>
                    <a:pt x="117" y="2"/>
                  </a:cubicBezTo>
                  <a:cubicBezTo>
                    <a:pt x="119" y="0"/>
                    <a:pt x="119" y="0"/>
                    <a:pt x="119" y="0"/>
                  </a:cubicBezTo>
                  <a:cubicBezTo>
                    <a:pt x="119" y="0"/>
                    <a:pt x="119" y="0"/>
                    <a:pt x="119" y="0"/>
                  </a:cubicBezTo>
                  <a:cubicBezTo>
                    <a:pt x="121" y="2"/>
                    <a:pt x="121" y="2"/>
                    <a:pt x="121" y="2"/>
                  </a:cubicBezTo>
                  <a:cubicBezTo>
                    <a:pt x="121" y="3"/>
                    <a:pt x="125" y="130"/>
                    <a:pt x="83" y="266"/>
                  </a:cubicBezTo>
                  <a:cubicBezTo>
                    <a:pt x="42" y="396"/>
                    <a:pt x="4" y="562"/>
                    <a:pt x="3" y="563"/>
                  </a:cubicBezTo>
                  <a:lnTo>
                    <a:pt x="2" y="564"/>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4" name="Freeform 431">
              <a:extLst>
                <a:ext uri="{FF2B5EF4-FFF2-40B4-BE49-F238E27FC236}">
                  <a16:creationId xmlns:a16="http://schemas.microsoft.com/office/drawing/2014/main" xmlns="" id="{7D6C9DFA-F5D1-4174-B59A-7A275F8854FB}"/>
                </a:ext>
              </a:extLst>
            </p:cNvPr>
            <p:cNvSpPr/>
            <p:nvPr/>
          </p:nvSpPr>
          <p:spPr bwMode="auto">
            <a:xfrm>
              <a:off x="14516" y="3398"/>
              <a:ext cx="129" cy="157"/>
            </a:xfrm>
            <a:custGeom>
              <a:avLst/>
              <a:gdLst>
                <a:gd name="T0" fmla="*/ 109 w 111"/>
                <a:gd name="T1" fmla="*/ 52 h 135"/>
                <a:gd name="T2" fmla="*/ 61 w 111"/>
                <a:gd name="T3" fmla="*/ 133 h 135"/>
                <a:gd name="T4" fmla="*/ 2 w 111"/>
                <a:gd name="T5" fmla="*/ 59 h 135"/>
                <a:gd name="T6" fmla="*/ 52 w 111"/>
                <a:gd name="T7" fmla="*/ 2 h 135"/>
                <a:gd name="T8" fmla="*/ 109 w 111"/>
                <a:gd name="T9" fmla="*/ 52 h 135"/>
              </a:gdLst>
              <a:ahLst/>
              <a:cxnLst>
                <a:cxn ang="0">
                  <a:pos x="T0" y="T1"/>
                </a:cxn>
                <a:cxn ang="0">
                  <a:pos x="T2" y="T3"/>
                </a:cxn>
                <a:cxn ang="0">
                  <a:pos x="T4" y="T5"/>
                </a:cxn>
                <a:cxn ang="0">
                  <a:pos x="T6" y="T7"/>
                </a:cxn>
                <a:cxn ang="0">
                  <a:pos x="T8" y="T9"/>
                </a:cxn>
              </a:cxnLst>
              <a:rect l="0" t="0" r="r" b="b"/>
              <a:pathLst>
                <a:path w="111" h="135">
                  <a:moveTo>
                    <a:pt x="109" y="52"/>
                  </a:moveTo>
                  <a:cubicBezTo>
                    <a:pt x="111" y="82"/>
                    <a:pt x="80" y="132"/>
                    <a:pt x="61" y="133"/>
                  </a:cubicBezTo>
                  <a:cubicBezTo>
                    <a:pt x="39" y="135"/>
                    <a:pt x="4" y="89"/>
                    <a:pt x="2" y="59"/>
                  </a:cubicBezTo>
                  <a:cubicBezTo>
                    <a:pt x="0" y="30"/>
                    <a:pt x="23" y="4"/>
                    <a:pt x="52" y="2"/>
                  </a:cubicBezTo>
                  <a:cubicBezTo>
                    <a:pt x="82" y="0"/>
                    <a:pt x="107" y="23"/>
                    <a:pt x="109" y="52"/>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5" name="Freeform 432">
              <a:extLst>
                <a:ext uri="{FF2B5EF4-FFF2-40B4-BE49-F238E27FC236}">
                  <a16:creationId xmlns:a16="http://schemas.microsoft.com/office/drawing/2014/main" xmlns="" id="{E63D0E3A-7906-4875-9F35-45EF86D3CBD3}"/>
                </a:ext>
              </a:extLst>
            </p:cNvPr>
            <p:cNvSpPr/>
            <p:nvPr/>
          </p:nvSpPr>
          <p:spPr bwMode="auto">
            <a:xfrm>
              <a:off x="14523" y="3409"/>
              <a:ext cx="86" cy="73"/>
            </a:xfrm>
            <a:custGeom>
              <a:avLst/>
              <a:gdLst>
                <a:gd name="T0" fmla="*/ 74 w 74"/>
                <a:gd name="T1" fmla="*/ 7 h 63"/>
                <a:gd name="T2" fmla="*/ 47 w 74"/>
                <a:gd name="T3" fmla="*/ 0 h 63"/>
                <a:gd name="T4" fmla="*/ 2 w 74"/>
                <a:gd name="T5" fmla="*/ 51 h 63"/>
                <a:gd name="T6" fmla="*/ 4 w 74"/>
                <a:gd name="T7" fmla="*/ 62 h 63"/>
                <a:gd name="T8" fmla="*/ 25 w 74"/>
                <a:gd name="T9" fmla="*/ 62 h 63"/>
                <a:gd name="T10" fmla="*/ 74 w 74"/>
                <a:gd name="T11" fmla="*/ 7 h 63"/>
              </a:gdLst>
              <a:ahLst/>
              <a:cxnLst>
                <a:cxn ang="0">
                  <a:pos x="T0" y="T1"/>
                </a:cxn>
                <a:cxn ang="0">
                  <a:pos x="T2" y="T3"/>
                </a:cxn>
                <a:cxn ang="0">
                  <a:pos x="T4" y="T5"/>
                </a:cxn>
                <a:cxn ang="0">
                  <a:pos x="T6" y="T7"/>
                </a:cxn>
                <a:cxn ang="0">
                  <a:pos x="T8" y="T9"/>
                </a:cxn>
                <a:cxn ang="0">
                  <a:pos x="T10" y="T11"/>
                </a:cxn>
              </a:cxnLst>
              <a:rect l="0" t="0" r="r" b="b"/>
              <a:pathLst>
                <a:path w="74" h="63">
                  <a:moveTo>
                    <a:pt x="74" y="7"/>
                  </a:moveTo>
                  <a:cubicBezTo>
                    <a:pt x="66" y="2"/>
                    <a:pt x="57" y="0"/>
                    <a:pt x="47" y="0"/>
                  </a:cubicBezTo>
                  <a:cubicBezTo>
                    <a:pt x="20" y="2"/>
                    <a:pt x="0" y="25"/>
                    <a:pt x="2" y="51"/>
                  </a:cubicBezTo>
                  <a:cubicBezTo>
                    <a:pt x="2" y="55"/>
                    <a:pt x="3" y="58"/>
                    <a:pt x="4" y="62"/>
                  </a:cubicBezTo>
                  <a:cubicBezTo>
                    <a:pt x="11" y="63"/>
                    <a:pt x="18" y="63"/>
                    <a:pt x="25" y="62"/>
                  </a:cubicBezTo>
                  <a:cubicBezTo>
                    <a:pt x="52" y="57"/>
                    <a:pt x="72" y="34"/>
                    <a:pt x="74" y="7"/>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6" name="Freeform 433">
              <a:extLst>
                <a:ext uri="{FF2B5EF4-FFF2-40B4-BE49-F238E27FC236}">
                  <a16:creationId xmlns:a16="http://schemas.microsoft.com/office/drawing/2014/main" xmlns="" id="{C484BCBD-25F0-4631-BF52-BDEE18CDEAD5}"/>
                </a:ext>
              </a:extLst>
            </p:cNvPr>
            <p:cNvSpPr/>
            <p:nvPr/>
          </p:nvSpPr>
          <p:spPr bwMode="auto">
            <a:xfrm>
              <a:off x="14542" y="3422"/>
              <a:ext cx="29" cy="28"/>
            </a:xfrm>
            <a:custGeom>
              <a:avLst/>
              <a:gdLst>
                <a:gd name="T0" fmla="*/ 22 w 25"/>
                <a:gd name="T1" fmla="*/ 3 h 24"/>
                <a:gd name="T2" fmla="*/ 18 w 25"/>
                <a:gd name="T3" fmla="*/ 18 h 24"/>
                <a:gd name="T4" fmla="*/ 3 w 25"/>
                <a:gd name="T5" fmla="*/ 21 h 24"/>
                <a:gd name="T6" fmla="*/ 8 w 25"/>
                <a:gd name="T7" fmla="*/ 7 h 24"/>
                <a:gd name="T8" fmla="*/ 22 w 25"/>
                <a:gd name="T9" fmla="*/ 3 h 24"/>
              </a:gdLst>
              <a:ahLst/>
              <a:cxnLst>
                <a:cxn ang="0">
                  <a:pos x="T0" y="T1"/>
                </a:cxn>
                <a:cxn ang="0">
                  <a:pos x="T2" y="T3"/>
                </a:cxn>
                <a:cxn ang="0">
                  <a:pos x="T4" y="T5"/>
                </a:cxn>
                <a:cxn ang="0">
                  <a:pos x="T6" y="T7"/>
                </a:cxn>
                <a:cxn ang="0">
                  <a:pos x="T8" y="T9"/>
                </a:cxn>
              </a:cxnLst>
              <a:rect l="0" t="0" r="r" b="b"/>
              <a:pathLst>
                <a:path w="25" h="24">
                  <a:moveTo>
                    <a:pt x="22" y="3"/>
                  </a:moveTo>
                  <a:cubicBezTo>
                    <a:pt x="25" y="6"/>
                    <a:pt x="23" y="12"/>
                    <a:pt x="18" y="18"/>
                  </a:cubicBezTo>
                  <a:cubicBezTo>
                    <a:pt x="12" y="23"/>
                    <a:pt x="5" y="24"/>
                    <a:pt x="3" y="21"/>
                  </a:cubicBezTo>
                  <a:cubicBezTo>
                    <a:pt x="0" y="18"/>
                    <a:pt x="2" y="12"/>
                    <a:pt x="8" y="7"/>
                  </a:cubicBezTo>
                  <a:cubicBezTo>
                    <a:pt x="13" y="2"/>
                    <a:pt x="20" y="0"/>
                    <a:pt x="22"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7" name="Freeform 434">
              <a:extLst>
                <a:ext uri="{FF2B5EF4-FFF2-40B4-BE49-F238E27FC236}">
                  <a16:creationId xmlns:a16="http://schemas.microsoft.com/office/drawing/2014/main" xmlns="" id="{DEB74F78-9DEA-4093-9C08-7CE6F91AE672}"/>
                </a:ext>
              </a:extLst>
            </p:cNvPr>
            <p:cNvSpPr/>
            <p:nvPr/>
          </p:nvSpPr>
          <p:spPr bwMode="auto">
            <a:xfrm>
              <a:off x="14545" y="3444"/>
              <a:ext cx="100" cy="110"/>
            </a:xfrm>
            <a:custGeom>
              <a:avLst/>
              <a:gdLst>
                <a:gd name="T0" fmla="*/ 26 w 86"/>
                <a:gd name="T1" fmla="*/ 78 h 95"/>
                <a:gd name="T2" fmla="*/ 0 w 86"/>
                <a:gd name="T3" fmla="*/ 70 h 95"/>
                <a:gd name="T4" fmla="*/ 36 w 86"/>
                <a:gd name="T5" fmla="*/ 94 h 95"/>
                <a:gd name="T6" fmla="*/ 84 w 86"/>
                <a:gd name="T7" fmla="*/ 13 h 95"/>
                <a:gd name="T8" fmla="*/ 81 w 86"/>
                <a:gd name="T9" fmla="*/ 0 h 95"/>
                <a:gd name="T10" fmla="*/ 26 w 86"/>
                <a:gd name="T11" fmla="*/ 78 h 95"/>
              </a:gdLst>
              <a:ahLst/>
              <a:cxnLst>
                <a:cxn ang="0">
                  <a:pos x="T0" y="T1"/>
                </a:cxn>
                <a:cxn ang="0">
                  <a:pos x="T2" y="T3"/>
                </a:cxn>
                <a:cxn ang="0">
                  <a:pos x="T4" y="T5"/>
                </a:cxn>
                <a:cxn ang="0">
                  <a:pos x="T6" y="T7"/>
                </a:cxn>
                <a:cxn ang="0">
                  <a:pos x="T8" y="T9"/>
                </a:cxn>
                <a:cxn ang="0">
                  <a:pos x="T10" y="T11"/>
                </a:cxn>
              </a:cxnLst>
              <a:rect l="0" t="0" r="r" b="b"/>
              <a:pathLst>
                <a:path w="86" h="95">
                  <a:moveTo>
                    <a:pt x="26" y="78"/>
                  </a:moveTo>
                  <a:cubicBezTo>
                    <a:pt x="19" y="79"/>
                    <a:pt x="7" y="76"/>
                    <a:pt x="0" y="70"/>
                  </a:cubicBezTo>
                  <a:cubicBezTo>
                    <a:pt x="16" y="90"/>
                    <a:pt x="27" y="95"/>
                    <a:pt x="36" y="94"/>
                  </a:cubicBezTo>
                  <a:cubicBezTo>
                    <a:pt x="55" y="93"/>
                    <a:pt x="86" y="43"/>
                    <a:pt x="84" y="13"/>
                  </a:cubicBezTo>
                  <a:cubicBezTo>
                    <a:pt x="84" y="8"/>
                    <a:pt x="83" y="4"/>
                    <a:pt x="81" y="0"/>
                  </a:cubicBezTo>
                  <a:cubicBezTo>
                    <a:pt x="83" y="38"/>
                    <a:pt x="60" y="71"/>
                    <a:pt x="26" y="78"/>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8" name="Freeform 435">
              <a:extLst>
                <a:ext uri="{FF2B5EF4-FFF2-40B4-BE49-F238E27FC236}">
                  <a16:creationId xmlns:a16="http://schemas.microsoft.com/office/drawing/2014/main" xmlns="" id="{D7253DD7-868B-4DB4-A65C-4432F132D4C0}"/>
                </a:ext>
              </a:extLst>
            </p:cNvPr>
            <p:cNvSpPr/>
            <p:nvPr/>
          </p:nvSpPr>
          <p:spPr bwMode="auto">
            <a:xfrm>
              <a:off x="14577" y="3552"/>
              <a:ext cx="19" cy="15"/>
            </a:xfrm>
            <a:custGeom>
              <a:avLst/>
              <a:gdLst>
                <a:gd name="T0" fmla="*/ 1 w 17"/>
                <a:gd name="T1" fmla="*/ 13 h 13"/>
                <a:gd name="T2" fmla="*/ 8 w 17"/>
                <a:gd name="T3" fmla="*/ 0 h 13"/>
                <a:gd name="T4" fmla="*/ 16 w 17"/>
                <a:gd name="T5" fmla="*/ 13 h 13"/>
                <a:gd name="T6" fmla="*/ 1 w 17"/>
                <a:gd name="T7" fmla="*/ 13 h 13"/>
              </a:gdLst>
              <a:ahLst/>
              <a:cxnLst>
                <a:cxn ang="0">
                  <a:pos x="T0" y="T1"/>
                </a:cxn>
                <a:cxn ang="0">
                  <a:pos x="T2" y="T3"/>
                </a:cxn>
                <a:cxn ang="0">
                  <a:pos x="T4" y="T5"/>
                </a:cxn>
                <a:cxn ang="0">
                  <a:pos x="T6" y="T7"/>
                </a:cxn>
              </a:cxnLst>
              <a:rect l="0" t="0" r="r" b="b"/>
              <a:pathLst>
                <a:path w="17" h="13">
                  <a:moveTo>
                    <a:pt x="1" y="13"/>
                  </a:moveTo>
                  <a:cubicBezTo>
                    <a:pt x="0" y="12"/>
                    <a:pt x="4" y="0"/>
                    <a:pt x="8" y="0"/>
                  </a:cubicBezTo>
                  <a:cubicBezTo>
                    <a:pt x="12" y="0"/>
                    <a:pt x="17" y="12"/>
                    <a:pt x="16" y="13"/>
                  </a:cubicBezTo>
                  <a:lnTo>
                    <a:pt x="1" y="13"/>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9" name="Freeform 436">
              <a:extLst>
                <a:ext uri="{FF2B5EF4-FFF2-40B4-BE49-F238E27FC236}">
                  <a16:creationId xmlns:a16="http://schemas.microsoft.com/office/drawing/2014/main" xmlns="" id="{2E6AF233-1CAF-46EF-A335-ECBC9D2DF1EF}"/>
                </a:ext>
              </a:extLst>
            </p:cNvPr>
            <p:cNvSpPr/>
            <p:nvPr/>
          </p:nvSpPr>
          <p:spPr bwMode="auto">
            <a:xfrm>
              <a:off x="10214" y="2730"/>
              <a:ext cx="124" cy="562"/>
            </a:xfrm>
            <a:custGeom>
              <a:avLst/>
              <a:gdLst>
                <a:gd name="T0" fmla="*/ 1 w 107"/>
                <a:gd name="T1" fmla="*/ 483 h 483"/>
                <a:gd name="T2" fmla="*/ 1 w 107"/>
                <a:gd name="T3" fmla="*/ 483 h 483"/>
                <a:gd name="T4" fmla="*/ 0 w 107"/>
                <a:gd name="T5" fmla="*/ 481 h 483"/>
                <a:gd name="T6" fmla="*/ 68 w 107"/>
                <a:gd name="T7" fmla="*/ 227 h 483"/>
                <a:gd name="T8" fmla="*/ 100 w 107"/>
                <a:gd name="T9" fmla="*/ 2 h 483"/>
                <a:gd name="T10" fmla="*/ 101 w 107"/>
                <a:gd name="T11" fmla="*/ 0 h 483"/>
                <a:gd name="T12" fmla="*/ 101 w 107"/>
                <a:gd name="T13" fmla="*/ 0 h 483"/>
                <a:gd name="T14" fmla="*/ 103 w 107"/>
                <a:gd name="T15" fmla="*/ 2 h 483"/>
                <a:gd name="T16" fmla="*/ 70 w 107"/>
                <a:gd name="T17" fmla="*/ 227 h 483"/>
                <a:gd name="T18" fmla="*/ 2 w 107"/>
                <a:gd name="T19" fmla="*/ 482 h 483"/>
                <a:gd name="T20" fmla="*/ 1 w 107"/>
                <a:gd name="T21"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483">
                  <a:moveTo>
                    <a:pt x="1" y="483"/>
                  </a:moveTo>
                  <a:cubicBezTo>
                    <a:pt x="1" y="483"/>
                    <a:pt x="1" y="483"/>
                    <a:pt x="1" y="483"/>
                  </a:cubicBezTo>
                  <a:cubicBezTo>
                    <a:pt x="0" y="481"/>
                    <a:pt x="0" y="481"/>
                    <a:pt x="0" y="481"/>
                  </a:cubicBezTo>
                  <a:cubicBezTo>
                    <a:pt x="0" y="480"/>
                    <a:pt x="32" y="338"/>
                    <a:pt x="68" y="227"/>
                  </a:cubicBezTo>
                  <a:cubicBezTo>
                    <a:pt x="104" y="111"/>
                    <a:pt x="100" y="3"/>
                    <a:pt x="100" y="2"/>
                  </a:cubicBezTo>
                  <a:cubicBezTo>
                    <a:pt x="101" y="0"/>
                    <a:pt x="101" y="0"/>
                    <a:pt x="101" y="0"/>
                  </a:cubicBezTo>
                  <a:cubicBezTo>
                    <a:pt x="101" y="0"/>
                    <a:pt x="101" y="0"/>
                    <a:pt x="101" y="0"/>
                  </a:cubicBezTo>
                  <a:cubicBezTo>
                    <a:pt x="103" y="2"/>
                    <a:pt x="103" y="2"/>
                    <a:pt x="103" y="2"/>
                  </a:cubicBezTo>
                  <a:cubicBezTo>
                    <a:pt x="103" y="3"/>
                    <a:pt x="107" y="111"/>
                    <a:pt x="70" y="227"/>
                  </a:cubicBezTo>
                  <a:cubicBezTo>
                    <a:pt x="35" y="339"/>
                    <a:pt x="3" y="480"/>
                    <a:pt x="2" y="482"/>
                  </a:cubicBezTo>
                  <a:lnTo>
                    <a:pt x="1" y="483"/>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0" name="Freeform 437">
              <a:extLst>
                <a:ext uri="{FF2B5EF4-FFF2-40B4-BE49-F238E27FC236}">
                  <a16:creationId xmlns:a16="http://schemas.microsoft.com/office/drawing/2014/main" xmlns="" id="{F3DD1458-45C1-4B28-AA7F-706ED7B11A4B}"/>
                </a:ext>
              </a:extLst>
            </p:cNvPr>
            <p:cNvSpPr/>
            <p:nvPr/>
          </p:nvSpPr>
          <p:spPr bwMode="auto">
            <a:xfrm>
              <a:off x="10272" y="2601"/>
              <a:ext cx="110" cy="134"/>
            </a:xfrm>
            <a:custGeom>
              <a:avLst/>
              <a:gdLst>
                <a:gd name="T0" fmla="*/ 93 w 95"/>
                <a:gd name="T1" fmla="*/ 45 h 115"/>
                <a:gd name="T2" fmla="*/ 52 w 95"/>
                <a:gd name="T3" fmla="*/ 114 h 115"/>
                <a:gd name="T4" fmla="*/ 2 w 95"/>
                <a:gd name="T5" fmla="*/ 51 h 115"/>
                <a:gd name="T6" fmla="*/ 44 w 95"/>
                <a:gd name="T7" fmla="*/ 2 h 115"/>
                <a:gd name="T8" fmla="*/ 93 w 95"/>
                <a:gd name="T9" fmla="*/ 45 h 115"/>
              </a:gdLst>
              <a:ahLst/>
              <a:cxnLst>
                <a:cxn ang="0">
                  <a:pos x="T0" y="T1"/>
                </a:cxn>
                <a:cxn ang="0">
                  <a:pos x="T2" y="T3"/>
                </a:cxn>
                <a:cxn ang="0">
                  <a:pos x="T4" y="T5"/>
                </a:cxn>
                <a:cxn ang="0">
                  <a:pos x="T6" y="T7"/>
                </a:cxn>
                <a:cxn ang="0">
                  <a:pos x="T8" y="T9"/>
                </a:cxn>
              </a:cxnLst>
              <a:rect l="0" t="0" r="r" b="b"/>
              <a:pathLst>
                <a:path w="95" h="115">
                  <a:moveTo>
                    <a:pt x="93" y="45"/>
                  </a:moveTo>
                  <a:cubicBezTo>
                    <a:pt x="95" y="70"/>
                    <a:pt x="69" y="113"/>
                    <a:pt x="52" y="114"/>
                  </a:cubicBezTo>
                  <a:cubicBezTo>
                    <a:pt x="33" y="115"/>
                    <a:pt x="3" y="76"/>
                    <a:pt x="2" y="51"/>
                  </a:cubicBezTo>
                  <a:cubicBezTo>
                    <a:pt x="0" y="26"/>
                    <a:pt x="19" y="4"/>
                    <a:pt x="44" y="2"/>
                  </a:cubicBezTo>
                  <a:cubicBezTo>
                    <a:pt x="70" y="0"/>
                    <a:pt x="91" y="19"/>
                    <a:pt x="93" y="45"/>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1" name="Freeform 438">
              <a:extLst>
                <a:ext uri="{FF2B5EF4-FFF2-40B4-BE49-F238E27FC236}">
                  <a16:creationId xmlns:a16="http://schemas.microsoft.com/office/drawing/2014/main" xmlns="" id="{A56B65B1-3953-4209-8E90-64C2A3EEA366}"/>
                </a:ext>
              </a:extLst>
            </p:cNvPr>
            <p:cNvSpPr/>
            <p:nvPr/>
          </p:nvSpPr>
          <p:spPr bwMode="auto">
            <a:xfrm>
              <a:off x="10278" y="2611"/>
              <a:ext cx="73" cy="62"/>
            </a:xfrm>
            <a:custGeom>
              <a:avLst/>
              <a:gdLst>
                <a:gd name="T0" fmla="*/ 63 w 63"/>
                <a:gd name="T1" fmla="*/ 6 h 54"/>
                <a:gd name="T2" fmla="*/ 40 w 63"/>
                <a:gd name="T3" fmla="*/ 0 h 54"/>
                <a:gd name="T4" fmla="*/ 2 w 63"/>
                <a:gd name="T5" fmla="*/ 44 h 54"/>
                <a:gd name="T6" fmla="*/ 4 w 63"/>
                <a:gd name="T7" fmla="*/ 53 h 54"/>
                <a:gd name="T8" fmla="*/ 21 w 63"/>
                <a:gd name="T9" fmla="*/ 53 h 54"/>
                <a:gd name="T10" fmla="*/ 63 w 63"/>
                <a:gd name="T11" fmla="*/ 6 h 54"/>
              </a:gdLst>
              <a:ahLst/>
              <a:cxnLst>
                <a:cxn ang="0">
                  <a:pos x="T0" y="T1"/>
                </a:cxn>
                <a:cxn ang="0">
                  <a:pos x="T2" y="T3"/>
                </a:cxn>
                <a:cxn ang="0">
                  <a:pos x="T4" y="T5"/>
                </a:cxn>
                <a:cxn ang="0">
                  <a:pos x="T6" y="T7"/>
                </a:cxn>
                <a:cxn ang="0">
                  <a:pos x="T8" y="T9"/>
                </a:cxn>
                <a:cxn ang="0">
                  <a:pos x="T10" y="T11"/>
                </a:cxn>
              </a:cxnLst>
              <a:rect l="0" t="0" r="r" b="b"/>
              <a:pathLst>
                <a:path w="63" h="54">
                  <a:moveTo>
                    <a:pt x="63" y="6"/>
                  </a:moveTo>
                  <a:cubicBezTo>
                    <a:pt x="56" y="2"/>
                    <a:pt x="48" y="0"/>
                    <a:pt x="40" y="0"/>
                  </a:cubicBezTo>
                  <a:cubicBezTo>
                    <a:pt x="17" y="2"/>
                    <a:pt x="0" y="21"/>
                    <a:pt x="2" y="44"/>
                  </a:cubicBezTo>
                  <a:cubicBezTo>
                    <a:pt x="2" y="47"/>
                    <a:pt x="3" y="50"/>
                    <a:pt x="4" y="53"/>
                  </a:cubicBezTo>
                  <a:cubicBezTo>
                    <a:pt x="9" y="54"/>
                    <a:pt x="15" y="54"/>
                    <a:pt x="21" y="53"/>
                  </a:cubicBezTo>
                  <a:cubicBezTo>
                    <a:pt x="45" y="48"/>
                    <a:pt x="61" y="28"/>
                    <a:pt x="63" y="6"/>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2" name="Freeform 439">
              <a:extLst>
                <a:ext uri="{FF2B5EF4-FFF2-40B4-BE49-F238E27FC236}">
                  <a16:creationId xmlns:a16="http://schemas.microsoft.com/office/drawing/2014/main" xmlns="" id="{F01A7B89-AEC6-4C41-AD56-9FA11AF03CC3}"/>
                </a:ext>
              </a:extLst>
            </p:cNvPr>
            <p:cNvSpPr/>
            <p:nvPr/>
          </p:nvSpPr>
          <p:spPr bwMode="auto">
            <a:xfrm>
              <a:off x="10294" y="2621"/>
              <a:ext cx="24" cy="25"/>
            </a:xfrm>
            <a:custGeom>
              <a:avLst/>
              <a:gdLst>
                <a:gd name="T0" fmla="*/ 19 w 21"/>
                <a:gd name="T1" fmla="*/ 3 h 21"/>
                <a:gd name="T2" fmla="*/ 15 w 21"/>
                <a:gd name="T3" fmla="*/ 15 h 21"/>
                <a:gd name="T4" fmla="*/ 2 w 21"/>
                <a:gd name="T5" fmla="*/ 19 h 21"/>
                <a:gd name="T6" fmla="*/ 6 w 21"/>
                <a:gd name="T7" fmla="*/ 6 h 21"/>
                <a:gd name="T8" fmla="*/ 19 w 21"/>
                <a:gd name="T9" fmla="*/ 3 h 21"/>
              </a:gdLst>
              <a:ahLst/>
              <a:cxnLst>
                <a:cxn ang="0">
                  <a:pos x="T0" y="T1"/>
                </a:cxn>
                <a:cxn ang="0">
                  <a:pos x="T2" y="T3"/>
                </a:cxn>
                <a:cxn ang="0">
                  <a:pos x="T4" y="T5"/>
                </a:cxn>
                <a:cxn ang="0">
                  <a:pos x="T6" y="T7"/>
                </a:cxn>
                <a:cxn ang="0">
                  <a:pos x="T8" y="T9"/>
                </a:cxn>
              </a:cxnLst>
              <a:rect l="0" t="0" r="r" b="b"/>
              <a:pathLst>
                <a:path w="21" h="21">
                  <a:moveTo>
                    <a:pt x="19" y="3"/>
                  </a:moveTo>
                  <a:cubicBezTo>
                    <a:pt x="21" y="5"/>
                    <a:pt x="19" y="11"/>
                    <a:pt x="15" y="15"/>
                  </a:cubicBezTo>
                  <a:cubicBezTo>
                    <a:pt x="10" y="20"/>
                    <a:pt x="4" y="21"/>
                    <a:pt x="2" y="19"/>
                  </a:cubicBezTo>
                  <a:cubicBezTo>
                    <a:pt x="0" y="16"/>
                    <a:pt x="2" y="10"/>
                    <a:pt x="6" y="6"/>
                  </a:cubicBezTo>
                  <a:cubicBezTo>
                    <a:pt x="11" y="2"/>
                    <a:pt x="17" y="0"/>
                    <a:pt x="19"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 name="Freeform 440">
              <a:extLst>
                <a:ext uri="{FF2B5EF4-FFF2-40B4-BE49-F238E27FC236}">
                  <a16:creationId xmlns:a16="http://schemas.microsoft.com/office/drawing/2014/main" xmlns="" id="{DB326DB1-BD81-4B89-98EA-D1EE719B254F}"/>
                </a:ext>
              </a:extLst>
            </p:cNvPr>
            <p:cNvSpPr/>
            <p:nvPr/>
          </p:nvSpPr>
          <p:spPr bwMode="auto">
            <a:xfrm>
              <a:off x="10296" y="2640"/>
              <a:ext cx="86" cy="95"/>
            </a:xfrm>
            <a:custGeom>
              <a:avLst/>
              <a:gdLst>
                <a:gd name="T0" fmla="*/ 22 w 74"/>
                <a:gd name="T1" fmla="*/ 67 h 82"/>
                <a:gd name="T2" fmla="*/ 0 w 74"/>
                <a:gd name="T3" fmla="*/ 60 h 82"/>
                <a:gd name="T4" fmla="*/ 31 w 74"/>
                <a:gd name="T5" fmla="*/ 81 h 82"/>
                <a:gd name="T6" fmla="*/ 72 w 74"/>
                <a:gd name="T7" fmla="*/ 12 h 82"/>
                <a:gd name="T8" fmla="*/ 70 w 74"/>
                <a:gd name="T9" fmla="*/ 0 h 82"/>
                <a:gd name="T10" fmla="*/ 2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22" y="67"/>
                  </a:moveTo>
                  <a:cubicBezTo>
                    <a:pt x="17" y="68"/>
                    <a:pt x="7" y="66"/>
                    <a:pt x="0" y="60"/>
                  </a:cubicBezTo>
                  <a:cubicBezTo>
                    <a:pt x="14" y="77"/>
                    <a:pt x="24" y="82"/>
                    <a:pt x="31" y="81"/>
                  </a:cubicBezTo>
                  <a:cubicBezTo>
                    <a:pt x="48" y="80"/>
                    <a:pt x="74" y="37"/>
                    <a:pt x="72" y="12"/>
                  </a:cubicBezTo>
                  <a:cubicBezTo>
                    <a:pt x="72" y="8"/>
                    <a:pt x="71" y="4"/>
                    <a:pt x="70" y="0"/>
                  </a:cubicBezTo>
                  <a:cubicBezTo>
                    <a:pt x="71" y="33"/>
                    <a:pt x="51" y="61"/>
                    <a:pt x="22" y="67"/>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 name="Freeform 441">
              <a:extLst>
                <a:ext uri="{FF2B5EF4-FFF2-40B4-BE49-F238E27FC236}">
                  <a16:creationId xmlns:a16="http://schemas.microsoft.com/office/drawing/2014/main" xmlns="" id="{CCAAD359-0639-4CC0-A5C5-0EBE4534DAEC}"/>
                </a:ext>
              </a:extLst>
            </p:cNvPr>
            <p:cNvSpPr/>
            <p:nvPr/>
          </p:nvSpPr>
          <p:spPr bwMode="auto">
            <a:xfrm>
              <a:off x="10323" y="2733"/>
              <a:ext cx="17" cy="13"/>
            </a:xfrm>
            <a:custGeom>
              <a:avLst/>
              <a:gdLst>
                <a:gd name="T0" fmla="*/ 1 w 15"/>
                <a:gd name="T1" fmla="*/ 11 h 11"/>
                <a:gd name="T2" fmla="*/ 7 w 15"/>
                <a:gd name="T3" fmla="*/ 0 h 11"/>
                <a:gd name="T4" fmla="*/ 14 w 15"/>
                <a:gd name="T5" fmla="*/ 11 h 11"/>
                <a:gd name="T6" fmla="*/ 1 w 15"/>
                <a:gd name="T7" fmla="*/ 11 h 11"/>
              </a:gdLst>
              <a:ahLst/>
              <a:cxnLst>
                <a:cxn ang="0">
                  <a:pos x="T0" y="T1"/>
                </a:cxn>
                <a:cxn ang="0">
                  <a:pos x="T2" y="T3"/>
                </a:cxn>
                <a:cxn ang="0">
                  <a:pos x="T4" y="T5"/>
                </a:cxn>
                <a:cxn ang="0">
                  <a:pos x="T6" y="T7"/>
                </a:cxn>
              </a:cxnLst>
              <a:rect l="0" t="0" r="r" b="b"/>
              <a:pathLst>
                <a:path w="15" h="11">
                  <a:moveTo>
                    <a:pt x="1" y="11"/>
                  </a:moveTo>
                  <a:cubicBezTo>
                    <a:pt x="0" y="10"/>
                    <a:pt x="4" y="0"/>
                    <a:pt x="7" y="0"/>
                  </a:cubicBezTo>
                  <a:cubicBezTo>
                    <a:pt x="11" y="0"/>
                    <a:pt x="15" y="10"/>
                    <a:pt x="14" y="11"/>
                  </a:cubicBezTo>
                  <a:lnTo>
                    <a:pt x="1" y="11"/>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 name="Freeform 442">
              <a:extLst>
                <a:ext uri="{FF2B5EF4-FFF2-40B4-BE49-F238E27FC236}">
                  <a16:creationId xmlns:a16="http://schemas.microsoft.com/office/drawing/2014/main" xmlns="" id="{EB434425-005C-4B0D-A24E-A3A628C35E32}"/>
                </a:ext>
              </a:extLst>
            </p:cNvPr>
            <p:cNvSpPr/>
            <p:nvPr/>
          </p:nvSpPr>
          <p:spPr bwMode="auto">
            <a:xfrm>
              <a:off x="7926" y="3922"/>
              <a:ext cx="159" cy="722"/>
            </a:xfrm>
            <a:custGeom>
              <a:avLst/>
              <a:gdLst>
                <a:gd name="T0" fmla="*/ 136 w 137"/>
                <a:gd name="T1" fmla="*/ 621 h 621"/>
                <a:gd name="T2" fmla="*/ 136 w 137"/>
                <a:gd name="T3" fmla="*/ 621 h 621"/>
                <a:gd name="T4" fmla="*/ 137 w 137"/>
                <a:gd name="T5" fmla="*/ 619 h 621"/>
                <a:gd name="T6" fmla="*/ 50 w 137"/>
                <a:gd name="T7" fmla="*/ 291 h 621"/>
                <a:gd name="T8" fmla="*/ 8 w 137"/>
                <a:gd name="T9" fmla="*/ 2 h 621"/>
                <a:gd name="T10" fmla="*/ 7 w 137"/>
                <a:gd name="T11" fmla="*/ 0 h 621"/>
                <a:gd name="T12" fmla="*/ 7 w 137"/>
                <a:gd name="T13" fmla="*/ 0 h 621"/>
                <a:gd name="T14" fmla="*/ 5 w 137"/>
                <a:gd name="T15" fmla="*/ 2 h 621"/>
                <a:gd name="T16" fmla="*/ 47 w 137"/>
                <a:gd name="T17" fmla="*/ 292 h 621"/>
                <a:gd name="T18" fmla="*/ 134 w 137"/>
                <a:gd name="T19" fmla="*/ 620 h 621"/>
                <a:gd name="T20" fmla="*/ 136 w 137"/>
                <a:gd name="T21"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621">
                  <a:moveTo>
                    <a:pt x="136" y="621"/>
                  </a:moveTo>
                  <a:cubicBezTo>
                    <a:pt x="136" y="621"/>
                    <a:pt x="136" y="621"/>
                    <a:pt x="136" y="621"/>
                  </a:cubicBezTo>
                  <a:cubicBezTo>
                    <a:pt x="137" y="619"/>
                    <a:pt x="137" y="619"/>
                    <a:pt x="137" y="619"/>
                  </a:cubicBezTo>
                  <a:cubicBezTo>
                    <a:pt x="137" y="617"/>
                    <a:pt x="95" y="435"/>
                    <a:pt x="50" y="291"/>
                  </a:cubicBezTo>
                  <a:cubicBezTo>
                    <a:pt x="3" y="142"/>
                    <a:pt x="8" y="3"/>
                    <a:pt x="8" y="2"/>
                  </a:cubicBezTo>
                  <a:cubicBezTo>
                    <a:pt x="7" y="0"/>
                    <a:pt x="7" y="0"/>
                    <a:pt x="7" y="0"/>
                  </a:cubicBezTo>
                  <a:cubicBezTo>
                    <a:pt x="7" y="0"/>
                    <a:pt x="7" y="0"/>
                    <a:pt x="7" y="0"/>
                  </a:cubicBezTo>
                  <a:cubicBezTo>
                    <a:pt x="5" y="2"/>
                    <a:pt x="5" y="2"/>
                    <a:pt x="5" y="2"/>
                  </a:cubicBezTo>
                  <a:cubicBezTo>
                    <a:pt x="5" y="3"/>
                    <a:pt x="0" y="143"/>
                    <a:pt x="47" y="292"/>
                  </a:cubicBezTo>
                  <a:cubicBezTo>
                    <a:pt x="92" y="436"/>
                    <a:pt x="133" y="618"/>
                    <a:pt x="134" y="620"/>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 name="Freeform 443">
              <a:extLst>
                <a:ext uri="{FF2B5EF4-FFF2-40B4-BE49-F238E27FC236}">
                  <a16:creationId xmlns:a16="http://schemas.microsoft.com/office/drawing/2014/main" xmlns="" id="{617DA557-479A-43E5-9271-F24815F792AD}"/>
                </a:ext>
              </a:extLst>
            </p:cNvPr>
            <p:cNvSpPr/>
            <p:nvPr/>
          </p:nvSpPr>
          <p:spPr bwMode="auto">
            <a:xfrm>
              <a:off x="7868" y="3756"/>
              <a:ext cx="142" cy="172"/>
            </a:xfrm>
            <a:custGeom>
              <a:avLst/>
              <a:gdLst>
                <a:gd name="T0" fmla="*/ 3 w 122"/>
                <a:gd name="T1" fmla="*/ 57 h 148"/>
                <a:gd name="T2" fmla="*/ 56 w 122"/>
                <a:gd name="T3" fmla="*/ 147 h 148"/>
                <a:gd name="T4" fmla="*/ 120 w 122"/>
                <a:gd name="T5" fmla="*/ 65 h 148"/>
                <a:gd name="T6" fmla="*/ 65 w 122"/>
                <a:gd name="T7" fmla="*/ 2 h 148"/>
                <a:gd name="T8" fmla="*/ 3 w 122"/>
                <a:gd name="T9" fmla="*/ 57 h 148"/>
              </a:gdLst>
              <a:ahLst/>
              <a:cxnLst>
                <a:cxn ang="0">
                  <a:pos x="T0" y="T1"/>
                </a:cxn>
                <a:cxn ang="0">
                  <a:pos x="T2" y="T3"/>
                </a:cxn>
                <a:cxn ang="0">
                  <a:pos x="T4" y="T5"/>
                </a:cxn>
                <a:cxn ang="0">
                  <a:pos x="T6" y="T7"/>
                </a:cxn>
                <a:cxn ang="0">
                  <a:pos x="T8" y="T9"/>
                </a:cxn>
              </a:cxnLst>
              <a:rect l="0" t="0" r="r" b="b"/>
              <a:pathLst>
                <a:path w="122" h="148">
                  <a:moveTo>
                    <a:pt x="3" y="57"/>
                  </a:moveTo>
                  <a:cubicBezTo>
                    <a:pt x="0" y="90"/>
                    <a:pt x="34" y="145"/>
                    <a:pt x="56" y="147"/>
                  </a:cubicBezTo>
                  <a:cubicBezTo>
                    <a:pt x="80" y="148"/>
                    <a:pt x="118" y="97"/>
                    <a:pt x="120" y="65"/>
                  </a:cubicBezTo>
                  <a:cubicBezTo>
                    <a:pt x="122" y="32"/>
                    <a:pt x="98" y="4"/>
                    <a:pt x="65" y="2"/>
                  </a:cubicBezTo>
                  <a:cubicBezTo>
                    <a:pt x="33" y="0"/>
                    <a:pt x="5" y="24"/>
                    <a:pt x="3" y="57"/>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 name="Freeform 444">
              <a:extLst>
                <a:ext uri="{FF2B5EF4-FFF2-40B4-BE49-F238E27FC236}">
                  <a16:creationId xmlns:a16="http://schemas.microsoft.com/office/drawing/2014/main" xmlns="" id="{9474D302-A52F-4A38-B0A2-29CE06217DBF}"/>
                </a:ext>
              </a:extLst>
            </p:cNvPr>
            <p:cNvSpPr/>
            <p:nvPr/>
          </p:nvSpPr>
          <p:spPr bwMode="auto">
            <a:xfrm>
              <a:off x="7909" y="3767"/>
              <a:ext cx="94" cy="81"/>
            </a:xfrm>
            <a:custGeom>
              <a:avLst/>
              <a:gdLst>
                <a:gd name="T0" fmla="*/ 0 w 81"/>
                <a:gd name="T1" fmla="*/ 8 h 70"/>
                <a:gd name="T2" fmla="*/ 30 w 81"/>
                <a:gd name="T3" fmla="*/ 1 h 70"/>
                <a:gd name="T4" fmla="*/ 79 w 81"/>
                <a:gd name="T5" fmla="*/ 57 h 70"/>
                <a:gd name="T6" fmla="*/ 76 w 81"/>
                <a:gd name="T7" fmla="*/ 69 h 70"/>
                <a:gd name="T8" fmla="*/ 54 w 81"/>
                <a:gd name="T9" fmla="*/ 69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8" y="3"/>
                    <a:pt x="19" y="0"/>
                    <a:pt x="30" y="1"/>
                  </a:cubicBezTo>
                  <a:cubicBezTo>
                    <a:pt x="59" y="3"/>
                    <a:pt x="81" y="28"/>
                    <a:pt x="79" y="57"/>
                  </a:cubicBezTo>
                  <a:cubicBezTo>
                    <a:pt x="79" y="61"/>
                    <a:pt x="78" y="65"/>
                    <a:pt x="76" y="69"/>
                  </a:cubicBezTo>
                  <a:cubicBezTo>
                    <a:pt x="69" y="70"/>
                    <a:pt x="62" y="70"/>
                    <a:pt x="54" y="69"/>
                  </a:cubicBezTo>
                  <a:cubicBezTo>
                    <a:pt x="24" y="63"/>
                    <a:pt x="2" y="37"/>
                    <a:pt x="0" y="8"/>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 name="Freeform 445">
              <a:extLst>
                <a:ext uri="{FF2B5EF4-FFF2-40B4-BE49-F238E27FC236}">
                  <a16:creationId xmlns:a16="http://schemas.microsoft.com/office/drawing/2014/main" xmlns="" id="{511CBA50-2C77-420F-8F72-8E9D4BFB71F0}"/>
                </a:ext>
              </a:extLst>
            </p:cNvPr>
            <p:cNvSpPr/>
            <p:nvPr/>
          </p:nvSpPr>
          <p:spPr bwMode="auto">
            <a:xfrm>
              <a:off x="7951" y="3782"/>
              <a:ext cx="32" cy="30"/>
            </a:xfrm>
            <a:custGeom>
              <a:avLst/>
              <a:gdLst>
                <a:gd name="T0" fmla="*/ 3 w 28"/>
                <a:gd name="T1" fmla="*/ 3 h 26"/>
                <a:gd name="T2" fmla="*/ 8 w 28"/>
                <a:gd name="T3" fmla="*/ 19 h 26"/>
                <a:gd name="T4" fmla="*/ 24 w 28"/>
                <a:gd name="T5" fmla="*/ 23 h 26"/>
                <a:gd name="T6" fmla="*/ 19 w 28"/>
                <a:gd name="T7" fmla="*/ 7 h 26"/>
                <a:gd name="T8" fmla="*/ 3 w 28"/>
                <a:gd name="T9" fmla="*/ 3 h 26"/>
              </a:gdLst>
              <a:ahLst/>
              <a:cxnLst>
                <a:cxn ang="0">
                  <a:pos x="T0" y="T1"/>
                </a:cxn>
                <a:cxn ang="0">
                  <a:pos x="T2" y="T3"/>
                </a:cxn>
                <a:cxn ang="0">
                  <a:pos x="T4" y="T5"/>
                </a:cxn>
                <a:cxn ang="0">
                  <a:pos x="T6" y="T7"/>
                </a:cxn>
                <a:cxn ang="0">
                  <a:pos x="T8" y="T9"/>
                </a:cxn>
              </a:cxnLst>
              <a:rect l="0" t="0" r="r" b="b"/>
              <a:pathLst>
                <a:path w="28" h="26">
                  <a:moveTo>
                    <a:pt x="3" y="3"/>
                  </a:moveTo>
                  <a:cubicBezTo>
                    <a:pt x="0" y="6"/>
                    <a:pt x="2" y="13"/>
                    <a:pt x="8" y="19"/>
                  </a:cubicBezTo>
                  <a:cubicBezTo>
                    <a:pt x="14" y="24"/>
                    <a:pt x="21" y="26"/>
                    <a:pt x="24" y="23"/>
                  </a:cubicBezTo>
                  <a:cubicBezTo>
                    <a:pt x="28" y="20"/>
                    <a:pt x="25" y="13"/>
                    <a:pt x="19" y="7"/>
                  </a:cubicBezTo>
                  <a:cubicBezTo>
                    <a:pt x="13" y="2"/>
                    <a:pt x="6" y="0"/>
                    <a:pt x="3"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 name="Freeform 446">
              <a:extLst>
                <a:ext uri="{FF2B5EF4-FFF2-40B4-BE49-F238E27FC236}">
                  <a16:creationId xmlns:a16="http://schemas.microsoft.com/office/drawing/2014/main" xmlns="" id="{AF0E79AB-EB69-4C1D-B320-407A4C61D8EE}"/>
                </a:ext>
              </a:extLst>
            </p:cNvPr>
            <p:cNvSpPr/>
            <p:nvPr/>
          </p:nvSpPr>
          <p:spPr bwMode="auto">
            <a:xfrm>
              <a:off x="7868" y="3805"/>
              <a:ext cx="111" cy="122"/>
            </a:xfrm>
            <a:custGeom>
              <a:avLst/>
              <a:gdLst>
                <a:gd name="T0" fmla="*/ 67 w 95"/>
                <a:gd name="T1" fmla="*/ 86 h 105"/>
                <a:gd name="T2" fmla="*/ 95 w 95"/>
                <a:gd name="T3" fmla="*/ 77 h 105"/>
                <a:gd name="T4" fmla="*/ 56 w 95"/>
                <a:gd name="T5" fmla="*/ 105 h 105"/>
                <a:gd name="T6" fmla="*/ 3 w 95"/>
                <a:gd name="T7" fmla="*/ 15 h 105"/>
                <a:gd name="T8" fmla="*/ 6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4" y="87"/>
                    <a:pt x="87" y="85"/>
                    <a:pt x="95" y="77"/>
                  </a:cubicBezTo>
                  <a:cubicBezTo>
                    <a:pt x="77" y="99"/>
                    <a:pt x="65" y="105"/>
                    <a:pt x="56" y="105"/>
                  </a:cubicBezTo>
                  <a:cubicBezTo>
                    <a:pt x="34" y="103"/>
                    <a:pt x="0" y="48"/>
                    <a:pt x="3" y="15"/>
                  </a:cubicBezTo>
                  <a:cubicBezTo>
                    <a:pt x="3" y="10"/>
                    <a:pt x="4" y="5"/>
                    <a:pt x="6" y="0"/>
                  </a:cubicBezTo>
                  <a:cubicBezTo>
                    <a:pt x="4" y="42"/>
                    <a:pt x="29" y="79"/>
                    <a:pt x="67" y="86"/>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0" name="Freeform 447">
              <a:extLst>
                <a:ext uri="{FF2B5EF4-FFF2-40B4-BE49-F238E27FC236}">
                  <a16:creationId xmlns:a16="http://schemas.microsoft.com/office/drawing/2014/main" xmlns="" id="{1346735E-F9A7-43D3-B6F2-779D366C904E}"/>
                </a:ext>
              </a:extLst>
            </p:cNvPr>
            <p:cNvSpPr/>
            <p:nvPr/>
          </p:nvSpPr>
          <p:spPr bwMode="auto">
            <a:xfrm>
              <a:off x="7923" y="3925"/>
              <a:ext cx="22" cy="16"/>
            </a:xfrm>
            <a:custGeom>
              <a:avLst/>
              <a:gdLst>
                <a:gd name="T0" fmla="*/ 17 w 19"/>
                <a:gd name="T1" fmla="*/ 14 h 14"/>
                <a:gd name="T2" fmla="*/ 10 w 19"/>
                <a:gd name="T3" fmla="*/ 0 h 14"/>
                <a:gd name="T4" fmla="*/ 1 w 19"/>
                <a:gd name="T5" fmla="*/ 14 h 14"/>
                <a:gd name="T6" fmla="*/ 17 w 19"/>
                <a:gd name="T7" fmla="*/ 14 h 14"/>
              </a:gdLst>
              <a:ahLst/>
              <a:cxnLst>
                <a:cxn ang="0">
                  <a:pos x="T0" y="T1"/>
                </a:cxn>
                <a:cxn ang="0">
                  <a:pos x="T2" y="T3"/>
                </a:cxn>
                <a:cxn ang="0">
                  <a:pos x="T4" y="T5"/>
                </a:cxn>
                <a:cxn ang="0">
                  <a:pos x="T6" y="T7"/>
                </a:cxn>
              </a:cxnLst>
              <a:rect l="0" t="0" r="r" b="b"/>
              <a:pathLst>
                <a:path w="19" h="14">
                  <a:moveTo>
                    <a:pt x="17" y="14"/>
                  </a:moveTo>
                  <a:cubicBezTo>
                    <a:pt x="19" y="13"/>
                    <a:pt x="14" y="0"/>
                    <a:pt x="10" y="0"/>
                  </a:cubicBezTo>
                  <a:cubicBezTo>
                    <a:pt x="5" y="0"/>
                    <a:pt x="0" y="13"/>
                    <a:pt x="1" y="14"/>
                  </a:cubicBezTo>
                  <a:lnTo>
                    <a:pt x="17" y="14"/>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1" name="Freeform 448">
              <a:extLst>
                <a:ext uri="{FF2B5EF4-FFF2-40B4-BE49-F238E27FC236}">
                  <a16:creationId xmlns:a16="http://schemas.microsoft.com/office/drawing/2014/main" xmlns="" id="{EB797EF8-0217-45D4-ABA3-9D89AA20867D}"/>
                </a:ext>
              </a:extLst>
            </p:cNvPr>
            <p:cNvSpPr/>
            <p:nvPr/>
          </p:nvSpPr>
          <p:spPr bwMode="auto">
            <a:xfrm>
              <a:off x="9660" y="4459"/>
              <a:ext cx="126" cy="565"/>
            </a:xfrm>
            <a:custGeom>
              <a:avLst/>
              <a:gdLst>
                <a:gd name="T0" fmla="*/ 106 w 108"/>
                <a:gd name="T1" fmla="*/ 486 h 486"/>
                <a:gd name="T2" fmla="*/ 107 w 108"/>
                <a:gd name="T3" fmla="*/ 486 h 486"/>
                <a:gd name="T4" fmla="*/ 108 w 108"/>
                <a:gd name="T5" fmla="*/ 484 h 486"/>
                <a:gd name="T6" fmla="*/ 39 w 108"/>
                <a:gd name="T7" fmla="*/ 228 h 486"/>
                <a:gd name="T8" fmla="*/ 7 w 108"/>
                <a:gd name="T9" fmla="*/ 2 h 486"/>
                <a:gd name="T10" fmla="*/ 6 w 108"/>
                <a:gd name="T11" fmla="*/ 0 h 486"/>
                <a:gd name="T12" fmla="*/ 6 w 108"/>
                <a:gd name="T13" fmla="*/ 0 h 486"/>
                <a:gd name="T14" fmla="*/ 4 w 108"/>
                <a:gd name="T15" fmla="*/ 2 h 486"/>
                <a:gd name="T16" fmla="*/ 37 w 108"/>
                <a:gd name="T17" fmla="*/ 229 h 486"/>
                <a:gd name="T18" fmla="*/ 105 w 108"/>
                <a:gd name="T19" fmla="*/ 485 h 486"/>
                <a:gd name="T20" fmla="*/ 106 w 108"/>
                <a:gd name="T21"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86">
                  <a:moveTo>
                    <a:pt x="106" y="486"/>
                  </a:moveTo>
                  <a:cubicBezTo>
                    <a:pt x="107" y="486"/>
                    <a:pt x="107" y="486"/>
                    <a:pt x="107" y="486"/>
                  </a:cubicBezTo>
                  <a:cubicBezTo>
                    <a:pt x="108" y="484"/>
                    <a:pt x="108" y="484"/>
                    <a:pt x="108" y="484"/>
                  </a:cubicBezTo>
                  <a:cubicBezTo>
                    <a:pt x="107" y="483"/>
                    <a:pt x="75" y="340"/>
                    <a:pt x="39" y="228"/>
                  </a:cubicBezTo>
                  <a:cubicBezTo>
                    <a:pt x="3" y="112"/>
                    <a:pt x="7" y="3"/>
                    <a:pt x="7" y="2"/>
                  </a:cubicBezTo>
                  <a:cubicBezTo>
                    <a:pt x="6" y="0"/>
                    <a:pt x="6" y="0"/>
                    <a:pt x="6" y="0"/>
                  </a:cubicBezTo>
                  <a:cubicBezTo>
                    <a:pt x="6" y="0"/>
                    <a:pt x="6" y="0"/>
                    <a:pt x="6" y="0"/>
                  </a:cubicBezTo>
                  <a:cubicBezTo>
                    <a:pt x="4" y="2"/>
                    <a:pt x="4" y="2"/>
                    <a:pt x="4" y="2"/>
                  </a:cubicBezTo>
                  <a:cubicBezTo>
                    <a:pt x="4" y="3"/>
                    <a:pt x="0" y="112"/>
                    <a:pt x="37" y="229"/>
                  </a:cubicBezTo>
                  <a:cubicBezTo>
                    <a:pt x="72" y="341"/>
                    <a:pt x="105" y="483"/>
                    <a:pt x="105" y="485"/>
                  </a:cubicBezTo>
                  <a:lnTo>
                    <a:pt x="106" y="486"/>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2" name="Freeform 449">
              <a:extLst>
                <a:ext uri="{FF2B5EF4-FFF2-40B4-BE49-F238E27FC236}">
                  <a16:creationId xmlns:a16="http://schemas.microsoft.com/office/drawing/2014/main" xmlns="" id="{4EF3AF6E-1682-4FE7-9F95-C218EACA16A8}"/>
                </a:ext>
              </a:extLst>
            </p:cNvPr>
            <p:cNvSpPr/>
            <p:nvPr/>
          </p:nvSpPr>
          <p:spPr bwMode="auto">
            <a:xfrm>
              <a:off x="9616" y="4330"/>
              <a:ext cx="111" cy="134"/>
            </a:xfrm>
            <a:custGeom>
              <a:avLst/>
              <a:gdLst>
                <a:gd name="T0" fmla="*/ 1 w 95"/>
                <a:gd name="T1" fmla="*/ 44 h 115"/>
                <a:gd name="T2" fmla="*/ 43 w 95"/>
                <a:gd name="T3" fmla="*/ 114 h 115"/>
                <a:gd name="T4" fmla="*/ 93 w 95"/>
                <a:gd name="T5" fmla="*/ 50 h 115"/>
                <a:gd name="T6" fmla="*/ 50 w 95"/>
                <a:gd name="T7" fmla="*/ 1 h 115"/>
                <a:gd name="T8" fmla="*/ 1 w 95"/>
                <a:gd name="T9" fmla="*/ 44 h 115"/>
              </a:gdLst>
              <a:ahLst/>
              <a:cxnLst>
                <a:cxn ang="0">
                  <a:pos x="T0" y="T1"/>
                </a:cxn>
                <a:cxn ang="0">
                  <a:pos x="T2" y="T3"/>
                </a:cxn>
                <a:cxn ang="0">
                  <a:pos x="T4" y="T5"/>
                </a:cxn>
                <a:cxn ang="0">
                  <a:pos x="T6" y="T7"/>
                </a:cxn>
                <a:cxn ang="0">
                  <a:pos x="T8" y="T9"/>
                </a:cxn>
              </a:cxnLst>
              <a:rect l="0" t="0" r="r" b="b"/>
              <a:pathLst>
                <a:path w="95" h="115">
                  <a:moveTo>
                    <a:pt x="1" y="44"/>
                  </a:moveTo>
                  <a:cubicBezTo>
                    <a:pt x="0" y="70"/>
                    <a:pt x="26" y="113"/>
                    <a:pt x="43" y="114"/>
                  </a:cubicBezTo>
                  <a:cubicBezTo>
                    <a:pt x="62" y="115"/>
                    <a:pt x="92" y="76"/>
                    <a:pt x="93" y="50"/>
                  </a:cubicBezTo>
                  <a:cubicBezTo>
                    <a:pt x="95" y="25"/>
                    <a:pt x="76" y="3"/>
                    <a:pt x="50" y="1"/>
                  </a:cubicBezTo>
                  <a:cubicBezTo>
                    <a:pt x="25" y="0"/>
                    <a:pt x="3" y="19"/>
                    <a:pt x="1" y="4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3" name="Freeform 450">
              <a:extLst>
                <a:ext uri="{FF2B5EF4-FFF2-40B4-BE49-F238E27FC236}">
                  <a16:creationId xmlns:a16="http://schemas.microsoft.com/office/drawing/2014/main" xmlns="" id="{A2BE4E3D-4B02-4C11-93E7-50A8A2A80396}"/>
                </a:ext>
              </a:extLst>
            </p:cNvPr>
            <p:cNvSpPr/>
            <p:nvPr/>
          </p:nvSpPr>
          <p:spPr bwMode="auto">
            <a:xfrm>
              <a:off x="9646" y="4338"/>
              <a:ext cx="75" cy="64"/>
            </a:xfrm>
            <a:custGeom>
              <a:avLst/>
              <a:gdLst>
                <a:gd name="T0" fmla="*/ 0 w 64"/>
                <a:gd name="T1" fmla="*/ 6 h 55"/>
                <a:gd name="T2" fmla="*/ 24 w 64"/>
                <a:gd name="T3" fmla="*/ 0 h 55"/>
                <a:gd name="T4" fmla="*/ 62 w 64"/>
                <a:gd name="T5" fmla="*/ 44 h 55"/>
                <a:gd name="T6" fmla="*/ 60 w 64"/>
                <a:gd name="T7" fmla="*/ 54 h 55"/>
                <a:gd name="T8" fmla="*/ 43 w 64"/>
                <a:gd name="T9" fmla="*/ 53 h 55"/>
                <a:gd name="T10" fmla="*/ 0 w 64"/>
                <a:gd name="T11" fmla="*/ 6 h 55"/>
              </a:gdLst>
              <a:ahLst/>
              <a:cxnLst>
                <a:cxn ang="0">
                  <a:pos x="T0" y="T1"/>
                </a:cxn>
                <a:cxn ang="0">
                  <a:pos x="T2" y="T3"/>
                </a:cxn>
                <a:cxn ang="0">
                  <a:pos x="T4" y="T5"/>
                </a:cxn>
                <a:cxn ang="0">
                  <a:pos x="T6" y="T7"/>
                </a:cxn>
                <a:cxn ang="0">
                  <a:pos x="T8" y="T9"/>
                </a:cxn>
                <a:cxn ang="0">
                  <a:pos x="T10" y="T11"/>
                </a:cxn>
              </a:cxnLst>
              <a:rect l="0" t="0" r="r" b="b"/>
              <a:pathLst>
                <a:path w="64" h="55">
                  <a:moveTo>
                    <a:pt x="0" y="6"/>
                  </a:moveTo>
                  <a:cubicBezTo>
                    <a:pt x="7" y="2"/>
                    <a:pt x="15" y="0"/>
                    <a:pt x="24" y="0"/>
                  </a:cubicBezTo>
                  <a:cubicBezTo>
                    <a:pt x="47" y="2"/>
                    <a:pt x="64" y="21"/>
                    <a:pt x="62" y="44"/>
                  </a:cubicBezTo>
                  <a:cubicBezTo>
                    <a:pt x="62" y="47"/>
                    <a:pt x="61" y="50"/>
                    <a:pt x="60" y="54"/>
                  </a:cubicBezTo>
                  <a:cubicBezTo>
                    <a:pt x="55" y="55"/>
                    <a:pt x="49" y="55"/>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4" name="Freeform 451">
              <a:extLst>
                <a:ext uri="{FF2B5EF4-FFF2-40B4-BE49-F238E27FC236}">
                  <a16:creationId xmlns:a16="http://schemas.microsoft.com/office/drawing/2014/main" xmlns="" id="{1432AA2D-D82F-4FB5-A2FE-F509F0659F86}"/>
                </a:ext>
              </a:extLst>
            </p:cNvPr>
            <p:cNvSpPr/>
            <p:nvPr/>
          </p:nvSpPr>
          <p:spPr bwMode="auto">
            <a:xfrm>
              <a:off x="9680" y="4350"/>
              <a:ext cx="24" cy="24"/>
            </a:xfrm>
            <a:custGeom>
              <a:avLst/>
              <a:gdLst>
                <a:gd name="T0" fmla="*/ 2 w 21"/>
                <a:gd name="T1" fmla="*/ 2 h 21"/>
                <a:gd name="T2" fmla="*/ 6 w 21"/>
                <a:gd name="T3" fmla="*/ 15 h 21"/>
                <a:gd name="T4" fmla="*/ 19 w 21"/>
                <a:gd name="T5" fmla="*/ 18 h 21"/>
                <a:gd name="T6" fmla="*/ 15 w 21"/>
                <a:gd name="T7" fmla="*/ 5 h 21"/>
                <a:gd name="T8" fmla="*/ 2 w 21"/>
                <a:gd name="T9" fmla="*/ 2 h 21"/>
              </a:gdLst>
              <a:ahLst/>
              <a:cxnLst>
                <a:cxn ang="0">
                  <a:pos x="T0" y="T1"/>
                </a:cxn>
                <a:cxn ang="0">
                  <a:pos x="T2" y="T3"/>
                </a:cxn>
                <a:cxn ang="0">
                  <a:pos x="T4" y="T5"/>
                </a:cxn>
                <a:cxn ang="0">
                  <a:pos x="T6" y="T7"/>
                </a:cxn>
                <a:cxn ang="0">
                  <a:pos x="T8" y="T9"/>
                </a:cxn>
              </a:cxnLst>
              <a:rect l="0" t="0" r="r" b="b"/>
              <a:pathLst>
                <a:path w="21" h="21">
                  <a:moveTo>
                    <a:pt x="2" y="2"/>
                  </a:moveTo>
                  <a:cubicBezTo>
                    <a:pt x="0" y="5"/>
                    <a:pt x="2" y="10"/>
                    <a:pt x="6" y="15"/>
                  </a:cubicBezTo>
                  <a:cubicBezTo>
                    <a:pt x="11" y="19"/>
                    <a:pt x="17" y="21"/>
                    <a:pt x="19" y="18"/>
                  </a:cubicBezTo>
                  <a:cubicBezTo>
                    <a:pt x="21" y="15"/>
                    <a:pt x="19" y="10"/>
                    <a:pt x="15" y="5"/>
                  </a:cubicBezTo>
                  <a:cubicBezTo>
                    <a:pt x="10" y="1"/>
                    <a:pt x="4" y="0"/>
                    <a:pt x="2"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5" name="Freeform 452">
              <a:extLst>
                <a:ext uri="{FF2B5EF4-FFF2-40B4-BE49-F238E27FC236}">
                  <a16:creationId xmlns:a16="http://schemas.microsoft.com/office/drawing/2014/main" xmlns="" id="{E372443E-CECF-475E-B4FD-C9C46B49DCBC}"/>
                </a:ext>
              </a:extLst>
            </p:cNvPr>
            <p:cNvSpPr/>
            <p:nvPr/>
          </p:nvSpPr>
          <p:spPr bwMode="auto">
            <a:xfrm>
              <a:off x="9616" y="4369"/>
              <a:ext cx="86" cy="95"/>
            </a:xfrm>
            <a:custGeom>
              <a:avLst/>
              <a:gdLst>
                <a:gd name="T0" fmla="*/ 52 w 74"/>
                <a:gd name="T1" fmla="*/ 67 h 82"/>
                <a:gd name="T2" fmla="*/ 74 w 74"/>
                <a:gd name="T3" fmla="*/ 60 h 82"/>
                <a:gd name="T4" fmla="*/ 43 w 74"/>
                <a:gd name="T5" fmla="*/ 81 h 82"/>
                <a:gd name="T6" fmla="*/ 1 w 74"/>
                <a:gd name="T7" fmla="*/ 11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0"/>
                  </a:cubicBezTo>
                  <a:cubicBezTo>
                    <a:pt x="60" y="77"/>
                    <a:pt x="50" y="82"/>
                    <a:pt x="43" y="81"/>
                  </a:cubicBezTo>
                  <a:cubicBezTo>
                    <a:pt x="26" y="80"/>
                    <a:pt x="0" y="37"/>
                    <a:pt x="1" y="11"/>
                  </a:cubicBezTo>
                  <a:cubicBezTo>
                    <a:pt x="2" y="7"/>
                    <a:pt x="2" y="3"/>
                    <a:pt x="4" y="0"/>
                  </a:cubicBezTo>
                  <a:cubicBezTo>
                    <a:pt x="2" y="32"/>
                    <a:pt x="22" y="61"/>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6" name="Freeform 453">
              <a:extLst>
                <a:ext uri="{FF2B5EF4-FFF2-40B4-BE49-F238E27FC236}">
                  <a16:creationId xmlns:a16="http://schemas.microsoft.com/office/drawing/2014/main" xmlns="" id="{4FD6320F-D031-447A-9AE8-89FAA92EE769}"/>
                </a:ext>
              </a:extLst>
            </p:cNvPr>
            <p:cNvSpPr/>
            <p:nvPr/>
          </p:nvSpPr>
          <p:spPr bwMode="auto">
            <a:xfrm>
              <a:off x="9658" y="4462"/>
              <a:ext cx="17" cy="12"/>
            </a:xfrm>
            <a:custGeom>
              <a:avLst/>
              <a:gdLst>
                <a:gd name="T0" fmla="*/ 14 w 15"/>
                <a:gd name="T1" fmla="*/ 11 h 11"/>
                <a:gd name="T2" fmla="*/ 8 w 15"/>
                <a:gd name="T3" fmla="*/ 0 h 11"/>
                <a:gd name="T4" fmla="*/ 1 w 15"/>
                <a:gd name="T5" fmla="*/ 11 h 11"/>
                <a:gd name="T6" fmla="*/ 14 w 15"/>
                <a:gd name="T7" fmla="*/ 11 h 11"/>
              </a:gdLst>
              <a:ahLst/>
              <a:cxnLst>
                <a:cxn ang="0">
                  <a:pos x="T0" y="T1"/>
                </a:cxn>
                <a:cxn ang="0">
                  <a:pos x="T2" y="T3"/>
                </a:cxn>
                <a:cxn ang="0">
                  <a:pos x="T4" y="T5"/>
                </a:cxn>
                <a:cxn ang="0">
                  <a:pos x="T6" y="T7"/>
                </a:cxn>
              </a:cxnLst>
              <a:rect l="0" t="0" r="r" b="b"/>
              <a:pathLst>
                <a:path w="15" h="11">
                  <a:moveTo>
                    <a:pt x="14" y="11"/>
                  </a:moveTo>
                  <a:cubicBezTo>
                    <a:pt x="15" y="10"/>
                    <a:pt x="11" y="0"/>
                    <a:pt x="8" y="0"/>
                  </a:cubicBezTo>
                  <a:cubicBezTo>
                    <a:pt x="4" y="0"/>
                    <a:pt x="0" y="10"/>
                    <a:pt x="1" y="11"/>
                  </a:cubicBezTo>
                  <a:lnTo>
                    <a:pt x="14"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7" name="Freeform 454">
              <a:extLst>
                <a:ext uri="{FF2B5EF4-FFF2-40B4-BE49-F238E27FC236}">
                  <a16:creationId xmlns:a16="http://schemas.microsoft.com/office/drawing/2014/main" xmlns="" id="{9EE79515-5225-40C9-976C-FE4CB3D724D5}"/>
                </a:ext>
              </a:extLst>
            </p:cNvPr>
            <p:cNvSpPr/>
            <p:nvPr/>
          </p:nvSpPr>
          <p:spPr bwMode="auto">
            <a:xfrm>
              <a:off x="7498" y="4240"/>
              <a:ext cx="126" cy="563"/>
            </a:xfrm>
            <a:custGeom>
              <a:avLst/>
              <a:gdLst>
                <a:gd name="T0" fmla="*/ 106 w 108"/>
                <a:gd name="T1" fmla="*/ 485 h 485"/>
                <a:gd name="T2" fmla="*/ 107 w 108"/>
                <a:gd name="T3" fmla="*/ 485 h 485"/>
                <a:gd name="T4" fmla="*/ 108 w 108"/>
                <a:gd name="T5" fmla="*/ 484 h 485"/>
                <a:gd name="T6" fmla="*/ 39 w 108"/>
                <a:gd name="T7" fmla="*/ 228 h 485"/>
                <a:gd name="T8" fmla="*/ 7 w 108"/>
                <a:gd name="T9" fmla="*/ 2 h 485"/>
                <a:gd name="T10" fmla="*/ 6 w 108"/>
                <a:gd name="T11" fmla="*/ 0 h 485"/>
                <a:gd name="T12" fmla="*/ 4 w 108"/>
                <a:gd name="T13" fmla="*/ 1 h 485"/>
                <a:gd name="T14" fmla="*/ 37 w 108"/>
                <a:gd name="T15" fmla="*/ 228 h 485"/>
                <a:gd name="T16" fmla="*/ 105 w 108"/>
                <a:gd name="T17" fmla="*/ 484 h 485"/>
                <a:gd name="T18" fmla="*/ 106 w 108"/>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485">
                  <a:moveTo>
                    <a:pt x="106" y="485"/>
                  </a:moveTo>
                  <a:cubicBezTo>
                    <a:pt x="107" y="485"/>
                    <a:pt x="107" y="485"/>
                    <a:pt x="107" y="485"/>
                  </a:cubicBezTo>
                  <a:cubicBezTo>
                    <a:pt x="108" y="484"/>
                    <a:pt x="108" y="484"/>
                    <a:pt x="108" y="484"/>
                  </a:cubicBezTo>
                  <a:cubicBezTo>
                    <a:pt x="107" y="482"/>
                    <a:pt x="75" y="340"/>
                    <a:pt x="39" y="228"/>
                  </a:cubicBezTo>
                  <a:cubicBezTo>
                    <a:pt x="3" y="111"/>
                    <a:pt x="7" y="3"/>
                    <a:pt x="7" y="2"/>
                  </a:cubicBezTo>
                  <a:cubicBezTo>
                    <a:pt x="6" y="0"/>
                    <a:pt x="6" y="0"/>
                    <a:pt x="6" y="0"/>
                  </a:cubicBezTo>
                  <a:cubicBezTo>
                    <a:pt x="4" y="1"/>
                    <a:pt x="4" y="1"/>
                    <a:pt x="4" y="1"/>
                  </a:cubicBezTo>
                  <a:cubicBezTo>
                    <a:pt x="4" y="3"/>
                    <a:pt x="0" y="112"/>
                    <a:pt x="37" y="228"/>
                  </a:cubicBezTo>
                  <a:cubicBezTo>
                    <a:pt x="72" y="341"/>
                    <a:pt x="105"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8" name="Freeform 455">
              <a:extLst>
                <a:ext uri="{FF2B5EF4-FFF2-40B4-BE49-F238E27FC236}">
                  <a16:creationId xmlns:a16="http://schemas.microsoft.com/office/drawing/2014/main" xmlns="" id="{4F915764-A2D1-43E7-81D8-DF86C15F988F}"/>
                </a:ext>
              </a:extLst>
            </p:cNvPr>
            <p:cNvSpPr/>
            <p:nvPr/>
          </p:nvSpPr>
          <p:spPr bwMode="auto">
            <a:xfrm>
              <a:off x="7454" y="4110"/>
              <a:ext cx="110" cy="134"/>
            </a:xfrm>
            <a:custGeom>
              <a:avLst/>
              <a:gdLst>
                <a:gd name="T0" fmla="*/ 1 w 95"/>
                <a:gd name="T1" fmla="*/ 45 h 116"/>
                <a:gd name="T2" fmla="*/ 43 w 95"/>
                <a:gd name="T3" fmla="*/ 115 h 116"/>
                <a:gd name="T4" fmla="*/ 93 w 95"/>
                <a:gd name="T5" fmla="*/ 51 h 116"/>
                <a:gd name="T6" fmla="*/ 50 w 95"/>
                <a:gd name="T7" fmla="*/ 2 h 116"/>
                <a:gd name="T8" fmla="*/ 1 w 95"/>
                <a:gd name="T9" fmla="*/ 45 h 116"/>
              </a:gdLst>
              <a:ahLst/>
              <a:cxnLst>
                <a:cxn ang="0">
                  <a:pos x="T0" y="T1"/>
                </a:cxn>
                <a:cxn ang="0">
                  <a:pos x="T2" y="T3"/>
                </a:cxn>
                <a:cxn ang="0">
                  <a:pos x="T4" y="T5"/>
                </a:cxn>
                <a:cxn ang="0">
                  <a:pos x="T6" y="T7"/>
                </a:cxn>
                <a:cxn ang="0">
                  <a:pos x="T8" y="T9"/>
                </a:cxn>
              </a:cxnLst>
              <a:rect l="0" t="0" r="r" b="b"/>
              <a:pathLst>
                <a:path w="95" h="116">
                  <a:moveTo>
                    <a:pt x="1" y="45"/>
                  </a:moveTo>
                  <a:cubicBezTo>
                    <a:pt x="0" y="70"/>
                    <a:pt x="26" y="114"/>
                    <a:pt x="43" y="115"/>
                  </a:cubicBezTo>
                  <a:cubicBezTo>
                    <a:pt x="62" y="116"/>
                    <a:pt x="92" y="76"/>
                    <a:pt x="93" y="51"/>
                  </a:cubicBezTo>
                  <a:cubicBezTo>
                    <a:pt x="95" y="26"/>
                    <a:pt x="76" y="4"/>
                    <a:pt x="50" y="2"/>
                  </a:cubicBezTo>
                  <a:cubicBezTo>
                    <a:pt x="25" y="0"/>
                    <a:pt x="3" y="20"/>
                    <a:pt x="1" y="45"/>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9" name="Freeform 456">
              <a:extLst>
                <a:ext uri="{FF2B5EF4-FFF2-40B4-BE49-F238E27FC236}">
                  <a16:creationId xmlns:a16="http://schemas.microsoft.com/office/drawing/2014/main" xmlns="" id="{6114FB6D-3282-4F67-9187-7D9EC4487917}"/>
                </a:ext>
              </a:extLst>
            </p:cNvPr>
            <p:cNvSpPr/>
            <p:nvPr/>
          </p:nvSpPr>
          <p:spPr bwMode="auto">
            <a:xfrm>
              <a:off x="7484" y="4119"/>
              <a:ext cx="75" cy="63"/>
            </a:xfrm>
            <a:custGeom>
              <a:avLst/>
              <a:gdLst>
                <a:gd name="T0" fmla="*/ 0 w 64"/>
                <a:gd name="T1" fmla="*/ 6 h 54"/>
                <a:gd name="T2" fmla="*/ 24 w 64"/>
                <a:gd name="T3" fmla="*/ 0 h 54"/>
                <a:gd name="T4" fmla="*/ 62 w 64"/>
                <a:gd name="T5" fmla="*/ 44 h 54"/>
                <a:gd name="T6" fmla="*/ 60 w 64"/>
                <a:gd name="T7" fmla="*/ 53 h 54"/>
                <a:gd name="T8" fmla="*/ 43 w 64"/>
                <a:gd name="T9" fmla="*/ 53 h 54"/>
                <a:gd name="T10" fmla="*/ 0 w 64"/>
                <a:gd name="T11" fmla="*/ 6 h 54"/>
              </a:gdLst>
              <a:ahLst/>
              <a:cxnLst>
                <a:cxn ang="0">
                  <a:pos x="T0" y="T1"/>
                </a:cxn>
                <a:cxn ang="0">
                  <a:pos x="T2" y="T3"/>
                </a:cxn>
                <a:cxn ang="0">
                  <a:pos x="T4" y="T5"/>
                </a:cxn>
                <a:cxn ang="0">
                  <a:pos x="T6" y="T7"/>
                </a:cxn>
                <a:cxn ang="0">
                  <a:pos x="T8" y="T9"/>
                </a:cxn>
                <a:cxn ang="0">
                  <a:pos x="T10" y="T11"/>
                </a:cxn>
              </a:cxnLst>
              <a:rect l="0" t="0" r="r" b="b"/>
              <a:pathLst>
                <a:path w="64" h="54">
                  <a:moveTo>
                    <a:pt x="0" y="6"/>
                  </a:moveTo>
                  <a:cubicBezTo>
                    <a:pt x="7" y="2"/>
                    <a:pt x="15" y="0"/>
                    <a:pt x="24" y="0"/>
                  </a:cubicBezTo>
                  <a:cubicBezTo>
                    <a:pt x="47" y="2"/>
                    <a:pt x="64" y="21"/>
                    <a:pt x="62" y="44"/>
                  </a:cubicBezTo>
                  <a:cubicBezTo>
                    <a:pt x="62" y="47"/>
                    <a:pt x="61" y="50"/>
                    <a:pt x="60" y="53"/>
                  </a:cubicBezTo>
                  <a:cubicBezTo>
                    <a:pt x="55" y="54"/>
                    <a:pt x="49" y="54"/>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0" name="Freeform 457">
              <a:extLst>
                <a:ext uri="{FF2B5EF4-FFF2-40B4-BE49-F238E27FC236}">
                  <a16:creationId xmlns:a16="http://schemas.microsoft.com/office/drawing/2014/main" xmlns="" id="{8719BE9E-E59D-46B5-B2D9-56296BE30FB9}"/>
                </a:ext>
              </a:extLst>
            </p:cNvPr>
            <p:cNvSpPr/>
            <p:nvPr/>
          </p:nvSpPr>
          <p:spPr bwMode="auto">
            <a:xfrm>
              <a:off x="7518" y="4129"/>
              <a:ext cx="24" cy="25"/>
            </a:xfrm>
            <a:custGeom>
              <a:avLst/>
              <a:gdLst>
                <a:gd name="T0" fmla="*/ 2 w 21"/>
                <a:gd name="T1" fmla="*/ 3 h 21"/>
                <a:gd name="T2" fmla="*/ 6 w 21"/>
                <a:gd name="T3" fmla="*/ 15 h 21"/>
                <a:gd name="T4" fmla="*/ 19 w 21"/>
                <a:gd name="T5" fmla="*/ 19 h 21"/>
                <a:gd name="T6" fmla="*/ 15 w 21"/>
                <a:gd name="T7" fmla="*/ 6 h 21"/>
                <a:gd name="T8" fmla="*/ 2 w 21"/>
                <a:gd name="T9" fmla="*/ 3 h 21"/>
              </a:gdLst>
              <a:ahLst/>
              <a:cxnLst>
                <a:cxn ang="0">
                  <a:pos x="T0" y="T1"/>
                </a:cxn>
                <a:cxn ang="0">
                  <a:pos x="T2" y="T3"/>
                </a:cxn>
                <a:cxn ang="0">
                  <a:pos x="T4" y="T5"/>
                </a:cxn>
                <a:cxn ang="0">
                  <a:pos x="T6" y="T7"/>
                </a:cxn>
                <a:cxn ang="0">
                  <a:pos x="T8" y="T9"/>
                </a:cxn>
              </a:cxnLst>
              <a:rect l="0" t="0" r="r" b="b"/>
              <a:pathLst>
                <a:path w="21" h="21">
                  <a:moveTo>
                    <a:pt x="2" y="3"/>
                  </a:moveTo>
                  <a:cubicBezTo>
                    <a:pt x="0" y="5"/>
                    <a:pt x="2" y="11"/>
                    <a:pt x="6" y="15"/>
                  </a:cubicBezTo>
                  <a:cubicBezTo>
                    <a:pt x="11" y="20"/>
                    <a:pt x="17" y="21"/>
                    <a:pt x="19" y="19"/>
                  </a:cubicBezTo>
                  <a:cubicBezTo>
                    <a:pt x="21" y="16"/>
                    <a:pt x="19" y="11"/>
                    <a:pt x="15" y="6"/>
                  </a:cubicBezTo>
                  <a:cubicBezTo>
                    <a:pt x="10" y="2"/>
                    <a:pt x="4" y="0"/>
                    <a:pt x="2" y="3"/>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1" name="Freeform 458">
              <a:extLst>
                <a:ext uri="{FF2B5EF4-FFF2-40B4-BE49-F238E27FC236}">
                  <a16:creationId xmlns:a16="http://schemas.microsoft.com/office/drawing/2014/main" xmlns="" id="{4A77AF76-80C5-4C58-9476-988FC655E67F}"/>
                </a:ext>
              </a:extLst>
            </p:cNvPr>
            <p:cNvSpPr/>
            <p:nvPr/>
          </p:nvSpPr>
          <p:spPr bwMode="auto">
            <a:xfrm>
              <a:off x="7454" y="4148"/>
              <a:ext cx="86" cy="95"/>
            </a:xfrm>
            <a:custGeom>
              <a:avLst/>
              <a:gdLst>
                <a:gd name="T0" fmla="*/ 52 w 74"/>
                <a:gd name="T1" fmla="*/ 67 h 82"/>
                <a:gd name="T2" fmla="*/ 74 w 74"/>
                <a:gd name="T3" fmla="*/ 61 h 82"/>
                <a:gd name="T4" fmla="*/ 43 w 74"/>
                <a:gd name="T5" fmla="*/ 82 h 82"/>
                <a:gd name="T6" fmla="*/ 1 w 74"/>
                <a:gd name="T7" fmla="*/ 12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1"/>
                  </a:cubicBezTo>
                  <a:cubicBezTo>
                    <a:pt x="60" y="78"/>
                    <a:pt x="50" y="82"/>
                    <a:pt x="43" y="82"/>
                  </a:cubicBezTo>
                  <a:cubicBezTo>
                    <a:pt x="26" y="81"/>
                    <a:pt x="0" y="37"/>
                    <a:pt x="1" y="12"/>
                  </a:cubicBezTo>
                  <a:cubicBezTo>
                    <a:pt x="2" y="8"/>
                    <a:pt x="2" y="4"/>
                    <a:pt x="4" y="0"/>
                  </a:cubicBezTo>
                  <a:cubicBezTo>
                    <a:pt x="2" y="33"/>
                    <a:pt x="22" y="62"/>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2" name="Freeform 459">
              <a:extLst>
                <a:ext uri="{FF2B5EF4-FFF2-40B4-BE49-F238E27FC236}">
                  <a16:creationId xmlns:a16="http://schemas.microsoft.com/office/drawing/2014/main" xmlns="" id="{2BF8E726-5881-4DC4-AB02-827315241A96}"/>
                </a:ext>
              </a:extLst>
            </p:cNvPr>
            <p:cNvSpPr/>
            <p:nvPr/>
          </p:nvSpPr>
          <p:spPr bwMode="auto">
            <a:xfrm>
              <a:off x="7496" y="4241"/>
              <a:ext cx="17"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1" y="1"/>
                    <a:pt x="8" y="0"/>
                  </a:cubicBezTo>
                  <a:cubicBezTo>
                    <a:pt x="4" y="0"/>
                    <a:pt x="0" y="11"/>
                    <a:pt x="1" y="11"/>
                  </a:cubicBezTo>
                  <a:lnTo>
                    <a:pt x="14" y="12"/>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3" name="Freeform 460">
              <a:extLst>
                <a:ext uri="{FF2B5EF4-FFF2-40B4-BE49-F238E27FC236}">
                  <a16:creationId xmlns:a16="http://schemas.microsoft.com/office/drawing/2014/main" xmlns="" id="{9EFC7FB3-D1F8-4A44-98CE-AB67F9B0CC89}"/>
                </a:ext>
              </a:extLst>
            </p:cNvPr>
            <p:cNvSpPr/>
            <p:nvPr/>
          </p:nvSpPr>
          <p:spPr bwMode="auto">
            <a:xfrm>
              <a:off x="9042" y="3425"/>
              <a:ext cx="124" cy="564"/>
            </a:xfrm>
            <a:custGeom>
              <a:avLst/>
              <a:gdLst>
                <a:gd name="T0" fmla="*/ 106 w 107"/>
                <a:gd name="T1" fmla="*/ 485 h 485"/>
                <a:gd name="T2" fmla="*/ 106 w 107"/>
                <a:gd name="T3" fmla="*/ 485 h 485"/>
                <a:gd name="T4" fmla="*/ 107 w 107"/>
                <a:gd name="T5" fmla="*/ 484 h 485"/>
                <a:gd name="T6" fmla="*/ 39 w 107"/>
                <a:gd name="T7" fmla="*/ 227 h 485"/>
                <a:gd name="T8" fmla="*/ 7 w 107"/>
                <a:gd name="T9" fmla="*/ 1 h 485"/>
                <a:gd name="T10" fmla="*/ 5 w 107"/>
                <a:gd name="T11" fmla="*/ 0 h 485"/>
                <a:gd name="T12" fmla="*/ 4 w 107"/>
                <a:gd name="T13" fmla="*/ 1 h 485"/>
                <a:gd name="T14" fmla="*/ 37 w 107"/>
                <a:gd name="T15" fmla="*/ 228 h 485"/>
                <a:gd name="T16" fmla="*/ 105 w 107"/>
                <a:gd name="T17" fmla="*/ 484 h 485"/>
                <a:gd name="T18" fmla="*/ 106 w 107"/>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485">
                  <a:moveTo>
                    <a:pt x="106" y="485"/>
                  </a:moveTo>
                  <a:cubicBezTo>
                    <a:pt x="106" y="485"/>
                    <a:pt x="106" y="485"/>
                    <a:pt x="106" y="485"/>
                  </a:cubicBezTo>
                  <a:cubicBezTo>
                    <a:pt x="107" y="484"/>
                    <a:pt x="107" y="484"/>
                    <a:pt x="107" y="484"/>
                  </a:cubicBezTo>
                  <a:cubicBezTo>
                    <a:pt x="107" y="482"/>
                    <a:pt x="75" y="340"/>
                    <a:pt x="39" y="227"/>
                  </a:cubicBezTo>
                  <a:cubicBezTo>
                    <a:pt x="2" y="111"/>
                    <a:pt x="7" y="2"/>
                    <a:pt x="7" y="1"/>
                  </a:cubicBezTo>
                  <a:cubicBezTo>
                    <a:pt x="5" y="0"/>
                    <a:pt x="5" y="0"/>
                    <a:pt x="5" y="0"/>
                  </a:cubicBezTo>
                  <a:cubicBezTo>
                    <a:pt x="4" y="1"/>
                    <a:pt x="4" y="1"/>
                    <a:pt x="4" y="1"/>
                  </a:cubicBezTo>
                  <a:cubicBezTo>
                    <a:pt x="4" y="2"/>
                    <a:pt x="0" y="112"/>
                    <a:pt x="37" y="228"/>
                  </a:cubicBezTo>
                  <a:cubicBezTo>
                    <a:pt x="72" y="340"/>
                    <a:pt x="104"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4" name="Freeform 461">
              <a:extLst>
                <a:ext uri="{FF2B5EF4-FFF2-40B4-BE49-F238E27FC236}">
                  <a16:creationId xmlns:a16="http://schemas.microsoft.com/office/drawing/2014/main" xmlns="" id="{96910137-69E7-47BE-A461-9E2BA6BD40A2}"/>
                </a:ext>
              </a:extLst>
            </p:cNvPr>
            <p:cNvSpPr/>
            <p:nvPr/>
          </p:nvSpPr>
          <p:spPr bwMode="auto">
            <a:xfrm>
              <a:off x="8996" y="3295"/>
              <a:ext cx="112" cy="135"/>
            </a:xfrm>
            <a:custGeom>
              <a:avLst/>
              <a:gdLst>
                <a:gd name="T0" fmla="*/ 2 w 96"/>
                <a:gd name="T1" fmla="*/ 45 h 116"/>
                <a:gd name="T2" fmla="*/ 44 w 96"/>
                <a:gd name="T3" fmla="*/ 115 h 116"/>
                <a:gd name="T4" fmla="*/ 94 w 96"/>
                <a:gd name="T5" fmla="*/ 51 h 116"/>
                <a:gd name="T6" fmla="*/ 51 w 96"/>
                <a:gd name="T7" fmla="*/ 2 h 116"/>
                <a:gd name="T8" fmla="*/ 2 w 96"/>
                <a:gd name="T9" fmla="*/ 45 h 116"/>
              </a:gdLst>
              <a:ahLst/>
              <a:cxnLst>
                <a:cxn ang="0">
                  <a:pos x="T0" y="T1"/>
                </a:cxn>
                <a:cxn ang="0">
                  <a:pos x="T2" y="T3"/>
                </a:cxn>
                <a:cxn ang="0">
                  <a:pos x="T4" y="T5"/>
                </a:cxn>
                <a:cxn ang="0">
                  <a:pos x="T6" y="T7"/>
                </a:cxn>
                <a:cxn ang="0">
                  <a:pos x="T8" y="T9"/>
                </a:cxn>
              </a:cxnLst>
              <a:rect l="0" t="0" r="r" b="b"/>
              <a:pathLst>
                <a:path w="96" h="116">
                  <a:moveTo>
                    <a:pt x="2" y="45"/>
                  </a:moveTo>
                  <a:cubicBezTo>
                    <a:pt x="0" y="70"/>
                    <a:pt x="27" y="114"/>
                    <a:pt x="44" y="115"/>
                  </a:cubicBezTo>
                  <a:cubicBezTo>
                    <a:pt x="62" y="116"/>
                    <a:pt x="92" y="76"/>
                    <a:pt x="94" y="51"/>
                  </a:cubicBezTo>
                  <a:cubicBezTo>
                    <a:pt x="96" y="25"/>
                    <a:pt x="76" y="3"/>
                    <a:pt x="51" y="2"/>
                  </a:cubicBezTo>
                  <a:cubicBezTo>
                    <a:pt x="26" y="0"/>
                    <a:pt x="4" y="19"/>
                    <a:pt x="2" y="45"/>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5" name="Freeform 462">
              <a:extLst>
                <a:ext uri="{FF2B5EF4-FFF2-40B4-BE49-F238E27FC236}">
                  <a16:creationId xmlns:a16="http://schemas.microsoft.com/office/drawing/2014/main" xmlns="" id="{A964EED8-F56C-4AEA-9284-7E832718B150}"/>
                </a:ext>
              </a:extLst>
            </p:cNvPr>
            <p:cNvSpPr/>
            <p:nvPr/>
          </p:nvSpPr>
          <p:spPr bwMode="auto">
            <a:xfrm>
              <a:off x="9028" y="3303"/>
              <a:ext cx="73" cy="64"/>
            </a:xfrm>
            <a:custGeom>
              <a:avLst/>
              <a:gdLst>
                <a:gd name="T0" fmla="*/ 0 w 63"/>
                <a:gd name="T1" fmla="*/ 6 h 55"/>
                <a:gd name="T2" fmla="*/ 24 w 63"/>
                <a:gd name="T3" fmla="*/ 1 h 55"/>
                <a:gd name="T4" fmla="*/ 62 w 63"/>
                <a:gd name="T5" fmla="*/ 45 h 55"/>
                <a:gd name="T6" fmla="*/ 60 w 63"/>
                <a:gd name="T7" fmla="*/ 54 h 55"/>
                <a:gd name="T8" fmla="*/ 42 w 63"/>
                <a:gd name="T9" fmla="*/ 54 h 55"/>
                <a:gd name="T10" fmla="*/ 0 w 63"/>
                <a:gd name="T11" fmla="*/ 6 h 55"/>
              </a:gdLst>
              <a:ahLst/>
              <a:cxnLst>
                <a:cxn ang="0">
                  <a:pos x="T0" y="T1"/>
                </a:cxn>
                <a:cxn ang="0">
                  <a:pos x="T2" y="T3"/>
                </a:cxn>
                <a:cxn ang="0">
                  <a:pos x="T4" y="T5"/>
                </a:cxn>
                <a:cxn ang="0">
                  <a:pos x="T6" y="T7"/>
                </a:cxn>
                <a:cxn ang="0">
                  <a:pos x="T8" y="T9"/>
                </a:cxn>
                <a:cxn ang="0">
                  <a:pos x="T10" y="T11"/>
                </a:cxn>
              </a:cxnLst>
              <a:rect l="0" t="0" r="r" b="b"/>
              <a:pathLst>
                <a:path w="63" h="55">
                  <a:moveTo>
                    <a:pt x="0" y="6"/>
                  </a:moveTo>
                  <a:cubicBezTo>
                    <a:pt x="7" y="2"/>
                    <a:pt x="15" y="0"/>
                    <a:pt x="24" y="1"/>
                  </a:cubicBezTo>
                  <a:cubicBezTo>
                    <a:pt x="46" y="2"/>
                    <a:pt x="63" y="22"/>
                    <a:pt x="62" y="45"/>
                  </a:cubicBezTo>
                  <a:cubicBezTo>
                    <a:pt x="62" y="48"/>
                    <a:pt x="61" y="51"/>
                    <a:pt x="60" y="54"/>
                  </a:cubicBezTo>
                  <a:cubicBezTo>
                    <a:pt x="54" y="55"/>
                    <a:pt x="48" y="55"/>
                    <a:pt x="42" y="54"/>
                  </a:cubicBezTo>
                  <a:cubicBezTo>
                    <a:pt x="19" y="49"/>
                    <a:pt x="2" y="29"/>
                    <a:pt x="0" y="6"/>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6" name="Freeform 463">
              <a:extLst>
                <a:ext uri="{FF2B5EF4-FFF2-40B4-BE49-F238E27FC236}">
                  <a16:creationId xmlns:a16="http://schemas.microsoft.com/office/drawing/2014/main" xmlns="" id="{2D052CE3-7C9F-46FC-81BD-1316074299EC}"/>
                </a:ext>
              </a:extLst>
            </p:cNvPr>
            <p:cNvSpPr/>
            <p:nvPr/>
          </p:nvSpPr>
          <p:spPr bwMode="auto">
            <a:xfrm>
              <a:off x="9060" y="3315"/>
              <a:ext cx="26" cy="24"/>
            </a:xfrm>
            <a:custGeom>
              <a:avLst/>
              <a:gdLst>
                <a:gd name="T0" fmla="*/ 3 w 22"/>
                <a:gd name="T1" fmla="*/ 3 h 21"/>
                <a:gd name="T2" fmla="*/ 7 w 22"/>
                <a:gd name="T3" fmla="*/ 15 h 21"/>
                <a:gd name="T4" fmla="*/ 20 w 22"/>
                <a:gd name="T5" fmla="*/ 18 h 21"/>
                <a:gd name="T6" fmla="*/ 15 w 22"/>
                <a:gd name="T7" fmla="*/ 6 h 21"/>
                <a:gd name="T8" fmla="*/ 3 w 22"/>
                <a:gd name="T9" fmla="*/ 3 h 21"/>
              </a:gdLst>
              <a:ahLst/>
              <a:cxnLst>
                <a:cxn ang="0">
                  <a:pos x="T0" y="T1"/>
                </a:cxn>
                <a:cxn ang="0">
                  <a:pos x="T2" y="T3"/>
                </a:cxn>
                <a:cxn ang="0">
                  <a:pos x="T4" y="T5"/>
                </a:cxn>
                <a:cxn ang="0">
                  <a:pos x="T6" y="T7"/>
                </a:cxn>
                <a:cxn ang="0">
                  <a:pos x="T8" y="T9"/>
                </a:cxn>
              </a:cxnLst>
              <a:rect l="0" t="0" r="r" b="b"/>
              <a:pathLst>
                <a:path w="22" h="21">
                  <a:moveTo>
                    <a:pt x="3" y="3"/>
                  </a:moveTo>
                  <a:cubicBezTo>
                    <a:pt x="0" y="5"/>
                    <a:pt x="2" y="11"/>
                    <a:pt x="7" y="15"/>
                  </a:cubicBezTo>
                  <a:cubicBezTo>
                    <a:pt x="12" y="19"/>
                    <a:pt x="17" y="21"/>
                    <a:pt x="20" y="18"/>
                  </a:cubicBezTo>
                  <a:cubicBezTo>
                    <a:pt x="22" y="16"/>
                    <a:pt x="20" y="10"/>
                    <a:pt x="15" y="6"/>
                  </a:cubicBezTo>
                  <a:cubicBezTo>
                    <a:pt x="11" y="2"/>
                    <a:pt x="5" y="0"/>
                    <a:pt x="3"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7" name="Freeform 464">
              <a:extLst>
                <a:ext uri="{FF2B5EF4-FFF2-40B4-BE49-F238E27FC236}">
                  <a16:creationId xmlns:a16="http://schemas.microsoft.com/office/drawing/2014/main" xmlns="" id="{EBB1AEFC-A933-406C-AE04-F38E078754E6}"/>
                </a:ext>
              </a:extLst>
            </p:cNvPr>
            <p:cNvSpPr/>
            <p:nvPr/>
          </p:nvSpPr>
          <p:spPr bwMode="auto">
            <a:xfrm>
              <a:off x="8996" y="3333"/>
              <a:ext cx="88" cy="96"/>
            </a:xfrm>
            <a:custGeom>
              <a:avLst/>
              <a:gdLst>
                <a:gd name="T0" fmla="*/ 52 w 75"/>
                <a:gd name="T1" fmla="*/ 67 h 82"/>
                <a:gd name="T2" fmla="*/ 75 w 75"/>
                <a:gd name="T3" fmla="*/ 60 h 82"/>
                <a:gd name="T4" fmla="*/ 44 w 75"/>
                <a:gd name="T5" fmla="*/ 82 h 82"/>
                <a:gd name="T6" fmla="*/ 2 w 75"/>
                <a:gd name="T7" fmla="*/ 12 h 82"/>
                <a:gd name="T8" fmla="*/ 4 w 75"/>
                <a:gd name="T9" fmla="*/ 0 h 82"/>
                <a:gd name="T10" fmla="*/ 52 w 75"/>
                <a:gd name="T11" fmla="*/ 67 h 82"/>
              </a:gdLst>
              <a:ahLst/>
              <a:cxnLst>
                <a:cxn ang="0">
                  <a:pos x="T0" y="T1"/>
                </a:cxn>
                <a:cxn ang="0">
                  <a:pos x="T2" y="T3"/>
                </a:cxn>
                <a:cxn ang="0">
                  <a:pos x="T4" y="T5"/>
                </a:cxn>
                <a:cxn ang="0">
                  <a:pos x="T6" y="T7"/>
                </a:cxn>
                <a:cxn ang="0">
                  <a:pos x="T8" y="T9"/>
                </a:cxn>
                <a:cxn ang="0">
                  <a:pos x="T10" y="T11"/>
                </a:cxn>
              </a:cxnLst>
              <a:rect l="0" t="0" r="r" b="b"/>
              <a:pathLst>
                <a:path w="75" h="82">
                  <a:moveTo>
                    <a:pt x="52" y="67"/>
                  </a:moveTo>
                  <a:cubicBezTo>
                    <a:pt x="58" y="68"/>
                    <a:pt x="68" y="66"/>
                    <a:pt x="75" y="60"/>
                  </a:cubicBezTo>
                  <a:cubicBezTo>
                    <a:pt x="60" y="78"/>
                    <a:pt x="51" y="82"/>
                    <a:pt x="44" y="82"/>
                  </a:cubicBezTo>
                  <a:cubicBezTo>
                    <a:pt x="27" y="81"/>
                    <a:pt x="0" y="37"/>
                    <a:pt x="2" y="12"/>
                  </a:cubicBezTo>
                  <a:cubicBezTo>
                    <a:pt x="2" y="8"/>
                    <a:pt x="3" y="4"/>
                    <a:pt x="4" y="0"/>
                  </a:cubicBezTo>
                  <a:cubicBezTo>
                    <a:pt x="3" y="33"/>
                    <a:pt x="23" y="62"/>
                    <a:pt x="52" y="67"/>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8" name="Freeform 465">
              <a:extLst>
                <a:ext uri="{FF2B5EF4-FFF2-40B4-BE49-F238E27FC236}">
                  <a16:creationId xmlns:a16="http://schemas.microsoft.com/office/drawing/2014/main" xmlns="" id="{52E84E38-945A-43E3-A3B7-C25566817335}"/>
                </a:ext>
              </a:extLst>
            </p:cNvPr>
            <p:cNvSpPr/>
            <p:nvPr/>
          </p:nvSpPr>
          <p:spPr bwMode="auto">
            <a:xfrm>
              <a:off x="9038" y="3426"/>
              <a:ext cx="18"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2" y="0"/>
                    <a:pt x="8" y="0"/>
                  </a:cubicBezTo>
                  <a:cubicBezTo>
                    <a:pt x="5" y="0"/>
                    <a:pt x="0" y="10"/>
                    <a:pt x="1" y="11"/>
                  </a:cubicBezTo>
                  <a:lnTo>
                    <a:pt x="14" y="12"/>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9" name="Freeform 466">
              <a:extLst>
                <a:ext uri="{FF2B5EF4-FFF2-40B4-BE49-F238E27FC236}">
                  <a16:creationId xmlns:a16="http://schemas.microsoft.com/office/drawing/2014/main" xmlns="" id="{D17BF526-C5AC-4567-9FCE-1C7FCCDBE8F4}"/>
                </a:ext>
              </a:extLst>
            </p:cNvPr>
            <p:cNvSpPr/>
            <p:nvPr/>
          </p:nvSpPr>
          <p:spPr bwMode="auto">
            <a:xfrm>
              <a:off x="12489" y="3787"/>
              <a:ext cx="168" cy="757"/>
            </a:xfrm>
            <a:custGeom>
              <a:avLst/>
              <a:gdLst>
                <a:gd name="T0" fmla="*/ 2 w 145"/>
                <a:gd name="T1" fmla="*/ 652 h 652"/>
                <a:gd name="T2" fmla="*/ 2 w 145"/>
                <a:gd name="T3" fmla="*/ 652 h 652"/>
                <a:gd name="T4" fmla="*/ 0 w 145"/>
                <a:gd name="T5" fmla="*/ 650 h 652"/>
                <a:gd name="T6" fmla="*/ 92 w 145"/>
                <a:gd name="T7" fmla="*/ 305 h 652"/>
                <a:gd name="T8" fmla="*/ 136 w 145"/>
                <a:gd name="T9" fmla="*/ 2 h 652"/>
                <a:gd name="T10" fmla="*/ 137 w 145"/>
                <a:gd name="T11" fmla="*/ 0 h 652"/>
                <a:gd name="T12" fmla="*/ 139 w 145"/>
                <a:gd name="T13" fmla="*/ 2 h 652"/>
                <a:gd name="T14" fmla="*/ 96 w 145"/>
                <a:gd name="T15" fmla="*/ 307 h 652"/>
                <a:gd name="T16" fmla="*/ 4 w 145"/>
                <a:gd name="T17" fmla="*/ 651 h 652"/>
                <a:gd name="T18" fmla="*/ 2 w 145"/>
                <a:gd name="T19"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652">
                  <a:moveTo>
                    <a:pt x="2" y="652"/>
                  </a:moveTo>
                  <a:cubicBezTo>
                    <a:pt x="2" y="652"/>
                    <a:pt x="2" y="652"/>
                    <a:pt x="2" y="652"/>
                  </a:cubicBezTo>
                  <a:cubicBezTo>
                    <a:pt x="0" y="650"/>
                    <a:pt x="0" y="650"/>
                    <a:pt x="0" y="650"/>
                  </a:cubicBezTo>
                  <a:cubicBezTo>
                    <a:pt x="1" y="648"/>
                    <a:pt x="44" y="456"/>
                    <a:pt x="92" y="305"/>
                  </a:cubicBezTo>
                  <a:cubicBezTo>
                    <a:pt x="141" y="149"/>
                    <a:pt x="136" y="3"/>
                    <a:pt x="136" y="2"/>
                  </a:cubicBezTo>
                  <a:cubicBezTo>
                    <a:pt x="137" y="0"/>
                    <a:pt x="137" y="0"/>
                    <a:pt x="137" y="0"/>
                  </a:cubicBezTo>
                  <a:cubicBezTo>
                    <a:pt x="139" y="2"/>
                    <a:pt x="139" y="2"/>
                    <a:pt x="139" y="2"/>
                  </a:cubicBezTo>
                  <a:cubicBezTo>
                    <a:pt x="139" y="3"/>
                    <a:pt x="145" y="150"/>
                    <a:pt x="96" y="307"/>
                  </a:cubicBezTo>
                  <a:cubicBezTo>
                    <a:pt x="48" y="457"/>
                    <a:pt x="4" y="649"/>
                    <a:pt x="4" y="651"/>
                  </a:cubicBezTo>
                  <a:lnTo>
                    <a:pt x="2" y="65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0" name="Freeform 467">
              <a:extLst>
                <a:ext uri="{FF2B5EF4-FFF2-40B4-BE49-F238E27FC236}">
                  <a16:creationId xmlns:a16="http://schemas.microsoft.com/office/drawing/2014/main" xmlns="" id="{20BCBFD2-96BE-4BA3-875D-18C5C82E5DC6}"/>
                </a:ext>
              </a:extLst>
            </p:cNvPr>
            <p:cNvSpPr/>
            <p:nvPr/>
          </p:nvSpPr>
          <p:spPr bwMode="auto">
            <a:xfrm>
              <a:off x="12569" y="3612"/>
              <a:ext cx="148" cy="180"/>
            </a:xfrm>
            <a:custGeom>
              <a:avLst/>
              <a:gdLst>
                <a:gd name="T0" fmla="*/ 125 w 128"/>
                <a:gd name="T1" fmla="*/ 60 h 155"/>
                <a:gd name="T2" fmla="*/ 70 w 128"/>
                <a:gd name="T3" fmla="*/ 154 h 155"/>
                <a:gd name="T4" fmla="*/ 2 w 128"/>
                <a:gd name="T5" fmla="*/ 68 h 155"/>
                <a:gd name="T6" fmla="*/ 59 w 128"/>
                <a:gd name="T7" fmla="*/ 2 h 155"/>
                <a:gd name="T8" fmla="*/ 125 w 128"/>
                <a:gd name="T9" fmla="*/ 60 h 155"/>
              </a:gdLst>
              <a:ahLst/>
              <a:cxnLst>
                <a:cxn ang="0">
                  <a:pos x="T0" y="T1"/>
                </a:cxn>
                <a:cxn ang="0">
                  <a:pos x="T2" y="T3"/>
                </a:cxn>
                <a:cxn ang="0">
                  <a:pos x="T4" y="T5"/>
                </a:cxn>
                <a:cxn ang="0">
                  <a:pos x="T6" y="T7"/>
                </a:cxn>
                <a:cxn ang="0">
                  <a:pos x="T8" y="T9"/>
                </a:cxn>
              </a:cxnLst>
              <a:rect l="0" t="0" r="r" b="b"/>
              <a:pathLst>
                <a:path w="128" h="155">
                  <a:moveTo>
                    <a:pt x="125" y="60"/>
                  </a:moveTo>
                  <a:cubicBezTo>
                    <a:pt x="128" y="94"/>
                    <a:pt x="92" y="152"/>
                    <a:pt x="70" y="154"/>
                  </a:cubicBezTo>
                  <a:cubicBezTo>
                    <a:pt x="44" y="155"/>
                    <a:pt x="4" y="102"/>
                    <a:pt x="2" y="68"/>
                  </a:cubicBezTo>
                  <a:cubicBezTo>
                    <a:pt x="0" y="34"/>
                    <a:pt x="25" y="4"/>
                    <a:pt x="59" y="2"/>
                  </a:cubicBezTo>
                  <a:cubicBezTo>
                    <a:pt x="94" y="0"/>
                    <a:pt x="123" y="25"/>
                    <a:pt x="125" y="60"/>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1" name="Freeform 468">
              <a:extLst>
                <a:ext uri="{FF2B5EF4-FFF2-40B4-BE49-F238E27FC236}">
                  <a16:creationId xmlns:a16="http://schemas.microsoft.com/office/drawing/2014/main" xmlns="" id="{43307C32-006F-4BB1-B5A8-98A9A136A0A0}"/>
                </a:ext>
              </a:extLst>
            </p:cNvPr>
            <p:cNvSpPr/>
            <p:nvPr/>
          </p:nvSpPr>
          <p:spPr bwMode="auto">
            <a:xfrm>
              <a:off x="12576" y="3623"/>
              <a:ext cx="100" cy="86"/>
            </a:xfrm>
            <a:custGeom>
              <a:avLst/>
              <a:gdLst>
                <a:gd name="T0" fmla="*/ 86 w 86"/>
                <a:gd name="T1" fmla="*/ 9 h 74"/>
                <a:gd name="T2" fmla="*/ 54 w 86"/>
                <a:gd name="T3" fmla="*/ 1 h 74"/>
                <a:gd name="T4" fmla="*/ 3 w 86"/>
                <a:gd name="T5" fmla="*/ 60 h 74"/>
                <a:gd name="T6" fmla="*/ 5 w 86"/>
                <a:gd name="T7" fmla="*/ 73 h 74"/>
                <a:gd name="T8" fmla="*/ 29 w 86"/>
                <a:gd name="T9" fmla="*/ 72 h 74"/>
                <a:gd name="T10" fmla="*/ 86 w 86"/>
                <a:gd name="T11" fmla="*/ 9 h 74"/>
              </a:gdLst>
              <a:ahLst/>
              <a:cxnLst>
                <a:cxn ang="0">
                  <a:pos x="T0" y="T1"/>
                </a:cxn>
                <a:cxn ang="0">
                  <a:pos x="T2" y="T3"/>
                </a:cxn>
                <a:cxn ang="0">
                  <a:pos x="T4" y="T5"/>
                </a:cxn>
                <a:cxn ang="0">
                  <a:pos x="T6" y="T7"/>
                </a:cxn>
                <a:cxn ang="0">
                  <a:pos x="T8" y="T9"/>
                </a:cxn>
                <a:cxn ang="0">
                  <a:pos x="T10" y="T11"/>
                </a:cxn>
              </a:cxnLst>
              <a:rect l="0" t="0" r="r" b="b"/>
              <a:pathLst>
                <a:path w="86" h="74">
                  <a:moveTo>
                    <a:pt x="86" y="9"/>
                  </a:moveTo>
                  <a:cubicBezTo>
                    <a:pt x="76" y="3"/>
                    <a:pt x="65" y="0"/>
                    <a:pt x="54" y="1"/>
                  </a:cubicBezTo>
                  <a:cubicBezTo>
                    <a:pt x="24" y="3"/>
                    <a:pt x="0" y="29"/>
                    <a:pt x="3" y="60"/>
                  </a:cubicBezTo>
                  <a:cubicBezTo>
                    <a:pt x="3" y="64"/>
                    <a:pt x="4" y="68"/>
                    <a:pt x="5" y="73"/>
                  </a:cubicBezTo>
                  <a:cubicBezTo>
                    <a:pt x="13" y="74"/>
                    <a:pt x="21" y="74"/>
                    <a:pt x="29" y="72"/>
                  </a:cubicBezTo>
                  <a:cubicBezTo>
                    <a:pt x="61" y="66"/>
                    <a:pt x="83" y="39"/>
                    <a:pt x="86" y="9"/>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2" name="Freeform 469">
              <a:extLst>
                <a:ext uri="{FF2B5EF4-FFF2-40B4-BE49-F238E27FC236}">
                  <a16:creationId xmlns:a16="http://schemas.microsoft.com/office/drawing/2014/main" xmlns="" id="{C247BAEB-080A-4A80-8A1C-2060D6A4CB2F}"/>
                </a:ext>
              </a:extLst>
            </p:cNvPr>
            <p:cNvSpPr/>
            <p:nvPr/>
          </p:nvSpPr>
          <p:spPr bwMode="auto">
            <a:xfrm>
              <a:off x="12598" y="3638"/>
              <a:ext cx="33" cy="33"/>
            </a:xfrm>
            <a:custGeom>
              <a:avLst/>
              <a:gdLst>
                <a:gd name="T0" fmla="*/ 26 w 29"/>
                <a:gd name="T1" fmla="*/ 4 h 29"/>
                <a:gd name="T2" fmla="*/ 20 w 29"/>
                <a:gd name="T3" fmla="*/ 21 h 29"/>
                <a:gd name="T4" fmla="*/ 3 w 29"/>
                <a:gd name="T5" fmla="*/ 25 h 29"/>
                <a:gd name="T6" fmla="*/ 8 w 29"/>
                <a:gd name="T7" fmla="*/ 8 h 29"/>
                <a:gd name="T8" fmla="*/ 26 w 29"/>
                <a:gd name="T9" fmla="*/ 4 h 29"/>
              </a:gdLst>
              <a:ahLst/>
              <a:cxnLst>
                <a:cxn ang="0">
                  <a:pos x="T0" y="T1"/>
                </a:cxn>
                <a:cxn ang="0">
                  <a:pos x="T2" y="T3"/>
                </a:cxn>
                <a:cxn ang="0">
                  <a:pos x="T4" y="T5"/>
                </a:cxn>
                <a:cxn ang="0">
                  <a:pos x="T6" y="T7"/>
                </a:cxn>
                <a:cxn ang="0">
                  <a:pos x="T8" y="T9"/>
                </a:cxn>
              </a:cxnLst>
              <a:rect l="0" t="0" r="r" b="b"/>
              <a:pathLst>
                <a:path w="29" h="29">
                  <a:moveTo>
                    <a:pt x="26" y="4"/>
                  </a:moveTo>
                  <a:cubicBezTo>
                    <a:pt x="29" y="7"/>
                    <a:pt x="26" y="15"/>
                    <a:pt x="20" y="21"/>
                  </a:cubicBezTo>
                  <a:cubicBezTo>
                    <a:pt x="14" y="27"/>
                    <a:pt x="6" y="29"/>
                    <a:pt x="3" y="25"/>
                  </a:cubicBezTo>
                  <a:cubicBezTo>
                    <a:pt x="0" y="22"/>
                    <a:pt x="2" y="14"/>
                    <a:pt x="8" y="8"/>
                  </a:cubicBezTo>
                  <a:cubicBezTo>
                    <a:pt x="15" y="2"/>
                    <a:pt x="22" y="0"/>
                    <a:pt x="26" y="4"/>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3" name="Freeform 470">
              <a:extLst>
                <a:ext uri="{FF2B5EF4-FFF2-40B4-BE49-F238E27FC236}">
                  <a16:creationId xmlns:a16="http://schemas.microsoft.com/office/drawing/2014/main" xmlns="" id="{98498E4B-7C6A-4E18-8A2A-262788FF8490}"/>
                </a:ext>
              </a:extLst>
            </p:cNvPr>
            <p:cNvSpPr/>
            <p:nvPr/>
          </p:nvSpPr>
          <p:spPr bwMode="auto">
            <a:xfrm>
              <a:off x="12601" y="3663"/>
              <a:ext cx="116" cy="128"/>
            </a:xfrm>
            <a:custGeom>
              <a:avLst/>
              <a:gdLst>
                <a:gd name="T0" fmla="*/ 30 w 100"/>
                <a:gd name="T1" fmla="*/ 90 h 110"/>
                <a:gd name="T2" fmla="*/ 0 w 100"/>
                <a:gd name="T3" fmla="*/ 81 h 110"/>
                <a:gd name="T4" fmla="*/ 42 w 100"/>
                <a:gd name="T5" fmla="*/ 110 h 110"/>
                <a:gd name="T6" fmla="*/ 97 w 100"/>
                <a:gd name="T7" fmla="*/ 16 h 110"/>
                <a:gd name="T8" fmla="*/ 94 w 100"/>
                <a:gd name="T9" fmla="*/ 0 h 110"/>
                <a:gd name="T10" fmla="*/ 30 w 100"/>
                <a:gd name="T11" fmla="*/ 90 h 110"/>
              </a:gdLst>
              <a:ahLst/>
              <a:cxnLst>
                <a:cxn ang="0">
                  <a:pos x="T0" y="T1"/>
                </a:cxn>
                <a:cxn ang="0">
                  <a:pos x="T2" y="T3"/>
                </a:cxn>
                <a:cxn ang="0">
                  <a:pos x="T4" y="T5"/>
                </a:cxn>
                <a:cxn ang="0">
                  <a:pos x="T6" y="T7"/>
                </a:cxn>
                <a:cxn ang="0">
                  <a:pos x="T8" y="T9"/>
                </a:cxn>
                <a:cxn ang="0">
                  <a:pos x="T10" y="T11"/>
                </a:cxn>
              </a:cxnLst>
              <a:rect l="0" t="0" r="r" b="b"/>
              <a:pathLst>
                <a:path w="100" h="110">
                  <a:moveTo>
                    <a:pt x="30" y="90"/>
                  </a:moveTo>
                  <a:cubicBezTo>
                    <a:pt x="22" y="91"/>
                    <a:pt x="9" y="89"/>
                    <a:pt x="0" y="81"/>
                  </a:cubicBezTo>
                  <a:cubicBezTo>
                    <a:pt x="19" y="104"/>
                    <a:pt x="32" y="110"/>
                    <a:pt x="42" y="110"/>
                  </a:cubicBezTo>
                  <a:cubicBezTo>
                    <a:pt x="64" y="108"/>
                    <a:pt x="100" y="50"/>
                    <a:pt x="97" y="16"/>
                  </a:cubicBezTo>
                  <a:cubicBezTo>
                    <a:pt x="97" y="10"/>
                    <a:pt x="96" y="5"/>
                    <a:pt x="94" y="0"/>
                  </a:cubicBezTo>
                  <a:cubicBezTo>
                    <a:pt x="96" y="44"/>
                    <a:pt x="69" y="83"/>
                    <a:pt x="30" y="90"/>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4" name="Freeform 471">
              <a:extLst>
                <a:ext uri="{FF2B5EF4-FFF2-40B4-BE49-F238E27FC236}">
                  <a16:creationId xmlns:a16="http://schemas.microsoft.com/office/drawing/2014/main" xmlns="" id="{549A22A6-41A1-4EDE-9309-0A9671F8985C}"/>
                </a:ext>
              </a:extLst>
            </p:cNvPr>
            <p:cNvSpPr/>
            <p:nvPr/>
          </p:nvSpPr>
          <p:spPr bwMode="auto">
            <a:xfrm>
              <a:off x="12637" y="3788"/>
              <a:ext cx="24" cy="18"/>
            </a:xfrm>
            <a:custGeom>
              <a:avLst/>
              <a:gdLst>
                <a:gd name="T0" fmla="*/ 1 w 20"/>
                <a:gd name="T1" fmla="*/ 16 h 16"/>
                <a:gd name="T2" fmla="*/ 10 w 20"/>
                <a:gd name="T3" fmla="*/ 1 h 16"/>
                <a:gd name="T4" fmla="*/ 19 w 20"/>
                <a:gd name="T5" fmla="*/ 15 h 16"/>
                <a:gd name="T6" fmla="*/ 1 w 20"/>
                <a:gd name="T7" fmla="*/ 16 h 16"/>
              </a:gdLst>
              <a:ahLst/>
              <a:cxnLst>
                <a:cxn ang="0">
                  <a:pos x="T0" y="T1"/>
                </a:cxn>
                <a:cxn ang="0">
                  <a:pos x="T2" y="T3"/>
                </a:cxn>
                <a:cxn ang="0">
                  <a:pos x="T4" y="T5"/>
                </a:cxn>
                <a:cxn ang="0">
                  <a:pos x="T6" y="T7"/>
                </a:cxn>
              </a:cxnLst>
              <a:rect l="0" t="0" r="r" b="b"/>
              <a:pathLst>
                <a:path w="20" h="16">
                  <a:moveTo>
                    <a:pt x="1" y="16"/>
                  </a:moveTo>
                  <a:cubicBezTo>
                    <a:pt x="0" y="15"/>
                    <a:pt x="5" y="1"/>
                    <a:pt x="10" y="1"/>
                  </a:cubicBezTo>
                  <a:cubicBezTo>
                    <a:pt x="14" y="0"/>
                    <a:pt x="20" y="14"/>
                    <a:pt x="19" y="15"/>
                  </a:cubicBezTo>
                  <a:lnTo>
                    <a:pt x="1" y="16"/>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5" name="Freeform 472">
              <a:extLst>
                <a:ext uri="{FF2B5EF4-FFF2-40B4-BE49-F238E27FC236}">
                  <a16:creationId xmlns:a16="http://schemas.microsoft.com/office/drawing/2014/main" xmlns="" id="{51879B4F-86B8-424D-B73A-9AE4FAFE06EC}"/>
                </a:ext>
              </a:extLst>
            </p:cNvPr>
            <p:cNvSpPr/>
            <p:nvPr/>
          </p:nvSpPr>
          <p:spPr bwMode="auto">
            <a:xfrm>
              <a:off x="9383" y="4070"/>
              <a:ext cx="146" cy="660"/>
            </a:xfrm>
            <a:custGeom>
              <a:avLst/>
              <a:gdLst>
                <a:gd name="T0" fmla="*/ 125 w 126"/>
                <a:gd name="T1" fmla="*/ 568 h 568"/>
                <a:gd name="T2" fmla="*/ 125 w 126"/>
                <a:gd name="T3" fmla="*/ 568 h 568"/>
                <a:gd name="T4" fmla="*/ 126 w 126"/>
                <a:gd name="T5" fmla="*/ 567 h 568"/>
                <a:gd name="T6" fmla="*/ 47 w 126"/>
                <a:gd name="T7" fmla="*/ 266 h 568"/>
                <a:gd name="T8" fmla="*/ 9 w 126"/>
                <a:gd name="T9" fmla="*/ 2 h 568"/>
                <a:gd name="T10" fmla="*/ 7 w 126"/>
                <a:gd name="T11" fmla="*/ 0 h 568"/>
                <a:gd name="T12" fmla="*/ 5 w 126"/>
                <a:gd name="T13" fmla="*/ 2 h 568"/>
                <a:gd name="T14" fmla="*/ 44 w 126"/>
                <a:gd name="T15" fmla="*/ 267 h 568"/>
                <a:gd name="T16" fmla="*/ 123 w 126"/>
                <a:gd name="T17" fmla="*/ 567 h 568"/>
                <a:gd name="T18" fmla="*/ 125 w 126"/>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568">
                  <a:moveTo>
                    <a:pt x="125" y="568"/>
                  </a:moveTo>
                  <a:cubicBezTo>
                    <a:pt x="125" y="568"/>
                    <a:pt x="125" y="568"/>
                    <a:pt x="125" y="568"/>
                  </a:cubicBezTo>
                  <a:cubicBezTo>
                    <a:pt x="126" y="567"/>
                    <a:pt x="126" y="567"/>
                    <a:pt x="126" y="567"/>
                  </a:cubicBezTo>
                  <a:cubicBezTo>
                    <a:pt x="126" y="565"/>
                    <a:pt x="88" y="398"/>
                    <a:pt x="47" y="266"/>
                  </a:cubicBezTo>
                  <a:cubicBezTo>
                    <a:pt x="4" y="130"/>
                    <a:pt x="8" y="3"/>
                    <a:pt x="9" y="2"/>
                  </a:cubicBezTo>
                  <a:cubicBezTo>
                    <a:pt x="7" y="0"/>
                    <a:pt x="7" y="0"/>
                    <a:pt x="7" y="0"/>
                  </a:cubicBezTo>
                  <a:cubicBezTo>
                    <a:pt x="5" y="2"/>
                    <a:pt x="5" y="2"/>
                    <a:pt x="5" y="2"/>
                  </a:cubicBezTo>
                  <a:cubicBezTo>
                    <a:pt x="5" y="3"/>
                    <a:pt x="0" y="131"/>
                    <a:pt x="44" y="267"/>
                  </a:cubicBezTo>
                  <a:cubicBezTo>
                    <a:pt x="85" y="399"/>
                    <a:pt x="123" y="566"/>
                    <a:pt x="123" y="567"/>
                  </a:cubicBezTo>
                  <a:lnTo>
                    <a:pt x="125" y="568"/>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6" name="Freeform 473">
              <a:extLst>
                <a:ext uri="{FF2B5EF4-FFF2-40B4-BE49-F238E27FC236}">
                  <a16:creationId xmlns:a16="http://schemas.microsoft.com/office/drawing/2014/main" xmlns="" id="{8A7072F1-F67F-4006-839A-DE543024485F}"/>
                </a:ext>
              </a:extLst>
            </p:cNvPr>
            <p:cNvSpPr/>
            <p:nvPr/>
          </p:nvSpPr>
          <p:spPr bwMode="auto">
            <a:xfrm>
              <a:off x="9331" y="3918"/>
              <a:ext cx="130" cy="158"/>
            </a:xfrm>
            <a:custGeom>
              <a:avLst/>
              <a:gdLst>
                <a:gd name="T0" fmla="*/ 2 w 112"/>
                <a:gd name="T1" fmla="*/ 52 h 136"/>
                <a:gd name="T2" fmla="*/ 51 w 112"/>
                <a:gd name="T3" fmla="*/ 134 h 136"/>
                <a:gd name="T4" fmla="*/ 110 w 112"/>
                <a:gd name="T5" fmla="*/ 60 h 136"/>
                <a:gd name="T6" fmla="*/ 60 w 112"/>
                <a:gd name="T7" fmla="*/ 2 h 136"/>
                <a:gd name="T8" fmla="*/ 2 w 112"/>
                <a:gd name="T9" fmla="*/ 52 h 136"/>
              </a:gdLst>
              <a:ahLst/>
              <a:cxnLst>
                <a:cxn ang="0">
                  <a:pos x="T0" y="T1"/>
                </a:cxn>
                <a:cxn ang="0">
                  <a:pos x="T2" y="T3"/>
                </a:cxn>
                <a:cxn ang="0">
                  <a:pos x="T4" y="T5"/>
                </a:cxn>
                <a:cxn ang="0">
                  <a:pos x="T6" y="T7"/>
                </a:cxn>
                <a:cxn ang="0">
                  <a:pos x="T8" y="T9"/>
                </a:cxn>
              </a:cxnLst>
              <a:rect l="0" t="0" r="r" b="b"/>
              <a:pathLst>
                <a:path w="112" h="136">
                  <a:moveTo>
                    <a:pt x="2" y="52"/>
                  </a:moveTo>
                  <a:cubicBezTo>
                    <a:pt x="0" y="82"/>
                    <a:pt x="31" y="133"/>
                    <a:pt x="51" y="134"/>
                  </a:cubicBezTo>
                  <a:cubicBezTo>
                    <a:pt x="73" y="136"/>
                    <a:pt x="108" y="89"/>
                    <a:pt x="110" y="60"/>
                  </a:cubicBezTo>
                  <a:cubicBezTo>
                    <a:pt x="112" y="30"/>
                    <a:pt x="90" y="4"/>
                    <a:pt x="60" y="2"/>
                  </a:cubicBezTo>
                  <a:cubicBezTo>
                    <a:pt x="30" y="0"/>
                    <a:pt x="4" y="23"/>
                    <a:pt x="2" y="52"/>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7" name="Freeform 474">
              <a:extLst>
                <a:ext uri="{FF2B5EF4-FFF2-40B4-BE49-F238E27FC236}">
                  <a16:creationId xmlns:a16="http://schemas.microsoft.com/office/drawing/2014/main" xmlns="" id="{30A8285A-6BC5-4293-A27A-0DD2B96C0774}"/>
                </a:ext>
              </a:extLst>
            </p:cNvPr>
            <p:cNvSpPr/>
            <p:nvPr/>
          </p:nvSpPr>
          <p:spPr bwMode="auto">
            <a:xfrm>
              <a:off x="9368" y="3928"/>
              <a:ext cx="86" cy="75"/>
            </a:xfrm>
            <a:custGeom>
              <a:avLst/>
              <a:gdLst>
                <a:gd name="T0" fmla="*/ 0 w 74"/>
                <a:gd name="T1" fmla="*/ 7 h 64"/>
                <a:gd name="T2" fmla="*/ 27 w 74"/>
                <a:gd name="T3" fmla="*/ 0 h 64"/>
                <a:gd name="T4" fmla="*/ 72 w 74"/>
                <a:gd name="T5" fmla="*/ 51 h 64"/>
                <a:gd name="T6" fmla="*/ 70 w 74"/>
                <a:gd name="T7" fmla="*/ 63 h 64"/>
                <a:gd name="T8" fmla="*/ 49 w 74"/>
                <a:gd name="T9" fmla="*/ 62 h 64"/>
                <a:gd name="T10" fmla="*/ 0 w 74"/>
                <a:gd name="T11" fmla="*/ 7 h 64"/>
              </a:gdLst>
              <a:ahLst/>
              <a:cxnLst>
                <a:cxn ang="0">
                  <a:pos x="T0" y="T1"/>
                </a:cxn>
                <a:cxn ang="0">
                  <a:pos x="T2" y="T3"/>
                </a:cxn>
                <a:cxn ang="0">
                  <a:pos x="T4" y="T5"/>
                </a:cxn>
                <a:cxn ang="0">
                  <a:pos x="T6" y="T7"/>
                </a:cxn>
                <a:cxn ang="0">
                  <a:pos x="T8" y="T9"/>
                </a:cxn>
                <a:cxn ang="0">
                  <a:pos x="T10" y="T11"/>
                </a:cxn>
              </a:cxnLst>
              <a:rect l="0" t="0" r="r" b="b"/>
              <a:pathLst>
                <a:path w="74" h="64">
                  <a:moveTo>
                    <a:pt x="0" y="7"/>
                  </a:moveTo>
                  <a:cubicBezTo>
                    <a:pt x="8" y="2"/>
                    <a:pt x="17" y="0"/>
                    <a:pt x="27" y="0"/>
                  </a:cubicBezTo>
                  <a:cubicBezTo>
                    <a:pt x="54" y="2"/>
                    <a:pt x="74" y="25"/>
                    <a:pt x="72" y="51"/>
                  </a:cubicBezTo>
                  <a:cubicBezTo>
                    <a:pt x="72" y="55"/>
                    <a:pt x="71" y="59"/>
                    <a:pt x="70" y="63"/>
                  </a:cubicBezTo>
                  <a:cubicBezTo>
                    <a:pt x="63" y="64"/>
                    <a:pt x="56" y="64"/>
                    <a:pt x="49" y="62"/>
                  </a:cubicBezTo>
                  <a:cubicBezTo>
                    <a:pt x="22" y="57"/>
                    <a:pt x="2" y="34"/>
                    <a:pt x="0" y="7"/>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8" name="Freeform 475">
              <a:extLst>
                <a:ext uri="{FF2B5EF4-FFF2-40B4-BE49-F238E27FC236}">
                  <a16:creationId xmlns:a16="http://schemas.microsoft.com/office/drawing/2014/main" xmlns="" id="{9843C66B-A039-4E86-A1AE-E2D069097677}"/>
                </a:ext>
              </a:extLst>
            </p:cNvPr>
            <p:cNvSpPr/>
            <p:nvPr/>
          </p:nvSpPr>
          <p:spPr bwMode="auto">
            <a:xfrm>
              <a:off x="9406" y="3941"/>
              <a:ext cx="29" cy="28"/>
            </a:xfrm>
            <a:custGeom>
              <a:avLst/>
              <a:gdLst>
                <a:gd name="T0" fmla="*/ 3 w 25"/>
                <a:gd name="T1" fmla="*/ 3 h 24"/>
                <a:gd name="T2" fmla="*/ 8 w 25"/>
                <a:gd name="T3" fmla="*/ 18 h 24"/>
                <a:gd name="T4" fmla="*/ 23 w 25"/>
                <a:gd name="T5" fmla="*/ 22 h 24"/>
                <a:gd name="T6" fmla="*/ 18 w 25"/>
                <a:gd name="T7" fmla="*/ 7 h 24"/>
                <a:gd name="T8" fmla="*/ 3 w 25"/>
                <a:gd name="T9" fmla="*/ 3 h 24"/>
              </a:gdLst>
              <a:ahLst/>
              <a:cxnLst>
                <a:cxn ang="0">
                  <a:pos x="T0" y="T1"/>
                </a:cxn>
                <a:cxn ang="0">
                  <a:pos x="T2" y="T3"/>
                </a:cxn>
                <a:cxn ang="0">
                  <a:pos x="T4" y="T5"/>
                </a:cxn>
                <a:cxn ang="0">
                  <a:pos x="T6" y="T7"/>
                </a:cxn>
                <a:cxn ang="0">
                  <a:pos x="T8" y="T9"/>
                </a:cxn>
              </a:cxnLst>
              <a:rect l="0" t="0" r="r" b="b"/>
              <a:pathLst>
                <a:path w="25" h="24">
                  <a:moveTo>
                    <a:pt x="3" y="3"/>
                  </a:moveTo>
                  <a:cubicBezTo>
                    <a:pt x="0" y="6"/>
                    <a:pt x="2" y="13"/>
                    <a:pt x="8" y="18"/>
                  </a:cubicBezTo>
                  <a:cubicBezTo>
                    <a:pt x="13" y="23"/>
                    <a:pt x="20" y="24"/>
                    <a:pt x="23" y="22"/>
                  </a:cubicBezTo>
                  <a:cubicBezTo>
                    <a:pt x="25" y="19"/>
                    <a:pt x="23" y="12"/>
                    <a:pt x="18" y="7"/>
                  </a:cubicBezTo>
                  <a:cubicBezTo>
                    <a:pt x="12" y="2"/>
                    <a:pt x="5" y="0"/>
                    <a:pt x="3" y="3"/>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9" name="Freeform 476">
              <a:extLst>
                <a:ext uri="{FF2B5EF4-FFF2-40B4-BE49-F238E27FC236}">
                  <a16:creationId xmlns:a16="http://schemas.microsoft.com/office/drawing/2014/main" xmlns="" id="{87122C08-08C3-4543-AD32-35DA6B65EF06}"/>
                </a:ext>
              </a:extLst>
            </p:cNvPr>
            <p:cNvSpPr/>
            <p:nvPr/>
          </p:nvSpPr>
          <p:spPr bwMode="auto">
            <a:xfrm>
              <a:off x="9331" y="3963"/>
              <a:ext cx="101" cy="112"/>
            </a:xfrm>
            <a:custGeom>
              <a:avLst/>
              <a:gdLst>
                <a:gd name="T0" fmla="*/ 61 w 87"/>
                <a:gd name="T1" fmla="*/ 78 h 96"/>
                <a:gd name="T2" fmla="*/ 87 w 87"/>
                <a:gd name="T3" fmla="*/ 70 h 96"/>
                <a:gd name="T4" fmla="*/ 51 w 87"/>
                <a:gd name="T5" fmla="*/ 95 h 96"/>
                <a:gd name="T6" fmla="*/ 2 w 87"/>
                <a:gd name="T7" fmla="*/ 13 h 96"/>
                <a:gd name="T8" fmla="*/ 5 w 87"/>
                <a:gd name="T9" fmla="*/ 0 h 96"/>
                <a:gd name="T10" fmla="*/ 61 w 87"/>
                <a:gd name="T11" fmla="*/ 78 h 96"/>
              </a:gdLst>
              <a:ahLst/>
              <a:cxnLst>
                <a:cxn ang="0">
                  <a:pos x="T0" y="T1"/>
                </a:cxn>
                <a:cxn ang="0">
                  <a:pos x="T2" y="T3"/>
                </a:cxn>
                <a:cxn ang="0">
                  <a:pos x="T4" y="T5"/>
                </a:cxn>
                <a:cxn ang="0">
                  <a:pos x="T6" y="T7"/>
                </a:cxn>
                <a:cxn ang="0">
                  <a:pos x="T8" y="T9"/>
                </a:cxn>
                <a:cxn ang="0">
                  <a:pos x="T10" y="T11"/>
                </a:cxn>
              </a:cxnLst>
              <a:rect l="0" t="0" r="r" b="b"/>
              <a:pathLst>
                <a:path w="87" h="96">
                  <a:moveTo>
                    <a:pt x="61" y="78"/>
                  </a:moveTo>
                  <a:cubicBezTo>
                    <a:pt x="68" y="80"/>
                    <a:pt x="80" y="77"/>
                    <a:pt x="87" y="70"/>
                  </a:cubicBezTo>
                  <a:cubicBezTo>
                    <a:pt x="71" y="91"/>
                    <a:pt x="60" y="96"/>
                    <a:pt x="51" y="95"/>
                  </a:cubicBezTo>
                  <a:cubicBezTo>
                    <a:pt x="31" y="94"/>
                    <a:pt x="0" y="43"/>
                    <a:pt x="2" y="13"/>
                  </a:cubicBezTo>
                  <a:cubicBezTo>
                    <a:pt x="3" y="9"/>
                    <a:pt x="4" y="4"/>
                    <a:pt x="5" y="0"/>
                  </a:cubicBezTo>
                  <a:cubicBezTo>
                    <a:pt x="4" y="38"/>
                    <a:pt x="27" y="72"/>
                    <a:pt x="61" y="78"/>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0" name="Freeform 477">
              <a:extLst>
                <a:ext uri="{FF2B5EF4-FFF2-40B4-BE49-F238E27FC236}">
                  <a16:creationId xmlns:a16="http://schemas.microsoft.com/office/drawing/2014/main" xmlns="" id="{317FDBDC-2BE9-48AB-8F33-2DC62FD9608B}"/>
                </a:ext>
              </a:extLst>
            </p:cNvPr>
            <p:cNvSpPr/>
            <p:nvPr/>
          </p:nvSpPr>
          <p:spPr bwMode="auto">
            <a:xfrm>
              <a:off x="9381" y="4071"/>
              <a:ext cx="19" cy="16"/>
            </a:xfrm>
            <a:custGeom>
              <a:avLst/>
              <a:gdLst>
                <a:gd name="T0" fmla="*/ 16 w 17"/>
                <a:gd name="T1" fmla="*/ 14 h 14"/>
                <a:gd name="T2" fmla="*/ 9 w 17"/>
                <a:gd name="T3" fmla="*/ 1 h 14"/>
                <a:gd name="T4" fmla="*/ 1 w 17"/>
                <a:gd name="T5" fmla="*/ 14 h 14"/>
                <a:gd name="T6" fmla="*/ 16 w 17"/>
                <a:gd name="T7" fmla="*/ 14 h 14"/>
              </a:gdLst>
              <a:ahLst/>
              <a:cxnLst>
                <a:cxn ang="0">
                  <a:pos x="T0" y="T1"/>
                </a:cxn>
                <a:cxn ang="0">
                  <a:pos x="T2" y="T3"/>
                </a:cxn>
                <a:cxn ang="0">
                  <a:pos x="T4" y="T5"/>
                </a:cxn>
                <a:cxn ang="0">
                  <a:pos x="T6" y="T7"/>
                </a:cxn>
              </a:cxnLst>
              <a:rect l="0" t="0" r="r" b="b"/>
              <a:pathLst>
                <a:path w="17" h="14">
                  <a:moveTo>
                    <a:pt x="16" y="14"/>
                  </a:moveTo>
                  <a:cubicBezTo>
                    <a:pt x="17" y="13"/>
                    <a:pt x="13" y="1"/>
                    <a:pt x="9" y="1"/>
                  </a:cubicBezTo>
                  <a:cubicBezTo>
                    <a:pt x="5" y="0"/>
                    <a:pt x="0" y="12"/>
                    <a:pt x="1" y="14"/>
                  </a:cubicBezTo>
                  <a:lnTo>
                    <a:pt x="16" y="14"/>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1" name="Freeform 478">
              <a:extLst>
                <a:ext uri="{FF2B5EF4-FFF2-40B4-BE49-F238E27FC236}">
                  <a16:creationId xmlns:a16="http://schemas.microsoft.com/office/drawing/2014/main" xmlns="" id="{48B28E6E-90E5-4E38-9770-BC000E6D7D49}"/>
                </a:ext>
              </a:extLst>
            </p:cNvPr>
            <p:cNvSpPr/>
            <p:nvPr/>
          </p:nvSpPr>
          <p:spPr bwMode="auto">
            <a:xfrm>
              <a:off x="8125" y="4122"/>
              <a:ext cx="160" cy="722"/>
            </a:xfrm>
            <a:custGeom>
              <a:avLst/>
              <a:gdLst>
                <a:gd name="T0" fmla="*/ 136 w 138"/>
                <a:gd name="T1" fmla="*/ 621 h 621"/>
                <a:gd name="T2" fmla="*/ 137 w 138"/>
                <a:gd name="T3" fmla="*/ 621 h 621"/>
                <a:gd name="T4" fmla="*/ 138 w 138"/>
                <a:gd name="T5" fmla="*/ 619 h 621"/>
                <a:gd name="T6" fmla="*/ 51 w 138"/>
                <a:gd name="T7" fmla="*/ 291 h 621"/>
                <a:gd name="T8" fmla="*/ 9 w 138"/>
                <a:gd name="T9" fmla="*/ 1 h 621"/>
                <a:gd name="T10" fmla="*/ 7 w 138"/>
                <a:gd name="T11" fmla="*/ 0 h 621"/>
                <a:gd name="T12" fmla="*/ 6 w 138"/>
                <a:gd name="T13" fmla="*/ 1 h 621"/>
                <a:gd name="T14" fmla="*/ 47 w 138"/>
                <a:gd name="T15" fmla="*/ 292 h 621"/>
                <a:gd name="T16" fmla="*/ 134 w 138"/>
                <a:gd name="T17" fmla="*/ 619 h 621"/>
                <a:gd name="T18" fmla="*/ 136 w 138"/>
                <a:gd name="T19"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621">
                  <a:moveTo>
                    <a:pt x="136" y="621"/>
                  </a:moveTo>
                  <a:cubicBezTo>
                    <a:pt x="137" y="621"/>
                    <a:pt x="137" y="621"/>
                    <a:pt x="137" y="621"/>
                  </a:cubicBezTo>
                  <a:cubicBezTo>
                    <a:pt x="138" y="619"/>
                    <a:pt x="138" y="619"/>
                    <a:pt x="138" y="619"/>
                  </a:cubicBezTo>
                  <a:cubicBezTo>
                    <a:pt x="137" y="617"/>
                    <a:pt x="96" y="434"/>
                    <a:pt x="51" y="291"/>
                  </a:cubicBezTo>
                  <a:cubicBezTo>
                    <a:pt x="4" y="142"/>
                    <a:pt x="9" y="3"/>
                    <a:pt x="9" y="1"/>
                  </a:cubicBezTo>
                  <a:cubicBezTo>
                    <a:pt x="7" y="0"/>
                    <a:pt x="7" y="0"/>
                    <a:pt x="7" y="0"/>
                  </a:cubicBezTo>
                  <a:cubicBezTo>
                    <a:pt x="6" y="1"/>
                    <a:pt x="6" y="1"/>
                    <a:pt x="6" y="1"/>
                  </a:cubicBezTo>
                  <a:cubicBezTo>
                    <a:pt x="5" y="3"/>
                    <a:pt x="0" y="142"/>
                    <a:pt x="47" y="292"/>
                  </a:cubicBezTo>
                  <a:cubicBezTo>
                    <a:pt x="93" y="435"/>
                    <a:pt x="134" y="618"/>
                    <a:pt x="134" y="619"/>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2" name="Freeform 479">
              <a:extLst>
                <a:ext uri="{FF2B5EF4-FFF2-40B4-BE49-F238E27FC236}">
                  <a16:creationId xmlns:a16="http://schemas.microsoft.com/office/drawing/2014/main" xmlns="" id="{4843591B-9398-4EFB-8857-5C5457394821}"/>
                </a:ext>
              </a:extLst>
            </p:cNvPr>
            <p:cNvSpPr/>
            <p:nvPr/>
          </p:nvSpPr>
          <p:spPr bwMode="auto">
            <a:xfrm>
              <a:off x="8068" y="3956"/>
              <a:ext cx="142" cy="172"/>
            </a:xfrm>
            <a:custGeom>
              <a:avLst/>
              <a:gdLst>
                <a:gd name="T0" fmla="*/ 2 w 122"/>
                <a:gd name="T1" fmla="*/ 57 h 148"/>
                <a:gd name="T2" fmla="*/ 55 w 122"/>
                <a:gd name="T3" fmla="*/ 146 h 148"/>
                <a:gd name="T4" fmla="*/ 120 w 122"/>
                <a:gd name="T5" fmla="*/ 64 h 148"/>
                <a:gd name="T6" fmla="*/ 65 w 122"/>
                <a:gd name="T7" fmla="*/ 2 h 148"/>
                <a:gd name="T8" fmla="*/ 2 w 122"/>
                <a:gd name="T9" fmla="*/ 57 h 148"/>
              </a:gdLst>
              <a:ahLst/>
              <a:cxnLst>
                <a:cxn ang="0">
                  <a:pos x="T0" y="T1"/>
                </a:cxn>
                <a:cxn ang="0">
                  <a:pos x="T2" y="T3"/>
                </a:cxn>
                <a:cxn ang="0">
                  <a:pos x="T4" y="T5"/>
                </a:cxn>
                <a:cxn ang="0">
                  <a:pos x="T6" y="T7"/>
                </a:cxn>
                <a:cxn ang="0">
                  <a:pos x="T8" y="T9"/>
                </a:cxn>
              </a:cxnLst>
              <a:rect l="0" t="0" r="r" b="b"/>
              <a:pathLst>
                <a:path w="122" h="148">
                  <a:moveTo>
                    <a:pt x="2" y="57"/>
                  </a:moveTo>
                  <a:cubicBezTo>
                    <a:pt x="0" y="89"/>
                    <a:pt x="34" y="145"/>
                    <a:pt x="55" y="146"/>
                  </a:cubicBezTo>
                  <a:cubicBezTo>
                    <a:pt x="80" y="148"/>
                    <a:pt x="118" y="97"/>
                    <a:pt x="120" y="64"/>
                  </a:cubicBezTo>
                  <a:cubicBezTo>
                    <a:pt x="122" y="32"/>
                    <a:pt x="97" y="4"/>
                    <a:pt x="65" y="2"/>
                  </a:cubicBezTo>
                  <a:cubicBezTo>
                    <a:pt x="32" y="0"/>
                    <a:pt x="4" y="24"/>
                    <a:pt x="2" y="57"/>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3" name="Freeform 480">
              <a:extLst>
                <a:ext uri="{FF2B5EF4-FFF2-40B4-BE49-F238E27FC236}">
                  <a16:creationId xmlns:a16="http://schemas.microsoft.com/office/drawing/2014/main" xmlns="" id="{05319F9D-6898-4248-BB76-DD45B6FD20C2}"/>
                </a:ext>
              </a:extLst>
            </p:cNvPr>
            <p:cNvSpPr/>
            <p:nvPr/>
          </p:nvSpPr>
          <p:spPr bwMode="auto">
            <a:xfrm>
              <a:off x="8107" y="3967"/>
              <a:ext cx="94" cy="81"/>
            </a:xfrm>
            <a:custGeom>
              <a:avLst/>
              <a:gdLst>
                <a:gd name="T0" fmla="*/ 0 w 81"/>
                <a:gd name="T1" fmla="*/ 8 h 70"/>
                <a:gd name="T2" fmla="*/ 30 w 81"/>
                <a:gd name="T3" fmla="*/ 0 h 70"/>
                <a:gd name="T4" fmla="*/ 79 w 81"/>
                <a:gd name="T5" fmla="*/ 56 h 70"/>
                <a:gd name="T6" fmla="*/ 77 w 81"/>
                <a:gd name="T7" fmla="*/ 69 h 70"/>
                <a:gd name="T8" fmla="*/ 55 w 81"/>
                <a:gd name="T9" fmla="*/ 68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9" y="2"/>
                    <a:pt x="19" y="0"/>
                    <a:pt x="30" y="0"/>
                  </a:cubicBezTo>
                  <a:cubicBezTo>
                    <a:pt x="59" y="2"/>
                    <a:pt x="81" y="27"/>
                    <a:pt x="79" y="56"/>
                  </a:cubicBezTo>
                  <a:cubicBezTo>
                    <a:pt x="79" y="60"/>
                    <a:pt x="78" y="64"/>
                    <a:pt x="77" y="69"/>
                  </a:cubicBezTo>
                  <a:cubicBezTo>
                    <a:pt x="70" y="70"/>
                    <a:pt x="62" y="70"/>
                    <a:pt x="55" y="68"/>
                  </a:cubicBezTo>
                  <a:cubicBezTo>
                    <a:pt x="24" y="62"/>
                    <a:pt x="3" y="37"/>
                    <a:pt x="0" y="8"/>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4" name="Freeform 481">
              <a:extLst>
                <a:ext uri="{FF2B5EF4-FFF2-40B4-BE49-F238E27FC236}">
                  <a16:creationId xmlns:a16="http://schemas.microsoft.com/office/drawing/2014/main" xmlns="" id="{401A38D5-01DE-4054-AAF9-EA7813BC7769}"/>
                </a:ext>
              </a:extLst>
            </p:cNvPr>
            <p:cNvSpPr/>
            <p:nvPr/>
          </p:nvSpPr>
          <p:spPr bwMode="auto">
            <a:xfrm>
              <a:off x="8149" y="3981"/>
              <a:ext cx="33" cy="31"/>
            </a:xfrm>
            <a:custGeom>
              <a:avLst/>
              <a:gdLst>
                <a:gd name="T0" fmla="*/ 3 w 28"/>
                <a:gd name="T1" fmla="*/ 4 h 27"/>
                <a:gd name="T2" fmla="*/ 9 w 28"/>
                <a:gd name="T3" fmla="*/ 19 h 27"/>
                <a:gd name="T4" fmla="*/ 25 w 28"/>
                <a:gd name="T5" fmla="*/ 24 h 27"/>
                <a:gd name="T6" fmla="*/ 20 w 28"/>
                <a:gd name="T7" fmla="*/ 8 h 27"/>
                <a:gd name="T8" fmla="*/ 3 w 28"/>
                <a:gd name="T9" fmla="*/ 4 h 27"/>
              </a:gdLst>
              <a:ahLst/>
              <a:cxnLst>
                <a:cxn ang="0">
                  <a:pos x="T0" y="T1"/>
                </a:cxn>
                <a:cxn ang="0">
                  <a:pos x="T2" y="T3"/>
                </a:cxn>
                <a:cxn ang="0">
                  <a:pos x="T4" y="T5"/>
                </a:cxn>
                <a:cxn ang="0">
                  <a:pos x="T6" y="T7"/>
                </a:cxn>
                <a:cxn ang="0">
                  <a:pos x="T8" y="T9"/>
                </a:cxn>
              </a:cxnLst>
              <a:rect l="0" t="0" r="r" b="b"/>
              <a:pathLst>
                <a:path w="28" h="27">
                  <a:moveTo>
                    <a:pt x="3" y="4"/>
                  </a:moveTo>
                  <a:cubicBezTo>
                    <a:pt x="0" y="7"/>
                    <a:pt x="3" y="14"/>
                    <a:pt x="9" y="19"/>
                  </a:cubicBezTo>
                  <a:cubicBezTo>
                    <a:pt x="15" y="25"/>
                    <a:pt x="22" y="27"/>
                    <a:pt x="25" y="24"/>
                  </a:cubicBezTo>
                  <a:cubicBezTo>
                    <a:pt x="28" y="20"/>
                    <a:pt x="26" y="13"/>
                    <a:pt x="20" y="8"/>
                  </a:cubicBezTo>
                  <a:cubicBezTo>
                    <a:pt x="14" y="2"/>
                    <a:pt x="6" y="0"/>
                    <a:pt x="3" y="4"/>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5" name="Freeform 482">
              <a:extLst>
                <a:ext uri="{FF2B5EF4-FFF2-40B4-BE49-F238E27FC236}">
                  <a16:creationId xmlns:a16="http://schemas.microsoft.com/office/drawing/2014/main" xmlns="" id="{AF5E7876-E776-4F25-A4CE-AE6A99278BEA}"/>
                </a:ext>
              </a:extLst>
            </p:cNvPr>
            <p:cNvSpPr/>
            <p:nvPr/>
          </p:nvSpPr>
          <p:spPr bwMode="auto">
            <a:xfrm>
              <a:off x="8068" y="4005"/>
              <a:ext cx="110" cy="122"/>
            </a:xfrm>
            <a:custGeom>
              <a:avLst/>
              <a:gdLst>
                <a:gd name="T0" fmla="*/ 67 w 95"/>
                <a:gd name="T1" fmla="*/ 86 h 105"/>
                <a:gd name="T2" fmla="*/ 95 w 95"/>
                <a:gd name="T3" fmla="*/ 77 h 105"/>
                <a:gd name="T4" fmla="*/ 55 w 95"/>
                <a:gd name="T5" fmla="*/ 104 h 105"/>
                <a:gd name="T6" fmla="*/ 2 w 95"/>
                <a:gd name="T7" fmla="*/ 15 h 105"/>
                <a:gd name="T8" fmla="*/ 5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3" y="87"/>
                    <a:pt x="87" y="84"/>
                    <a:pt x="95" y="77"/>
                  </a:cubicBezTo>
                  <a:cubicBezTo>
                    <a:pt x="77" y="99"/>
                    <a:pt x="65" y="105"/>
                    <a:pt x="55" y="104"/>
                  </a:cubicBezTo>
                  <a:cubicBezTo>
                    <a:pt x="34" y="103"/>
                    <a:pt x="0" y="47"/>
                    <a:pt x="2" y="15"/>
                  </a:cubicBezTo>
                  <a:cubicBezTo>
                    <a:pt x="2" y="9"/>
                    <a:pt x="4" y="4"/>
                    <a:pt x="5" y="0"/>
                  </a:cubicBezTo>
                  <a:cubicBezTo>
                    <a:pt x="4" y="41"/>
                    <a:pt x="29" y="78"/>
                    <a:pt x="67" y="86"/>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6" name="Freeform 483">
              <a:extLst>
                <a:ext uri="{FF2B5EF4-FFF2-40B4-BE49-F238E27FC236}">
                  <a16:creationId xmlns:a16="http://schemas.microsoft.com/office/drawing/2014/main" xmlns="" id="{AC29737A-0925-4E09-A5DB-F700E42A19B5}"/>
                </a:ext>
              </a:extLst>
            </p:cNvPr>
            <p:cNvSpPr/>
            <p:nvPr/>
          </p:nvSpPr>
          <p:spPr bwMode="auto">
            <a:xfrm>
              <a:off x="8121" y="4123"/>
              <a:ext cx="22" cy="18"/>
            </a:xfrm>
            <a:custGeom>
              <a:avLst/>
              <a:gdLst>
                <a:gd name="T0" fmla="*/ 18 w 19"/>
                <a:gd name="T1" fmla="*/ 15 h 15"/>
                <a:gd name="T2" fmla="*/ 10 w 19"/>
                <a:gd name="T3" fmla="*/ 0 h 15"/>
                <a:gd name="T4" fmla="*/ 1 w 19"/>
                <a:gd name="T5" fmla="*/ 14 h 15"/>
                <a:gd name="T6" fmla="*/ 18 w 19"/>
                <a:gd name="T7" fmla="*/ 15 h 15"/>
              </a:gdLst>
              <a:ahLst/>
              <a:cxnLst>
                <a:cxn ang="0">
                  <a:pos x="T0" y="T1"/>
                </a:cxn>
                <a:cxn ang="0">
                  <a:pos x="T2" y="T3"/>
                </a:cxn>
                <a:cxn ang="0">
                  <a:pos x="T4" y="T5"/>
                </a:cxn>
                <a:cxn ang="0">
                  <a:pos x="T6" y="T7"/>
                </a:cxn>
              </a:cxnLst>
              <a:rect l="0" t="0" r="r" b="b"/>
              <a:pathLst>
                <a:path w="19" h="15">
                  <a:moveTo>
                    <a:pt x="18" y="15"/>
                  </a:moveTo>
                  <a:cubicBezTo>
                    <a:pt x="19" y="14"/>
                    <a:pt x="15" y="0"/>
                    <a:pt x="10" y="0"/>
                  </a:cubicBezTo>
                  <a:cubicBezTo>
                    <a:pt x="6" y="0"/>
                    <a:pt x="0" y="13"/>
                    <a:pt x="1" y="14"/>
                  </a:cubicBezTo>
                  <a:lnTo>
                    <a:pt x="18" y="15"/>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grpSp>
      <p:sp>
        <p:nvSpPr>
          <p:cNvPr id="87" name="Freeform 25">
            <a:extLst>
              <a:ext uri="{FF2B5EF4-FFF2-40B4-BE49-F238E27FC236}">
                <a16:creationId xmlns:a16="http://schemas.microsoft.com/office/drawing/2014/main" xmlns="" id="{48BB4276-0465-465F-BB80-6D75F00063AB}"/>
              </a:ext>
            </a:extLst>
          </p:cNvPr>
          <p:cNvSpPr/>
          <p:nvPr/>
        </p:nvSpPr>
        <p:spPr bwMode="auto">
          <a:xfrm>
            <a:off x="264797" y="197124"/>
            <a:ext cx="2062371" cy="810295"/>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8" name="Freeform 25">
            <a:extLst>
              <a:ext uri="{FF2B5EF4-FFF2-40B4-BE49-F238E27FC236}">
                <a16:creationId xmlns:a16="http://schemas.microsoft.com/office/drawing/2014/main" xmlns="" id="{CBA2BF1E-70FB-489C-A958-1C79FFFCB34E}"/>
              </a:ext>
            </a:extLst>
          </p:cNvPr>
          <p:cNvSpPr/>
          <p:nvPr/>
        </p:nvSpPr>
        <p:spPr bwMode="auto">
          <a:xfrm flipH="1">
            <a:off x="5946511" y="247697"/>
            <a:ext cx="598257"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9" name="Freeform 25">
            <a:extLst>
              <a:ext uri="{FF2B5EF4-FFF2-40B4-BE49-F238E27FC236}">
                <a16:creationId xmlns:a16="http://schemas.microsoft.com/office/drawing/2014/main" xmlns="" id="{8B51C767-73D4-4ECD-A782-DFFCA8BCE55B}"/>
              </a:ext>
            </a:extLst>
          </p:cNvPr>
          <p:cNvSpPr/>
          <p:nvPr/>
        </p:nvSpPr>
        <p:spPr bwMode="auto">
          <a:xfrm flipH="1">
            <a:off x="7572375" y="1256445"/>
            <a:ext cx="476918"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90" name="Freeform 25">
            <a:extLst>
              <a:ext uri="{FF2B5EF4-FFF2-40B4-BE49-F238E27FC236}">
                <a16:creationId xmlns:a16="http://schemas.microsoft.com/office/drawing/2014/main" xmlns="" id="{EB01E528-4782-4688-AF8D-38E095C46B94}"/>
              </a:ext>
            </a:extLst>
          </p:cNvPr>
          <p:cNvSpPr/>
          <p:nvPr/>
        </p:nvSpPr>
        <p:spPr bwMode="auto">
          <a:xfrm>
            <a:off x="3818558" y="988733"/>
            <a:ext cx="2152008"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pic>
        <p:nvPicPr>
          <p:cNvPr id="92" name="Picture 91">
            <a:extLst>
              <a:ext uri="{FF2B5EF4-FFF2-40B4-BE49-F238E27FC236}">
                <a16:creationId xmlns:a16="http://schemas.microsoft.com/office/drawing/2014/main" xmlns="" id="{FF90E691-063E-4481-BA5F-CE08F85207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7589" y="-601746"/>
            <a:ext cx="6968953" cy="9291937"/>
          </a:xfrm>
          <a:prstGeom prst="rect">
            <a:avLst/>
          </a:prstGeom>
        </p:spPr>
      </p:pic>
      <p:pic>
        <p:nvPicPr>
          <p:cNvPr id="3" name="Picture 2">
            <a:extLst>
              <a:ext uri="{FF2B5EF4-FFF2-40B4-BE49-F238E27FC236}">
                <a16:creationId xmlns:a16="http://schemas.microsoft.com/office/drawing/2014/main" xmlns="" id="{FAC6FD85-A9C6-4E64-9B89-6E7A24C22682}"/>
              </a:ext>
            </a:extLst>
          </p:cNvPr>
          <p:cNvPicPr>
            <a:picLocks noChangeAspect="1"/>
          </p:cNvPicPr>
          <p:nvPr/>
        </p:nvPicPr>
        <p:blipFill>
          <a:blip r:embed="rId3"/>
          <a:stretch>
            <a:fillRect/>
          </a:stretch>
        </p:blipFill>
        <p:spPr>
          <a:xfrm>
            <a:off x="1980088" y="2535001"/>
            <a:ext cx="5207960" cy="1566808"/>
          </a:xfrm>
          <a:prstGeom prst="rect">
            <a:avLst/>
          </a:prstGeom>
        </p:spPr>
      </p:pic>
    </p:spTree>
    <p:extLst>
      <p:ext uri="{BB962C8B-B14F-4D97-AF65-F5344CB8AC3E}">
        <p14:creationId xmlns:p14="http://schemas.microsoft.com/office/powerpoint/2010/main" val="36128514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xmlns="" id="{40184E71-4545-4176-93E2-EF03B34818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07531" y="-698227"/>
            <a:ext cx="6968953" cy="9291937"/>
          </a:xfrm>
          <a:prstGeom prst="rect">
            <a:avLst/>
          </a:prstGeom>
        </p:spPr>
      </p:pic>
      <p:pic>
        <p:nvPicPr>
          <p:cNvPr id="10" name="图片 3">
            <a:extLst>
              <a:ext uri="{FF2B5EF4-FFF2-40B4-BE49-F238E27FC236}">
                <a16:creationId xmlns:a16="http://schemas.microsoft.com/office/drawing/2014/main" xmlns="" id="{70B46C61-120A-4A79-9641-1A22EB3055A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 t="21232" r="79141"/>
          <a:stretch>
            <a:fillRect/>
          </a:stretch>
        </p:blipFill>
        <p:spPr>
          <a:xfrm>
            <a:off x="6282813" y="268219"/>
            <a:ext cx="2954056" cy="6906872"/>
          </a:xfrm>
          <a:prstGeom prst="rect">
            <a:avLst/>
          </a:prstGeom>
        </p:spPr>
      </p:pic>
      <p:pic>
        <p:nvPicPr>
          <p:cNvPr id="5" name="Picture 4">
            <a:extLst>
              <a:ext uri="{FF2B5EF4-FFF2-40B4-BE49-F238E27FC236}">
                <a16:creationId xmlns:a16="http://schemas.microsoft.com/office/drawing/2014/main" xmlns="" id="{4708770B-3CC9-4F54-AD2C-7A6F4AA284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83009" y="2603091"/>
            <a:ext cx="3429000" cy="4572000"/>
          </a:xfrm>
          <a:prstGeom prst="rect">
            <a:avLst/>
          </a:prstGeom>
        </p:spPr>
      </p:pic>
      <p:pic>
        <p:nvPicPr>
          <p:cNvPr id="7" name="Picture 6">
            <a:extLst>
              <a:ext uri="{FF2B5EF4-FFF2-40B4-BE49-F238E27FC236}">
                <a16:creationId xmlns:a16="http://schemas.microsoft.com/office/drawing/2014/main" xmlns="" id="{1284D910-FB77-415A-80B0-D08349848FF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93533" y="4871182"/>
            <a:ext cx="3429000" cy="4572000"/>
          </a:xfrm>
          <a:prstGeom prst="rect">
            <a:avLst/>
          </a:prstGeom>
        </p:spPr>
      </p:pic>
      <p:sp>
        <p:nvSpPr>
          <p:cNvPr id="11" name="Freeform 25">
            <a:extLst>
              <a:ext uri="{FF2B5EF4-FFF2-40B4-BE49-F238E27FC236}">
                <a16:creationId xmlns:a16="http://schemas.microsoft.com/office/drawing/2014/main" xmlns="" id="{373A6EDC-FF0D-48E1-9953-079EFEF953FF}"/>
              </a:ext>
            </a:extLst>
          </p:cNvPr>
          <p:cNvSpPr/>
          <p:nvPr/>
        </p:nvSpPr>
        <p:spPr bwMode="auto">
          <a:xfrm>
            <a:off x="0" y="197123"/>
            <a:ext cx="1679869"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12" name="Freeform 25">
            <a:extLst>
              <a:ext uri="{FF2B5EF4-FFF2-40B4-BE49-F238E27FC236}">
                <a16:creationId xmlns:a16="http://schemas.microsoft.com/office/drawing/2014/main" xmlns="" id="{ECA10AE8-C1E5-4AB3-A09E-EB5DEBDFB24E}"/>
              </a:ext>
            </a:extLst>
          </p:cNvPr>
          <p:cNvSpPr/>
          <p:nvPr/>
        </p:nvSpPr>
        <p:spPr bwMode="auto">
          <a:xfrm>
            <a:off x="2563571" y="316768"/>
            <a:ext cx="1679869"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13" name="Freeform 25">
            <a:extLst>
              <a:ext uri="{FF2B5EF4-FFF2-40B4-BE49-F238E27FC236}">
                <a16:creationId xmlns:a16="http://schemas.microsoft.com/office/drawing/2014/main" xmlns="" id="{2AA9A32C-DB68-4EF6-BFF5-277778E79B06}"/>
              </a:ext>
            </a:extLst>
          </p:cNvPr>
          <p:cNvSpPr/>
          <p:nvPr/>
        </p:nvSpPr>
        <p:spPr bwMode="auto">
          <a:xfrm>
            <a:off x="7598473" y="197123"/>
            <a:ext cx="1679869"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cxnSp>
        <p:nvCxnSpPr>
          <p:cNvPr id="15" name="Straight Arrow Connector 14">
            <a:extLst>
              <a:ext uri="{FF2B5EF4-FFF2-40B4-BE49-F238E27FC236}">
                <a16:creationId xmlns:a16="http://schemas.microsoft.com/office/drawing/2014/main" xmlns="" id="{FCB49CCE-C7D8-4901-BFEF-3123A10FDB4C}"/>
              </a:ext>
            </a:extLst>
          </p:cNvPr>
          <p:cNvCxnSpPr/>
          <p:nvPr/>
        </p:nvCxnSpPr>
        <p:spPr>
          <a:xfrm>
            <a:off x="1935272" y="5840361"/>
            <a:ext cx="1128706" cy="3539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xmlns="" id="{EF52D31F-75FC-4BEC-BA3F-8B359DDAC620}"/>
              </a:ext>
            </a:extLst>
          </p:cNvPr>
          <p:cNvPicPr>
            <a:picLocks noChangeAspect="1"/>
          </p:cNvPicPr>
          <p:nvPr/>
        </p:nvPicPr>
        <p:blipFill>
          <a:blip r:embed="rId9"/>
          <a:stretch>
            <a:fillRect/>
          </a:stretch>
        </p:blipFill>
        <p:spPr>
          <a:xfrm>
            <a:off x="1543310" y="1463040"/>
            <a:ext cx="4654700" cy="2280102"/>
          </a:xfrm>
          <a:prstGeom prst="rect">
            <a:avLst/>
          </a:prstGeom>
        </p:spPr>
      </p:pic>
      <p:pic>
        <p:nvPicPr>
          <p:cNvPr id="18" name="Am-thanh-tieng-song-bien-ri-rao-www_tiengdong_com">
            <a:hlinkClick r:id="" action="ppaction://media"/>
            <a:extLst>
              <a:ext uri="{FF2B5EF4-FFF2-40B4-BE49-F238E27FC236}">
                <a16:creationId xmlns:a16="http://schemas.microsoft.com/office/drawing/2014/main" xmlns="" id="{92CD7C61-5683-4380-9C52-FE59F7ABF89E}"/>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3907531" y="7460226"/>
            <a:ext cx="457200" cy="609600"/>
          </a:xfrm>
          <a:prstGeom prst="rect">
            <a:avLst/>
          </a:prstGeom>
        </p:spPr>
      </p:pic>
      <p:sp>
        <p:nvSpPr>
          <p:cNvPr id="2" name="Rectangle: Rounded Corners 1">
            <a:extLst>
              <a:ext uri="{FF2B5EF4-FFF2-40B4-BE49-F238E27FC236}">
                <a16:creationId xmlns:a16="http://schemas.microsoft.com/office/drawing/2014/main" xmlns="" id="{A7DF703C-EFDA-4FBC-90E8-00B405856E01}"/>
              </a:ext>
            </a:extLst>
          </p:cNvPr>
          <p:cNvSpPr/>
          <p:nvPr/>
        </p:nvSpPr>
        <p:spPr>
          <a:xfrm>
            <a:off x="2145119" y="3902150"/>
            <a:ext cx="4052891" cy="165336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t>Các</a:t>
            </a:r>
            <a:r>
              <a:rPr lang="en-US" sz="3200" dirty="0"/>
              <a:t> </a:t>
            </a:r>
            <a:r>
              <a:rPr lang="en-US" sz="3200" dirty="0" err="1"/>
              <a:t>em</a:t>
            </a:r>
            <a:r>
              <a:rPr lang="en-US" sz="3200" dirty="0"/>
              <a:t> </a:t>
            </a:r>
            <a:r>
              <a:rPr lang="en-US" sz="3200" dirty="0" err="1"/>
              <a:t>hãy</a:t>
            </a:r>
            <a:r>
              <a:rPr lang="en-US" sz="3200" dirty="0"/>
              <a:t> </a:t>
            </a:r>
            <a:r>
              <a:rPr lang="en-US" sz="3200" dirty="0" err="1"/>
              <a:t>trả</a:t>
            </a:r>
            <a:r>
              <a:rPr lang="en-US" sz="3200" dirty="0"/>
              <a:t> </a:t>
            </a:r>
            <a:r>
              <a:rPr lang="en-US" sz="3200" dirty="0" err="1"/>
              <a:t>lời</a:t>
            </a:r>
            <a:r>
              <a:rPr lang="en-US" sz="3200" dirty="0"/>
              <a:t> </a:t>
            </a:r>
            <a:r>
              <a:rPr lang="en-US" sz="3200" dirty="0" err="1"/>
              <a:t>các</a:t>
            </a:r>
            <a:r>
              <a:rPr lang="en-US" sz="3200" dirty="0"/>
              <a:t> </a:t>
            </a:r>
            <a:r>
              <a:rPr lang="en-US" sz="3200" dirty="0" err="1"/>
              <a:t>câu</a:t>
            </a:r>
            <a:r>
              <a:rPr lang="en-US" sz="3200" dirty="0"/>
              <a:t> </a:t>
            </a:r>
            <a:r>
              <a:rPr lang="en-US" sz="3200" dirty="0" err="1"/>
              <a:t>hỏi</a:t>
            </a:r>
            <a:r>
              <a:rPr lang="en-US" sz="3200" dirty="0"/>
              <a:t> </a:t>
            </a:r>
            <a:r>
              <a:rPr lang="en-US" sz="3200" dirty="0" err="1"/>
              <a:t>để</a:t>
            </a:r>
            <a:r>
              <a:rPr lang="en-US" sz="3200" dirty="0"/>
              <a:t> </a:t>
            </a:r>
            <a:r>
              <a:rPr lang="en-US" sz="3200" dirty="0" err="1"/>
              <a:t>giúp</a:t>
            </a:r>
            <a:r>
              <a:rPr lang="en-US" sz="3200" dirty="0"/>
              <a:t> </a:t>
            </a:r>
            <a:r>
              <a:rPr lang="en-US" sz="3200" dirty="0" err="1"/>
              <a:t>thuyền</a:t>
            </a:r>
            <a:r>
              <a:rPr lang="en-US" sz="3200" dirty="0"/>
              <a:t> </a:t>
            </a:r>
            <a:r>
              <a:rPr lang="en-US" sz="3200" dirty="0" err="1"/>
              <a:t>đi</a:t>
            </a:r>
            <a:r>
              <a:rPr lang="en-US" sz="3200" dirty="0"/>
              <a:t> </a:t>
            </a:r>
            <a:r>
              <a:rPr lang="en-US" sz="3200" dirty="0" err="1"/>
              <a:t>tới</a:t>
            </a:r>
            <a:r>
              <a:rPr lang="en-US" sz="3200" dirty="0"/>
              <a:t> </a:t>
            </a:r>
            <a:r>
              <a:rPr lang="en-US" sz="3200" dirty="0" err="1"/>
              <a:t>ngọn</a:t>
            </a:r>
            <a:r>
              <a:rPr lang="en-US" sz="3200" dirty="0"/>
              <a:t> </a:t>
            </a:r>
            <a:r>
              <a:rPr lang="en-US" sz="3200" dirty="0" err="1"/>
              <a:t>hải</a:t>
            </a:r>
            <a:r>
              <a:rPr lang="en-US" sz="3200" dirty="0"/>
              <a:t> </a:t>
            </a:r>
            <a:r>
              <a:rPr lang="en-US" sz="3200" dirty="0" err="1"/>
              <a:t>đăng</a:t>
            </a:r>
            <a:r>
              <a:rPr lang="en-US" sz="3200" dirty="0"/>
              <a:t> </a:t>
            </a:r>
            <a:r>
              <a:rPr lang="en-US" sz="3200" dirty="0" err="1"/>
              <a:t>nhé</a:t>
            </a:r>
            <a:r>
              <a:rPr lang="en-US" sz="3200" dirty="0"/>
              <a:t>!</a:t>
            </a:r>
          </a:p>
        </p:txBody>
      </p:sp>
    </p:spTree>
    <p:extLst>
      <p:ext uri="{BB962C8B-B14F-4D97-AF65-F5344CB8AC3E}">
        <p14:creationId xmlns:p14="http://schemas.microsoft.com/office/powerpoint/2010/main" val="31530663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3.125E-6 -7.40741E-7 L 0.33021 -0.00625 " pathEditMode="relative" rAng="0" ptsTypes="AA">
                                      <p:cBhvr>
                                        <p:cTn id="6" dur="8000" fill="hold"/>
                                        <p:tgtEl>
                                          <p:spTgt spid="11"/>
                                        </p:tgtEl>
                                        <p:attrNameLst>
                                          <p:attrName>ppt_x</p:attrName>
                                          <p:attrName>ppt_y</p:attrName>
                                        </p:attrNameLst>
                                      </p:cBhvr>
                                      <p:rCtr x="16510" y="-324"/>
                                    </p:animMotion>
                                  </p:childTnLst>
                                </p:cTn>
                              </p:par>
                              <p:par>
                                <p:cTn id="7" presetID="42" presetClass="path" presetSubtype="0" repeatCount="indefinite" accel="50000" decel="50000" fill="hold" grpId="0" nodeType="withEffect">
                                  <p:stCondLst>
                                    <p:cond delay="0"/>
                                  </p:stCondLst>
                                  <p:childTnLst>
                                    <p:animMotion origin="layout" path="M 4.58333E-6 -1.85185E-6 L 0.3302 -0.00625 " pathEditMode="relative" rAng="0" ptsTypes="AA">
                                      <p:cBhvr>
                                        <p:cTn id="8" dur="8000" fill="hold"/>
                                        <p:tgtEl>
                                          <p:spTgt spid="12"/>
                                        </p:tgtEl>
                                        <p:attrNameLst>
                                          <p:attrName>ppt_x</p:attrName>
                                          <p:attrName>ppt_y</p:attrName>
                                        </p:attrNameLst>
                                      </p:cBhvr>
                                      <p:rCtr x="16510" y="-324"/>
                                    </p:animMotion>
                                  </p:childTnLst>
                                </p:cTn>
                              </p:par>
                              <p:par>
                                <p:cTn id="9" presetID="42" presetClass="path" presetSubtype="0" repeatCount="indefinite" accel="50000" decel="50000" fill="hold" grpId="0" nodeType="withEffect">
                                  <p:stCondLst>
                                    <p:cond delay="0"/>
                                  </p:stCondLst>
                                  <p:childTnLst>
                                    <p:animMotion origin="layout" path="M 3.54167E-6 -7.40741E-7 L 0.3302 -0.00625 " pathEditMode="relative" rAng="0" ptsTypes="AA">
                                      <p:cBhvr>
                                        <p:cTn id="10" dur="8000" fill="hold"/>
                                        <p:tgtEl>
                                          <p:spTgt spid="13"/>
                                        </p:tgtEl>
                                        <p:attrNameLst>
                                          <p:attrName>ppt_x</p:attrName>
                                          <p:attrName>ppt_y</p:attrName>
                                        </p:attrNameLst>
                                      </p:cBhvr>
                                      <p:rCtr x="16510" y="-324"/>
                                    </p:animMotion>
                                  </p:childTnLst>
                                </p:cTn>
                              </p:par>
                              <p:par>
                                <p:cTn id="11" presetID="53" presetClass="entr" presetSubtype="16"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1000" fill="hold"/>
                                        <p:tgtEl>
                                          <p:spTgt spid="17"/>
                                        </p:tgtEl>
                                        <p:attrNameLst>
                                          <p:attrName>ppt_w</p:attrName>
                                        </p:attrNameLst>
                                      </p:cBhvr>
                                      <p:tavLst>
                                        <p:tav tm="0">
                                          <p:val>
                                            <p:fltVal val="0"/>
                                          </p:val>
                                        </p:tav>
                                        <p:tav tm="100000">
                                          <p:val>
                                            <p:strVal val="#ppt_w"/>
                                          </p:val>
                                        </p:tav>
                                      </p:tavLst>
                                    </p:anim>
                                    <p:anim calcmode="lin" valueType="num">
                                      <p:cBhvr>
                                        <p:cTn id="14" dur="1000" fill="hold"/>
                                        <p:tgtEl>
                                          <p:spTgt spid="17"/>
                                        </p:tgtEl>
                                        <p:attrNameLst>
                                          <p:attrName>ppt_h</p:attrName>
                                        </p:attrNameLst>
                                      </p:cBhvr>
                                      <p:tavLst>
                                        <p:tav tm="0">
                                          <p:val>
                                            <p:fltVal val="0"/>
                                          </p:val>
                                        </p:tav>
                                        <p:tav tm="100000">
                                          <p:val>
                                            <p:strVal val="#ppt_h"/>
                                          </p:val>
                                        </p:tav>
                                      </p:tavLst>
                                    </p:anim>
                                    <p:animEffect transition="in" filter="fade">
                                      <p:cBhvr>
                                        <p:cTn id="15" dur="1000"/>
                                        <p:tgtEl>
                                          <p:spTgt spid="17"/>
                                        </p:tgtEl>
                                      </p:cBhvr>
                                    </p:animEffect>
                                  </p:childTnLst>
                                </p:cTn>
                              </p:par>
                              <p:par>
                                <p:cTn id="16" presetID="1" presetClass="mediacall" presetSubtype="0" fill="hold" nodeType="withEffect">
                                  <p:stCondLst>
                                    <p:cond delay="0"/>
                                  </p:stCondLst>
                                  <p:childTnLst>
                                    <p:cmd type="call" cmd="playFrom(0.0)">
                                      <p:cBhvr>
                                        <p:cTn id="17" dur="62955" fill="hold"/>
                                        <p:tgtEl>
                                          <p:spTgt spid="18"/>
                                        </p:tgtEl>
                                      </p:cBhvr>
                                    </p:cmd>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18"/>
                </p:tgtEl>
              </p:cMediaNode>
            </p:audio>
          </p:childTnLst>
        </p:cTn>
      </p:par>
    </p:tnLst>
    <p:bldLst>
      <p:bldP spid="11" grpId="0" animBg="1"/>
      <p:bldP spid="12" grpId="0" animBg="1"/>
      <p:bldP spid="13" grpId="0" animBg="1"/>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Freeform 25">
            <a:extLst>
              <a:ext uri="{FF2B5EF4-FFF2-40B4-BE49-F238E27FC236}">
                <a16:creationId xmlns:a16="http://schemas.microsoft.com/office/drawing/2014/main" xmlns="" id="{48BB4276-0465-465F-BB80-6D75F00063AB}"/>
              </a:ext>
            </a:extLst>
          </p:cNvPr>
          <p:cNvSpPr/>
          <p:nvPr/>
        </p:nvSpPr>
        <p:spPr bwMode="auto">
          <a:xfrm>
            <a:off x="255403" y="197124"/>
            <a:ext cx="1679869"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8" name="Freeform 25">
            <a:extLst>
              <a:ext uri="{FF2B5EF4-FFF2-40B4-BE49-F238E27FC236}">
                <a16:creationId xmlns:a16="http://schemas.microsoft.com/office/drawing/2014/main" xmlns="" id="{CBA2BF1E-70FB-489C-A958-1C79FFFCB34E}"/>
              </a:ext>
            </a:extLst>
          </p:cNvPr>
          <p:cNvSpPr/>
          <p:nvPr/>
        </p:nvSpPr>
        <p:spPr bwMode="auto">
          <a:xfrm flipH="1">
            <a:off x="5946511" y="247697"/>
            <a:ext cx="598257"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9" name="Freeform 25">
            <a:extLst>
              <a:ext uri="{FF2B5EF4-FFF2-40B4-BE49-F238E27FC236}">
                <a16:creationId xmlns:a16="http://schemas.microsoft.com/office/drawing/2014/main" xmlns="" id="{8B51C767-73D4-4ECD-A782-DFFCA8BCE55B}"/>
              </a:ext>
            </a:extLst>
          </p:cNvPr>
          <p:cNvSpPr/>
          <p:nvPr/>
        </p:nvSpPr>
        <p:spPr bwMode="auto">
          <a:xfrm flipH="1">
            <a:off x="7572375" y="1256445"/>
            <a:ext cx="476918"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0" name="Freeform 25">
            <a:extLst>
              <a:ext uri="{FF2B5EF4-FFF2-40B4-BE49-F238E27FC236}">
                <a16:creationId xmlns:a16="http://schemas.microsoft.com/office/drawing/2014/main" xmlns="" id="{EB01E528-4782-4688-AF8D-38E095C46B94}"/>
              </a:ext>
            </a:extLst>
          </p:cNvPr>
          <p:cNvSpPr/>
          <p:nvPr/>
        </p:nvSpPr>
        <p:spPr bwMode="auto">
          <a:xfrm>
            <a:off x="6973289" y="109497"/>
            <a:ext cx="2152008"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xmlns="" id="{6F71A123-21B2-423F-AF22-E79D7981B53B}"/>
              </a:ext>
            </a:extLst>
          </p:cNvPr>
          <p:cNvSpPr/>
          <p:nvPr/>
        </p:nvSpPr>
        <p:spPr>
          <a:xfrm>
            <a:off x="617560" y="1049362"/>
            <a:ext cx="7711760" cy="4882018"/>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xmlns="" id="{728D3447-78FC-4B4A-A563-A1C0FDF09FBB}"/>
              </a:ext>
            </a:extLst>
          </p:cNvPr>
          <p:cNvSpPr txBox="1"/>
          <p:nvPr/>
        </p:nvSpPr>
        <p:spPr>
          <a:xfrm>
            <a:off x="1225571" y="2079972"/>
            <a:ext cx="6823722" cy="4401205"/>
          </a:xfrm>
          <a:prstGeom prst="rect">
            <a:avLst/>
          </a:prstGeom>
          <a:noFill/>
        </p:spPr>
        <p:txBody>
          <a:bodyPr wrap="square" rtlCol="0">
            <a:spAutoFit/>
          </a:bodyPr>
          <a:lstStyle/>
          <a:p>
            <a:pPr lvl="0" algn="just"/>
            <a:r>
              <a:rPr lang="vi-VN"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Hải đăng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phát</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sáng</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trong</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đêm</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giúp</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tàu</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thuyền</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định</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hướng</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đi</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lại</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giữa</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đại</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dương</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Chỉ</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cần</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nhìn</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thấy</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ánh</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sáng</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hải</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đăng</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đi</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biển</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sẽ</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cảm</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thấy</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yên</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tâm</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không</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lo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lạc</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đường</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endParaRPr lang="vi-VN"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TextBox 10">
            <a:extLst>
              <a:ext uri="{FF2B5EF4-FFF2-40B4-BE49-F238E27FC236}">
                <a16:creationId xmlns:a16="http://schemas.microsoft.com/office/drawing/2014/main" xmlns="" id="{79973197-FD19-48B6-A71F-BF54CF052A2C}"/>
              </a:ext>
            </a:extLst>
          </p:cNvPr>
          <p:cNvSpPr txBox="1"/>
          <p:nvPr/>
        </p:nvSpPr>
        <p:spPr>
          <a:xfrm>
            <a:off x="916257" y="1367886"/>
            <a:ext cx="713303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1.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Nêu</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ích</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lợi</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ngọn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hải</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đăng</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a:extLst>
              <a:ext uri="{FF2B5EF4-FFF2-40B4-BE49-F238E27FC236}">
                <a16:creationId xmlns:a16="http://schemas.microsoft.com/office/drawing/2014/main" xmlns="" id="{35FCD3A3-0863-4DBD-979A-25CF1C09D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006780" y="3225002"/>
            <a:ext cx="3429000" cy="4572000"/>
          </a:xfrm>
          <a:prstGeom prst="rect">
            <a:avLst/>
          </a:prstGeom>
        </p:spPr>
      </p:pic>
    </p:spTree>
    <p:extLst>
      <p:ext uri="{BB962C8B-B14F-4D97-AF65-F5344CB8AC3E}">
        <p14:creationId xmlns:p14="http://schemas.microsoft.com/office/powerpoint/2010/main" val="15939728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5000" fill="hold"/>
                                        <p:tgtEl>
                                          <p:spTgt spid="87"/>
                                        </p:tgtEl>
                                        <p:attrNameLst>
                                          <p:attrName>ppt_x</p:attrName>
                                          <p:attrName>ppt_y</p:attrName>
                                        </p:attrNameLst>
                                      </p:cBhvr>
                                      <p:rCtr x="16510" y="-324"/>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000EA31A-51E4-4038-8B12-D7EE727DFE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07531" y="-869677"/>
            <a:ext cx="6968953" cy="9291937"/>
          </a:xfrm>
          <a:prstGeom prst="rect">
            <a:avLst/>
          </a:prstGeom>
        </p:spPr>
      </p:pic>
      <p:pic>
        <p:nvPicPr>
          <p:cNvPr id="10" name="图片 3">
            <a:extLst>
              <a:ext uri="{FF2B5EF4-FFF2-40B4-BE49-F238E27FC236}">
                <a16:creationId xmlns:a16="http://schemas.microsoft.com/office/drawing/2014/main" xmlns="" id="{70B46C61-120A-4A79-9641-1A22EB3055A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 t="21232" r="79141"/>
          <a:stretch>
            <a:fillRect/>
          </a:stretch>
        </p:blipFill>
        <p:spPr>
          <a:xfrm>
            <a:off x="6282813" y="-48872"/>
            <a:ext cx="2954056" cy="6906872"/>
          </a:xfrm>
          <a:prstGeom prst="rect">
            <a:avLst/>
          </a:prstGeom>
        </p:spPr>
      </p:pic>
      <p:pic>
        <p:nvPicPr>
          <p:cNvPr id="5" name="Picture 4">
            <a:extLst>
              <a:ext uri="{FF2B5EF4-FFF2-40B4-BE49-F238E27FC236}">
                <a16:creationId xmlns:a16="http://schemas.microsoft.com/office/drawing/2014/main" xmlns="" id="{4708770B-3CC9-4F54-AD2C-7A6F4AA284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83009" y="2603091"/>
            <a:ext cx="3429000" cy="4572000"/>
          </a:xfrm>
          <a:prstGeom prst="rect">
            <a:avLst/>
          </a:prstGeom>
        </p:spPr>
      </p:pic>
      <p:pic>
        <p:nvPicPr>
          <p:cNvPr id="7" name="Picture 6">
            <a:extLst>
              <a:ext uri="{FF2B5EF4-FFF2-40B4-BE49-F238E27FC236}">
                <a16:creationId xmlns:a16="http://schemas.microsoft.com/office/drawing/2014/main" xmlns="" id="{1284D910-FB77-415A-80B0-D08349848FF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93533" y="4856551"/>
            <a:ext cx="3429000" cy="4572000"/>
          </a:xfrm>
          <a:prstGeom prst="rect">
            <a:avLst/>
          </a:prstGeom>
        </p:spPr>
      </p:pic>
      <p:sp>
        <p:nvSpPr>
          <p:cNvPr id="11" name="Freeform 25">
            <a:extLst>
              <a:ext uri="{FF2B5EF4-FFF2-40B4-BE49-F238E27FC236}">
                <a16:creationId xmlns:a16="http://schemas.microsoft.com/office/drawing/2014/main" xmlns="" id="{373A6EDC-FF0D-48E1-9953-079EFEF953FF}"/>
              </a:ext>
            </a:extLst>
          </p:cNvPr>
          <p:cNvSpPr/>
          <p:nvPr/>
        </p:nvSpPr>
        <p:spPr bwMode="auto">
          <a:xfrm>
            <a:off x="255403" y="197124"/>
            <a:ext cx="1679869"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12" name="Freeform 25">
            <a:extLst>
              <a:ext uri="{FF2B5EF4-FFF2-40B4-BE49-F238E27FC236}">
                <a16:creationId xmlns:a16="http://schemas.microsoft.com/office/drawing/2014/main" xmlns="" id="{ECA10AE8-C1E5-4AB3-A09E-EB5DEBDFB24E}"/>
              </a:ext>
            </a:extLst>
          </p:cNvPr>
          <p:cNvSpPr/>
          <p:nvPr/>
        </p:nvSpPr>
        <p:spPr bwMode="auto">
          <a:xfrm>
            <a:off x="3222522" y="315112"/>
            <a:ext cx="1679869"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13" name="Freeform 25">
            <a:extLst>
              <a:ext uri="{FF2B5EF4-FFF2-40B4-BE49-F238E27FC236}">
                <a16:creationId xmlns:a16="http://schemas.microsoft.com/office/drawing/2014/main" xmlns="" id="{2AA9A32C-DB68-4EF6-BFF5-277778E79B06}"/>
              </a:ext>
            </a:extLst>
          </p:cNvPr>
          <p:cNvSpPr/>
          <p:nvPr/>
        </p:nvSpPr>
        <p:spPr bwMode="auto">
          <a:xfrm>
            <a:off x="6079972" y="235680"/>
            <a:ext cx="1679869"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cxnSp>
        <p:nvCxnSpPr>
          <p:cNvPr id="15" name="Straight Arrow Connector 14">
            <a:extLst>
              <a:ext uri="{FF2B5EF4-FFF2-40B4-BE49-F238E27FC236}">
                <a16:creationId xmlns:a16="http://schemas.microsoft.com/office/drawing/2014/main" xmlns="" id="{FCB49CCE-C7D8-4901-BFEF-3123A10FDB4C}"/>
              </a:ext>
            </a:extLst>
          </p:cNvPr>
          <p:cNvCxnSpPr/>
          <p:nvPr/>
        </p:nvCxnSpPr>
        <p:spPr>
          <a:xfrm>
            <a:off x="1935272" y="5840361"/>
            <a:ext cx="1128706" cy="3539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Am-thanh-tieng-song-bien-ri-rao-www_tiengdong_com">
            <a:hlinkClick r:id="" action="ppaction://media"/>
            <a:extLst>
              <a:ext uri="{FF2B5EF4-FFF2-40B4-BE49-F238E27FC236}">
                <a16:creationId xmlns:a16="http://schemas.microsoft.com/office/drawing/2014/main" xmlns="" id="{4F1BD439-A39D-4E2E-B386-9A89F4E48DF8}"/>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3907531" y="7460226"/>
            <a:ext cx="457200" cy="609600"/>
          </a:xfrm>
          <a:prstGeom prst="rect">
            <a:avLst/>
          </a:prstGeom>
        </p:spPr>
      </p:pic>
    </p:spTree>
    <p:extLst>
      <p:ext uri="{BB962C8B-B14F-4D97-AF65-F5344CB8AC3E}">
        <p14:creationId xmlns:p14="http://schemas.microsoft.com/office/powerpoint/2010/main" val="16756097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8000" fill="hold"/>
                                        <p:tgtEl>
                                          <p:spTgt spid="11"/>
                                        </p:tgtEl>
                                        <p:attrNameLst>
                                          <p:attrName>ppt_x</p:attrName>
                                          <p:attrName>ppt_y</p:attrName>
                                        </p:attrNameLst>
                                      </p:cBhvr>
                                      <p:rCtr x="16510" y="-324"/>
                                    </p:animMotion>
                                  </p:childTnLst>
                                </p:cTn>
                              </p:par>
                              <p:par>
                                <p:cTn id="7"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8" dur="8000" fill="hold"/>
                                        <p:tgtEl>
                                          <p:spTgt spid="12"/>
                                        </p:tgtEl>
                                        <p:attrNameLst>
                                          <p:attrName>ppt_x</p:attrName>
                                          <p:attrName>ppt_y</p:attrName>
                                        </p:attrNameLst>
                                      </p:cBhvr>
                                      <p:rCtr x="16510" y="-324"/>
                                    </p:animMotion>
                                  </p:childTnLst>
                                </p:cTn>
                              </p:par>
                              <p:par>
                                <p:cTn id="9"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10" dur="8000" fill="hold"/>
                                        <p:tgtEl>
                                          <p:spTgt spid="13"/>
                                        </p:tgtEl>
                                        <p:attrNameLst>
                                          <p:attrName>ppt_x</p:attrName>
                                          <p:attrName>ppt_y</p:attrName>
                                        </p:attrNameLst>
                                      </p:cBhvr>
                                      <p:rCtr x="16510" y="-324"/>
                                    </p:animMotion>
                                  </p:childTnLst>
                                </p:cTn>
                              </p:par>
                              <p:par>
                                <p:cTn id="11" presetID="42" presetClass="path" presetSubtype="0" accel="50000" decel="50000" fill="hold" nodeType="withEffect">
                                  <p:stCondLst>
                                    <p:cond delay="0"/>
                                  </p:stCondLst>
                                  <p:childTnLst>
                                    <p:animMotion origin="layout" path="M 4.58333E-6 -2.96296E-6 L 0.15442 0.0676 " pathEditMode="relative" rAng="0" ptsTypes="AA">
                                      <p:cBhvr>
                                        <p:cTn id="12" dur="5000" fill="hold"/>
                                        <p:tgtEl>
                                          <p:spTgt spid="5"/>
                                        </p:tgtEl>
                                        <p:attrNameLst>
                                          <p:attrName>ppt_x</p:attrName>
                                          <p:attrName>ppt_y</p:attrName>
                                        </p:attrNameLst>
                                      </p:cBhvr>
                                      <p:rCtr x="7721" y="3380"/>
                                    </p:animMotion>
                                  </p:childTnLst>
                                </p:cTn>
                              </p:par>
                              <p:par>
                                <p:cTn id="13" presetID="1" presetClass="mediacall" presetSubtype="0" fill="hold" nodeType="withEffect">
                                  <p:stCondLst>
                                    <p:cond delay="0"/>
                                  </p:stCondLst>
                                  <p:childTnLst>
                                    <p:cmd type="call" cmd="playFrom(0.0)">
                                      <p:cBhvr>
                                        <p:cTn id="14"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9"/>
                </p:tgtEl>
              </p:cMediaNode>
            </p:audio>
          </p:childTnLst>
        </p:cTn>
      </p:par>
    </p:tnLst>
    <p:bldLst>
      <p:bldP spid="11"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Freeform 25">
            <a:extLst>
              <a:ext uri="{FF2B5EF4-FFF2-40B4-BE49-F238E27FC236}">
                <a16:creationId xmlns:a16="http://schemas.microsoft.com/office/drawing/2014/main" xmlns="" id="{48BB4276-0465-465F-BB80-6D75F00063AB}"/>
              </a:ext>
            </a:extLst>
          </p:cNvPr>
          <p:cNvSpPr/>
          <p:nvPr/>
        </p:nvSpPr>
        <p:spPr bwMode="auto">
          <a:xfrm>
            <a:off x="255403" y="197124"/>
            <a:ext cx="1679869"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8" name="Freeform 25">
            <a:extLst>
              <a:ext uri="{FF2B5EF4-FFF2-40B4-BE49-F238E27FC236}">
                <a16:creationId xmlns:a16="http://schemas.microsoft.com/office/drawing/2014/main" xmlns="" id="{CBA2BF1E-70FB-489C-A958-1C79FFFCB34E}"/>
              </a:ext>
            </a:extLst>
          </p:cNvPr>
          <p:cNvSpPr/>
          <p:nvPr/>
        </p:nvSpPr>
        <p:spPr bwMode="auto">
          <a:xfrm flipH="1">
            <a:off x="5946511" y="247697"/>
            <a:ext cx="598257"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9" name="Freeform 25">
            <a:extLst>
              <a:ext uri="{FF2B5EF4-FFF2-40B4-BE49-F238E27FC236}">
                <a16:creationId xmlns:a16="http://schemas.microsoft.com/office/drawing/2014/main" xmlns="" id="{8B51C767-73D4-4ECD-A782-DFFCA8BCE55B}"/>
              </a:ext>
            </a:extLst>
          </p:cNvPr>
          <p:cNvSpPr/>
          <p:nvPr/>
        </p:nvSpPr>
        <p:spPr bwMode="auto">
          <a:xfrm flipH="1">
            <a:off x="7572375" y="1256445"/>
            <a:ext cx="476918"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0" name="Freeform 25">
            <a:extLst>
              <a:ext uri="{FF2B5EF4-FFF2-40B4-BE49-F238E27FC236}">
                <a16:creationId xmlns:a16="http://schemas.microsoft.com/office/drawing/2014/main" xmlns="" id="{EB01E528-4782-4688-AF8D-38E095C46B94}"/>
              </a:ext>
            </a:extLst>
          </p:cNvPr>
          <p:cNvSpPr/>
          <p:nvPr/>
        </p:nvSpPr>
        <p:spPr bwMode="auto">
          <a:xfrm>
            <a:off x="6973289" y="109497"/>
            <a:ext cx="2152008"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xmlns="" id="{6F71A123-21B2-423F-AF22-E79D7981B53B}"/>
              </a:ext>
            </a:extLst>
          </p:cNvPr>
          <p:cNvSpPr/>
          <p:nvPr/>
        </p:nvSpPr>
        <p:spPr>
          <a:xfrm>
            <a:off x="724520" y="1007418"/>
            <a:ext cx="7711760" cy="4882018"/>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xmlns="" id="{14BB4E3C-D668-499B-B9CA-903E031C5680}"/>
              </a:ext>
            </a:extLst>
          </p:cNvPr>
          <p:cNvSpPr txBox="1"/>
          <p:nvPr/>
        </p:nvSpPr>
        <p:spPr>
          <a:xfrm>
            <a:off x="1094708" y="1292685"/>
            <a:ext cx="7324772"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2. </a:t>
            </a:r>
            <a:r>
              <a:rPr kumimoji="0" lang="vi-VN"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ngọn hải đăng được thắp sáng bằng gì?</a:t>
            </a:r>
          </a:p>
        </p:txBody>
      </p:sp>
      <p:sp>
        <p:nvSpPr>
          <p:cNvPr id="9" name="TextBox 8">
            <a:extLst>
              <a:ext uri="{FF2B5EF4-FFF2-40B4-BE49-F238E27FC236}">
                <a16:creationId xmlns:a16="http://schemas.microsoft.com/office/drawing/2014/main" xmlns="" id="{0E40DD3B-E8BB-4578-A885-07CA82D5F31D}"/>
              </a:ext>
            </a:extLst>
          </p:cNvPr>
          <p:cNvSpPr txBox="1"/>
          <p:nvPr/>
        </p:nvSpPr>
        <p:spPr>
          <a:xfrm>
            <a:off x="1094708" y="2155709"/>
            <a:ext cx="7017961" cy="2862322"/>
          </a:xfrm>
          <a:prstGeom prst="rect">
            <a:avLst/>
          </a:prstGeom>
          <a:noFill/>
        </p:spPr>
        <p:txBody>
          <a:bodyPr wrap="square" rtlCol="0">
            <a:spAutoFit/>
          </a:bodyPr>
          <a:lstStyle/>
          <a:p>
            <a:pPr lvl="0" algn="just"/>
            <a:r>
              <a:rPr 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Những ngọn hải đăng được thắp sáng bằng điện năng lượng mặt trời</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Đó</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là</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nguồn</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điện</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tạo</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ra</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từ</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việc</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chuyển</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đổi</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ánh</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sáng</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mặt</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trời</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thành</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điện</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9062998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5000" fill="hold"/>
                                        <p:tgtEl>
                                          <p:spTgt spid="87"/>
                                        </p:tgtEl>
                                        <p:attrNameLst>
                                          <p:attrName>ppt_x</p:attrName>
                                          <p:attrName>ppt_y</p:attrName>
                                        </p:attrNameLst>
                                      </p:cBhvr>
                                      <p:rCtr x="16510" y="-324"/>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1216F704-BF44-499E-868E-EA90DC33E3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07531" y="-1003027"/>
            <a:ext cx="6968953" cy="9291937"/>
          </a:xfrm>
          <a:prstGeom prst="rect">
            <a:avLst/>
          </a:prstGeom>
        </p:spPr>
      </p:pic>
      <p:pic>
        <p:nvPicPr>
          <p:cNvPr id="10" name="图片 3">
            <a:extLst>
              <a:ext uri="{FF2B5EF4-FFF2-40B4-BE49-F238E27FC236}">
                <a16:creationId xmlns:a16="http://schemas.microsoft.com/office/drawing/2014/main" xmlns="" id="{70B46C61-120A-4A79-9641-1A22EB3055A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 t="21232" r="79141"/>
          <a:stretch>
            <a:fillRect/>
          </a:stretch>
        </p:blipFill>
        <p:spPr>
          <a:xfrm>
            <a:off x="6282813" y="-48872"/>
            <a:ext cx="2954056" cy="6906872"/>
          </a:xfrm>
          <a:prstGeom prst="rect">
            <a:avLst/>
          </a:prstGeom>
        </p:spPr>
      </p:pic>
      <p:pic>
        <p:nvPicPr>
          <p:cNvPr id="5" name="Picture 4">
            <a:extLst>
              <a:ext uri="{FF2B5EF4-FFF2-40B4-BE49-F238E27FC236}">
                <a16:creationId xmlns:a16="http://schemas.microsoft.com/office/drawing/2014/main" xmlns="" id="{4708770B-3CC9-4F54-AD2C-7A6F4AA284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473391" y="2868561"/>
            <a:ext cx="3429000" cy="4572000"/>
          </a:xfrm>
          <a:prstGeom prst="rect">
            <a:avLst/>
          </a:prstGeom>
        </p:spPr>
      </p:pic>
      <p:pic>
        <p:nvPicPr>
          <p:cNvPr id="7" name="Picture 6">
            <a:extLst>
              <a:ext uri="{FF2B5EF4-FFF2-40B4-BE49-F238E27FC236}">
                <a16:creationId xmlns:a16="http://schemas.microsoft.com/office/drawing/2014/main" xmlns="" id="{1284D910-FB77-415A-80B0-D08349848FF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29500" y="4856551"/>
            <a:ext cx="3429000" cy="4572000"/>
          </a:xfrm>
          <a:prstGeom prst="rect">
            <a:avLst/>
          </a:prstGeom>
        </p:spPr>
      </p:pic>
      <p:sp>
        <p:nvSpPr>
          <p:cNvPr id="11" name="Freeform 25">
            <a:extLst>
              <a:ext uri="{FF2B5EF4-FFF2-40B4-BE49-F238E27FC236}">
                <a16:creationId xmlns:a16="http://schemas.microsoft.com/office/drawing/2014/main" xmlns="" id="{373A6EDC-FF0D-48E1-9953-079EFEF953FF}"/>
              </a:ext>
            </a:extLst>
          </p:cNvPr>
          <p:cNvSpPr/>
          <p:nvPr/>
        </p:nvSpPr>
        <p:spPr bwMode="auto">
          <a:xfrm>
            <a:off x="255403" y="197124"/>
            <a:ext cx="1679869"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12" name="Freeform 25">
            <a:extLst>
              <a:ext uri="{FF2B5EF4-FFF2-40B4-BE49-F238E27FC236}">
                <a16:creationId xmlns:a16="http://schemas.microsoft.com/office/drawing/2014/main" xmlns="" id="{ECA10AE8-C1E5-4AB3-A09E-EB5DEBDFB24E}"/>
              </a:ext>
            </a:extLst>
          </p:cNvPr>
          <p:cNvSpPr/>
          <p:nvPr/>
        </p:nvSpPr>
        <p:spPr bwMode="auto">
          <a:xfrm>
            <a:off x="3222522" y="315112"/>
            <a:ext cx="1679869"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13" name="Freeform 25">
            <a:extLst>
              <a:ext uri="{FF2B5EF4-FFF2-40B4-BE49-F238E27FC236}">
                <a16:creationId xmlns:a16="http://schemas.microsoft.com/office/drawing/2014/main" xmlns="" id="{2AA9A32C-DB68-4EF6-BFF5-277778E79B06}"/>
              </a:ext>
            </a:extLst>
          </p:cNvPr>
          <p:cNvSpPr/>
          <p:nvPr/>
        </p:nvSpPr>
        <p:spPr bwMode="auto">
          <a:xfrm>
            <a:off x="7571288" y="260273"/>
            <a:ext cx="1679869"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cxnSp>
        <p:nvCxnSpPr>
          <p:cNvPr id="15" name="Straight Arrow Connector 14">
            <a:extLst>
              <a:ext uri="{FF2B5EF4-FFF2-40B4-BE49-F238E27FC236}">
                <a16:creationId xmlns:a16="http://schemas.microsoft.com/office/drawing/2014/main" xmlns="" id="{FCB49CCE-C7D8-4901-BFEF-3123A10FDB4C}"/>
              </a:ext>
            </a:extLst>
          </p:cNvPr>
          <p:cNvCxnSpPr/>
          <p:nvPr/>
        </p:nvCxnSpPr>
        <p:spPr>
          <a:xfrm>
            <a:off x="1935272" y="5840361"/>
            <a:ext cx="1128706" cy="3539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Am-thanh-tieng-song-bien-ri-rao-www_tiengdong_com">
            <a:hlinkClick r:id="" action="ppaction://media"/>
            <a:extLst>
              <a:ext uri="{FF2B5EF4-FFF2-40B4-BE49-F238E27FC236}">
                <a16:creationId xmlns:a16="http://schemas.microsoft.com/office/drawing/2014/main" xmlns="" id="{3D42038B-6BE6-4F59-A1E3-1CE19423C78A}"/>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3907531" y="7460226"/>
            <a:ext cx="457200" cy="609600"/>
          </a:xfrm>
          <a:prstGeom prst="rect">
            <a:avLst/>
          </a:prstGeom>
        </p:spPr>
      </p:pic>
    </p:spTree>
    <p:extLst>
      <p:ext uri="{BB962C8B-B14F-4D97-AF65-F5344CB8AC3E}">
        <p14:creationId xmlns:p14="http://schemas.microsoft.com/office/powerpoint/2010/main" val="33552861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8000" fill="hold"/>
                                        <p:tgtEl>
                                          <p:spTgt spid="11"/>
                                        </p:tgtEl>
                                        <p:attrNameLst>
                                          <p:attrName>ppt_x</p:attrName>
                                          <p:attrName>ppt_y</p:attrName>
                                        </p:attrNameLst>
                                      </p:cBhvr>
                                      <p:rCtr x="16510" y="-324"/>
                                    </p:animMotion>
                                  </p:childTnLst>
                                </p:cTn>
                              </p:par>
                              <p:par>
                                <p:cTn id="7"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8" dur="8000" fill="hold"/>
                                        <p:tgtEl>
                                          <p:spTgt spid="12"/>
                                        </p:tgtEl>
                                        <p:attrNameLst>
                                          <p:attrName>ppt_x</p:attrName>
                                          <p:attrName>ppt_y</p:attrName>
                                        </p:attrNameLst>
                                      </p:cBhvr>
                                      <p:rCtr x="16510" y="-324"/>
                                    </p:animMotion>
                                  </p:childTnLst>
                                </p:cTn>
                              </p:par>
                              <p:par>
                                <p:cTn id="9" presetID="42" presetClass="path" presetSubtype="0" repeatCount="indefinite" accel="50000" decel="50000" fill="hold" grpId="0" nodeType="withEffect">
                                  <p:stCondLst>
                                    <p:cond delay="0"/>
                                  </p:stCondLst>
                                  <p:childTnLst>
                                    <p:animMotion origin="layout" path="M -1.66667E-6 1.38778E-17 L 0.33021 -0.00625 " pathEditMode="relative" rAng="0" ptsTypes="AA">
                                      <p:cBhvr>
                                        <p:cTn id="10" dur="8000" fill="hold"/>
                                        <p:tgtEl>
                                          <p:spTgt spid="13"/>
                                        </p:tgtEl>
                                        <p:attrNameLst>
                                          <p:attrName>ppt_x</p:attrName>
                                          <p:attrName>ppt_y</p:attrName>
                                        </p:attrNameLst>
                                      </p:cBhvr>
                                      <p:rCtr x="16510" y="-324"/>
                                    </p:animMotion>
                                  </p:childTnLst>
                                </p:cTn>
                              </p:par>
                              <p:par>
                                <p:cTn id="11" presetID="42" presetClass="path" presetSubtype="0" accel="50000" decel="50000" fill="hold" nodeType="withEffect">
                                  <p:stCondLst>
                                    <p:cond delay="0"/>
                                  </p:stCondLst>
                                  <p:childTnLst>
                                    <p:animMotion origin="layout" path="M 2.29167E-6 -3.7037E-7 L 0.11471 -0.09792 " pathEditMode="relative" rAng="0" ptsTypes="AA">
                                      <p:cBhvr>
                                        <p:cTn id="12" dur="5000" fill="hold"/>
                                        <p:tgtEl>
                                          <p:spTgt spid="5"/>
                                        </p:tgtEl>
                                        <p:attrNameLst>
                                          <p:attrName>ppt_x</p:attrName>
                                          <p:attrName>ppt_y</p:attrName>
                                        </p:attrNameLst>
                                      </p:cBhvr>
                                      <p:rCtr x="5729" y="-4907"/>
                                    </p:animMotion>
                                  </p:childTnLst>
                                </p:cTn>
                              </p:par>
                              <p:par>
                                <p:cTn id="13" presetID="1" presetClass="mediacall" presetSubtype="0" fill="hold" nodeType="withEffect">
                                  <p:stCondLst>
                                    <p:cond delay="0"/>
                                  </p:stCondLst>
                                  <p:childTnLst>
                                    <p:cmd type="call" cmd="playFrom(0.0)">
                                      <p:cBhvr>
                                        <p:cTn id="14"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9"/>
                </p:tgtEl>
              </p:cMediaNode>
            </p:audio>
          </p:childTnLst>
        </p:cTn>
      </p:par>
    </p:tnLst>
    <p:bldLst>
      <p:bldP spid="11" grpId="0" animBg="1"/>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Freeform 25">
            <a:extLst>
              <a:ext uri="{FF2B5EF4-FFF2-40B4-BE49-F238E27FC236}">
                <a16:creationId xmlns:a16="http://schemas.microsoft.com/office/drawing/2014/main" xmlns="" id="{48BB4276-0465-465F-BB80-6D75F00063AB}"/>
              </a:ext>
            </a:extLst>
          </p:cNvPr>
          <p:cNvSpPr/>
          <p:nvPr/>
        </p:nvSpPr>
        <p:spPr bwMode="auto">
          <a:xfrm>
            <a:off x="255403" y="197124"/>
            <a:ext cx="1679869"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8" name="Freeform 25">
            <a:extLst>
              <a:ext uri="{FF2B5EF4-FFF2-40B4-BE49-F238E27FC236}">
                <a16:creationId xmlns:a16="http://schemas.microsoft.com/office/drawing/2014/main" xmlns="" id="{CBA2BF1E-70FB-489C-A958-1C79FFFCB34E}"/>
              </a:ext>
            </a:extLst>
          </p:cNvPr>
          <p:cNvSpPr/>
          <p:nvPr/>
        </p:nvSpPr>
        <p:spPr bwMode="auto">
          <a:xfrm flipH="1">
            <a:off x="5946511" y="247697"/>
            <a:ext cx="598257"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9" name="Freeform 25">
            <a:extLst>
              <a:ext uri="{FF2B5EF4-FFF2-40B4-BE49-F238E27FC236}">
                <a16:creationId xmlns:a16="http://schemas.microsoft.com/office/drawing/2014/main" xmlns="" id="{8B51C767-73D4-4ECD-A782-DFFCA8BCE55B}"/>
              </a:ext>
            </a:extLst>
          </p:cNvPr>
          <p:cNvSpPr/>
          <p:nvPr/>
        </p:nvSpPr>
        <p:spPr bwMode="auto">
          <a:xfrm flipH="1">
            <a:off x="7572375" y="1256445"/>
            <a:ext cx="476918"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0" name="Freeform 25">
            <a:extLst>
              <a:ext uri="{FF2B5EF4-FFF2-40B4-BE49-F238E27FC236}">
                <a16:creationId xmlns:a16="http://schemas.microsoft.com/office/drawing/2014/main" xmlns="" id="{EB01E528-4782-4688-AF8D-38E095C46B94}"/>
              </a:ext>
            </a:extLst>
          </p:cNvPr>
          <p:cNvSpPr/>
          <p:nvPr/>
        </p:nvSpPr>
        <p:spPr bwMode="auto">
          <a:xfrm>
            <a:off x="6973289" y="109497"/>
            <a:ext cx="2152008"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xmlns="" id="{6F71A123-21B2-423F-AF22-E79D7981B53B}"/>
              </a:ext>
            </a:extLst>
          </p:cNvPr>
          <p:cNvSpPr/>
          <p:nvPr/>
        </p:nvSpPr>
        <p:spPr>
          <a:xfrm>
            <a:off x="724520" y="1007418"/>
            <a:ext cx="7711760" cy="4882018"/>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xmlns="" id="{14BB4E3C-D668-499B-B9CA-903E031C5680}"/>
              </a:ext>
            </a:extLst>
          </p:cNvPr>
          <p:cNvSpPr txBox="1"/>
          <p:nvPr/>
        </p:nvSpPr>
        <p:spPr>
          <a:xfrm>
            <a:off x="964280" y="1263268"/>
            <a:ext cx="7280073"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3. </a:t>
            </a:r>
            <a:r>
              <a:rPr kumimoji="0" lang="vi-VN"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người canh giữ hải đăng phải làm việc vất vả ra sao? Em có suy nghĩ gì về công việc của họ?</a:t>
            </a:r>
          </a:p>
        </p:txBody>
      </p:sp>
      <p:sp>
        <p:nvSpPr>
          <p:cNvPr id="9" name="TextBox 8">
            <a:extLst>
              <a:ext uri="{FF2B5EF4-FFF2-40B4-BE49-F238E27FC236}">
                <a16:creationId xmlns:a16="http://schemas.microsoft.com/office/drawing/2014/main" xmlns="" id="{7B67B09B-B648-4616-AD17-4C7B844470E3}"/>
              </a:ext>
            </a:extLst>
          </p:cNvPr>
          <p:cNvSpPr txBox="1"/>
          <p:nvPr/>
        </p:nvSpPr>
        <p:spPr>
          <a:xfrm>
            <a:off x="1095337" y="2547745"/>
            <a:ext cx="7280073" cy="3539430"/>
          </a:xfrm>
          <a:prstGeom prst="rect">
            <a:avLst/>
          </a:prstGeom>
          <a:noFill/>
        </p:spPr>
        <p:txBody>
          <a:bodyPr wrap="square" rtlCol="0">
            <a:spAutoFit/>
          </a:bodyPr>
          <a:lstStyle/>
          <a:p>
            <a:pPr marL="457200" lvl="0" indent="-457200" algn="just">
              <a:buFont typeface="Arial" panose="020B0604020202020204" pitchFamily="34" charset="0"/>
              <a:buChar char="•"/>
            </a:pP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Để</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tàu</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thuyền</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đi</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lại</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trên</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biển</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không</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bị</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mất</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phương</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hướng</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những</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ngọn</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hải</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đăng</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không</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bao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giờ</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tắt</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Những</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nhiệm</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vụ</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canh</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giữ</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hải</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đăng</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phải</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việc</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suốt</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ngày</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đêm</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bất</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kể</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hay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mưa</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mùa</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biển</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lặng</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hay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bão</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tố</a:t>
            </a:r>
            <a:r>
              <a:rPr lang="en-US" sz="320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endPar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6502790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5000" fill="hold"/>
                                        <p:tgtEl>
                                          <p:spTgt spid="87"/>
                                        </p:tgtEl>
                                        <p:attrNameLst>
                                          <p:attrName>ppt_x</p:attrName>
                                          <p:attrName>ppt_y</p:attrName>
                                        </p:attrNameLst>
                                      </p:cBhvr>
                                      <p:rCtr x="16510" y="-324"/>
                                    </p:animMotion>
                                  </p:childTnLst>
                                </p:cTn>
                              </p:par>
                              <p:par>
                                <p:cTn id="7" presetID="22" presetClass="entr" presetSubtype="4"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wipe(down)">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wipe(down)">
                                      <p:cBhvr>
                                        <p:cTn id="14"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 grpId="0"/>
      <p:bldP spid="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37A5D04-7167-47BB-A887-8DE1866133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1566" y="-1260211"/>
            <a:ext cx="6968953" cy="9291937"/>
          </a:xfrm>
          <a:prstGeom prst="rect">
            <a:avLst/>
          </a:prstGeom>
        </p:spPr>
      </p:pic>
      <p:pic>
        <p:nvPicPr>
          <p:cNvPr id="10" name="图片 3">
            <a:extLst>
              <a:ext uri="{FF2B5EF4-FFF2-40B4-BE49-F238E27FC236}">
                <a16:creationId xmlns:a16="http://schemas.microsoft.com/office/drawing/2014/main" xmlns="" id="{70B46C61-120A-4A79-9641-1A22EB3055A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 t="21232" r="79141"/>
          <a:stretch>
            <a:fillRect/>
          </a:stretch>
        </p:blipFill>
        <p:spPr>
          <a:xfrm>
            <a:off x="6201427" y="-347898"/>
            <a:ext cx="3126104" cy="7309137"/>
          </a:xfrm>
          <a:prstGeom prst="rect">
            <a:avLst/>
          </a:prstGeom>
        </p:spPr>
      </p:pic>
      <p:pic>
        <p:nvPicPr>
          <p:cNvPr id="5" name="Picture 4">
            <a:extLst>
              <a:ext uri="{FF2B5EF4-FFF2-40B4-BE49-F238E27FC236}">
                <a16:creationId xmlns:a16="http://schemas.microsoft.com/office/drawing/2014/main" xmlns="" id="{4708770B-3CC9-4F54-AD2C-7A6F4AA284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2394542" y="2116394"/>
            <a:ext cx="3429000" cy="4572000"/>
          </a:xfrm>
          <a:prstGeom prst="rect">
            <a:avLst/>
          </a:prstGeom>
        </p:spPr>
      </p:pic>
      <p:pic>
        <p:nvPicPr>
          <p:cNvPr id="7" name="Picture 6">
            <a:extLst>
              <a:ext uri="{FF2B5EF4-FFF2-40B4-BE49-F238E27FC236}">
                <a16:creationId xmlns:a16="http://schemas.microsoft.com/office/drawing/2014/main" xmlns="" id="{1284D910-FB77-415A-80B0-D08349848FF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11519" y="5036574"/>
            <a:ext cx="3429000" cy="4572000"/>
          </a:xfrm>
          <a:prstGeom prst="rect">
            <a:avLst/>
          </a:prstGeom>
        </p:spPr>
      </p:pic>
      <p:sp>
        <p:nvSpPr>
          <p:cNvPr id="11" name="Freeform 25">
            <a:extLst>
              <a:ext uri="{FF2B5EF4-FFF2-40B4-BE49-F238E27FC236}">
                <a16:creationId xmlns:a16="http://schemas.microsoft.com/office/drawing/2014/main" xmlns="" id="{373A6EDC-FF0D-48E1-9953-079EFEF953FF}"/>
              </a:ext>
            </a:extLst>
          </p:cNvPr>
          <p:cNvSpPr/>
          <p:nvPr/>
        </p:nvSpPr>
        <p:spPr bwMode="auto">
          <a:xfrm>
            <a:off x="255403" y="197124"/>
            <a:ext cx="1679869"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12" name="Freeform 25">
            <a:extLst>
              <a:ext uri="{FF2B5EF4-FFF2-40B4-BE49-F238E27FC236}">
                <a16:creationId xmlns:a16="http://schemas.microsoft.com/office/drawing/2014/main" xmlns="" id="{ECA10AE8-C1E5-4AB3-A09E-EB5DEBDFB24E}"/>
              </a:ext>
            </a:extLst>
          </p:cNvPr>
          <p:cNvSpPr/>
          <p:nvPr/>
        </p:nvSpPr>
        <p:spPr bwMode="auto">
          <a:xfrm>
            <a:off x="3222522" y="315112"/>
            <a:ext cx="1679869"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13" name="Freeform 25">
            <a:extLst>
              <a:ext uri="{FF2B5EF4-FFF2-40B4-BE49-F238E27FC236}">
                <a16:creationId xmlns:a16="http://schemas.microsoft.com/office/drawing/2014/main" xmlns="" id="{2AA9A32C-DB68-4EF6-BFF5-277778E79B06}"/>
              </a:ext>
            </a:extLst>
          </p:cNvPr>
          <p:cNvSpPr/>
          <p:nvPr/>
        </p:nvSpPr>
        <p:spPr bwMode="auto">
          <a:xfrm>
            <a:off x="7647662" y="315112"/>
            <a:ext cx="1679869"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cxnSp>
        <p:nvCxnSpPr>
          <p:cNvPr id="15" name="Straight Arrow Connector 14">
            <a:extLst>
              <a:ext uri="{FF2B5EF4-FFF2-40B4-BE49-F238E27FC236}">
                <a16:creationId xmlns:a16="http://schemas.microsoft.com/office/drawing/2014/main" xmlns="" id="{FCB49CCE-C7D8-4901-BFEF-3123A10FDB4C}"/>
              </a:ext>
            </a:extLst>
          </p:cNvPr>
          <p:cNvCxnSpPr/>
          <p:nvPr/>
        </p:nvCxnSpPr>
        <p:spPr>
          <a:xfrm>
            <a:off x="1935272" y="5840361"/>
            <a:ext cx="1128706" cy="3539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Am-thanh-tieng-song-bien-ri-rao-www_tiengdong_com">
            <a:hlinkClick r:id="" action="ppaction://media"/>
            <a:extLst>
              <a:ext uri="{FF2B5EF4-FFF2-40B4-BE49-F238E27FC236}">
                <a16:creationId xmlns:a16="http://schemas.microsoft.com/office/drawing/2014/main" xmlns="" id="{C3814E8D-158B-4895-9C16-6DD0DE445EC2}"/>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3907531" y="7460226"/>
            <a:ext cx="457200" cy="609600"/>
          </a:xfrm>
          <a:prstGeom prst="rect">
            <a:avLst/>
          </a:prstGeom>
        </p:spPr>
      </p:pic>
    </p:spTree>
    <p:extLst>
      <p:ext uri="{BB962C8B-B14F-4D97-AF65-F5344CB8AC3E}">
        <p14:creationId xmlns:p14="http://schemas.microsoft.com/office/powerpoint/2010/main" val="15600535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8000" fill="hold"/>
                                        <p:tgtEl>
                                          <p:spTgt spid="11"/>
                                        </p:tgtEl>
                                        <p:attrNameLst>
                                          <p:attrName>ppt_x</p:attrName>
                                          <p:attrName>ppt_y</p:attrName>
                                        </p:attrNameLst>
                                      </p:cBhvr>
                                      <p:rCtr x="16510" y="-324"/>
                                    </p:animMotion>
                                  </p:childTnLst>
                                </p:cTn>
                              </p:par>
                              <p:par>
                                <p:cTn id="7"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8" dur="8000" fill="hold"/>
                                        <p:tgtEl>
                                          <p:spTgt spid="12"/>
                                        </p:tgtEl>
                                        <p:attrNameLst>
                                          <p:attrName>ppt_x</p:attrName>
                                          <p:attrName>ppt_y</p:attrName>
                                        </p:attrNameLst>
                                      </p:cBhvr>
                                      <p:rCtr x="16510" y="-324"/>
                                    </p:animMotion>
                                  </p:childTnLst>
                                </p:cTn>
                              </p:par>
                              <p:par>
                                <p:cTn id="9" presetID="42" presetClass="path" presetSubtype="0" repeatCount="indefinite" accel="50000" decel="50000" fill="hold" grpId="0" nodeType="withEffect">
                                  <p:stCondLst>
                                    <p:cond delay="0"/>
                                  </p:stCondLst>
                                  <p:childTnLst>
                                    <p:animMotion origin="layout" path="M 5E-6 -3.7037E-7 L 0.33021 -0.00625 " pathEditMode="relative" rAng="0" ptsTypes="AA">
                                      <p:cBhvr>
                                        <p:cTn id="10" dur="8000" fill="hold"/>
                                        <p:tgtEl>
                                          <p:spTgt spid="13"/>
                                        </p:tgtEl>
                                        <p:attrNameLst>
                                          <p:attrName>ppt_x</p:attrName>
                                          <p:attrName>ppt_y</p:attrName>
                                        </p:attrNameLst>
                                      </p:cBhvr>
                                      <p:rCtr x="16510" y="-324"/>
                                    </p:animMotion>
                                  </p:childTnLst>
                                </p:cTn>
                              </p:par>
                              <p:par>
                                <p:cTn id="11" presetID="1" presetClass="mediacall" presetSubtype="0" fill="hold" nodeType="withEffect">
                                  <p:stCondLst>
                                    <p:cond delay="0"/>
                                  </p:stCondLst>
                                  <p:childTnLst>
                                    <p:cmd type="call" cmd="playFrom(0.0)">
                                      <p:cBhvr>
                                        <p:cTn id="12" dur="1" fill="hold"/>
                                        <p:tgtEl>
                                          <p:spTgt spid="9"/>
                                        </p:tgtEl>
                                      </p:cBhvr>
                                    </p:cmd>
                                  </p:childTnLst>
                                </p:cTn>
                              </p:par>
                              <p:par>
                                <p:cTn id="13" presetID="42" presetClass="path" presetSubtype="0" accel="50000" decel="50000" fill="hold" nodeType="withEffect">
                                  <p:stCondLst>
                                    <p:cond delay="0"/>
                                  </p:stCondLst>
                                  <p:childTnLst>
                                    <p:animMotion origin="layout" path="M 1.04167E-6 1.85185E-6 L 0.10104 0.13657 " pathEditMode="relative" rAng="0" ptsTypes="AA">
                                      <p:cBhvr>
                                        <p:cTn id="14" dur="5000" fill="hold"/>
                                        <p:tgtEl>
                                          <p:spTgt spid="5"/>
                                        </p:tgtEl>
                                        <p:attrNameLst>
                                          <p:attrName>ppt_x</p:attrName>
                                          <p:attrName>ppt_y</p:attrName>
                                        </p:attrNameLst>
                                      </p:cBhvr>
                                      <p:rCtr x="5052" y="6829"/>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9"/>
                </p:tgtEl>
              </p:cMediaNode>
            </p:audio>
          </p:childTnLst>
        </p:cTn>
      </p:par>
    </p:tnLst>
    <p:bldLst>
      <p:bldP spid="11" grpId="0" animBg="1"/>
      <p:bldP spid="12"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Freeform 25">
            <a:extLst>
              <a:ext uri="{FF2B5EF4-FFF2-40B4-BE49-F238E27FC236}">
                <a16:creationId xmlns:a16="http://schemas.microsoft.com/office/drawing/2014/main" xmlns="" id="{48BB4276-0465-465F-BB80-6D75F00063AB}"/>
              </a:ext>
            </a:extLst>
          </p:cNvPr>
          <p:cNvSpPr/>
          <p:nvPr/>
        </p:nvSpPr>
        <p:spPr bwMode="auto">
          <a:xfrm>
            <a:off x="255403" y="197124"/>
            <a:ext cx="1679869"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8" name="Freeform 25">
            <a:extLst>
              <a:ext uri="{FF2B5EF4-FFF2-40B4-BE49-F238E27FC236}">
                <a16:creationId xmlns:a16="http://schemas.microsoft.com/office/drawing/2014/main" xmlns="" id="{CBA2BF1E-70FB-489C-A958-1C79FFFCB34E}"/>
              </a:ext>
            </a:extLst>
          </p:cNvPr>
          <p:cNvSpPr/>
          <p:nvPr/>
        </p:nvSpPr>
        <p:spPr bwMode="auto">
          <a:xfrm flipH="1">
            <a:off x="5946511" y="247697"/>
            <a:ext cx="598257"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9" name="Freeform 25">
            <a:extLst>
              <a:ext uri="{FF2B5EF4-FFF2-40B4-BE49-F238E27FC236}">
                <a16:creationId xmlns:a16="http://schemas.microsoft.com/office/drawing/2014/main" xmlns="" id="{8B51C767-73D4-4ECD-A782-DFFCA8BCE55B}"/>
              </a:ext>
            </a:extLst>
          </p:cNvPr>
          <p:cNvSpPr/>
          <p:nvPr/>
        </p:nvSpPr>
        <p:spPr bwMode="auto">
          <a:xfrm flipH="1">
            <a:off x="7572375" y="1256445"/>
            <a:ext cx="476918"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0" name="Freeform 25">
            <a:extLst>
              <a:ext uri="{FF2B5EF4-FFF2-40B4-BE49-F238E27FC236}">
                <a16:creationId xmlns:a16="http://schemas.microsoft.com/office/drawing/2014/main" xmlns="" id="{EB01E528-4782-4688-AF8D-38E095C46B94}"/>
              </a:ext>
            </a:extLst>
          </p:cNvPr>
          <p:cNvSpPr/>
          <p:nvPr/>
        </p:nvSpPr>
        <p:spPr bwMode="auto">
          <a:xfrm>
            <a:off x="6973289" y="109497"/>
            <a:ext cx="2152008"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xmlns="" id="{6F71A123-21B2-423F-AF22-E79D7981B53B}"/>
              </a:ext>
            </a:extLst>
          </p:cNvPr>
          <p:cNvSpPr/>
          <p:nvPr/>
        </p:nvSpPr>
        <p:spPr>
          <a:xfrm>
            <a:off x="342901" y="382773"/>
            <a:ext cx="8563601" cy="6028661"/>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xmlns="" id="{8A2FF3CA-54A6-44A0-8DB1-EE011538A8C8}"/>
              </a:ext>
            </a:extLst>
          </p:cNvPr>
          <p:cNvSpPr txBox="1"/>
          <p:nvPr/>
        </p:nvSpPr>
        <p:spPr>
          <a:xfrm>
            <a:off x="783892" y="1153814"/>
            <a:ext cx="7928825" cy="1323439"/>
          </a:xfrm>
          <a:prstGeom prst="rect">
            <a:avLst/>
          </a:prstGeom>
          <a:noFill/>
        </p:spPr>
        <p:txBody>
          <a:bodyPr wrap="square" rtlCol="0">
            <a:spAutoFit/>
          </a:bodyPr>
          <a:lstStyle/>
          <a:p>
            <a:pPr lvl="0"/>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4. </a:t>
            </a:r>
            <a:r>
              <a:rPr lang="vi-VN"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Sắp xếp các ý dưới đây theo trình tự bài đọc.</a:t>
            </a:r>
          </a:p>
        </p:txBody>
      </p:sp>
      <p:sp>
        <p:nvSpPr>
          <p:cNvPr id="2" name="Cloud 1">
            <a:extLst>
              <a:ext uri="{FF2B5EF4-FFF2-40B4-BE49-F238E27FC236}">
                <a16:creationId xmlns:a16="http://schemas.microsoft.com/office/drawing/2014/main" xmlns="" id="{380FB07C-0BB4-42CA-8B4E-20EBD079B5FB}"/>
              </a:ext>
            </a:extLst>
          </p:cNvPr>
          <p:cNvSpPr/>
          <p:nvPr/>
        </p:nvSpPr>
        <p:spPr>
          <a:xfrm>
            <a:off x="486439" y="2668772"/>
            <a:ext cx="2631558" cy="2227707"/>
          </a:xfrm>
          <a:prstGeom prst="cloud">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Ca ngợi những người canh giữ hải đăng</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Cloud 15">
            <a:extLst>
              <a:ext uri="{FF2B5EF4-FFF2-40B4-BE49-F238E27FC236}">
                <a16:creationId xmlns:a16="http://schemas.microsoft.com/office/drawing/2014/main" xmlns="" id="{5E5370E0-5844-4893-B0D2-7E05ABA45E99}"/>
              </a:ext>
            </a:extLst>
          </p:cNvPr>
          <p:cNvSpPr/>
          <p:nvPr/>
        </p:nvSpPr>
        <p:spPr>
          <a:xfrm>
            <a:off x="3314954" y="2668771"/>
            <a:ext cx="2631558" cy="2227707"/>
          </a:xfrm>
          <a:prstGeom prst="cloud">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Vai</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trò</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của</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những</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ngọn</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hải</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đăng</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Cloud 16">
            <a:extLst>
              <a:ext uri="{FF2B5EF4-FFF2-40B4-BE49-F238E27FC236}">
                <a16:creationId xmlns:a16="http://schemas.microsoft.com/office/drawing/2014/main" xmlns="" id="{609D06B9-402C-4D48-81D2-033CD9BEAD2E}"/>
              </a:ext>
            </a:extLst>
          </p:cNvPr>
          <p:cNvSpPr/>
          <p:nvPr/>
        </p:nvSpPr>
        <p:spPr>
          <a:xfrm>
            <a:off x="6274943" y="2512062"/>
            <a:ext cx="2631558" cy="2227707"/>
          </a:xfrm>
          <a:prstGeom prst="cloud">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Công việc của những người canh giữ hải đăng.</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1742179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5000" fill="hold"/>
                                        <p:tgtEl>
                                          <p:spTgt spid="87"/>
                                        </p:tgtEl>
                                        <p:attrNameLst>
                                          <p:attrName>ppt_x</p:attrName>
                                          <p:attrName>ppt_y</p:attrName>
                                        </p:attrNameLst>
                                      </p:cBhvr>
                                      <p:rCtr x="16510" y="-324"/>
                                    </p:animMotion>
                                  </p:childTnLst>
                                </p:cTn>
                              </p:par>
                              <p:par>
                                <p:cTn id="7" presetID="2" presetClass="entr" presetSubtype="12"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anim calcmode="lin" valueType="num">
                                      <p:cBhvr additive="base">
                                        <p:cTn id="9" dur="500" fill="hold"/>
                                        <p:tgtEl>
                                          <p:spTgt spid="12"/>
                                        </p:tgtEl>
                                        <p:attrNameLst>
                                          <p:attrName>ppt_x</p:attrName>
                                        </p:attrNameLst>
                                      </p:cBhvr>
                                      <p:tavLst>
                                        <p:tav tm="0">
                                          <p:val>
                                            <p:strVal val="0-#ppt_w/2"/>
                                          </p:val>
                                        </p:tav>
                                        <p:tav tm="100000">
                                          <p:val>
                                            <p:strVal val="#ppt_x"/>
                                          </p:val>
                                        </p:tav>
                                      </p:tavLst>
                                    </p:anim>
                                    <p:anim calcmode="lin" valueType="num">
                                      <p:cBhvr additive="base">
                                        <p:cTn id="1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grpId="1" nodeType="clickEffect">
                                  <p:stCondLst>
                                    <p:cond delay="0"/>
                                  </p:stCondLst>
                                  <p:childTnLst>
                                    <p:animMotion origin="layout" path="M -2.08333E-7 1.11111E-6 L -0.31888 0.00995 " pathEditMode="relative" rAng="0" ptsTypes="AA">
                                      <p:cBhvr>
                                        <p:cTn id="25" dur="2000" fill="hold"/>
                                        <p:tgtEl>
                                          <p:spTgt spid="16"/>
                                        </p:tgtEl>
                                        <p:attrNameLst>
                                          <p:attrName>ppt_x</p:attrName>
                                          <p:attrName>ppt_y</p:attrName>
                                        </p:attrNameLst>
                                      </p:cBhvr>
                                      <p:rCtr x="-15951" y="486"/>
                                    </p:animMotion>
                                  </p:childTnLst>
                                </p:cTn>
                              </p:par>
                              <p:par>
                                <p:cTn id="26" presetID="42" presetClass="path" presetSubtype="0" accel="50000" decel="50000" fill="hold" grpId="1" nodeType="withEffect">
                                  <p:stCondLst>
                                    <p:cond delay="0"/>
                                  </p:stCondLst>
                                  <p:childTnLst>
                                    <p:animMotion origin="layout" path="M 4.58333E-6 1.11111E-6 L 0.62174 -0.0162 " pathEditMode="relative" rAng="0" ptsTypes="AA">
                                      <p:cBhvr>
                                        <p:cTn id="27" dur="2000" fill="hold"/>
                                        <p:tgtEl>
                                          <p:spTgt spid="2"/>
                                        </p:tgtEl>
                                        <p:attrNameLst>
                                          <p:attrName>ppt_x</p:attrName>
                                          <p:attrName>ppt_y</p:attrName>
                                        </p:attrNameLst>
                                      </p:cBhvr>
                                      <p:rCtr x="31081" y="-810"/>
                                    </p:animMotion>
                                  </p:childTnLst>
                                </p:cTn>
                              </p:par>
                              <p:par>
                                <p:cTn id="28" presetID="42" presetClass="path" presetSubtype="0" accel="50000" decel="50000" fill="hold" grpId="1" nodeType="withEffect">
                                  <p:stCondLst>
                                    <p:cond delay="0"/>
                                  </p:stCondLst>
                                  <p:childTnLst>
                                    <p:animMotion origin="layout" path="M 1.875E-6 -3.7037E-6 L -0.32369 0.02268 " pathEditMode="relative" rAng="0" ptsTypes="AA">
                                      <p:cBhvr>
                                        <p:cTn id="29" dur="2000" fill="hold"/>
                                        <p:tgtEl>
                                          <p:spTgt spid="17"/>
                                        </p:tgtEl>
                                        <p:attrNameLst>
                                          <p:attrName>ppt_x</p:attrName>
                                          <p:attrName>ppt_y</p:attrName>
                                        </p:attrNameLst>
                                      </p:cBhvr>
                                      <p:rCtr x="-16003" y="12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12" grpId="0"/>
      <p:bldP spid="2" grpId="0" animBg="1"/>
      <p:bldP spid="2" grpId="1" animBg="1"/>
      <p:bldP spid="16" grpId="0" animBg="1"/>
      <p:bldP spid="16" grpId="1" animBg="1"/>
      <p:bldP spid="17" grpId="0" animBg="1"/>
      <p:bldP spid="17"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E759C99E-DA1C-462D-8E5D-3ED8BC8B963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45024" y="-812527"/>
            <a:ext cx="6968953" cy="9291937"/>
          </a:xfrm>
          <a:prstGeom prst="rect">
            <a:avLst/>
          </a:prstGeom>
        </p:spPr>
      </p:pic>
      <p:pic>
        <p:nvPicPr>
          <p:cNvPr id="10" name="图片 3">
            <a:extLst>
              <a:ext uri="{FF2B5EF4-FFF2-40B4-BE49-F238E27FC236}">
                <a16:creationId xmlns:a16="http://schemas.microsoft.com/office/drawing/2014/main" xmlns="" id="{70B46C61-120A-4A79-9641-1A22EB3055A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 t="21232" r="79141"/>
          <a:stretch>
            <a:fillRect/>
          </a:stretch>
        </p:blipFill>
        <p:spPr>
          <a:xfrm>
            <a:off x="6282813" y="-48872"/>
            <a:ext cx="2954056" cy="6906872"/>
          </a:xfrm>
          <a:prstGeom prst="rect">
            <a:avLst/>
          </a:prstGeom>
        </p:spPr>
      </p:pic>
      <p:pic>
        <p:nvPicPr>
          <p:cNvPr id="5" name="Picture 4">
            <a:extLst>
              <a:ext uri="{FF2B5EF4-FFF2-40B4-BE49-F238E27FC236}">
                <a16:creationId xmlns:a16="http://schemas.microsoft.com/office/drawing/2014/main" xmlns="" id="{4708770B-3CC9-4F54-AD2C-7A6F4AA284C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3412181" y="2888226"/>
            <a:ext cx="3429000" cy="4572000"/>
          </a:xfrm>
          <a:prstGeom prst="rect">
            <a:avLst/>
          </a:prstGeom>
        </p:spPr>
      </p:pic>
      <p:pic>
        <p:nvPicPr>
          <p:cNvPr id="7" name="Picture 6">
            <a:extLst>
              <a:ext uri="{FF2B5EF4-FFF2-40B4-BE49-F238E27FC236}">
                <a16:creationId xmlns:a16="http://schemas.microsoft.com/office/drawing/2014/main" xmlns="" id="{1284D910-FB77-415A-80B0-D08349848FF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29500" y="5174226"/>
            <a:ext cx="3429000" cy="4572000"/>
          </a:xfrm>
          <a:prstGeom prst="rect">
            <a:avLst/>
          </a:prstGeom>
        </p:spPr>
      </p:pic>
      <p:sp>
        <p:nvSpPr>
          <p:cNvPr id="11" name="Freeform 25">
            <a:extLst>
              <a:ext uri="{FF2B5EF4-FFF2-40B4-BE49-F238E27FC236}">
                <a16:creationId xmlns:a16="http://schemas.microsoft.com/office/drawing/2014/main" xmlns="" id="{373A6EDC-FF0D-48E1-9953-079EFEF953FF}"/>
              </a:ext>
            </a:extLst>
          </p:cNvPr>
          <p:cNvSpPr/>
          <p:nvPr/>
        </p:nvSpPr>
        <p:spPr bwMode="auto">
          <a:xfrm>
            <a:off x="255403" y="197124"/>
            <a:ext cx="1679869"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12" name="Freeform 25">
            <a:extLst>
              <a:ext uri="{FF2B5EF4-FFF2-40B4-BE49-F238E27FC236}">
                <a16:creationId xmlns:a16="http://schemas.microsoft.com/office/drawing/2014/main" xmlns="" id="{ECA10AE8-C1E5-4AB3-A09E-EB5DEBDFB24E}"/>
              </a:ext>
            </a:extLst>
          </p:cNvPr>
          <p:cNvSpPr/>
          <p:nvPr/>
        </p:nvSpPr>
        <p:spPr bwMode="auto">
          <a:xfrm>
            <a:off x="3222522" y="315112"/>
            <a:ext cx="1679869"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13" name="Freeform 25">
            <a:extLst>
              <a:ext uri="{FF2B5EF4-FFF2-40B4-BE49-F238E27FC236}">
                <a16:creationId xmlns:a16="http://schemas.microsoft.com/office/drawing/2014/main" xmlns="" id="{2AA9A32C-DB68-4EF6-BFF5-277778E79B06}"/>
              </a:ext>
            </a:extLst>
          </p:cNvPr>
          <p:cNvSpPr/>
          <p:nvPr/>
        </p:nvSpPr>
        <p:spPr bwMode="auto">
          <a:xfrm>
            <a:off x="6079972" y="235680"/>
            <a:ext cx="1679869"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cxnSp>
        <p:nvCxnSpPr>
          <p:cNvPr id="15" name="Straight Arrow Connector 14">
            <a:extLst>
              <a:ext uri="{FF2B5EF4-FFF2-40B4-BE49-F238E27FC236}">
                <a16:creationId xmlns:a16="http://schemas.microsoft.com/office/drawing/2014/main" xmlns="" id="{FCB49CCE-C7D8-4901-BFEF-3123A10FDB4C}"/>
              </a:ext>
            </a:extLst>
          </p:cNvPr>
          <p:cNvCxnSpPr/>
          <p:nvPr/>
        </p:nvCxnSpPr>
        <p:spPr>
          <a:xfrm>
            <a:off x="1935272" y="5840361"/>
            <a:ext cx="1128706" cy="3539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Am-thanh-tieng-song-bien-ri-rao-www_tiengdong_com">
            <a:hlinkClick r:id="" action="ppaction://media"/>
            <a:extLst>
              <a:ext uri="{FF2B5EF4-FFF2-40B4-BE49-F238E27FC236}">
                <a16:creationId xmlns:a16="http://schemas.microsoft.com/office/drawing/2014/main" xmlns="" id="{C3814E8D-158B-4895-9C16-6DD0DE445EC2}"/>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3907531" y="7460226"/>
            <a:ext cx="457200" cy="609600"/>
          </a:xfrm>
          <a:prstGeom prst="rect">
            <a:avLst/>
          </a:prstGeom>
        </p:spPr>
      </p:pic>
      <p:pic>
        <p:nvPicPr>
          <p:cNvPr id="2" name="Tieng-yeah-tre-con-www_nhacchuongvui_com">
            <a:hlinkClick r:id="" action="ppaction://media"/>
            <a:extLst>
              <a:ext uri="{FF2B5EF4-FFF2-40B4-BE49-F238E27FC236}">
                <a16:creationId xmlns:a16="http://schemas.microsoft.com/office/drawing/2014/main" xmlns="" id="{E24CB914-A861-4B95-88B7-01A7C01A6FBB}"/>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6462706" y="7155426"/>
            <a:ext cx="457200" cy="609600"/>
          </a:xfrm>
          <a:prstGeom prst="rect">
            <a:avLst/>
          </a:prstGeom>
        </p:spPr>
      </p:pic>
    </p:spTree>
    <p:extLst>
      <p:ext uri="{BB962C8B-B14F-4D97-AF65-F5344CB8AC3E}">
        <p14:creationId xmlns:p14="http://schemas.microsoft.com/office/powerpoint/2010/main" val="7402637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8000" fill="hold"/>
                                        <p:tgtEl>
                                          <p:spTgt spid="11"/>
                                        </p:tgtEl>
                                        <p:attrNameLst>
                                          <p:attrName>ppt_x</p:attrName>
                                          <p:attrName>ppt_y</p:attrName>
                                        </p:attrNameLst>
                                      </p:cBhvr>
                                      <p:rCtr x="16510" y="-324"/>
                                    </p:animMotion>
                                  </p:childTnLst>
                                </p:cTn>
                              </p:par>
                              <p:par>
                                <p:cTn id="7"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8" dur="8000" fill="hold"/>
                                        <p:tgtEl>
                                          <p:spTgt spid="12"/>
                                        </p:tgtEl>
                                        <p:attrNameLst>
                                          <p:attrName>ppt_x</p:attrName>
                                          <p:attrName>ppt_y</p:attrName>
                                        </p:attrNameLst>
                                      </p:cBhvr>
                                      <p:rCtr x="16510" y="-324"/>
                                    </p:animMotion>
                                  </p:childTnLst>
                                </p:cTn>
                              </p:par>
                              <p:par>
                                <p:cTn id="9"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10" dur="8000" fill="hold"/>
                                        <p:tgtEl>
                                          <p:spTgt spid="13"/>
                                        </p:tgtEl>
                                        <p:attrNameLst>
                                          <p:attrName>ppt_x</p:attrName>
                                          <p:attrName>ppt_y</p:attrName>
                                        </p:attrNameLst>
                                      </p:cBhvr>
                                      <p:rCtr x="16510" y="-324"/>
                                    </p:animMotion>
                                  </p:childTnLst>
                                </p:cTn>
                              </p:par>
                              <p:par>
                                <p:cTn id="11" presetID="1" presetClass="mediacall" presetSubtype="0" fill="hold" nodeType="withEffect">
                                  <p:stCondLst>
                                    <p:cond delay="0"/>
                                  </p:stCondLst>
                                  <p:childTnLst>
                                    <p:cmd type="call" cmd="playFrom(0.0)">
                                      <p:cBhvr>
                                        <p:cTn id="12" dur="1" fill="hold"/>
                                        <p:tgtEl>
                                          <p:spTgt spid="9"/>
                                        </p:tgtEl>
                                      </p:cBhvr>
                                    </p:cmd>
                                  </p:childTnLst>
                                </p:cTn>
                              </p:par>
                              <p:par>
                                <p:cTn id="13" presetID="42" presetClass="path" presetSubtype="0" accel="50000" decel="50000" fill="hold" nodeType="withEffect">
                                  <p:stCondLst>
                                    <p:cond delay="0"/>
                                  </p:stCondLst>
                                  <p:childTnLst>
                                    <p:animMotion origin="layout" path="M 2.91667E-6 1.85185E-6 L 0.18372 -0.04676 " pathEditMode="relative" rAng="0" ptsTypes="AA">
                                      <p:cBhvr>
                                        <p:cTn id="14" dur="5000" fill="hold"/>
                                        <p:tgtEl>
                                          <p:spTgt spid="5"/>
                                        </p:tgtEl>
                                        <p:attrNameLst>
                                          <p:attrName>ppt_x</p:attrName>
                                          <p:attrName>ppt_y</p:attrName>
                                        </p:attrNameLst>
                                      </p:cBhvr>
                                      <p:rCtr x="9180" y="-2338"/>
                                    </p:animMotion>
                                  </p:childTnLst>
                                </p:cTn>
                              </p:par>
                            </p:childTnLst>
                          </p:cTn>
                        </p:par>
                        <p:par>
                          <p:cTn id="15" fill="hold">
                            <p:stCondLst>
                              <p:cond delay="8000"/>
                            </p:stCondLst>
                            <p:childTnLst>
                              <p:par>
                                <p:cTn id="16" presetID="1" presetClass="mediacall" presetSubtype="0" fill="hold" nodeType="afterEffect">
                                  <p:stCondLst>
                                    <p:cond delay="0"/>
                                  </p:stCondLst>
                                  <p:childTnLst>
                                    <p:cmd type="call" cmd="playFrom(0.0)">
                                      <p:cBhvr>
                                        <p:cTn id="17" dur="441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9"/>
                </p:tgtEl>
              </p:cMediaNode>
            </p:audio>
            <p:audio>
              <p:cMediaNode vol="80000">
                <p:cTn id="19" fill="hold" display="0">
                  <p:stCondLst>
                    <p:cond delay="indefinite"/>
                  </p:stCondLst>
                  <p:endCondLst>
                    <p:cond evt="onStopAudio" delay="0">
                      <p:tgtEl>
                        <p:sldTgt/>
                      </p:tgtEl>
                    </p:cond>
                  </p:endCondLst>
                </p:cTn>
                <p:tgtEl>
                  <p:spTgt spid="2"/>
                </p:tgtEl>
              </p:cMediaNode>
            </p:audio>
          </p:childTnLst>
        </p:cTn>
      </p:par>
    </p:tnLst>
    <p:bldLst>
      <p:bldP spid="11" grpId="0" animBg="1"/>
      <p:bldP spid="12"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Freeform 25">
            <a:extLst>
              <a:ext uri="{FF2B5EF4-FFF2-40B4-BE49-F238E27FC236}">
                <a16:creationId xmlns:a16="http://schemas.microsoft.com/office/drawing/2014/main" xmlns="" id="{48BB4276-0465-465F-BB80-6D75F00063AB}"/>
              </a:ext>
            </a:extLst>
          </p:cNvPr>
          <p:cNvSpPr/>
          <p:nvPr/>
        </p:nvSpPr>
        <p:spPr bwMode="auto">
          <a:xfrm>
            <a:off x="255403" y="197124"/>
            <a:ext cx="1679869"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8" name="Freeform 25">
            <a:extLst>
              <a:ext uri="{FF2B5EF4-FFF2-40B4-BE49-F238E27FC236}">
                <a16:creationId xmlns:a16="http://schemas.microsoft.com/office/drawing/2014/main" xmlns="" id="{CBA2BF1E-70FB-489C-A958-1C79FFFCB34E}"/>
              </a:ext>
            </a:extLst>
          </p:cNvPr>
          <p:cNvSpPr/>
          <p:nvPr/>
        </p:nvSpPr>
        <p:spPr bwMode="auto">
          <a:xfrm flipH="1">
            <a:off x="5946511" y="247697"/>
            <a:ext cx="598257"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9" name="Freeform 25">
            <a:extLst>
              <a:ext uri="{FF2B5EF4-FFF2-40B4-BE49-F238E27FC236}">
                <a16:creationId xmlns:a16="http://schemas.microsoft.com/office/drawing/2014/main" xmlns="" id="{8B51C767-73D4-4ECD-A782-DFFCA8BCE55B}"/>
              </a:ext>
            </a:extLst>
          </p:cNvPr>
          <p:cNvSpPr/>
          <p:nvPr/>
        </p:nvSpPr>
        <p:spPr bwMode="auto">
          <a:xfrm flipH="1">
            <a:off x="7572375" y="1256445"/>
            <a:ext cx="476918"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0" name="Freeform 25">
            <a:extLst>
              <a:ext uri="{FF2B5EF4-FFF2-40B4-BE49-F238E27FC236}">
                <a16:creationId xmlns:a16="http://schemas.microsoft.com/office/drawing/2014/main" xmlns="" id="{EB01E528-4782-4688-AF8D-38E095C46B94}"/>
              </a:ext>
            </a:extLst>
          </p:cNvPr>
          <p:cNvSpPr/>
          <p:nvPr/>
        </p:nvSpPr>
        <p:spPr bwMode="auto">
          <a:xfrm>
            <a:off x="6973289" y="109497"/>
            <a:ext cx="2152008"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xmlns="" id="{6F71A123-21B2-423F-AF22-E79D7981B53B}"/>
              </a:ext>
            </a:extLst>
          </p:cNvPr>
          <p:cNvSpPr/>
          <p:nvPr/>
        </p:nvSpPr>
        <p:spPr>
          <a:xfrm>
            <a:off x="663021" y="987991"/>
            <a:ext cx="7711760" cy="4882018"/>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1" name="Tieng-vo-tay-tra-loi-dung-www_tiengdong_com">
            <a:hlinkClick r:id="" action="ppaction://media"/>
            <a:extLst>
              <a:ext uri="{FF2B5EF4-FFF2-40B4-BE49-F238E27FC236}">
                <a16:creationId xmlns:a16="http://schemas.microsoft.com/office/drawing/2014/main" xmlns="" id="{FB883DE2-BDC8-46E5-9E56-96E989D9081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144000" y="5704562"/>
            <a:ext cx="457200" cy="609600"/>
          </a:xfrm>
          <a:prstGeom prst="rect">
            <a:avLst/>
          </a:prstGeom>
        </p:spPr>
      </p:pic>
      <p:sp>
        <p:nvSpPr>
          <p:cNvPr id="12" name="TextBox 11">
            <a:extLst>
              <a:ext uri="{FF2B5EF4-FFF2-40B4-BE49-F238E27FC236}">
                <a16:creationId xmlns:a16="http://schemas.microsoft.com/office/drawing/2014/main" xmlns="" id="{8A2FF3CA-54A6-44A0-8DB1-EE011538A8C8}"/>
              </a:ext>
            </a:extLst>
          </p:cNvPr>
          <p:cNvSpPr txBox="1"/>
          <p:nvPr/>
        </p:nvSpPr>
        <p:spPr>
          <a:xfrm>
            <a:off x="607588" y="1099458"/>
            <a:ext cx="792882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Nội</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dung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chính</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Rectangle: Rounded Corners 15">
            <a:extLst>
              <a:ext uri="{FF2B5EF4-FFF2-40B4-BE49-F238E27FC236}">
                <a16:creationId xmlns:a16="http://schemas.microsoft.com/office/drawing/2014/main" xmlns="" id="{2DD409CD-83CD-4E94-B1E7-C74989CD6E3A}"/>
              </a:ext>
            </a:extLst>
          </p:cNvPr>
          <p:cNvSpPr/>
          <p:nvPr/>
        </p:nvSpPr>
        <p:spPr>
          <a:xfrm>
            <a:off x="769220" y="2203706"/>
            <a:ext cx="7166466" cy="3080676"/>
          </a:xfrm>
          <a:custGeom>
            <a:avLst/>
            <a:gdLst>
              <a:gd name="connsiteX0" fmla="*/ 0 w 9555288"/>
              <a:gd name="connsiteY0" fmla="*/ 153787 h 3080676"/>
              <a:gd name="connsiteX1" fmla="*/ 153787 w 9555288"/>
              <a:gd name="connsiteY1" fmla="*/ 0 h 3080676"/>
              <a:gd name="connsiteX2" fmla="*/ 9401501 w 9555288"/>
              <a:gd name="connsiteY2" fmla="*/ 0 h 3080676"/>
              <a:gd name="connsiteX3" fmla="*/ 9555288 w 9555288"/>
              <a:gd name="connsiteY3" fmla="*/ 153787 h 3080676"/>
              <a:gd name="connsiteX4" fmla="*/ 9555288 w 9555288"/>
              <a:gd name="connsiteY4" fmla="*/ 2926889 h 3080676"/>
              <a:gd name="connsiteX5" fmla="*/ 9401501 w 9555288"/>
              <a:gd name="connsiteY5" fmla="*/ 3080676 h 3080676"/>
              <a:gd name="connsiteX6" fmla="*/ 153787 w 9555288"/>
              <a:gd name="connsiteY6" fmla="*/ 3080676 h 3080676"/>
              <a:gd name="connsiteX7" fmla="*/ 0 w 9555288"/>
              <a:gd name="connsiteY7" fmla="*/ 2926889 h 3080676"/>
              <a:gd name="connsiteX8" fmla="*/ 0 w 9555288"/>
              <a:gd name="connsiteY8" fmla="*/ 153787 h 308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55288" h="3080676" fill="none" extrusionOk="0">
                <a:moveTo>
                  <a:pt x="0" y="153787"/>
                </a:moveTo>
                <a:cubicBezTo>
                  <a:pt x="-532" y="70746"/>
                  <a:pt x="56479" y="6064"/>
                  <a:pt x="153787" y="0"/>
                </a:cubicBezTo>
                <a:cubicBezTo>
                  <a:pt x="1363625" y="46004"/>
                  <a:pt x="5658286" y="-130779"/>
                  <a:pt x="9401501" y="0"/>
                </a:cubicBezTo>
                <a:cubicBezTo>
                  <a:pt x="9495400" y="-3176"/>
                  <a:pt x="9540613" y="74925"/>
                  <a:pt x="9555288" y="153787"/>
                </a:cubicBezTo>
                <a:cubicBezTo>
                  <a:pt x="9425392" y="837214"/>
                  <a:pt x="9481226" y="2194704"/>
                  <a:pt x="9555288" y="2926889"/>
                </a:cubicBezTo>
                <a:cubicBezTo>
                  <a:pt x="9551586" y="3005499"/>
                  <a:pt x="9490102" y="3072753"/>
                  <a:pt x="9401501" y="3080676"/>
                </a:cubicBezTo>
                <a:cubicBezTo>
                  <a:pt x="7273203" y="2937084"/>
                  <a:pt x="2440137" y="3131913"/>
                  <a:pt x="153787" y="3080676"/>
                </a:cubicBezTo>
                <a:cubicBezTo>
                  <a:pt x="67113" y="3078510"/>
                  <a:pt x="2180" y="3011681"/>
                  <a:pt x="0" y="2926889"/>
                </a:cubicBezTo>
                <a:cubicBezTo>
                  <a:pt x="-11777" y="1666039"/>
                  <a:pt x="73841" y="660848"/>
                  <a:pt x="0" y="153787"/>
                </a:cubicBezTo>
                <a:close/>
              </a:path>
              <a:path w="9555288" h="3080676" stroke="0" extrusionOk="0">
                <a:moveTo>
                  <a:pt x="0" y="153787"/>
                </a:moveTo>
                <a:cubicBezTo>
                  <a:pt x="10736" y="69447"/>
                  <a:pt x="65951" y="-761"/>
                  <a:pt x="153787" y="0"/>
                </a:cubicBezTo>
                <a:cubicBezTo>
                  <a:pt x="2612860" y="43276"/>
                  <a:pt x="8162878" y="12265"/>
                  <a:pt x="9401501" y="0"/>
                </a:cubicBezTo>
                <a:cubicBezTo>
                  <a:pt x="9488831" y="2537"/>
                  <a:pt x="9562517" y="57930"/>
                  <a:pt x="9555288" y="153787"/>
                </a:cubicBezTo>
                <a:cubicBezTo>
                  <a:pt x="9581833" y="452882"/>
                  <a:pt x="9680916" y="2458800"/>
                  <a:pt x="9555288" y="2926889"/>
                </a:cubicBezTo>
                <a:cubicBezTo>
                  <a:pt x="9556124" y="3021360"/>
                  <a:pt x="9490420" y="3077998"/>
                  <a:pt x="9401501" y="3080676"/>
                </a:cubicBezTo>
                <a:cubicBezTo>
                  <a:pt x="7362045" y="2915791"/>
                  <a:pt x="3999107" y="3178648"/>
                  <a:pt x="153787" y="3080676"/>
                </a:cubicBezTo>
                <a:cubicBezTo>
                  <a:pt x="76847" y="3068032"/>
                  <a:pt x="2822" y="3012322"/>
                  <a:pt x="0" y="2926889"/>
                </a:cubicBezTo>
                <a:cubicBezTo>
                  <a:pt x="-117259" y="2459497"/>
                  <a:pt x="18689" y="935694"/>
                  <a:pt x="0" y="153787"/>
                </a:cubicBezTo>
                <a:close/>
              </a:path>
            </a:pathLst>
          </a:custGeom>
          <a:solidFill>
            <a:schemeClr val="accent4">
              <a:lumMod val="20000"/>
              <a:lumOff val="80000"/>
            </a:schemeClr>
          </a:solidFill>
          <a:ln w="19050">
            <a:solidFill>
              <a:srgbClr val="E8C021"/>
            </a:solidFill>
            <a:prstDash val="solid"/>
            <a:extLst>
              <a:ext uri="{C807C97D-BFC1-408E-A445-0C87EB9F89A2}">
                <ask:lineSketchStyleProps xmlns:ask="http://schemas.microsoft.com/office/drawing/2018/sketchyshapes" xmlns="" sd="3864262876">
                  <a:prstGeom prst="roundRect">
                    <a:avLst>
                      <a:gd name="adj" fmla="val 499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Content Placeholder 2">
            <a:extLst>
              <a:ext uri="{FF2B5EF4-FFF2-40B4-BE49-F238E27FC236}">
                <a16:creationId xmlns:a16="http://schemas.microsoft.com/office/drawing/2014/main" xmlns="" id="{54E83E43-5E3C-47C9-AD18-F5D2735481D8}"/>
              </a:ext>
            </a:extLst>
          </p:cNvPr>
          <p:cNvSpPr txBox="1">
            <a:spLocks/>
          </p:cNvSpPr>
          <p:nvPr/>
        </p:nvSpPr>
        <p:spPr>
          <a:xfrm>
            <a:off x="771554" y="2381701"/>
            <a:ext cx="7164132" cy="209459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r>
              <a:rPr lang="en-US" sz="4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4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đọc</a:t>
            </a:r>
            <a:r>
              <a:rPr lang="en-US" sz="4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nl-NL" sz="4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giúp ta cảm nhận được những khó khăn vất vả và tinh thần lao động quên mình của những người canh giữ hải đăng.</a:t>
            </a:r>
            <a:endParaRPr kumimoji="0" lang="en-US" sz="48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374192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5000" fill="hold"/>
                                        <p:tgtEl>
                                          <p:spTgt spid="87"/>
                                        </p:tgtEl>
                                        <p:attrNameLst>
                                          <p:attrName>ppt_x</p:attrName>
                                          <p:attrName>ppt_y</p:attrName>
                                        </p:attrNameLst>
                                      </p:cBhvr>
                                      <p:rCtr x="16510" y="-324"/>
                                    </p:animMotion>
                                  </p:childTnLst>
                                </p:cTn>
                              </p:par>
                              <p:par>
                                <p:cTn id="7" presetID="2" presetClass="entr" presetSubtype="12"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anim calcmode="lin" valueType="num">
                                      <p:cBhvr additive="base">
                                        <p:cTn id="9" dur="500" fill="hold"/>
                                        <p:tgtEl>
                                          <p:spTgt spid="12"/>
                                        </p:tgtEl>
                                        <p:attrNameLst>
                                          <p:attrName>ppt_x</p:attrName>
                                        </p:attrNameLst>
                                      </p:cBhvr>
                                      <p:tavLst>
                                        <p:tav tm="0">
                                          <p:val>
                                            <p:strVal val="0-#ppt_w/2"/>
                                          </p:val>
                                        </p:tav>
                                        <p:tav tm="100000">
                                          <p:val>
                                            <p:strVal val="#ppt_x"/>
                                          </p:val>
                                        </p:tav>
                                      </p:tavLst>
                                    </p:anim>
                                    <p:anim calcmode="lin" valueType="num">
                                      <p:cBhvr additive="base">
                                        <p:cTn id="10" dur="500" fill="hold"/>
                                        <p:tgtEl>
                                          <p:spTgt spid="12"/>
                                        </p:tgtEl>
                                        <p:attrNameLst>
                                          <p:attrName>ppt_y</p:attrName>
                                        </p:attrNameLst>
                                      </p:cBhvr>
                                      <p:tavLst>
                                        <p:tav tm="0">
                                          <p:val>
                                            <p:strVal val="1+#ppt_h/2"/>
                                          </p:val>
                                        </p:tav>
                                        <p:tav tm="100000">
                                          <p:val>
                                            <p:strVal val="#ppt_y"/>
                                          </p:val>
                                        </p:tav>
                                      </p:tavLst>
                                    </p:anim>
                                  </p:childTnLst>
                                </p:cTn>
                              </p:par>
                              <p:par>
                                <p:cTn id="11" presetID="1" presetClass="mediacall" presetSubtype="0" fill="hold" nodeType="withEffect">
                                  <p:stCondLst>
                                    <p:cond delay="0"/>
                                  </p:stCondLst>
                                  <p:childTnLst>
                                    <p:cmd type="call" cmd="playFrom(0.0)">
                                      <p:cBhvr>
                                        <p:cTn id="12" dur="8085" fill="hold"/>
                                        <p:tgtEl>
                                          <p:spTgt spid="11"/>
                                        </p:tgtEl>
                                      </p:cBhvr>
                                    </p:cmd>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11"/>
                </p:tgtEl>
              </p:cMediaNode>
            </p:audio>
          </p:childTnLst>
        </p:cTn>
      </p:par>
    </p:tnLst>
    <p:bldLst>
      <p:bldP spid="87" grpId="0" animBg="1"/>
      <p:bldP spid="12" grpId="0"/>
      <p:bldP spid="16"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Freeform 25">
            <a:extLst>
              <a:ext uri="{FF2B5EF4-FFF2-40B4-BE49-F238E27FC236}">
                <a16:creationId xmlns:a16="http://schemas.microsoft.com/office/drawing/2014/main" xmlns="" id="{48BB4276-0465-465F-BB80-6D75F00063AB}"/>
              </a:ext>
            </a:extLst>
          </p:cNvPr>
          <p:cNvSpPr/>
          <p:nvPr/>
        </p:nvSpPr>
        <p:spPr bwMode="auto">
          <a:xfrm>
            <a:off x="255403" y="197124"/>
            <a:ext cx="1679869"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8" name="Freeform 25">
            <a:extLst>
              <a:ext uri="{FF2B5EF4-FFF2-40B4-BE49-F238E27FC236}">
                <a16:creationId xmlns:a16="http://schemas.microsoft.com/office/drawing/2014/main" xmlns="" id="{CBA2BF1E-70FB-489C-A958-1C79FFFCB34E}"/>
              </a:ext>
            </a:extLst>
          </p:cNvPr>
          <p:cNvSpPr/>
          <p:nvPr/>
        </p:nvSpPr>
        <p:spPr bwMode="auto">
          <a:xfrm flipH="1">
            <a:off x="5946511" y="247697"/>
            <a:ext cx="598257"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9" name="Freeform 25">
            <a:extLst>
              <a:ext uri="{FF2B5EF4-FFF2-40B4-BE49-F238E27FC236}">
                <a16:creationId xmlns:a16="http://schemas.microsoft.com/office/drawing/2014/main" xmlns="" id="{8B51C767-73D4-4ECD-A782-DFFCA8BCE55B}"/>
              </a:ext>
            </a:extLst>
          </p:cNvPr>
          <p:cNvSpPr/>
          <p:nvPr/>
        </p:nvSpPr>
        <p:spPr bwMode="auto">
          <a:xfrm flipH="1">
            <a:off x="7572375" y="1256445"/>
            <a:ext cx="476918"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90" name="Freeform 25">
            <a:extLst>
              <a:ext uri="{FF2B5EF4-FFF2-40B4-BE49-F238E27FC236}">
                <a16:creationId xmlns:a16="http://schemas.microsoft.com/office/drawing/2014/main" xmlns="" id="{EB01E528-4782-4688-AF8D-38E095C46B94}"/>
              </a:ext>
            </a:extLst>
          </p:cNvPr>
          <p:cNvSpPr/>
          <p:nvPr/>
        </p:nvSpPr>
        <p:spPr bwMode="auto">
          <a:xfrm>
            <a:off x="6973289" y="109497"/>
            <a:ext cx="2152008"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7" name="Rectangle: Rounded Corners 6">
            <a:extLst>
              <a:ext uri="{FF2B5EF4-FFF2-40B4-BE49-F238E27FC236}">
                <a16:creationId xmlns:a16="http://schemas.microsoft.com/office/drawing/2014/main" xmlns="" id="{6F71A123-21B2-423F-AF22-E79D7981B53B}"/>
              </a:ext>
            </a:extLst>
          </p:cNvPr>
          <p:cNvSpPr/>
          <p:nvPr/>
        </p:nvSpPr>
        <p:spPr>
          <a:xfrm>
            <a:off x="901501" y="987991"/>
            <a:ext cx="7711760" cy="4882018"/>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xmlns="" id="{14BB4E3C-D668-499B-B9CA-903E031C5680}"/>
              </a:ext>
            </a:extLst>
          </p:cNvPr>
          <p:cNvSpPr txBox="1"/>
          <p:nvPr/>
        </p:nvSpPr>
        <p:spPr>
          <a:xfrm>
            <a:off x="1767415" y="1816749"/>
            <a:ext cx="6281878" cy="42473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Hãy đọc một bài thơ nói về những người canh giữ biển đảo mà em biết. </a:t>
            </a:r>
            <a:endParaRPr kumimoji="0" lang="en-US" sz="5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9">
            <a:extLst>
              <a:ext uri="{FF2B5EF4-FFF2-40B4-BE49-F238E27FC236}">
                <a16:creationId xmlns:a16="http://schemas.microsoft.com/office/drawing/2014/main" xmlns="" id="{D2B656D6-263A-49AC-945C-B3E3D235AB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56704" y="2759693"/>
            <a:ext cx="3699978" cy="4933304"/>
          </a:xfrm>
          <a:prstGeom prst="rect">
            <a:avLst/>
          </a:prstGeom>
        </p:spPr>
      </p:pic>
      <p:pic>
        <p:nvPicPr>
          <p:cNvPr id="11" name="Picture 10">
            <a:extLst>
              <a:ext uri="{FF2B5EF4-FFF2-40B4-BE49-F238E27FC236}">
                <a16:creationId xmlns:a16="http://schemas.microsoft.com/office/drawing/2014/main" xmlns="" id="{C0CE4ACD-D926-424F-87A9-3B5FE9C78D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808634" y="3429000"/>
            <a:ext cx="2867730" cy="3823640"/>
          </a:xfrm>
          <a:prstGeom prst="rect">
            <a:avLst/>
          </a:prstGeom>
        </p:spPr>
      </p:pic>
    </p:spTree>
    <p:extLst>
      <p:ext uri="{BB962C8B-B14F-4D97-AF65-F5344CB8AC3E}">
        <p14:creationId xmlns:p14="http://schemas.microsoft.com/office/powerpoint/2010/main" val="3032368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5000" fill="hold"/>
                                        <p:tgtEl>
                                          <p:spTgt spid="87"/>
                                        </p:tgtEl>
                                        <p:attrNameLst>
                                          <p:attrName>ppt_x</p:attrName>
                                          <p:attrName>ppt_y</p:attrName>
                                        </p:attrNameLst>
                                      </p:cBhvr>
                                      <p:rCtr x="16510" y="-3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411">
            <a:extLst>
              <a:ext uri="{FF2B5EF4-FFF2-40B4-BE49-F238E27FC236}">
                <a16:creationId xmlns:a16="http://schemas.microsoft.com/office/drawing/2014/main" xmlns="" id="{251B1224-CB78-49E4-91E7-4A59FB42D96D}"/>
              </a:ext>
            </a:extLst>
          </p:cNvPr>
          <p:cNvGrpSpPr>
            <a:grpSpLocks noChangeAspect="1"/>
          </p:cNvGrpSpPr>
          <p:nvPr/>
        </p:nvGrpSpPr>
        <p:grpSpPr bwMode="auto">
          <a:xfrm>
            <a:off x="0" y="-11509"/>
            <a:ext cx="8686889" cy="4055732"/>
            <a:chOff x="7454" y="2601"/>
            <a:chExt cx="7191" cy="2518"/>
          </a:xfrm>
        </p:grpSpPr>
        <p:sp>
          <p:nvSpPr>
            <p:cNvPr id="15" name="Freeform 412">
              <a:extLst>
                <a:ext uri="{FF2B5EF4-FFF2-40B4-BE49-F238E27FC236}">
                  <a16:creationId xmlns:a16="http://schemas.microsoft.com/office/drawing/2014/main" xmlns="" id="{A316B444-9347-4CBC-B15D-C73F2BD9CFD8}"/>
                </a:ext>
              </a:extLst>
            </p:cNvPr>
            <p:cNvSpPr/>
            <p:nvPr/>
          </p:nvSpPr>
          <p:spPr bwMode="auto">
            <a:xfrm>
              <a:off x="13760" y="4771"/>
              <a:ext cx="123" cy="348"/>
            </a:xfrm>
            <a:custGeom>
              <a:avLst/>
              <a:gdLst>
                <a:gd name="T0" fmla="*/ 1 w 106"/>
                <a:gd name="T1" fmla="*/ 300 h 300"/>
                <a:gd name="T2" fmla="*/ 1 w 106"/>
                <a:gd name="T3" fmla="*/ 299 h 300"/>
                <a:gd name="T4" fmla="*/ 0 w 106"/>
                <a:gd name="T5" fmla="*/ 297 h 300"/>
                <a:gd name="T6" fmla="*/ 17 w 106"/>
                <a:gd name="T7" fmla="*/ 264 h 300"/>
                <a:gd name="T8" fmla="*/ 102 w 106"/>
                <a:gd name="T9" fmla="*/ 2 h 300"/>
                <a:gd name="T10" fmla="*/ 104 w 106"/>
                <a:gd name="T11" fmla="*/ 0 h 300"/>
                <a:gd name="T12" fmla="*/ 104 w 106"/>
                <a:gd name="T13" fmla="*/ 0 h 300"/>
                <a:gd name="T14" fmla="*/ 106 w 106"/>
                <a:gd name="T15" fmla="*/ 2 h 300"/>
                <a:gd name="T16" fmla="*/ 20 w 106"/>
                <a:gd name="T17" fmla="*/ 266 h 300"/>
                <a:gd name="T18" fmla="*/ 3 w 106"/>
                <a:gd name="T19" fmla="*/ 299 h 300"/>
                <a:gd name="T20" fmla="*/ 1 w 106"/>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300">
                  <a:moveTo>
                    <a:pt x="1" y="300"/>
                  </a:moveTo>
                  <a:cubicBezTo>
                    <a:pt x="1" y="299"/>
                    <a:pt x="1" y="299"/>
                    <a:pt x="1" y="299"/>
                  </a:cubicBezTo>
                  <a:cubicBezTo>
                    <a:pt x="0" y="297"/>
                    <a:pt x="0" y="297"/>
                    <a:pt x="0" y="297"/>
                  </a:cubicBezTo>
                  <a:cubicBezTo>
                    <a:pt x="5" y="286"/>
                    <a:pt x="11" y="275"/>
                    <a:pt x="17" y="264"/>
                  </a:cubicBezTo>
                  <a:cubicBezTo>
                    <a:pt x="84" y="134"/>
                    <a:pt x="102" y="3"/>
                    <a:pt x="102" y="2"/>
                  </a:cubicBezTo>
                  <a:cubicBezTo>
                    <a:pt x="104" y="0"/>
                    <a:pt x="104" y="0"/>
                    <a:pt x="104" y="0"/>
                  </a:cubicBezTo>
                  <a:cubicBezTo>
                    <a:pt x="104" y="0"/>
                    <a:pt x="104" y="0"/>
                    <a:pt x="104" y="0"/>
                  </a:cubicBezTo>
                  <a:cubicBezTo>
                    <a:pt x="106" y="2"/>
                    <a:pt x="106" y="2"/>
                    <a:pt x="106" y="2"/>
                  </a:cubicBezTo>
                  <a:cubicBezTo>
                    <a:pt x="105" y="3"/>
                    <a:pt x="88" y="134"/>
                    <a:pt x="20" y="266"/>
                  </a:cubicBezTo>
                  <a:cubicBezTo>
                    <a:pt x="14" y="277"/>
                    <a:pt x="8" y="288"/>
                    <a:pt x="3" y="299"/>
                  </a:cubicBezTo>
                  <a:lnTo>
                    <a:pt x="1" y="300"/>
                  </a:lnTo>
                  <a:close/>
                </a:path>
              </a:pathLst>
            </a:custGeom>
            <a:solidFill>
              <a:srgbClr val="F7E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6" name="Freeform 413">
              <a:extLst>
                <a:ext uri="{FF2B5EF4-FFF2-40B4-BE49-F238E27FC236}">
                  <a16:creationId xmlns:a16="http://schemas.microsoft.com/office/drawing/2014/main" xmlns="" id="{7864979F-35E9-4D86-A05E-76339675F848}"/>
                </a:ext>
              </a:extLst>
            </p:cNvPr>
            <p:cNvSpPr/>
            <p:nvPr/>
          </p:nvSpPr>
          <p:spPr bwMode="auto">
            <a:xfrm>
              <a:off x="13823" y="4614"/>
              <a:ext cx="136" cy="164"/>
            </a:xfrm>
            <a:custGeom>
              <a:avLst/>
              <a:gdLst>
                <a:gd name="T0" fmla="*/ 114 w 117"/>
                <a:gd name="T1" fmla="*/ 64 h 141"/>
                <a:gd name="T2" fmla="*/ 50 w 117"/>
                <a:gd name="T3" fmla="*/ 139 h 141"/>
                <a:gd name="T4" fmla="*/ 3 w 117"/>
                <a:gd name="T5" fmla="*/ 52 h 141"/>
                <a:gd name="T6" fmla="*/ 64 w 117"/>
                <a:gd name="T7" fmla="*/ 3 h 141"/>
                <a:gd name="T8" fmla="*/ 114 w 117"/>
                <a:gd name="T9" fmla="*/ 64 h 141"/>
              </a:gdLst>
              <a:ahLst/>
              <a:cxnLst>
                <a:cxn ang="0">
                  <a:pos x="T0" y="T1"/>
                </a:cxn>
                <a:cxn ang="0">
                  <a:pos x="T2" y="T3"/>
                </a:cxn>
                <a:cxn ang="0">
                  <a:pos x="T4" y="T5"/>
                </a:cxn>
                <a:cxn ang="0">
                  <a:pos x="T6" y="T7"/>
                </a:cxn>
                <a:cxn ang="0">
                  <a:pos x="T8" y="T9"/>
                </a:cxn>
              </a:cxnLst>
              <a:rect l="0" t="0" r="r" b="b"/>
              <a:pathLst>
                <a:path w="117" h="141">
                  <a:moveTo>
                    <a:pt x="114" y="64"/>
                  </a:moveTo>
                  <a:cubicBezTo>
                    <a:pt x="110" y="95"/>
                    <a:pt x="70" y="141"/>
                    <a:pt x="50" y="139"/>
                  </a:cubicBezTo>
                  <a:cubicBezTo>
                    <a:pt x="27" y="136"/>
                    <a:pt x="0" y="83"/>
                    <a:pt x="3" y="52"/>
                  </a:cubicBezTo>
                  <a:cubicBezTo>
                    <a:pt x="6" y="22"/>
                    <a:pt x="34" y="0"/>
                    <a:pt x="64" y="3"/>
                  </a:cubicBezTo>
                  <a:cubicBezTo>
                    <a:pt x="95" y="6"/>
                    <a:pt x="117" y="34"/>
                    <a:pt x="114" y="6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7" name="Freeform 414">
              <a:extLst>
                <a:ext uri="{FF2B5EF4-FFF2-40B4-BE49-F238E27FC236}">
                  <a16:creationId xmlns:a16="http://schemas.microsoft.com/office/drawing/2014/main" xmlns="" id="{8736FEFE-E9A1-40AE-891F-DE14E97D86AA}"/>
                </a:ext>
              </a:extLst>
            </p:cNvPr>
            <p:cNvSpPr/>
            <p:nvPr/>
          </p:nvSpPr>
          <p:spPr bwMode="auto">
            <a:xfrm>
              <a:off x="13833" y="4622"/>
              <a:ext cx="95" cy="72"/>
            </a:xfrm>
            <a:custGeom>
              <a:avLst/>
              <a:gdLst>
                <a:gd name="T0" fmla="*/ 82 w 82"/>
                <a:gd name="T1" fmla="*/ 15 h 62"/>
                <a:gd name="T2" fmla="*/ 55 w 82"/>
                <a:gd name="T3" fmla="*/ 3 h 62"/>
                <a:gd name="T4" fmla="*/ 1 w 82"/>
                <a:gd name="T5" fmla="*/ 47 h 62"/>
                <a:gd name="T6" fmla="*/ 1 w 82"/>
                <a:gd name="T7" fmla="*/ 59 h 62"/>
                <a:gd name="T8" fmla="*/ 22 w 82"/>
                <a:gd name="T9" fmla="*/ 62 h 62"/>
                <a:gd name="T10" fmla="*/ 82 w 82"/>
                <a:gd name="T11" fmla="*/ 15 h 62"/>
              </a:gdLst>
              <a:ahLst/>
              <a:cxnLst>
                <a:cxn ang="0">
                  <a:pos x="T0" y="T1"/>
                </a:cxn>
                <a:cxn ang="0">
                  <a:pos x="T2" y="T3"/>
                </a:cxn>
                <a:cxn ang="0">
                  <a:pos x="T4" y="T5"/>
                </a:cxn>
                <a:cxn ang="0">
                  <a:pos x="T6" y="T7"/>
                </a:cxn>
                <a:cxn ang="0">
                  <a:pos x="T8" y="T9"/>
                </a:cxn>
                <a:cxn ang="0">
                  <a:pos x="T10" y="T11"/>
                </a:cxn>
              </a:cxnLst>
              <a:rect l="0" t="0" r="r" b="b"/>
              <a:pathLst>
                <a:path w="82" h="62">
                  <a:moveTo>
                    <a:pt x="82" y="15"/>
                  </a:moveTo>
                  <a:cubicBezTo>
                    <a:pt x="75" y="8"/>
                    <a:pt x="66" y="4"/>
                    <a:pt x="55" y="3"/>
                  </a:cubicBezTo>
                  <a:cubicBezTo>
                    <a:pt x="28" y="0"/>
                    <a:pt x="4" y="20"/>
                    <a:pt x="1" y="47"/>
                  </a:cubicBezTo>
                  <a:cubicBezTo>
                    <a:pt x="0" y="51"/>
                    <a:pt x="0" y="55"/>
                    <a:pt x="1" y="59"/>
                  </a:cubicBezTo>
                  <a:cubicBezTo>
                    <a:pt x="7" y="61"/>
                    <a:pt x="14" y="62"/>
                    <a:pt x="22" y="62"/>
                  </a:cubicBezTo>
                  <a:cubicBezTo>
                    <a:pt x="51" y="62"/>
                    <a:pt x="75" y="42"/>
                    <a:pt x="82" y="15"/>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8" name="Freeform 415">
              <a:extLst>
                <a:ext uri="{FF2B5EF4-FFF2-40B4-BE49-F238E27FC236}">
                  <a16:creationId xmlns:a16="http://schemas.microsoft.com/office/drawing/2014/main" xmlns="" id="{085D251E-86BD-4B01-8E12-A8CA47E6A5CE}"/>
                </a:ext>
              </a:extLst>
            </p:cNvPr>
            <p:cNvSpPr/>
            <p:nvPr/>
          </p:nvSpPr>
          <p:spPr bwMode="auto">
            <a:xfrm>
              <a:off x="13855" y="4636"/>
              <a:ext cx="32" cy="27"/>
            </a:xfrm>
            <a:custGeom>
              <a:avLst/>
              <a:gdLst>
                <a:gd name="T0" fmla="*/ 26 w 28"/>
                <a:gd name="T1" fmla="*/ 4 h 23"/>
                <a:gd name="T2" fmla="*/ 18 w 28"/>
                <a:gd name="T3" fmla="*/ 18 h 23"/>
                <a:gd name="T4" fmla="*/ 2 w 28"/>
                <a:gd name="T5" fmla="*/ 19 h 23"/>
                <a:gd name="T6" fmla="*/ 10 w 28"/>
                <a:gd name="T7" fmla="*/ 5 h 23"/>
                <a:gd name="T8" fmla="*/ 26 w 28"/>
                <a:gd name="T9" fmla="*/ 4 h 23"/>
              </a:gdLst>
              <a:ahLst/>
              <a:cxnLst>
                <a:cxn ang="0">
                  <a:pos x="T0" y="T1"/>
                </a:cxn>
                <a:cxn ang="0">
                  <a:pos x="T2" y="T3"/>
                </a:cxn>
                <a:cxn ang="0">
                  <a:pos x="T4" y="T5"/>
                </a:cxn>
                <a:cxn ang="0">
                  <a:pos x="T6" y="T7"/>
                </a:cxn>
                <a:cxn ang="0">
                  <a:pos x="T8" y="T9"/>
                </a:cxn>
              </a:cxnLst>
              <a:rect l="0" t="0" r="r" b="b"/>
              <a:pathLst>
                <a:path w="28" h="23">
                  <a:moveTo>
                    <a:pt x="26" y="4"/>
                  </a:moveTo>
                  <a:cubicBezTo>
                    <a:pt x="28" y="7"/>
                    <a:pt x="24" y="13"/>
                    <a:pt x="18" y="18"/>
                  </a:cubicBezTo>
                  <a:cubicBezTo>
                    <a:pt x="11" y="22"/>
                    <a:pt x="4" y="23"/>
                    <a:pt x="2" y="19"/>
                  </a:cubicBezTo>
                  <a:cubicBezTo>
                    <a:pt x="0" y="15"/>
                    <a:pt x="3" y="9"/>
                    <a:pt x="10" y="5"/>
                  </a:cubicBezTo>
                  <a:cubicBezTo>
                    <a:pt x="16" y="1"/>
                    <a:pt x="23" y="0"/>
                    <a:pt x="26" y="4"/>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9" name="Freeform 416">
              <a:extLst>
                <a:ext uri="{FF2B5EF4-FFF2-40B4-BE49-F238E27FC236}">
                  <a16:creationId xmlns:a16="http://schemas.microsoft.com/office/drawing/2014/main" xmlns="" id="{6EA4BB39-E7ED-4B73-B32D-A807042032BB}"/>
                </a:ext>
              </a:extLst>
            </p:cNvPr>
            <p:cNvSpPr/>
            <p:nvPr/>
          </p:nvSpPr>
          <p:spPr bwMode="auto">
            <a:xfrm>
              <a:off x="13843" y="4672"/>
              <a:ext cx="113" cy="106"/>
            </a:xfrm>
            <a:custGeom>
              <a:avLst/>
              <a:gdLst>
                <a:gd name="T0" fmla="*/ 25 w 97"/>
                <a:gd name="T1" fmla="*/ 70 h 91"/>
                <a:gd name="T2" fmla="*/ 0 w 97"/>
                <a:gd name="T3" fmla="*/ 57 h 91"/>
                <a:gd name="T4" fmla="*/ 33 w 97"/>
                <a:gd name="T5" fmla="*/ 89 h 91"/>
                <a:gd name="T6" fmla="*/ 97 w 97"/>
                <a:gd name="T7" fmla="*/ 14 h 91"/>
                <a:gd name="T8" fmla="*/ 96 w 97"/>
                <a:gd name="T9" fmla="*/ 0 h 91"/>
                <a:gd name="T10" fmla="*/ 25 w 97"/>
                <a:gd name="T11" fmla="*/ 70 h 91"/>
              </a:gdLst>
              <a:ahLst/>
              <a:cxnLst>
                <a:cxn ang="0">
                  <a:pos x="T0" y="T1"/>
                </a:cxn>
                <a:cxn ang="0">
                  <a:pos x="T2" y="T3"/>
                </a:cxn>
                <a:cxn ang="0">
                  <a:pos x="T4" y="T5"/>
                </a:cxn>
                <a:cxn ang="0">
                  <a:pos x="T6" y="T7"/>
                </a:cxn>
                <a:cxn ang="0">
                  <a:pos x="T8" y="T9"/>
                </a:cxn>
                <a:cxn ang="0">
                  <a:pos x="T10" y="T11"/>
                </a:cxn>
              </a:cxnLst>
              <a:rect l="0" t="0" r="r" b="b"/>
              <a:pathLst>
                <a:path w="97" h="91">
                  <a:moveTo>
                    <a:pt x="25" y="70"/>
                  </a:moveTo>
                  <a:cubicBezTo>
                    <a:pt x="18" y="70"/>
                    <a:pt x="7" y="65"/>
                    <a:pt x="0" y="57"/>
                  </a:cubicBezTo>
                  <a:cubicBezTo>
                    <a:pt x="14" y="81"/>
                    <a:pt x="24" y="88"/>
                    <a:pt x="33" y="89"/>
                  </a:cubicBezTo>
                  <a:cubicBezTo>
                    <a:pt x="53" y="91"/>
                    <a:pt x="93" y="45"/>
                    <a:pt x="97" y="14"/>
                  </a:cubicBezTo>
                  <a:cubicBezTo>
                    <a:pt x="97" y="9"/>
                    <a:pt x="97" y="4"/>
                    <a:pt x="96" y="0"/>
                  </a:cubicBezTo>
                  <a:cubicBezTo>
                    <a:pt x="91" y="39"/>
                    <a:pt x="61" y="69"/>
                    <a:pt x="25" y="70"/>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0" name="Freeform 417">
              <a:extLst>
                <a:ext uri="{FF2B5EF4-FFF2-40B4-BE49-F238E27FC236}">
                  <a16:creationId xmlns:a16="http://schemas.microsoft.com/office/drawing/2014/main" xmlns="" id="{33A9EDE6-4BDB-4202-B78D-97B79569C7A0}"/>
                </a:ext>
              </a:extLst>
            </p:cNvPr>
            <p:cNvSpPr/>
            <p:nvPr/>
          </p:nvSpPr>
          <p:spPr bwMode="auto">
            <a:xfrm>
              <a:off x="13868" y="4772"/>
              <a:ext cx="20" cy="18"/>
            </a:xfrm>
            <a:custGeom>
              <a:avLst/>
              <a:gdLst>
                <a:gd name="T0" fmla="*/ 1 w 18"/>
                <a:gd name="T1" fmla="*/ 13 h 16"/>
                <a:gd name="T2" fmla="*/ 11 w 18"/>
                <a:gd name="T3" fmla="*/ 1 h 16"/>
                <a:gd name="T4" fmla="*/ 17 w 18"/>
                <a:gd name="T5" fmla="*/ 16 h 16"/>
                <a:gd name="T6" fmla="*/ 1 w 18"/>
                <a:gd name="T7" fmla="*/ 13 h 16"/>
              </a:gdLst>
              <a:ahLst/>
              <a:cxnLst>
                <a:cxn ang="0">
                  <a:pos x="T0" y="T1"/>
                </a:cxn>
                <a:cxn ang="0">
                  <a:pos x="T2" y="T3"/>
                </a:cxn>
                <a:cxn ang="0">
                  <a:pos x="T4" y="T5"/>
                </a:cxn>
                <a:cxn ang="0">
                  <a:pos x="T6" y="T7"/>
                </a:cxn>
              </a:cxnLst>
              <a:rect l="0" t="0" r="r" b="b"/>
              <a:pathLst>
                <a:path w="18" h="16">
                  <a:moveTo>
                    <a:pt x="1" y="13"/>
                  </a:moveTo>
                  <a:cubicBezTo>
                    <a:pt x="0" y="12"/>
                    <a:pt x="7" y="0"/>
                    <a:pt x="11" y="1"/>
                  </a:cubicBezTo>
                  <a:cubicBezTo>
                    <a:pt x="15" y="2"/>
                    <a:pt x="18" y="15"/>
                    <a:pt x="17" y="16"/>
                  </a:cubicBezTo>
                  <a:lnTo>
                    <a:pt x="1" y="13"/>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1" name="Freeform 418">
              <a:extLst>
                <a:ext uri="{FF2B5EF4-FFF2-40B4-BE49-F238E27FC236}">
                  <a16:creationId xmlns:a16="http://schemas.microsoft.com/office/drawing/2014/main" xmlns="" id="{1B52479F-386F-4446-9D7D-8BC9134EC428}"/>
                </a:ext>
              </a:extLst>
            </p:cNvPr>
            <p:cNvSpPr/>
            <p:nvPr/>
          </p:nvSpPr>
          <p:spPr bwMode="auto">
            <a:xfrm>
              <a:off x="14276" y="3261"/>
              <a:ext cx="114" cy="514"/>
            </a:xfrm>
            <a:custGeom>
              <a:avLst/>
              <a:gdLst>
                <a:gd name="T0" fmla="*/ 2 w 98"/>
                <a:gd name="T1" fmla="*/ 442 h 442"/>
                <a:gd name="T2" fmla="*/ 1 w 98"/>
                <a:gd name="T3" fmla="*/ 442 h 442"/>
                <a:gd name="T4" fmla="*/ 0 w 98"/>
                <a:gd name="T5" fmla="*/ 441 h 442"/>
                <a:gd name="T6" fmla="*/ 63 w 98"/>
                <a:gd name="T7" fmla="*/ 207 h 442"/>
                <a:gd name="T8" fmla="*/ 92 w 98"/>
                <a:gd name="T9" fmla="*/ 2 h 442"/>
                <a:gd name="T10" fmla="*/ 93 w 98"/>
                <a:gd name="T11" fmla="*/ 0 h 442"/>
                <a:gd name="T12" fmla="*/ 93 w 98"/>
                <a:gd name="T13" fmla="*/ 0 h 442"/>
                <a:gd name="T14" fmla="*/ 95 w 98"/>
                <a:gd name="T15" fmla="*/ 1 h 442"/>
                <a:gd name="T16" fmla="*/ 65 w 98"/>
                <a:gd name="T17" fmla="*/ 208 h 442"/>
                <a:gd name="T18" fmla="*/ 3 w 98"/>
                <a:gd name="T19" fmla="*/ 441 h 442"/>
                <a:gd name="T20" fmla="*/ 2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2" y="442"/>
                  </a:moveTo>
                  <a:cubicBezTo>
                    <a:pt x="1" y="442"/>
                    <a:pt x="1" y="442"/>
                    <a:pt x="1" y="442"/>
                  </a:cubicBezTo>
                  <a:cubicBezTo>
                    <a:pt x="0" y="441"/>
                    <a:pt x="0" y="441"/>
                    <a:pt x="0" y="441"/>
                  </a:cubicBezTo>
                  <a:cubicBezTo>
                    <a:pt x="1" y="439"/>
                    <a:pt x="30" y="310"/>
                    <a:pt x="63" y="207"/>
                  </a:cubicBezTo>
                  <a:cubicBezTo>
                    <a:pt x="96" y="102"/>
                    <a:pt x="92" y="3"/>
                    <a:pt x="92" y="2"/>
                  </a:cubicBezTo>
                  <a:cubicBezTo>
                    <a:pt x="93" y="0"/>
                    <a:pt x="93" y="0"/>
                    <a:pt x="93" y="0"/>
                  </a:cubicBezTo>
                  <a:cubicBezTo>
                    <a:pt x="93" y="0"/>
                    <a:pt x="93" y="0"/>
                    <a:pt x="93" y="0"/>
                  </a:cubicBezTo>
                  <a:cubicBezTo>
                    <a:pt x="95" y="1"/>
                    <a:pt x="95" y="1"/>
                    <a:pt x="95" y="1"/>
                  </a:cubicBezTo>
                  <a:cubicBezTo>
                    <a:pt x="95" y="2"/>
                    <a:pt x="98" y="102"/>
                    <a:pt x="65" y="208"/>
                  </a:cubicBezTo>
                  <a:cubicBezTo>
                    <a:pt x="33" y="310"/>
                    <a:pt x="3" y="440"/>
                    <a:pt x="3" y="441"/>
                  </a:cubicBezTo>
                  <a:lnTo>
                    <a:pt x="2"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2" name="Freeform 419">
              <a:extLst>
                <a:ext uri="{FF2B5EF4-FFF2-40B4-BE49-F238E27FC236}">
                  <a16:creationId xmlns:a16="http://schemas.microsoft.com/office/drawing/2014/main" xmlns="" id="{22B7968C-E3DA-428E-9A2A-760632E0A930}"/>
                </a:ext>
              </a:extLst>
            </p:cNvPr>
            <p:cNvSpPr/>
            <p:nvPr/>
          </p:nvSpPr>
          <p:spPr bwMode="auto">
            <a:xfrm>
              <a:off x="14331" y="3144"/>
              <a:ext cx="99" cy="122"/>
            </a:xfrm>
            <a:custGeom>
              <a:avLst/>
              <a:gdLst>
                <a:gd name="T0" fmla="*/ 85 w 86"/>
                <a:gd name="T1" fmla="*/ 40 h 105"/>
                <a:gd name="T2" fmla="*/ 47 w 86"/>
                <a:gd name="T3" fmla="*/ 104 h 105"/>
                <a:gd name="T4" fmla="*/ 1 w 86"/>
                <a:gd name="T5" fmla="*/ 46 h 105"/>
                <a:gd name="T6" fmla="*/ 40 w 86"/>
                <a:gd name="T7" fmla="*/ 1 h 105"/>
                <a:gd name="T8" fmla="*/ 85 w 86"/>
                <a:gd name="T9" fmla="*/ 40 h 105"/>
              </a:gdLst>
              <a:ahLst/>
              <a:cxnLst>
                <a:cxn ang="0">
                  <a:pos x="T0" y="T1"/>
                </a:cxn>
                <a:cxn ang="0">
                  <a:pos x="T2" y="T3"/>
                </a:cxn>
                <a:cxn ang="0">
                  <a:pos x="T4" y="T5"/>
                </a:cxn>
                <a:cxn ang="0">
                  <a:pos x="T6" y="T7"/>
                </a:cxn>
                <a:cxn ang="0">
                  <a:pos x="T8" y="T9"/>
                </a:cxn>
              </a:cxnLst>
              <a:rect l="0" t="0" r="r" b="b"/>
              <a:pathLst>
                <a:path w="86" h="105">
                  <a:moveTo>
                    <a:pt x="85" y="40"/>
                  </a:moveTo>
                  <a:cubicBezTo>
                    <a:pt x="86" y="63"/>
                    <a:pt x="62" y="103"/>
                    <a:pt x="47" y="104"/>
                  </a:cubicBezTo>
                  <a:cubicBezTo>
                    <a:pt x="30" y="105"/>
                    <a:pt x="3" y="69"/>
                    <a:pt x="1" y="46"/>
                  </a:cubicBezTo>
                  <a:cubicBezTo>
                    <a:pt x="0" y="23"/>
                    <a:pt x="17" y="3"/>
                    <a:pt x="40" y="1"/>
                  </a:cubicBezTo>
                  <a:cubicBezTo>
                    <a:pt x="63" y="0"/>
                    <a:pt x="83" y="17"/>
                    <a:pt x="85" y="40"/>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3" name="Freeform 420">
              <a:extLst>
                <a:ext uri="{FF2B5EF4-FFF2-40B4-BE49-F238E27FC236}">
                  <a16:creationId xmlns:a16="http://schemas.microsoft.com/office/drawing/2014/main" xmlns="" id="{AD64EE2E-94D7-4E90-8B70-B0A90CE2A817}"/>
                </a:ext>
              </a:extLst>
            </p:cNvPr>
            <p:cNvSpPr/>
            <p:nvPr/>
          </p:nvSpPr>
          <p:spPr bwMode="auto">
            <a:xfrm>
              <a:off x="14335" y="3151"/>
              <a:ext cx="68" cy="58"/>
            </a:xfrm>
            <a:custGeom>
              <a:avLst/>
              <a:gdLst>
                <a:gd name="T0" fmla="*/ 58 w 58"/>
                <a:gd name="T1" fmla="*/ 6 h 50"/>
                <a:gd name="T2" fmla="*/ 37 w 58"/>
                <a:gd name="T3" fmla="*/ 1 h 50"/>
                <a:gd name="T4" fmla="*/ 2 w 58"/>
                <a:gd name="T5" fmla="*/ 40 h 50"/>
                <a:gd name="T6" fmla="*/ 3 w 58"/>
                <a:gd name="T7" fmla="*/ 49 h 50"/>
                <a:gd name="T8" fmla="*/ 19 w 58"/>
                <a:gd name="T9" fmla="*/ 49 h 50"/>
                <a:gd name="T10" fmla="*/ 58 w 58"/>
                <a:gd name="T11" fmla="*/ 6 h 50"/>
              </a:gdLst>
              <a:ahLst/>
              <a:cxnLst>
                <a:cxn ang="0">
                  <a:pos x="T0" y="T1"/>
                </a:cxn>
                <a:cxn ang="0">
                  <a:pos x="T2" y="T3"/>
                </a:cxn>
                <a:cxn ang="0">
                  <a:pos x="T4" y="T5"/>
                </a:cxn>
                <a:cxn ang="0">
                  <a:pos x="T6" y="T7"/>
                </a:cxn>
                <a:cxn ang="0">
                  <a:pos x="T8" y="T9"/>
                </a:cxn>
                <a:cxn ang="0">
                  <a:pos x="T10" y="T11"/>
                </a:cxn>
              </a:cxnLst>
              <a:rect l="0" t="0" r="r" b="b"/>
              <a:pathLst>
                <a:path w="58" h="50">
                  <a:moveTo>
                    <a:pt x="58" y="6"/>
                  </a:moveTo>
                  <a:cubicBezTo>
                    <a:pt x="52" y="2"/>
                    <a:pt x="44" y="0"/>
                    <a:pt x="37" y="1"/>
                  </a:cubicBezTo>
                  <a:cubicBezTo>
                    <a:pt x="16" y="2"/>
                    <a:pt x="0" y="20"/>
                    <a:pt x="2" y="40"/>
                  </a:cubicBezTo>
                  <a:cubicBezTo>
                    <a:pt x="2" y="43"/>
                    <a:pt x="2" y="46"/>
                    <a:pt x="3" y="49"/>
                  </a:cubicBezTo>
                  <a:cubicBezTo>
                    <a:pt x="9" y="50"/>
                    <a:pt x="14" y="50"/>
                    <a:pt x="19" y="49"/>
                  </a:cubicBezTo>
                  <a:cubicBezTo>
                    <a:pt x="41" y="45"/>
                    <a:pt x="56" y="27"/>
                    <a:pt x="58"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4" name="Freeform 421">
              <a:extLst>
                <a:ext uri="{FF2B5EF4-FFF2-40B4-BE49-F238E27FC236}">
                  <a16:creationId xmlns:a16="http://schemas.microsoft.com/office/drawing/2014/main" xmlns="" id="{BD2C7521-0536-4D50-91A7-4DF656CC1565}"/>
                </a:ext>
              </a:extLst>
            </p:cNvPr>
            <p:cNvSpPr/>
            <p:nvPr/>
          </p:nvSpPr>
          <p:spPr bwMode="auto">
            <a:xfrm>
              <a:off x="14350" y="3161"/>
              <a:ext cx="22" cy="23"/>
            </a:xfrm>
            <a:custGeom>
              <a:avLst/>
              <a:gdLst>
                <a:gd name="T0" fmla="*/ 17 w 19"/>
                <a:gd name="T1" fmla="*/ 2 h 19"/>
                <a:gd name="T2" fmla="*/ 13 w 19"/>
                <a:gd name="T3" fmla="*/ 14 h 19"/>
                <a:gd name="T4" fmla="*/ 2 w 19"/>
                <a:gd name="T5" fmla="*/ 17 h 19"/>
                <a:gd name="T6" fmla="*/ 6 w 19"/>
                <a:gd name="T7" fmla="*/ 5 h 19"/>
                <a:gd name="T8" fmla="*/ 17 w 19"/>
                <a:gd name="T9" fmla="*/ 2 h 19"/>
              </a:gdLst>
              <a:ahLst/>
              <a:cxnLst>
                <a:cxn ang="0">
                  <a:pos x="T0" y="T1"/>
                </a:cxn>
                <a:cxn ang="0">
                  <a:pos x="T2" y="T3"/>
                </a:cxn>
                <a:cxn ang="0">
                  <a:pos x="T4" y="T5"/>
                </a:cxn>
                <a:cxn ang="0">
                  <a:pos x="T6" y="T7"/>
                </a:cxn>
                <a:cxn ang="0">
                  <a:pos x="T8" y="T9"/>
                </a:cxn>
              </a:cxnLst>
              <a:rect l="0" t="0" r="r" b="b"/>
              <a:pathLst>
                <a:path w="19" h="19">
                  <a:moveTo>
                    <a:pt x="17" y="2"/>
                  </a:moveTo>
                  <a:cubicBezTo>
                    <a:pt x="19" y="5"/>
                    <a:pt x="18" y="10"/>
                    <a:pt x="13" y="14"/>
                  </a:cubicBezTo>
                  <a:cubicBezTo>
                    <a:pt x="9" y="18"/>
                    <a:pt x="4" y="19"/>
                    <a:pt x="2" y="17"/>
                  </a:cubicBezTo>
                  <a:cubicBezTo>
                    <a:pt x="0" y="14"/>
                    <a:pt x="1" y="9"/>
                    <a:pt x="6" y="5"/>
                  </a:cubicBezTo>
                  <a:cubicBezTo>
                    <a:pt x="10" y="1"/>
                    <a:pt x="15" y="0"/>
                    <a:pt x="17"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5" name="Freeform 422">
              <a:extLst>
                <a:ext uri="{FF2B5EF4-FFF2-40B4-BE49-F238E27FC236}">
                  <a16:creationId xmlns:a16="http://schemas.microsoft.com/office/drawing/2014/main" xmlns="" id="{4A299B3F-2739-4038-AAD1-AD0332926FB8}"/>
                </a:ext>
              </a:extLst>
            </p:cNvPr>
            <p:cNvSpPr/>
            <p:nvPr/>
          </p:nvSpPr>
          <p:spPr bwMode="auto">
            <a:xfrm>
              <a:off x="14353" y="3179"/>
              <a:ext cx="77" cy="86"/>
            </a:xfrm>
            <a:custGeom>
              <a:avLst/>
              <a:gdLst>
                <a:gd name="T0" fmla="*/ 20 w 67"/>
                <a:gd name="T1" fmla="*/ 61 h 74"/>
                <a:gd name="T2" fmla="*/ 0 w 67"/>
                <a:gd name="T3" fmla="*/ 54 h 74"/>
                <a:gd name="T4" fmla="*/ 28 w 67"/>
                <a:gd name="T5" fmla="*/ 74 h 74"/>
                <a:gd name="T6" fmla="*/ 66 w 67"/>
                <a:gd name="T7" fmla="*/ 10 h 74"/>
                <a:gd name="T8" fmla="*/ 64 w 67"/>
                <a:gd name="T9" fmla="*/ 0 h 74"/>
                <a:gd name="T10" fmla="*/ 20 w 67"/>
                <a:gd name="T11" fmla="*/ 61 h 74"/>
              </a:gdLst>
              <a:ahLst/>
              <a:cxnLst>
                <a:cxn ang="0">
                  <a:pos x="T0" y="T1"/>
                </a:cxn>
                <a:cxn ang="0">
                  <a:pos x="T2" y="T3"/>
                </a:cxn>
                <a:cxn ang="0">
                  <a:pos x="T4" y="T5"/>
                </a:cxn>
                <a:cxn ang="0">
                  <a:pos x="T6" y="T7"/>
                </a:cxn>
                <a:cxn ang="0">
                  <a:pos x="T8" y="T9"/>
                </a:cxn>
                <a:cxn ang="0">
                  <a:pos x="T10" y="T11"/>
                </a:cxn>
              </a:cxnLst>
              <a:rect l="0" t="0" r="r" b="b"/>
              <a:pathLst>
                <a:path w="67" h="74">
                  <a:moveTo>
                    <a:pt x="20" y="61"/>
                  </a:moveTo>
                  <a:cubicBezTo>
                    <a:pt x="15" y="62"/>
                    <a:pt x="6" y="60"/>
                    <a:pt x="0" y="54"/>
                  </a:cubicBezTo>
                  <a:cubicBezTo>
                    <a:pt x="13" y="70"/>
                    <a:pt x="21" y="74"/>
                    <a:pt x="28" y="74"/>
                  </a:cubicBezTo>
                  <a:cubicBezTo>
                    <a:pt x="43" y="73"/>
                    <a:pt x="67" y="33"/>
                    <a:pt x="66" y="10"/>
                  </a:cubicBezTo>
                  <a:cubicBezTo>
                    <a:pt x="66" y="6"/>
                    <a:pt x="65" y="3"/>
                    <a:pt x="64" y="0"/>
                  </a:cubicBezTo>
                  <a:cubicBezTo>
                    <a:pt x="65" y="29"/>
                    <a:pt x="47" y="55"/>
                    <a:pt x="20" y="61"/>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6" name="Freeform 423">
              <a:extLst>
                <a:ext uri="{FF2B5EF4-FFF2-40B4-BE49-F238E27FC236}">
                  <a16:creationId xmlns:a16="http://schemas.microsoft.com/office/drawing/2014/main" xmlns="" id="{AB8A9027-42E4-4723-82F8-223B9F4C32F1}"/>
                </a:ext>
              </a:extLst>
            </p:cNvPr>
            <p:cNvSpPr/>
            <p:nvPr/>
          </p:nvSpPr>
          <p:spPr bwMode="auto">
            <a:xfrm>
              <a:off x="14377" y="3263"/>
              <a:ext cx="15" cy="12"/>
            </a:xfrm>
            <a:custGeom>
              <a:avLst/>
              <a:gdLst>
                <a:gd name="T0" fmla="*/ 1 w 13"/>
                <a:gd name="T1" fmla="*/ 11 h 11"/>
                <a:gd name="T2" fmla="*/ 6 w 13"/>
                <a:gd name="T3" fmla="*/ 1 h 11"/>
                <a:gd name="T4" fmla="*/ 13 w 13"/>
                <a:gd name="T5" fmla="*/ 11 h 11"/>
                <a:gd name="T6" fmla="*/ 1 w 13"/>
                <a:gd name="T7" fmla="*/ 11 h 11"/>
              </a:gdLst>
              <a:ahLst/>
              <a:cxnLst>
                <a:cxn ang="0">
                  <a:pos x="T0" y="T1"/>
                </a:cxn>
                <a:cxn ang="0">
                  <a:pos x="T2" y="T3"/>
                </a:cxn>
                <a:cxn ang="0">
                  <a:pos x="T4" y="T5"/>
                </a:cxn>
                <a:cxn ang="0">
                  <a:pos x="T6" y="T7"/>
                </a:cxn>
              </a:cxnLst>
              <a:rect l="0" t="0" r="r" b="b"/>
              <a:pathLst>
                <a:path w="13" h="11">
                  <a:moveTo>
                    <a:pt x="1" y="11"/>
                  </a:moveTo>
                  <a:cubicBezTo>
                    <a:pt x="0" y="10"/>
                    <a:pt x="3" y="1"/>
                    <a:pt x="6" y="1"/>
                  </a:cubicBezTo>
                  <a:cubicBezTo>
                    <a:pt x="9" y="0"/>
                    <a:pt x="13" y="10"/>
                    <a:pt x="13" y="11"/>
                  </a:cubicBezTo>
                  <a:lnTo>
                    <a:pt x="1"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7" name="Freeform 424">
              <a:extLst>
                <a:ext uri="{FF2B5EF4-FFF2-40B4-BE49-F238E27FC236}">
                  <a16:creationId xmlns:a16="http://schemas.microsoft.com/office/drawing/2014/main" xmlns="" id="{86721202-8082-4C69-B944-9D3D920321E0}"/>
                </a:ext>
              </a:extLst>
            </p:cNvPr>
            <p:cNvSpPr/>
            <p:nvPr/>
          </p:nvSpPr>
          <p:spPr bwMode="auto">
            <a:xfrm>
              <a:off x="14375" y="3131"/>
              <a:ext cx="113" cy="514"/>
            </a:xfrm>
            <a:custGeom>
              <a:avLst/>
              <a:gdLst>
                <a:gd name="T0" fmla="*/ 1 w 98"/>
                <a:gd name="T1" fmla="*/ 442 h 442"/>
                <a:gd name="T2" fmla="*/ 1 w 98"/>
                <a:gd name="T3" fmla="*/ 442 h 442"/>
                <a:gd name="T4" fmla="*/ 0 w 98"/>
                <a:gd name="T5" fmla="*/ 440 h 442"/>
                <a:gd name="T6" fmla="*/ 62 w 98"/>
                <a:gd name="T7" fmla="*/ 207 h 442"/>
                <a:gd name="T8" fmla="*/ 92 w 98"/>
                <a:gd name="T9" fmla="*/ 1 h 442"/>
                <a:gd name="T10" fmla="*/ 93 w 98"/>
                <a:gd name="T11" fmla="*/ 0 h 442"/>
                <a:gd name="T12" fmla="*/ 93 w 98"/>
                <a:gd name="T13" fmla="*/ 0 h 442"/>
                <a:gd name="T14" fmla="*/ 94 w 98"/>
                <a:gd name="T15" fmla="*/ 1 h 442"/>
                <a:gd name="T16" fmla="*/ 64 w 98"/>
                <a:gd name="T17" fmla="*/ 208 h 442"/>
                <a:gd name="T18" fmla="*/ 2 w 98"/>
                <a:gd name="T19" fmla="*/ 441 h 442"/>
                <a:gd name="T20" fmla="*/ 1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1" y="442"/>
                  </a:moveTo>
                  <a:cubicBezTo>
                    <a:pt x="1" y="442"/>
                    <a:pt x="1" y="442"/>
                    <a:pt x="1" y="442"/>
                  </a:cubicBezTo>
                  <a:cubicBezTo>
                    <a:pt x="0" y="440"/>
                    <a:pt x="0" y="440"/>
                    <a:pt x="0" y="440"/>
                  </a:cubicBezTo>
                  <a:cubicBezTo>
                    <a:pt x="0" y="439"/>
                    <a:pt x="30" y="309"/>
                    <a:pt x="62" y="207"/>
                  </a:cubicBezTo>
                  <a:cubicBezTo>
                    <a:pt x="95" y="101"/>
                    <a:pt x="92" y="2"/>
                    <a:pt x="92" y="1"/>
                  </a:cubicBezTo>
                  <a:cubicBezTo>
                    <a:pt x="93" y="0"/>
                    <a:pt x="93" y="0"/>
                    <a:pt x="93" y="0"/>
                  </a:cubicBezTo>
                  <a:cubicBezTo>
                    <a:pt x="93" y="0"/>
                    <a:pt x="93" y="0"/>
                    <a:pt x="93" y="0"/>
                  </a:cubicBezTo>
                  <a:cubicBezTo>
                    <a:pt x="94" y="1"/>
                    <a:pt x="94" y="1"/>
                    <a:pt x="94" y="1"/>
                  </a:cubicBezTo>
                  <a:cubicBezTo>
                    <a:pt x="94" y="2"/>
                    <a:pt x="98" y="101"/>
                    <a:pt x="64" y="208"/>
                  </a:cubicBezTo>
                  <a:cubicBezTo>
                    <a:pt x="32" y="310"/>
                    <a:pt x="3" y="439"/>
                    <a:pt x="2" y="441"/>
                  </a:cubicBezTo>
                  <a:lnTo>
                    <a:pt x="1"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8" name="Freeform 425">
              <a:extLst>
                <a:ext uri="{FF2B5EF4-FFF2-40B4-BE49-F238E27FC236}">
                  <a16:creationId xmlns:a16="http://schemas.microsoft.com/office/drawing/2014/main" xmlns="" id="{F075A34B-C69C-434B-90CF-6949D06537BF}"/>
                </a:ext>
              </a:extLst>
            </p:cNvPr>
            <p:cNvSpPr/>
            <p:nvPr/>
          </p:nvSpPr>
          <p:spPr bwMode="auto">
            <a:xfrm>
              <a:off x="14428" y="3013"/>
              <a:ext cx="101" cy="122"/>
            </a:xfrm>
            <a:custGeom>
              <a:avLst/>
              <a:gdLst>
                <a:gd name="T0" fmla="*/ 85 w 87"/>
                <a:gd name="T1" fmla="*/ 41 h 105"/>
                <a:gd name="T2" fmla="*/ 47 w 87"/>
                <a:gd name="T3" fmla="*/ 104 h 105"/>
                <a:gd name="T4" fmla="*/ 2 w 87"/>
                <a:gd name="T5" fmla="*/ 46 h 105"/>
                <a:gd name="T6" fmla="*/ 41 w 87"/>
                <a:gd name="T7" fmla="*/ 2 h 105"/>
                <a:gd name="T8" fmla="*/ 85 w 87"/>
                <a:gd name="T9" fmla="*/ 41 h 105"/>
              </a:gdLst>
              <a:ahLst/>
              <a:cxnLst>
                <a:cxn ang="0">
                  <a:pos x="T0" y="T1"/>
                </a:cxn>
                <a:cxn ang="0">
                  <a:pos x="T2" y="T3"/>
                </a:cxn>
                <a:cxn ang="0">
                  <a:pos x="T4" y="T5"/>
                </a:cxn>
                <a:cxn ang="0">
                  <a:pos x="T6" y="T7"/>
                </a:cxn>
                <a:cxn ang="0">
                  <a:pos x="T8" y="T9"/>
                </a:cxn>
              </a:cxnLst>
              <a:rect l="0" t="0" r="r" b="b"/>
              <a:pathLst>
                <a:path w="87" h="105">
                  <a:moveTo>
                    <a:pt x="85" y="41"/>
                  </a:moveTo>
                  <a:cubicBezTo>
                    <a:pt x="87" y="64"/>
                    <a:pt x="63" y="103"/>
                    <a:pt x="47" y="104"/>
                  </a:cubicBezTo>
                  <a:cubicBezTo>
                    <a:pt x="30" y="105"/>
                    <a:pt x="3" y="69"/>
                    <a:pt x="2" y="46"/>
                  </a:cubicBezTo>
                  <a:cubicBezTo>
                    <a:pt x="0" y="23"/>
                    <a:pt x="17" y="3"/>
                    <a:pt x="41" y="2"/>
                  </a:cubicBezTo>
                  <a:cubicBezTo>
                    <a:pt x="64" y="0"/>
                    <a:pt x="84" y="17"/>
                    <a:pt x="85" y="41"/>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9" name="Freeform 426">
              <a:extLst>
                <a:ext uri="{FF2B5EF4-FFF2-40B4-BE49-F238E27FC236}">
                  <a16:creationId xmlns:a16="http://schemas.microsoft.com/office/drawing/2014/main" xmlns="" id="{8F7DF4B5-1125-473C-84F8-C66BD923368B}"/>
                </a:ext>
              </a:extLst>
            </p:cNvPr>
            <p:cNvSpPr/>
            <p:nvPr/>
          </p:nvSpPr>
          <p:spPr bwMode="auto">
            <a:xfrm>
              <a:off x="14434" y="3021"/>
              <a:ext cx="66" cy="57"/>
            </a:xfrm>
            <a:custGeom>
              <a:avLst/>
              <a:gdLst>
                <a:gd name="T0" fmla="*/ 57 w 57"/>
                <a:gd name="T1" fmla="*/ 5 h 49"/>
                <a:gd name="T2" fmla="*/ 36 w 57"/>
                <a:gd name="T3" fmla="*/ 0 h 49"/>
                <a:gd name="T4" fmla="*/ 1 w 57"/>
                <a:gd name="T5" fmla="*/ 40 h 49"/>
                <a:gd name="T6" fmla="*/ 3 w 57"/>
                <a:gd name="T7" fmla="*/ 49 h 49"/>
                <a:gd name="T8" fmla="*/ 19 w 57"/>
                <a:gd name="T9" fmla="*/ 48 h 49"/>
                <a:gd name="T10" fmla="*/ 57 w 57"/>
                <a:gd name="T11" fmla="*/ 5 h 49"/>
              </a:gdLst>
              <a:ahLst/>
              <a:cxnLst>
                <a:cxn ang="0">
                  <a:pos x="T0" y="T1"/>
                </a:cxn>
                <a:cxn ang="0">
                  <a:pos x="T2" y="T3"/>
                </a:cxn>
                <a:cxn ang="0">
                  <a:pos x="T4" y="T5"/>
                </a:cxn>
                <a:cxn ang="0">
                  <a:pos x="T6" y="T7"/>
                </a:cxn>
                <a:cxn ang="0">
                  <a:pos x="T8" y="T9"/>
                </a:cxn>
                <a:cxn ang="0">
                  <a:pos x="T10" y="T11"/>
                </a:cxn>
              </a:cxnLst>
              <a:rect l="0" t="0" r="r" b="b"/>
              <a:pathLst>
                <a:path w="57" h="49">
                  <a:moveTo>
                    <a:pt x="57" y="5"/>
                  </a:moveTo>
                  <a:cubicBezTo>
                    <a:pt x="51" y="1"/>
                    <a:pt x="44" y="0"/>
                    <a:pt x="36" y="0"/>
                  </a:cubicBezTo>
                  <a:cubicBezTo>
                    <a:pt x="15" y="1"/>
                    <a:pt x="0" y="19"/>
                    <a:pt x="1" y="40"/>
                  </a:cubicBezTo>
                  <a:cubicBezTo>
                    <a:pt x="1" y="43"/>
                    <a:pt x="2" y="46"/>
                    <a:pt x="3" y="49"/>
                  </a:cubicBezTo>
                  <a:cubicBezTo>
                    <a:pt x="8" y="49"/>
                    <a:pt x="13" y="49"/>
                    <a:pt x="19" y="48"/>
                  </a:cubicBezTo>
                  <a:cubicBezTo>
                    <a:pt x="40" y="44"/>
                    <a:pt x="56" y="26"/>
                    <a:pt x="57" y="5"/>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0" name="Freeform 427">
              <a:extLst>
                <a:ext uri="{FF2B5EF4-FFF2-40B4-BE49-F238E27FC236}">
                  <a16:creationId xmlns:a16="http://schemas.microsoft.com/office/drawing/2014/main" xmlns="" id="{7825426B-8B04-4B9C-B5D8-8BA5B1F3CAB1}"/>
                </a:ext>
              </a:extLst>
            </p:cNvPr>
            <p:cNvSpPr/>
            <p:nvPr/>
          </p:nvSpPr>
          <p:spPr bwMode="auto">
            <a:xfrm>
              <a:off x="14448" y="3030"/>
              <a:ext cx="23" cy="22"/>
            </a:xfrm>
            <a:custGeom>
              <a:avLst/>
              <a:gdLst>
                <a:gd name="T0" fmla="*/ 18 w 20"/>
                <a:gd name="T1" fmla="*/ 3 h 19"/>
                <a:gd name="T2" fmla="*/ 14 w 20"/>
                <a:gd name="T3" fmla="*/ 14 h 19"/>
                <a:gd name="T4" fmla="*/ 2 w 20"/>
                <a:gd name="T5" fmla="*/ 17 h 19"/>
                <a:gd name="T6" fmla="*/ 6 w 20"/>
                <a:gd name="T7" fmla="*/ 6 h 19"/>
                <a:gd name="T8" fmla="*/ 18 w 20"/>
                <a:gd name="T9" fmla="*/ 3 h 19"/>
              </a:gdLst>
              <a:ahLst/>
              <a:cxnLst>
                <a:cxn ang="0">
                  <a:pos x="T0" y="T1"/>
                </a:cxn>
                <a:cxn ang="0">
                  <a:pos x="T2" y="T3"/>
                </a:cxn>
                <a:cxn ang="0">
                  <a:pos x="T4" y="T5"/>
                </a:cxn>
                <a:cxn ang="0">
                  <a:pos x="T6" y="T7"/>
                </a:cxn>
                <a:cxn ang="0">
                  <a:pos x="T8" y="T9"/>
                </a:cxn>
              </a:cxnLst>
              <a:rect l="0" t="0" r="r" b="b"/>
              <a:pathLst>
                <a:path w="20" h="19">
                  <a:moveTo>
                    <a:pt x="18" y="3"/>
                  </a:moveTo>
                  <a:cubicBezTo>
                    <a:pt x="20" y="5"/>
                    <a:pt x="18" y="10"/>
                    <a:pt x="14" y="14"/>
                  </a:cubicBezTo>
                  <a:cubicBezTo>
                    <a:pt x="9" y="18"/>
                    <a:pt x="4" y="19"/>
                    <a:pt x="2" y="17"/>
                  </a:cubicBezTo>
                  <a:cubicBezTo>
                    <a:pt x="0" y="15"/>
                    <a:pt x="2" y="10"/>
                    <a:pt x="6" y="6"/>
                  </a:cubicBezTo>
                  <a:cubicBezTo>
                    <a:pt x="10" y="2"/>
                    <a:pt x="15" y="0"/>
                    <a:pt x="18"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1" name="Freeform 428">
              <a:extLst>
                <a:ext uri="{FF2B5EF4-FFF2-40B4-BE49-F238E27FC236}">
                  <a16:creationId xmlns:a16="http://schemas.microsoft.com/office/drawing/2014/main" xmlns="" id="{9CE9D327-3568-446F-81C2-E69352B80B8B}"/>
                </a:ext>
              </a:extLst>
            </p:cNvPr>
            <p:cNvSpPr/>
            <p:nvPr/>
          </p:nvSpPr>
          <p:spPr bwMode="auto">
            <a:xfrm>
              <a:off x="14450" y="3048"/>
              <a:ext cx="79" cy="87"/>
            </a:xfrm>
            <a:custGeom>
              <a:avLst/>
              <a:gdLst>
                <a:gd name="T0" fmla="*/ 20 w 68"/>
                <a:gd name="T1" fmla="*/ 61 h 75"/>
                <a:gd name="T2" fmla="*/ 0 w 68"/>
                <a:gd name="T3" fmla="*/ 55 h 75"/>
                <a:gd name="T4" fmla="*/ 28 w 68"/>
                <a:gd name="T5" fmla="*/ 74 h 75"/>
                <a:gd name="T6" fmla="*/ 66 w 68"/>
                <a:gd name="T7" fmla="*/ 11 h 75"/>
                <a:gd name="T8" fmla="*/ 64 w 68"/>
                <a:gd name="T9" fmla="*/ 0 h 75"/>
                <a:gd name="T10" fmla="*/ 20 w 68"/>
                <a:gd name="T11" fmla="*/ 61 h 75"/>
              </a:gdLst>
              <a:ahLst/>
              <a:cxnLst>
                <a:cxn ang="0">
                  <a:pos x="T0" y="T1"/>
                </a:cxn>
                <a:cxn ang="0">
                  <a:pos x="T2" y="T3"/>
                </a:cxn>
                <a:cxn ang="0">
                  <a:pos x="T4" y="T5"/>
                </a:cxn>
                <a:cxn ang="0">
                  <a:pos x="T6" y="T7"/>
                </a:cxn>
                <a:cxn ang="0">
                  <a:pos x="T8" y="T9"/>
                </a:cxn>
                <a:cxn ang="0">
                  <a:pos x="T10" y="T11"/>
                </a:cxn>
              </a:cxnLst>
              <a:rect l="0" t="0" r="r" b="b"/>
              <a:pathLst>
                <a:path w="68" h="75">
                  <a:moveTo>
                    <a:pt x="20" y="61"/>
                  </a:moveTo>
                  <a:cubicBezTo>
                    <a:pt x="15" y="62"/>
                    <a:pt x="6" y="60"/>
                    <a:pt x="0" y="55"/>
                  </a:cubicBezTo>
                  <a:cubicBezTo>
                    <a:pt x="13" y="71"/>
                    <a:pt x="22" y="75"/>
                    <a:pt x="28" y="74"/>
                  </a:cubicBezTo>
                  <a:cubicBezTo>
                    <a:pt x="44" y="73"/>
                    <a:pt x="68" y="34"/>
                    <a:pt x="66" y="11"/>
                  </a:cubicBezTo>
                  <a:cubicBezTo>
                    <a:pt x="66" y="7"/>
                    <a:pt x="65" y="3"/>
                    <a:pt x="64" y="0"/>
                  </a:cubicBezTo>
                  <a:cubicBezTo>
                    <a:pt x="65" y="30"/>
                    <a:pt x="47" y="56"/>
                    <a:pt x="20" y="61"/>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2" name="Freeform 429">
              <a:extLst>
                <a:ext uri="{FF2B5EF4-FFF2-40B4-BE49-F238E27FC236}">
                  <a16:creationId xmlns:a16="http://schemas.microsoft.com/office/drawing/2014/main" xmlns="" id="{2263F813-848E-40DB-812E-07F256A00BC1}"/>
                </a:ext>
              </a:extLst>
            </p:cNvPr>
            <p:cNvSpPr/>
            <p:nvPr/>
          </p:nvSpPr>
          <p:spPr bwMode="auto">
            <a:xfrm>
              <a:off x="14475" y="3132"/>
              <a:ext cx="16" cy="12"/>
            </a:xfrm>
            <a:custGeom>
              <a:avLst/>
              <a:gdLst>
                <a:gd name="T0" fmla="*/ 1 w 14"/>
                <a:gd name="T1" fmla="*/ 10 h 10"/>
                <a:gd name="T2" fmla="*/ 7 w 14"/>
                <a:gd name="T3" fmla="*/ 0 h 10"/>
                <a:gd name="T4" fmla="*/ 13 w 14"/>
                <a:gd name="T5" fmla="*/ 10 h 10"/>
                <a:gd name="T6" fmla="*/ 1 w 14"/>
                <a:gd name="T7" fmla="*/ 10 h 10"/>
              </a:gdLst>
              <a:ahLst/>
              <a:cxnLst>
                <a:cxn ang="0">
                  <a:pos x="T0" y="T1"/>
                </a:cxn>
                <a:cxn ang="0">
                  <a:pos x="T2" y="T3"/>
                </a:cxn>
                <a:cxn ang="0">
                  <a:pos x="T4" y="T5"/>
                </a:cxn>
                <a:cxn ang="0">
                  <a:pos x="T6" y="T7"/>
                </a:cxn>
              </a:cxnLst>
              <a:rect l="0" t="0" r="r" b="b"/>
              <a:pathLst>
                <a:path w="14" h="10">
                  <a:moveTo>
                    <a:pt x="1" y="10"/>
                  </a:moveTo>
                  <a:cubicBezTo>
                    <a:pt x="0" y="10"/>
                    <a:pt x="4" y="0"/>
                    <a:pt x="7" y="0"/>
                  </a:cubicBezTo>
                  <a:cubicBezTo>
                    <a:pt x="10" y="0"/>
                    <a:pt x="14" y="9"/>
                    <a:pt x="13" y="10"/>
                  </a:cubicBezTo>
                  <a:lnTo>
                    <a:pt x="1" y="10"/>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3" name="Freeform 430">
              <a:extLst>
                <a:ext uri="{FF2B5EF4-FFF2-40B4-BE49-F238E27FC236}">
                  <a16:creationId xmlns:a16="http://schemas.microsoft.com/office/drawing/2014/main" xmlns="" id="{4D781309-11F6-4524-8E31-78EB72F9002D}"/>
                </a:ext>
              </a:extLst>
            </p:cNvPr>
            <p:cNvSpPr/>
            <p:nvPr/>
          </p:nvSpPr>
          <p:spPr bwMode="auto">
            <a:xfrm>
              <a:off x="14448" y="3550"/>
              <a:ext cx="145" cy="655"/>
            </a:xfrm>
            <a:custGeom>
              <a:avLst/>
              <a:gdLst>
                <a:gd name="T0" fmla="*/ 2 w 125"/>
                <a:gd name="T1" fmla="*/ 564 h 564"/>
                <a:gd name="T2" fmla="*/ 2 w 125"/>
                <a:gd name="T3" fmla="*/ 564 h 564"/>
                <a:gd name="T4" fmla="*/ 0 w 125"/>
                <a:gd name="T5" fmla="*/ 563 h 564"/>
                <a:gd name="T6" fmla="*/ 80 w 125"/>
                <a:gd name="T7" fmla="*/ 265 h 564"/>
                <a:gd name="T8" fmla="*/ 117 w 125"/>
                <a:gd name="T9" fmla="*/ 2 h 564"/>
                <a:gd name="T10" fmla="*/ 119 w 125"/>
                <a:gd name="T11" fmla="*/ 0 h 564"/>
                <a:gd name="T12" fmla="*/ 119 w 125"/>
                <a:gd name="T13" fmla="*/ 0 h 564"/>
                <a:gd name="T14" fmla="*/ 121 w 125"/>
                <a:gd name="T15" fmla="*/ 2 h 564"/>
                <a:gd name="T16" fmla="*/ 83 w 125"/>
                <a:gd name="T17" fmla="*/ 266 h 564"/>
                <a:gd name="T18" fmla="*/ 3 w 125"/>
                <a:gd name="T19" fmla="*/ 563 h 564"/>
                <a:gd name="T20" fmla="*/ 2 w 125"/>
                <a:gd name="T21"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564">
                  <a:moveTo>
                    <a:pt x="2" y="564"/>
                  </a:moveTo>
                  <a:cubicBezTo>
                    <a:pt x="2" y="564"/>
                    <a:pt x="2" y="564"/>
                    <a:pt x="2" y="564"/>
                  </a:cubicBezTo>
                  <a:cubicBezTo>
                    <a:pt x="0" y="563"/>
                    <a:pt x="0" y="563"/>
                    <a:pt x="0" y="563"/>
                  </a:cubicBezTo>
                  <a:cubicBezTo>
                    <a:pt x="1" y="561"/>
                    <a:pt x="38" y="395"/>
                    <a:pt x="80" y="265"/>
                  </a:cubicBezTo>
                  <a:cubicBezTo>
                    <a:pt x="122" y="130"/>
                    <a:pt x="117" y="3"/>
                    <a:pt x="117" y="2"/>
                  </a:cubicBezTo>
                  <a:cubicBezTo>
                    <a:pt x="119" y="0"/>
                    <a:pt x="119" y="0"/>
                    <a:pt x="119" y="0"/>
                  </a:cubicBezTo>
                  <a:cubicBezTo>
                    <a:pt x="119" y="0"/>
                    <a:pt x="119" y="0"/>
                    <a:pt x="119" y="0"/>
                  </a:cubicBezTo>
                  <a:cubicBezTo>
                    <a:pt x="121" y="2"/>
                    <a:pt x="121" y="2"/>
                    <a:pt x="121" y="2"/>
                  </a:cubicBezTo>
                  <a:cubicBezTo>
                    <a:pt x="121" y="3"/>
                    <a:pt x="125" y="130"/>
                    <a:pt x="83" y="266"/>
                  </a:cubicBezTo>
                  <a:cubicBezTo>
                    <a:pt x="42" y="396"/>
                    <a:pt x="4" y="562"/>
                    <a:pt x="3" y="563"/>
                  </a:cubicBezTo>
                  <a:lnTo>
                    <a:pt x="2" y="564"/>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4" name="Freeform 431">
              <a:extLst>
                <a:ext uri="{FF2B5EF4-FFF2-40B4-BE49-F238E27FC236}">
                  <a16:creationId xmlns:a16="http://schemas.microsoft.com/office/drawing/2014/main" xmlns="" id="{7D6C9DFA-F5D1-4174-B59A-7A275F8854FB}"/>
                </a:ext>
              </a:extLst>
            </p:cNvPr>
            <p:cNvSpPr/>
            <p:nvPr/>
          </p:nvSpPr>
          <p:spPr bwMode="auto">
            <a:xfrm>
              <a:off x="14516" y="3398"/>
              <a:ext cx="129" cy="157"/>
            </a:xfrm>
            <a:custGeom>
              <a:avLst/>
              <a:gdLst>
                <a:gd name="T0" fmla="*/ 109 w 111"/>
                <a:gd name="T1" fmla="*/ 52 h 135"/>
                <a:gd name="T2" fmla="*/ 61 w 111"/>
                <a:gd name="T3" fmla="*/ 133 h 135"/>
                <a:gd name="T4" fmla="*/ 2 w 111"/>
                <a:gd name="T5" fmla="*/ 59 h 135"/>
                <a:gd name="T6" fmla="*/ 52 w 111"/>
                <a:gd name="T7" fmla="*/ 2 h 135"/>
                <a:gd name="T8" fmla="*/ 109 w 111"/>
                <a:gd name="T9" fmla="*/ 52 h 135"/>
              </a:gdLst>
              <a:ahLst/>
              <a:cxnLst>
                <a:cxn ang="0">
                  <a:pos x="T0" y="T1"/>
                </a:cxn>
                <a:cxn ang="0">
                  <a:pos x="T2" y="T3"/>
                </a:cxn>
                <a:cxn ang="0">
                  <a:pos x="T4" y="T5"/>
                </a:cxn>
                <a:cxn ang="0">
                  <a:pos x="T6" y="T7"/>
                </a:cxn>
                <a:cxn ang="0">
                  <a:pos x="T8" y="T9"/>
                </a:cxn>
              </a:cxnLst>
              <a:rect l="0" t="0" r="r" b="b"/>
              <a:pathLst>
                <a:path w="111" h="135">
                  <a:moveTo>
                    <a:pt x="109" y="52"/>
                  </a:moveTo>
                  <a:cubicBezTo>
                    <a:pt x="111" y="82"/>
                    <a:pt x="80" y="132"/>
                    <a:pt x="61" y="133"/>
                  </a:cubicBezTo>
                  <a:cubicBezTo>
                    <a:pt x="39" y="135"/>
                    <a:pt x="4" y="89"/>
                    <a:pt x="2" y="59"/>
                  </a:cubicBezTo>
                  <a:cubicBezTo>
                    <a:pt x="0" y="30"/>
                    <a:pt x="23" y="4"/>
                    <a:pt x="52" y="2"/>
                  </a:cubicBezTo>
                  <a:cubicBezTo>
                    <a:pt x="82" y="0"/>
                    <a:pt x="107" y="23"/>
                    <a:pt x="109" y="52"/>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5" name="Freeform 432">
              <a:extLst>
                <a:ext uri="{FF2B5EF4-FFF2-40B4-BE49-F238E27FC236}">
                  <a16:creationId xmlns:a16="http://schemas.microsoft.com/office/drawing/2014/main" xmlns="" id="{E63D0E3A-7906-4875-9F35-45EF86D3CBD3}"/>
                </a:ext>
              </a:extLst>
            </p:cNvPr>
            <p:cNvSpPr/>
            <p:nvPr/>
          </p:nvSpPr>
          <p:spPr bwMode="auto">
            <a:xfrm>
              <a:off x="14523" y="3409"/>
              <a:ext cx="86" cy="73"/>
            </a:xfrm>
            <a:custGeom>
              <a:avLst/>
              <a:gdLst>
                <a:gd name="T0" fmla="*/ 74 w 74"/>
                <a:gd name="T1" fmla="*/ 7 h 63"/>
                <a:gd name="T2" fmla="*/ 47 w 74"/>
                <a:gd name="T3" fmla="*/ 0 h 63"/>
                <a:gd name="T4" fmla="*/ 2 w 74"/>
                <a:gd name="T5" fmla="*/ 51 h 63"/>
                <a:gd name="T6" fmla="*/ 4 w 74"/>
                <a:gd name="T7" fmla="*/ 62 h 63"/>
                <a:gd name="T8" fmla="*/ 25 w 74"/>
                <a:gd name="T9" fmla="*/ 62 h 63"/>
                <a:gd name="T10" fmla="*/ 74 w 74"/>
                <a:gd name="T11" fmla="*/ 7 h 63"/>
              </a:gdLst>
              <a:ahLst/>
              <a:cxnLst>
                <a:cxn ang="0">
                  <a:pos x="T0" y="T1"/>
                </a:cxn>
                <a:cxn ang="0">
                  <a:pos x="T2" y="T3"/>
                </a:cxn>
                <a:cxn ang="0">
                  <a:pos x="T4" y="T5"/>
                </a:cxn>
                <a:cxn ang="0">
                  <a:pos x="T6" y="T7"/>
                </a:cxn>
                <a:cxn ang="0">
                  <a:pos x="T8" y="T9"/>
                </a:cxn>
                <a:cxn ang="0">
                  <a:pos x="T10" y="T11"/>
                </a:cxn>
              </a:cxnLst>
              <a:rect l="0" t="0" r="r" b="b"/>
              <a:pathLst>
                <a:path w="74" h="63">
                  <a:moveTo>
                    <a:pt x="74" y="7"/>
                  </a:moveTo>
                  <a:cubicBezTo>
                    <a:pt x="66" y="2"/>
                    <a:pt x="57" y="0"/>
                    <a:pt x="47" y="0"/>
                  </a:cubicBezTo>
                  <a:cubicBezTo>
                    <a:pt x="20" y="2"/>
                    <a:pt x="0" y="25"/>
                    <a:pt x="2" y="51"/>
                  </a:cubicBezTo>
                  <a:cubicBezTo>
                    <a:pt x="2" y="55"/>
                    <a:pt x="3" y="58"/>
                    <a:pt x="4" y="62"/>
                  </a:cubicBezTo>
                  <a:cubicBezTo>
                    <a:pt x="11" y="63"/>
                    <a:pt x="18" y="63"/>
                    <a:pt x="25" y="62"/>
                  </a:cubicBezTo>
                  <a:cubicBezTo>
                    <a:pt x="52" y="57"/>
                    <a:pt x="72" y="34"/>
                    <a:pt x="74" y="7"/>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6" name="Freeform 433">
              <a:extLst>
                <a:ext uri="{FF2B5EF4-FFF2-40B4-BE49-F238E27FC236}">
                  <a16:creationId xmlns:a16="http://schemas.microsoft.com/office/drawing/2014/main" xmlns="" id="{C484BCBD-25F0-4631-BF52-BDEE18CDEAD5}"/>
                </a:ext>
              </a:extLst>
            </p:cNvPr>
            <p:cNvSpPr/>
            <p:nvPr/>
          </p:nvSpPr>
          <p:spPr bwMode="auto">
            <a:xfrm>
              <a:off x="14542" y="3422"/>
              <a:ext cx="29" cy="28"/>
            </a:xfrm>
            <a:custGeom>
              <a:avLst/>
              <a:gdLst>
                <a:gd name="T0" fmla="*/ 22 w 25"/>
                <a:gd name="T1" fmla="*/ 3 h 24"/>
                <a:gd name="T2" fmla="*/ 18 w 25"/>
                <a:gd name="T3" fmla="*/ 18 h 24"/>
                <a:gd name="T4" fmla="*/ 3 w 25"/>
                <a:gd name="T5" fmla="*/ 21 h 24"/>
                <a:gd name="T6" fmla="*/ 8 w 25"/>
                <a:gd name="T7" fmla="*/ 7 h 24"/>
                <a:gd name="T8" fmla="*/ 22 w 25"/>
                <a:gd name="T9" fmla="*/ 3 h 24"/>
              </a:gdLst>
              <a:ahLst/>
              <a:cxnLst>
                <a:cxn ang="0">
                  <a:pos x="T0" y="T1"/>
                </a:cxn>
                <a:cxn ang="0">
                  <a:pos x="T2" y="T3"/>
                </a:cxn>
                <a:cxn ang="0">
                  <a:pos x="T4" y="T5"/>
                </a:cxn>
                <a:cxn ang="0">
                  <a:pos x="T6" y="T7"/>
                </a:cxn>
                <a:cxn ang="0">
                  <a:pos x="T8" y="T9"/>
                </a:cxn>
              </a:cxnLst>
              <a:rect l="0" t="0" r="r" b="b"/>
              <a:pathLst>
                <a:path w="25" h="24">
                  <a:moveTo>
                    <a:pt x="22" y="3"/>
                  </a:moveTo>
                  <a:cubicBezTo>
                    <a:pt x="25" y="6"/>
                    <a:pt x="23" y="12"/>
                    <a:pt x="18" y="18"/>
                  </a:cubicBezTo>
                  <a:cubicBezTo>
                    <a:pt x="12" y="23"/>
                    <a:pt x="5" y="24"/>
                    <a:pt x="3" y="21"/>
                  </a:cubicBezTo>
                  <a:cubicBezTo>
                    <a:pt x="0" y="18"/>
                    <a:pt x="2" y="12"/>
                    <a:pt x="8" y="7"/>
                  </a:cubicBezTo>
                  <a:cubicBezTo>
                    <a:pt x="13" y="2"/>
                    <a:pt x="20" y="0"/>
                    <a:pt x="22"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7" name="Freeform 434">
              <a:extLst>
                <a:ext uri="{FF2B5EF4-FFF2-40B4-BE49-F238E27FC236}">
                  <a16:creationId xmlns:a16="http://schemas.microsoft.com/office/drawing/2014/main" xmlns="" id="{DEB74F78-9DEA-4093-9C08-7CE6F91AE672}"/>
                </a:ext>
              </a:extLst>
            </p:cNvPr>
            <p:cNvSpPr/>
            <p:nvPr/>
          </p:nvSpPr>
          <p:spPr bwMode="auto">
            <a:xfrm>
              <a:off x="14545" y="3444"/>
              <a:ext cx="100" cy="110"/>
            </a:xfrm>
            <a:custGeom>
              <a:avLst/>
              <a:gdLst>
                <a:gd name="T0" fmla="*/ 26 w 86"/>
                <a:gd name="T1" fmla="*/ 78 h 95"/>
                <a:gd name="T2" fmla="*/ 0 w 86"/>
                <a:gd name="T3" fmla="*/ 70 h 95"/>
                <a:gd name="T4" fmla="*/ 36 w 86"/>
                <a:gd name="T5" fmla="*/ 94 h 95"/>
                <a:gd name="T6" fmla="*/ 84 w 86"/>
                <a:gd name="T7" fmla="*/ 13 h 95"/>
                <a:gd name="T8" fmla="*/ 81 w 86"/>
                <a:gd name="T9" fmla="*/ 0 h 95"/>
                <a:gd name="T10" fmla="*/ 26 w 86"/>
                <a:gd name="T11" fmla="*/ 78 h 95"/>
              </a:gdLst>
              <a:ahLst/>
              <a:cxnLst>
                <a:cxn ang="0">
                  <a:pos x="T0" y="T1"/>
                </a:cxn>
                <a:cxn ang="0">
                  <a:pos x="T2" y="T3"/>
                </a:cxn>
                <a:cxn ang="0">
                  <a:pos x="T4" y="T5"/>
                </a:cxn>
                <a:cxn ang="0">
                  <a:pos x="T6" y="T7"/>
                </a:cxn>
                <a:cxn ang="0">
                  <a:pos x="T8" y="T9"/>
                </a:cxn>
                <a:cxn ang="0">
                  <a:pos x="T10" y="T11"/>
                </a:cxn>
              </a:cxnLst>
              <a:rect l="0" t="0" r="r" b="b"/>
              <a:pathLst>
                <a:path w="86" h="95">
                  <a:moveTo>
                    <a:pt x="26" y="78"/>
                  </a:moveTo>
                  <a:cubicBezTo>
                    <a:pt x="19" y="79"/>
                    <a:pt x="7" y="76"/>
                    <a:pt x="0" y="70"/>
                  </a:cubicBezTo>
                  <a:cubicBezTo>
                    <a:pt x="16" y="90"/>
                    <a:pt x="27" y="95"/>
                    <a:pt x="36" y="94"/>
                  </a:cubicBezTo>
                  <a:cubicBezTo>
                    <a:pt x="55" y="93"/>
                    <a:pt x="86" y="43"/>
                    <a:pt x="84" y="13"/>
                  </a:cubicBezTo>
                  <a:cubicBezTo>
                    <a:pt x="84" y="8"/>
                    <a:pt x="83" y="4"/>
                    <a:pt x="81" y="0"/>
                  </a:cubicBezTo>
                  <a:cubicBezTo>
                    <a:pt x="83" y="38"/>
                    <a:pt x="60" y="71"/>
                    <a:pt x="26" y="78"/>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8" name="Freeform 435">
              <a:extLst>
                <a:ext uri="{FF2B5EF4-FFF2-40B4-BE49-F238E27FC236}">
                  <a16:creationId xmlns:a16="http://schemas.microsoft.com/office/drawing/2014/main" xmlns="" id="{D7253DD7-868B-4DB4-A65C-4432F132D4C0}"/>
                </a:ext>
              </a:extLst>
            </p:cNvPr>
            <p:cNvSpPr/>
            <p:nvPr/>
          </p:nvSpPr>
          <p:spPr bwMode="auto">
            <a:xfrm>
              <a:off x="14577" y="3552"/>
              <a:ext cx="19" cy="15"/>
            </a:xfrm>
            <a:custGeom>
              <a:avLst/>
              <a:gdLst>
                <a:gd name="T0" fmla="*/ 1 w 17"/>
                <a:gd name="T1" fmla="*/ 13 h 13"/>
                <a:gd name="T2" fmla="*/ 8 w 17"/>
                <a:gd name="T3" fmla="*/ 0 h 13"/>
                <a:gd name="T4" fmla="*/ 16 w 17"/>
                <a:gd name="T5" fmla="*/ 13 h 13"/>
                <a:gd name="T6" fmla="*/ 1 w 17"/>
                <a:gd name="T7" fmla="*/ 13 h 13"/>
              </a:gdLst>
              <a:ahLst/>
              <a:cxnLst>
                <a:cxn ang="0">
                  <a:pos x="T0" y="T1"/>
                </a:cxn>
                <a:cxn ang="0">
                  <a:pos x="T2" y="T3"/>
                </a:cxn>
                <a:cxn ang="0">
                  <a:pos x="T4" y="T5"/>
                </a:cxn>
                <a:cxn ang="0">
                  <a:pos x="T6" y="T7"/>
                </a:cxn>
              </a:cxnLst>
              <a:rect l="0" t="0" r="r" b="b"/>
              <a:pathLst>
                <a:path w="17" h="13">
                  <a:moveTo>
                    <a:pt x="1" y="13"/>
                  </a:moveTo>
                  <a:cubicBezTo>
                    <a:pt x="0" y="12"/>
                    <a:pt x="4" y="0"/>
                    <a:pt x="8" y="0"/>
                  </a:cubicBezTo>
                  <a:cubicBezTo>
                    <a:pt x="12" y="0"/>
                    <a:pt x="17" y="12"/>
                    <a:pt x="16" y="13"/>
                  </a:cubicBezTo>
                  <a:lnTo>
                    <a:pt x="1" y="13"/>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9" name="Freeform 436">
              <a:extLst>
                <a:ext uri="{FF2B5EF4-FFF2-40B4-BE49-F238E27FC236}">
                  <a16:creationId xmlns:a16="http://schemas.microsoft.com/office/drawing/2014/main" xmlns="" id="{2E6AF233-1CAF-46EF-A335-ECBC9D2DF1EF}"/>
                </a:ext>
              </a:extLst>
            </p:cNvPr>
            <p:cNvSpPr/>
            <p:nvPr/>
          </p:nvSpPr>
          <p:spPr bwMode="auto">
            <a:xfrm>
              <a:off x="10214" y="2730"/>
              <a:ext cx="124" cy="562"/>
            </a:xfrm>
            <a:custGeom>
              <a:avLst/>
              <a:gdLst>
                <a:gd name="T0" fmla="*/ 1 w 107"/>
                <a:gd name="T1" fmla="*/ 483 h 483"/>
                <a:gd name="T2" fmla="*/ 1 w 107"/>
                <a:gd name="T3" fmla="*/ 483 h 483"/>
                <a:gd name="T4" fmla="*/ 0 w 107"/>
                <a:gd name="T5" fmla="*/ 481 h 483"/>
                <a:gd name="T6" fmla="*/ 68 w 107"/>
                <a:gd name="T7" fmla="*/ 227 h 483"/>
                <a:gd name="T8" fmla="*/ 100 w 107"/>
                <a:gd name="T9" fmla="*/ 2 h 483"/>
                <a:gd name="T10" fmla="*/ 101 w 107"/>
                <a:gd name="T11" fmla="*/ 0 h 483"/>
                <a:gd name="T12" fmla="*/ 101 w 107"/>
                <a:gd name="T13" fmla="*/ 0 h 483"/>
                <a:gd name="T14" fmla="*/ 103 w 107"/>
                <a:gd name="T15" fmla="*/ 2 h 483"/>
                <a:gd name="T16" fmla="*/ 70 w 107"/>
                <a:gd name="T17" fmla="*/ 227 h 483"/>
                <a:gd name="T18" fmla="*/ 2 w 107"/>
                <a:gd name="T19" fmla="*/ 482 h 483"/>
                <a:gd name="T20" fmla="*/ 1 w 107"/>
                <a:gd name="T21"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483">
                  <a:moveTo>
                    <a:pt x="1" y="483"/>
                  </a:moveTo>
                  <a:cubicBezTo>
                    <a:pt x="1" y="483"/>
                    <a:pt x="1" y="483"/>
                    <a:pt x="1" y="483"/>
                  </a:cubicBezTo>
                  <a:cubicBezTo>
                    <a:pt x="0" y="481"/>
                    <a:pt x="0" y="481"/>
                    <a:pt x="0" y="481"/>
                  </a:cubicBezTo>
                  <a:cubicBezTo>
                    <a:pt x="0" y="480"/>
                    <a:pt x="32" y="338"/>
                    <a:pt x="68" y="227"/>
                  </a:cubicBezTo>
                  <a:cubicBezTo>
                    <a:pt x="104" y="111"/>
                    <a:pt x="100" y="3"/>
                    <a:pt x="100" y="2"/>
                  </a:cubicBezTo>
                  <a:cubicBezTo>
                    <a:pt x="101" y="0"/>
                    <a:pt x="101" y="0"/>
                    <a:pt x="101" y="0"/>
                  </a:cubicBezTo>
                  <a:cubicBezTo>
                    <a:pt x="101" y="0"/>
                    <a:pt x="101" y="0"/>
                    <a:pt x="101" y="0"/>
                  </a:cubicBezTo>
                  <a:cubicBezTo>
                    <a:pt x="103" y="2"/>
                    <a:pt x="103" y="2"/>
                    <a:pt x="103" y="2"/>
                  </a:cubicBezTo>
                  <a:cubicBezTo>
                    <a:pt x="103" y="3"/>
                    <a:pt x="107" y="111"/>
                    <a:pt x="70" y="227"/>
                  </a:cubicBezTo>
                  <a:cubicBezTo>
                    <a:pt x="35" y="339"/>
                    <a:pt x="3" y="480"/>
                    <a:pt x="2" y="482"/>
                  </a:cubicBezTo>
                  <a:lnTo>
                    <a:pt x="1" y="483"/>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0" name="Freeform 437">
              <a:extLst>
                <a:ext uri="{FF2B5EF4-FFF2-40B4-BE49-F238E27FC236}">
                  <a16:creationId xmlns:a16="http://schemas.microsoft.com/office/drawing/2014/main" xmlns="" id="{F3DD1458-45C1-4B28-AA7F-706ED7B11A4B}"/>
                </a:ext>
              </a:extLst>
            </p:cNvPr>
            <p:cNvSpPr/>
            <p:nvPr/>
          </p:nvSpPr>
          <p:spPr bwMode="auto">
            <a:xfrm>
              <a:off x="10272" y="2601"/>
              <a:ext cx="110" cy="134"/>
            </a:xfrm>
            <a:custGeom>
              <a:avLst/>
              <a:gdLst>
                <a:gd name="T0" fmla="*/ 93 w 95"/>
                <a:gd name="T1" fmla="*/ 45 h 115"/>
                <a:gd name="T2" fmla="*/ 52 w 95"/>
                <a:gd name="T3" fmla="*/ 114 h 115"/>
                <a:gd name="T4" fmla="*/ 2 w 95"/>
                <a:gd name="T5" fmla="*/ 51 h 115"/>
                <a:gd name="T6" fmla="*/ 44 w 95"/>
                <a:gd name="T7" fmla="*/ 2 h 115"/>
                <a:gd name="T8" fmla="*/ 93 w 95"/>
                <a:gd name="T9" fmla="*/ 45 h 115"/>
              </a:gdLst>
              <a:ahLst/>
              <a:cxnLst>
                <a:cxn ang="0">
                  <a:pos x="T0" y="T1"/>
                </a:cxn>
                <a:cxn ang="0">
                  <a:pos x="T2" y="T3"/>
                </a:cxn>
                <a:cxn ang="0">
                  <a:pos x="T4" y="T5"/>
                </a:cxn>
                <a:cxn ang="0">
                  <a:pos x="T6" y="T7"/>
                </a:cxn>
                <a:cxn ang="0">
                  <a:pos x="T8" y="T9"/>
                </a:cxn>
              </a:cxnLst>
              <a:rect l="0" t="0" r="r" b="b"/>
              <a:pathLst>
                <a:path w="95" h="115">
                  <a:moveTo>
                    <a:pt x="93" y="45"/>
                  </a:moveTo>
                  <a:cubicBezTo>
                    <a:pt x="95" y="70"/>
                    <a:pt x="69" y="113"/>
                    <a:pt x="52" y="114"/>
                  </a:cubicBezTo>
                  <a:cubicBezTo>
                    <a:pt x="33" y="115"/>
                    <a:pt x="3" y="76"/>
                    <a:pt x="2" y="51"/>
                  </a:cubicBezTo>
                  <a:cubicBezTo>
                    <a:pt x="0" y="26"/>
                    <a:pt x="19" y="4"/>
                    <a:pt x="44" y="2"/>
                  </a:cubicBezTo>
                  <a:cubicBezTo>
                    <a:pt x="70" y="0"/>
                    <a:pt x="91" y="19"/>
                    <a:pt x="93" y="45"/>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1" name="Freeform 438">
              <a:extLst>
                <a:ext uri="{FF2B5EF4-FFF2-40B4-BE49-F238E27FC236}">
                  <a16:creationId xmlns:a16="http://schemas.microsoft.com/office/drawing/2014/main" xmlns="" id="{A56B65B1-3953-4209-8E90-64C2A3EEA366}"/>
                </a:ext>
              </a:extLst>
            </p:cNvPr>
            <p:cNvSpPr/>
            <p:nvPr/>
          </p:nvSpPr>
          <p:spPr bwMode="auto">
            <a:xfrm>
              <a:off x="10278" y="2611"/>
              <a:ext cx="73" cy="62"/>
            </a:xfrm>
            <a:custGeom>
              <a:avLst/>
              <a:gdLst>
                <a:gd name="T0" fmla="*/ 63 w 63"/>
                <a:gd name="T1" fmla="*/ 6 h 54"/>
                <a:gd name="T2" fmla="*/ 40 w 63"/>
                <a:gd name="T3" fmla="*/ 0 h 54"/>
                <a:gd name="T4" fmla="*/ 2 w 63"/>
                <a:gd name="T5" fmla="*/ 44 h 54"/>
                <a:gd name="T6" fmla="*/ 4 w 63"/>
                <a:gd name="T7" fmla="*/ 53 h 54"/>
                <a:gd name="T8" fmla="*/ 21 w 63"/>
                <a:gd name="T9" fmla="*/ 53 h 54"/>
                <a:gd name="T10" fmla="*/ 63 w 63"/>
                <a:gd name="T11" fmla="*/ 6 h 54"/>
              </a:gdLst>
              <a:ahLst/>
              <a:cxnLst>
                <a:cxn ang="0">
                  <a:pos x="T0" y="T1"/>
                </a:cxn>
                <a:cxn ang="0">
                  <a:pos x="T2" y="T3"/>
                </a:cxn>
                <a:cxn ang="0">
                  <a:pos x="T4" y="T5"/>
                </a:cxn>
                <a:cxn ang="0">
                  <a:pos x="T6" y="T7"/>
                </a:cxn>
                <a:cxn ang="0">
                  <a:pos x="T8" y="T9"/>
                </a:cxn>
                <a:cxn ang="0">
                  <a:pos x="T10" y="T11"/>
                </a:cxn>
              </a:cxnLst>
              <a:rect l="0" t="0" r="r" b="b"/>
              <a:pathLst>
                <a:path w="63" h="54">
                  <a:moveTo>
                    <a:pt x="63" y="6"/>
                  </a:moveTo>
                  <a:cubicBezTo>
                    <a:pt x="56" y="2"/>
                    <a:pt x="48" y="0"/>
                    <a:pt x="40" y="0"/>
                  </a:cubicBezTo>
                  <a:cubicBezTo>
                    <a:pt x="17" y="2"/>
                    <a:pt x="0" y="21"/>
                    <a:pt x="2" y="44"/>
                  </a:cubicBezTo>
                  <a:cubicBezTo>
                    <a:pt x="2" y="47"/>
                    <a:pt x="3" y="50"/>
                    <a:pt x="4" y="53"/>
                  </a:cubicBezTo>
                  <a:cubicBezTo>
                    <a:pt x="9" y="54"/>
                    <a:pt x="15" y="54"/>
                    <a:pt x="21" y="53"/>
                  </a:cubicBezTo>
                  <a:cubicBezTo>
                    <a:pt x="45" y="48"/>
                    <a:pt x="61" y="28"/>
                    <a:pt x="63" y="6"/>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2" name="Freeform 439">
              <a:extLst>
                <a:ext uri="{FF2B5EF4-FFF2-40B4-BE49-F238E27FC236}">
                  <a16:creationId xmlns:a16="http://schemas.microsoft.com/office/drawing/2014/main" xmlns="" id="{F01A7B89-AEC6-4C41-AD56-9FA11AF03CC3}"/>
                </a:ext>
              </a:extLst>
            </p:cNvPr>
            <p:cNvSpPr/>
            <p:nvPr/>
          </p:nvSpPr>
          <p:spPr bwMode="auto">
            <a:xfrm>
              <a:off x="10294" y="2621"/>
              <a:ext cx="24" cy="25"/>
            </a:xfrm>
            <a:custGeom>
              <a:avLst/>
              <a:gdLst>
                <a:gd name="T0" fmla="*/ 19 w 21"/>
                <a:gd name="T1" fmla="*/ 3 h 21"/>
                <a:gd name="T2" fmla="*/ 15 w 21"/>
                <a:gd name="T3" fmla="*/ 15 h 21"/>
                <a:gd name="T4" fmla="*/ 2 w 21"/>
                <a:gd name="T5" fmla="*/ 19 h 21"/>
                <a:gd name="T6" fmla="*/ 6 w 21"/>
                <a:gd name="T7" fmla="*/ 6 h 21"/>
                <a:gd name="T8" fmla="*/ 19 w 21"/>
                <a:gd name="T9" fmla="*/ 3 h 21"/>
              </a:gdLst>
              <a:ahLst/>
              <a:cxnLst>
                <a:cxn ang="0">
                  <a:pos x="T0" y="T1"/>
                </a:cxn>
                <a:cxn ang="0">
                  <a:pos x="T2" y="T3"/>
                </a:cxn>
                <a:cxn ang="0">
                  <a:pos x="T4" y="T5"/>
                </a:cxn>
                <a:cxn ang="0">
                  <a:pos x="T6" y="T7"/>
                </a:cxn>
                <a:cxn ang="0">
                  <a:pos x="T8" y="T9"/>
                </a:cxn>
              </a:cxnLst>
              <a:rect l="0" t="0" r="r" b="b"/>
              <a:pathLst>
                <a:path w="21" h="21">
                  <a:moveTo>
                    <a:pt x="19" y="3"/>
                  </a:moveTo>
                  <a:cubicBezTo>
                    <a:pt x="21" y="5"/>
                    <a:pt x="19" y="11"/>
                    <a:pt x="15" y="15"/>
                  </a:cubicBezTo>
                  <a:cubicBezTo>
                    <a:pt x="10" y="20"/>
                    <a:pt x="4" y="21"/>
                    <a:pt x="2" y="19"/>
                  </a:cubicBezTo>
                  <a:cubicBezTo>
                    <a:pt x="0" y="16"/>
                    <a:pt x="2" y="10"/>
                    <a:pt x="6" y="6"/>
                  </a:cubicBezTo>
                  <a:cubicBezTo>
                    <a:pt x="11" y="2"/>
                    <a:pt x="17" y="0"/>
                    <a:pt x="19"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 name="Freeform 440">
              <a:extLst>
                <a:ext uri="{FF2B5EF4-FFF2-40B4-BE49-F238E27FC236}">
                  <a16:creationId xmlns:a16="http://schemas.microsoft.com/office/drawing/2014/main" xmlns="" id="{DB326DB1-BD81-4B89-98EA-D1EE719B254F}"/>
                </a:ext>
              </a:extLst>
            </p:cNvPr>
            <p:cNvSpPr/>
            <p:nvPr/>
          </p:nvSpPr>
          <p:spPr bwMode="auto">
            <a:xfrm>
              <a:off x="10296" y="2640"/>
              <a:ext cx="86" cy="95"/>
            </a:xfrm>
            <a:custGeom>
              <a:avLst/>
              <a:gdLst>
                <a:gd name="T0" fmla="*/ 22 w 74"/>
                <a:gd name="T1" fmla="*/ 67 h 82"/>
                <a:gd name="T2" fmla="*/ 0 w 74"/>
                <a:gd name="T3" fmla="*/ 60 h 82"/>
                <a:gd name="T4" fmla="*/ 31 w 74"/>
                <a:gd name="T5" fmla="*/ 81 h 82"/>
                <a:gd name="T6" fmla="*/ 72 w 74"/>
                <a:gd name="T7" fmla="*/ 12 h 82"/>
                <a:gd name="T8" fmla="*/ 70 w 74"/>
                <a:gd name="T9" fmla="*/ 0 h 82"/>
                <a:gd name="T10" fmla="*/ 2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22" y="67"/>
                  </a:moveTo>
                  <a:cubicBezTo>
                    <a:pt x="17" y="68"/>
                    <a:pt x="7" y="66"/>
                    <a:pt x="0" y="60"/>
                  </a:cubicBezTo>
                  <a:cubicBezTo>
                    <a:pt x="14" y="77"/>
                    <a:pt x="24" y="82"/>
                    <a:pt x="31" y="81"/>
                  </a:cubicBezTo>
                  <a:cubicBezTo>
                    <a:pt x="48" y="80"/>
                    <a:pt x="74" y="37"/>
                    <a:pt x="72" y="12"/>
                  </a:cubicBezTo>
                  <a:cubicBezTo>
                    <a:pt x="72" y="8"/>
                    <a:pt x="71" y="4"/>
                    <a:pt x="70" y="0"/>
                  </a:cubicBezTo>
                  <a:cubicBezTo>
                    <a:pt x="71" y="33"/>
                    <a:pt x="51" y="61"/>
                    <a:pt x="22" y="67"/>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 name="Freeform 441">
              <a:extLst>
                <a:ext uri="{FF2B5EF4-FFF2-40B4-BE49-F238E27FC236}">
                  <a16:creationId xmlns:a16="http://schemas.microsoft.com/office/drawing/2014/main" xmlns="" id="{CCAAD359-0639-4CC0-A5C5-0EBE4534DAEC}"/>
                </a:ext>
              </a:extLst>
            </p:cNvPr>
            <p:cNvSpPr/>
            <p:nvPr/>
          </p:nvSpPr>
          <p:spPr bwMode="auto">
            <a:xfrm>
              <a:off x="10323" y="2733"/>
              <a:ext cx="17" cy="13"/>
            </a:xfrm>
            <a:custGeom>
              <a:avLst/>
              <a:gdLst>
                <a:gd name="T0" fmla="*/ 1 w 15"/>
                <a:gd name="T1" fmla="*/ 11 h 11"/>
                <a:gd name="T2" fmla="*/ 7 w 15"/>
                <a:gd name="T3" fmla="*/ 0 h 11"/>
                <a:gd name="T4" fmla="*/ 14 w 15"/>
                <a:gd name="T5" fmla="*/ 11 h 11"/>
                <a:gd name="T6" fmla="*/ 1 w 15"/>
                <a:gd name="T7" fmla="*/ 11 h 11"/>
              </a:gdLst>
              <a:ahLst/>
              <a:cxnLst>
                <a:cxn ang="0">
                  <a:pos x="T0" y="T1"/>
                </a:cxn>
                <a:cxn ang="0">
                  <a:pos x="T2" y="T3"/>
                </a:cxn>
                <a:cxn ang="0">
                  <a:pos x="T4" y="T5"/>
                </a:cxn>
                <a:cxn ang="0">
                  <a:pos x="T6" y="T7"/>
                </a:cxn>
              </a:cxnLst>
              <a:rect l="0" t="0" r="r" b="b"/>
              <a:pathLst>
                <a:path w="15" h="11">
                  <a:moveTo>
                    <a:pt x="1" y="11"/>
                  </a:moveTo>
                  <a:cubicBezTo>
                    <a:pt x="0" y="10"/>
                    <a:pt x="4" y="0"/>
                    <a:pt x="7" y="0"/>
                  </a:cubicBezTo>
                  <a:cubicBezTo>
                    <a:pt x="11" y="0"/>
                    <a:pt x="15" y="10"/>
                    <a:pt x="14" y="11"/>
                  </a:cubicBezTo>
                  <a:lnTo>
                    <a:pt x="1" y="11"/>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 name="Freeform 442">
              <a:extLst>
                <a:ext uri="{FF2B5EF4-FFF2-40B4-BE49-F238E27FC236}">
                  <a16:creationId xmlns:a16="http://schemas.microsoft.com/office/drawing/2014/main" xmlns="" id="{EB434425-005C-4B0D-A24E-A3A628C35E32}"/>
                </a:ext>
              </a:extLst>
            </p:cNvPr>
            <p:cNvSpPr/>
            <p:nvPr/>
          </p:nvSpPr>
          <p:spPr bwMode="auto">
            <a:xfrm>
              <a:off x="7926" y="3922"/>
              <a:ext cx="159" cy="722"/>
            </a:xfrm>
            <a:custGeom>
              <a:avLst/>
              <a:gdLst>
                <a:gd name="T0" fmla="*/ 136 w 137"/>
                <a:gd name="T1" fmla="*/ 621 h 621"/>
                <a:gd name="T2" fmla="*/ 136 w 137"/>
                <a:gd name="T3" fmla="*/ 621 h 621"/>
                <a:gd name="T4" fmla="*/ 137 w 137"/>
                <a:gd name="T5" fmla="*/ 619 h 621"/>
                <a:gd name="T6" fmla="*/ 50 w 137"/>
                <a:gd name="T7" fmla="*/ 291 h 621"/>
                <a:gd name="T8" fmla="*/ 8 w 137"/>
                <a:gd name="T9" fmla="*/ 2 h 621"/>
                <a:gd name="T10" fmla="*/ 7 w 137"/>
                <a:gd name="T11" fmla="*/ 0 h 621"/>
                <a:gd name="T12" fmla="*/ 7 w 137"/>
                <a:gd name="T13" fmla="*/ 0 h 621"/>
                <a:gd name="T14" fmla="*/ 5 w 137"/>
                <a:gd name="T15" fmla="*/ 2 h 621"/>
                <a:gd name="T16" fmla="*/ 47 w 137"/>
                <a:gd name="T17" fmla="*/ 292 h 621"/>
                <a:gd name="T18" fmla="*/ 134 w 137"/>
                <a:gd name="T19" fmla="*/ 620 h 621"/>
                <a:gd name="T20" fmla="*/ 136 w 137"/>
                <a:gd name="T21"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621">
                  <a:moveTo>
                    <a:pt x="136" y="621"/>
                  </a:moveTo>
                  <a:cubicBezTo>
                    <a:pt x="136" y="621"/>
                    <a:pt x="136" y="621"/>
                    <a:pt x="136" y="621"/>
                  </a:cubicBezTo>
                  <a:cubicBezTo>
                    <a:pt x="137" y="619"/>
                    <a:pt x="137" y="619"/>
                    <a:pt x="137" y="619"/>
                  </a:cubicBezTo>
                  <a:cubicBezTo>
                    <a:pt x="137" y="617"/>
                    <a:pt x="95" y="435"/>
                    <a:pt x="50" y="291"/>
                  </a:cubicBezTo>
                  <a:cubicBezTo>
                    <a:pt x="3" y="142"/>
                    <a:pt x="8" y="3"/>
                    <a:pt x="8" y="2"/>
                  </a:cubicBezTo>
                  <a:cubicBezTo>
                    <a:pt x="7" y="0"/>
                    <a:pt x="7" y="0"/>
                    <a:pt x="7" y="0"/>
                  </a:cubicBezTo>
                  <a:cubicBezTo>
                    <a:pt x="7" y="0"/>
                    <a:pt x="7" y="0"/>
                    <a:pt x="7" y="0"/>
                  </a:cubicBezTo>
                  <a:cubicBezTo>
                    <a:pt x="5" y="2"/>
                    <a:pt x="5" y="2"/>
                    <a:pt x="5" y="2"/>
                  </a:cubicBezTo>
                  <a:cubicBezTo>
                    <a:pt x="5" y="3"/>
                    <a:pt x="0" y="143"/>
                    <a:pt x="47" y="292"/>
                  </a:cubicBezTo>
                  <a:cubicBezTo>
                    <a:pt x="92" y="436"/>
                    <a:pt x="133" y="618"/>
                    <a:pt x="134" y="620"/>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 name="Freeform 443">
              <a:extLst>
                <a:ext uri="{FF2B5EF4-FFF2-40B4-BE49-F238E27FC236}">
                  <a16:creationId xmlns:a16="http://schemas.microsoft.com/office/drawing/2014/main" xmlns="" id="{617DA557-479A-43E5-9271-F24815F792AD}"/>
                </a:ext>
              </a:extLst>
            </p:cNvPr>
            <p:cNvSpPr/>
            <p:nvPr/>
          </p:nvSpPr>
          <p:spPr bwMode="auto">
            <a:xfrm>
              <a:off x="7868" y="3756"/>
              <a:ext cx="142" cy="172"/>
            </a:xfrm>
            <a:custGeom>
              <a:avLst/>
              <a:gdLst>
                <a:gd name="T0" fmla="*/ 3 w 122"/>
                <a:gd name="T1" fmla="*/ 57 h 148"/>
                <a:gd name="T2" fmla="*/ 56 w 122"/>
                <a:gd name="T3" fmla="*/ 147 h 148"/>
                <a:gd name="T4" fmla="*/ 120 w 122"/>
                <a:gd name="T5" fmla="*/ 65 h 148"/>
                <a:gd name="T6" fmla="*/ 65 w 122"/>
                <a:gd name="T7" fmla="*/ 2 h 148"/>
                <a:gd name="T8" fmla="*/ 3 w 122"/>
                <a:gd name="T9" fmla="*/ 57 h 148"/>
              </a:gdLst>
              <a:ahLst/>
              <a:cxnLst>
                <a:cxn ang="0">
                  <a:pos x="T0" y="T1"/>
                </a:cxn>
                <a:cxn ang="0">
                  <a:pos x="T2" y="T3"/>
                </a:cxn>
                <a:cxn ang="0">
                  <a:pos x="T4" y="T5"/>
                </a:cxn>
                <a:cxn ang="0">
                  <a:pos x="T6" y="T7"/>
                </a:cxn>
                <a:cxn ang="0">
                  <a:pos x="T8" y="T9"/>
                </a:cxn>
              </a:cxnLst>
              <a:rect l="0" t="0" r="r" b="b"/>
              <a:pathLst>
                <a:path w="122" h="148">
                  <a:moveTo>
                    <a:pt x="3" y="57"/>
                  </a:moveTo>
                  <a:cubicBezTo>
                    <a:pt x="0" y="90"/>
                    <a:pt x="34" y="145"/>
                    <a:pt x="56" y="147"/>
                  </a:cubicBezTo>
                  <a:cubicBezTo>
                    <a:pt x="80" y="148"/>
                    <a:pt x="118" y="97"/>
                    <a:pt x="120" y="65"/>
                  </a:cubicBezTo>
                  <a:cubicBezTo>
                    <a:pt x="122" y="32"/>
                    <a:pt x="98" y="4"/>
                    <a:pt x="65" y="2"/>
                  </a:cubicBezTo>
                  <a:cubicBezTo>
                    <a:pt x="33" y="0"/>
                    <a:pt x="5" y="24"/>
                    <a:pt x="3" y="57"/>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 name="Freeform 444">
              <a:extLst>
                <a:ext uri="{FF2B5EF4-FFF2-40B4-BE49-F238E27FC236}">
                  <a16:creationId xmlns:a16="http://schemas.microsoft.com/office/drawing/2014/main" xmlns="" id="{9474D302-A52F-4A38-B0A2-29CE06217DBF}"/>
                </a:ext>
              </a:extLst>
            </p:cNvPr>
            <p:cNvSpPr/>
            <p:nvPr/>
          </p:nvSpPr>
          <p:spPr bwMode="auto">
            <a:xfrm>
              <a:off x="7909" y="3767"/>
              <a:ext cx="94" cy="81"/>
            </a:xfrm>
            <a:custGeom>
              <a:avLst/>
              <a:gdLst>
                <a:gd name="T0" fmla="*/ 0 w 81"/>
                <a:gd name="T1" fmla="*/ 8 h 70"/>
                <a:gd name="T2" fmla="*/ 30 w 81"/>
                <a:gd name="T3" fmla="*/ 1 h 70"/>
                <a:gd name="T4" fmla="*/ 79 w 81"/>
                <a:gd name="T5" fmla="*/ 57 h 70"/>
                <a:gd name="T6" fmla="*/ 76 w 81"/>
                <a:gd name="T7" fmla="*/ 69 h 70"/>
                <a:gd name="T8" fmla="*/ 54 w 81"/>
                <a:gd name="T9" fmla="*/ 69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8" y="3"/>
                    <a:pt x="19" y="0"/>
                    <a:pt x="30" y="1"/>
                  </a:cubicBezTo>
                  <a:cubicBezTo>
                    <a:pt x="59" y="3"/>
                    <a:pt x="81" y="28"/>
                    <a:pt x="79" y="57"/>
                  </a:cubicBezTo>
                  <a:cubicBezTo>
                    <a:pt x="79" y="61"/>
                    <a:pt x="78" y="65"/>
                    <a:pt x="76" y="69"/>
                  </a:cubicBezTo>
                  <a:cubicBezTo>
                    <a:pt x="69" y="70"/>
                    <a:pt x="62" y="70"/>
                    <a:pt x="54" y="69"/>
                  </a:cubicBezTo>
                  <a:cubicBezTo>
                    <a:pt x="24" y="63"/>
                    <a:pt x="2" y="37"/>
                    <a:pt x="0" y="8"/>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 name="Freeform 445">
              <a:extLst>
                <a:ext uri="{FF2B5EF4-FFF2-40B4-BE49-F238E27FC236}">
                  <a16:creationId xmlns:a16="http://schemas.microsoft.com/office/drawing/2014/main" xmlns="" id="{511CBA50-2C77-420F-8F72-8E9D4BFB71F0}"/>
                </a:ext>
              </a:extLst>
            </p:cNvPr>
            <p:cNvSpPr/>
            <p:nvPr/>
          </p:nvSpPr>
          <p:spPr bwMode="auto">
            <a:xfrm>
              <a:off x="7951" y="3782"/>
              <a:ext cx="32" cy="30"/>
            </a:xfrm>
            <a:custGeom>
              <a:avLst/>
              <a:gdLst>
                <a:gd name="T0" fmla="*/ 3 w 28"/>
                <a:gd name="T1" fmla="*/ 3 h 26"/>
                <a:gd name="T2" fmla="*/ 8 w 28"/>
                <a:gd name="T3" fmla="*/ 19 h 26"/>
                <a:gd name="T4" fmla="*/ 24 w 28"/>
                <a:gd name="T5" fmla="*/ 23 h 26"/>
                <a:gd name="T6" fmla="*/ 19 w 28"/>
                <a:gd name="T7" fmla="*/ 7 h 26"/>
                <a:gd name="T8" fmla="*/ 3 w 28"/>
                <a:gd name="T9" fmla="*/ 3 h 26"/>
              </a:gdLst>
              <a:ahLst/>
              <a:cxnLst>
                <a:cxn ang="0">
                  <a:pos x="T0" y="T1"/>
                </a:cxn>
                <a:cxn ang="0">
                  <a:pos x="T2" y="T3"/>
                </a:cxn>
                <a:cxn ang="0">
                  <a:pos x="T4" y="T5"/>
                </a:cxn>
                <a:cxn ang="0">
                  <a:pos x="T6" y="T7"/>
                </a:cxn>
                <a:cxn ang="0">
                  <a:pos x="T8" y="T9"/>
                </a:cxn>
              </a:cxnLst>
              <a:rect l="0" t="0" r="r" b="b"/>
              <a:pathLst>
                <a:path w="28" h="26">
                  <a:moveTo>
                    <a:pt x="3" y="3"/>
                  </a:moveTo>
                  <a:cubicBezTo>
                    <a:pt x="0" y="6"/>
                    <a:pt x="2" y="13"/>
                    <a:pt x="8" y="19"/>
                  </a:cubicBezTo>
                  <a:cubicBezTo>
                    <a:pt x="14" y="24"/>
                    <a:pt x="21" y="26"/>
                    <a:pt x="24" y="23"/>
                  </a:cubicBezTo>
                  <a:cubicBezTo>
                    <a:pt x="28" y="20"/>
                    <a:pt x="25" y="13"/>
                    <a:pt x="19" y="7"/>
                  </a:cubicBezTo>
                  <a:cubicBezTo>
                    <a:pt x="13" y="2"/>
                    <a:pt x="6" y="0"/>
                    <a:pt x="3"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 name="Freeform 446">
              <a:extLst>
                <a:ext uri="{FF2B5EF4-FFF2-40B4-BE49-F238E27FC236}">
                  <a16:creationId xmlns:a16="http://schemas.microsoft.com/office/drawing/2014/main" xmlns="" id="{AF0E79AB-EB69-4C1D-B320-407A4C61D8EE}"/>
                </a:ext>
              </a:extLst>
            </p:cNvPr>
            <p:cNvSpPr/>
            <p:nvPr/>
          </p:nvSpPr>
          <p:spPr bwMode="auto">
            <a:xfrm>
              <a:off x="7868" y="3805"/>
              <a:ext cx="111" cy="122"/>
            </a:xfrm>
            <a:custGeom>
              <a:avLst/>
              <a:gdLst>
                <a:gd name="T0" fmla="*/ 67 w 95"/>
                <a:gd name="T1" fmla="*/ 86 h 105"/>
                <a:gd name="T2" fmla="*/ 95 w 95"/>
                <a:gd name="T3" fmla="*/ 77 h 105"/>
                <a:gd name="T4" fmla="*/ 56 w 95"/>
                <a:gd name="T5" fmla="*/ 105 h 105"/>
                <a:gd name="T6" fmla="*/ 3 w 95"/>
                <a:gd name="T7" fmla="*/ 15 h 105"/>
                <a:gd name="T8" fmla="*/ 6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4" y="87"/>
                    <a:pt x="87" y="85"/>
                    <a:pt x="95" y="77"/>
                  </a:cubicBezTo>
                  <a:cubicBezTo>
                    <a:pt x="77" y="99"/>
                    <a:pt x="65" y="105"/>
                    <a:pt x="56" y="105"/>
                  </a:cubicBezTo>
                  <a:cubicBezTo>
                    <a:pt x="34" y="103"/>
                    <a:pt x="0" y="48"/>
                    <a:pt x="3" y="15"/>
                  </a:cubicBezTo>
                  <a:cubicBezTo>
                    <a:pt x="3" y="10"/>
                    <a:pt x="4" y="5"/>
                    <a:pt x="6" y="0"/>
                  </a:cubicBezTo>
                  <a:cubicBezTo>
                    <a:pt x="4" y="42"/>
                    <a:pt x="29" y="79"/>
                    <a:pt x="67" y="86"/>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0" name="Freeform 447">
              <a:extLst>
                <a:ext uri="{FF2B5EF4-FFF2-40B4-BE49-F238E27FC236}">
                  <a16:creationId xmlns:a16="http://schemas.microsoft.com/office/drawing/2014/main" xmlns="" id="{1346735E-F9A7-43D3-B6F2-779D366C904E}"/>
                </a:ext>
              </a:extLst>
            </p:cNvPr>
            <p:cNvSpPr/>
            <p:nvPr/>
          </p:nvSpPr>
          <p:spPr bwMode="auto">
            <a:xfrm>
              <a:off x="7923" y="3925"/>
              <a:ext cx="22" cy="16"/>
            </a:xfrm>
            <a:custGeom>
              <a:avLst/>
              <a:gdLst>
                <a:gd name="T0" fmla="*/ 17 w 19"/>
                <a:gd name="T1" fmla="*/ 14 h 14"/>
                <a:gd name="T2" fmla="*/ 10 w 19"/>
                <a:gd name="T3" fmla="*/ 0 h 14"/>
                <a:gd name="T4" fmla="*/ 1 w 19"/>
                <a:gd name="T5" fmla="*/ 14 h 14"/>
                <a:gd name="T6" fmla="*/ 17 w 19"/>
                <a:gd name="T7" fmla="*/ 14 h 14"/>
              </a:gdLst>
              <a:ahLst/>
              <a:cxnLst>
                <a:cxn ang="0">
                  <a:pos x="T0" y="T1"/>
                </a:cxn>
                <a:cxn ang="0">
                  <a:pos x="T2" y="T3"/>
                </a:cxn>
                <a:cxn ang="0">
                  <a:pos x="T4" y="T5"/>
                </a:cxn>
                <a:cxn ang="0">
                  <a:pos x="T6" y="T7"/>
                </a:cxn>
              </a:cxnLst>
              <a:rect l="0" t="0" r="r" b="b"/>
              <a:pathLst>
                <a:path w="19" h="14">
                  <a:moveTo>
                    <a:pt x="17" y="14"/>
                  </a:moveTo>
                  <a:cubicBezTo>
                    <a:pt x="19" y="13"/>
                    <a:pt x="14" y="0"/>
                    <a:pt x="10" y="0"/>
                  </a:cubicBezTo>
                  <a:cubicBezTo>
                    <a:pt x="5" y="0"/>
                    <a:pt x="0" y="13"/>
                    <a:pt x="1" y="14"/>
                  </a:cubicBezTo>
                  <a:lnTo>
                    <a:pt x="17" y="14"/>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1" name="Freeform 448">
              <a:extLst>
                <a:ext uri="{FF2B5EF4-FFF2-40B4-BE49-F238E27FC236}">
                  <a16:creationId xmlns:a16="http://schemas.microsoft.com/office/drawing/2014/main" xmlns="" id="{EB797EF8-0217-45D4-ABA3-9D89AA20867D}"/>
                </a:ext>
              </a:extLst>
            </p:cNvPr>
            <p:cNvSpPr/>
            <p:nvPr/>
          </p:nvSpPr>
          <p:spPr bwMode="auto">
            <a:xfrm>
              <a:off x="9660" y="4459"/>
              <a:ext cx="126" cy="565"/>
            </a:xfrm>
            <a:custGeom>
              <a:avLst/>
              <a:gdLst>
                <a:gd name="T0" fmla="*/ 106 w 108"/>
                <a:gd name="T1" fmla="*/ 486 h 486"/>
                <a:gd name="T2" fmla="*/ 107 w 108"/>
                <a:gd name="T3" fmla="*/ 486 h 486"/>
                <a:gd name="T4" fmla="*/ 108 w 108"/>
                <a:gd name="T5" fmla="*/ 484 h 486"/>
                <a:gd name="T6" fmla="*/ 39 w 108"/>
                <a:gd name="T7" fmla="*/ 228 h 486"/>
                <a:gd name="T8" fmla="*/ 7 w 108"/>
                <a:gd name="T9" fmla="*/ 2 h 486"/>
                <a:gd name="T10" fmla="*/ 6 w 108"/>
                <a:gd name="T11" fmla="*/ 0 h 486"/>
                <a:gd name="T12" fmla="*/ 6 w 108"/>
                <a:gd name="T13" fmla="*/ 0 h 486"/>
                <a:gd name="T14" fmla="*/ 4 w 108"/>
                <a:gd name="T15" fmla="*/ 2 h 486"/>
                <a:gd name="T16" fmla="*/ 37 w 108"/>
                <a:gd name="T17" fmla="*/ 229 h 486"/>
                <a:gd name="T18" fmla="*/ 105 w 108"/>
                <a:gd name="T19" fmla="*/ 485 h 486"/>
                <a:gd name="T20" fmla="*/ 106 w 108"/>
                <a:gd name="T21"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86">
                  <a:moveTo>
                    <a:pt x="106" y="486"/>
                  </a:moveTo>
                  <a:cubicBezTo>
                    <a:pt x="107" y="486"/>
                    <a:pt x="107" y="486"/>
                    <a:pt x="107" y="486"/>
                  </a:cubicBezTo>
                  <a:cubicBezTo>
                    <a:pt x="108" y="484"/>
                    <a:pt x="108" y="484"/>
                    <a:pt x="108" y="484"/>
                  </a:cubicBezTo>
                  <a:cubicBezTo>
                    <a:pt x="107" y="483"/>
                    <a:pt x="75" y="340"/>
                    <a:pt x="39" y="228"/>
                  </a:cubicBezTo>
                  <a:cubicBezTo>
                    <a:pt x="3" y="112"/>
                    <a:pt x="7" y="3"/>
                    <a:pt x="7" y="2"/>
                  </a:cubicBezTo>
                  <a:cubicBezTo>
                    <a:pt x="6" y="0"/>
                    <a:pt x="6" y="0"/>
                    <a:pt x="6" y="0"/>
                  </a:cubicBezTo>
                  <a:cubicBezTo>
                    <a:pt x="6" y="0"/>
                    <a:pt x="6" y="0"/>
                    <a:pt x="6" y="0"/>
                  </a:cubicBezTo>
                  <a:cubicBezTo>
                    <a:pt x="4" y="2"/>
                    <a:pt x="4" y="2"/>
                    <a:pt x="4" y="2"/>
                  </a:cubicBezTo>
                  <a:cubicBezTo>
                    <a:pt x="4" y="3"/>
                    <a:pt x="0" y="112"/>
                    <a:pt x="37" y="229"/>
                  </a:cubicBezTo>
                  <a:cubicBezTo>
                    <a:pt x="72" y="341"/>
                    <a:pt x="105" y="483"/>
                    <a:pt x="105" y="485"/>
                  </a:cubicBezTo>
                  <a:lnTo>
                    <a:pt x="106" y="486"/>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2" name="Freeform 449">
              <a:extLst>
                <a:ext uri="{FF2B5EF4-FFF2-40B4-BE49-F238E27FC236}">
                  <a16:creationId xmlns:a16="http://schemas.microsoft.com/office/drawing/2014/main" xmlns="" id="{4EF3AF6E-1682-4FE7-9F95-C218EACA16A8}"/>
                </a:ext>
              </a:extLst>
            </p:cNvPr>
            <p:cNvSpPr/>
            <p:nvPr/>
          </p:nvSpPr>
          <p:spPr bwMode="auto">
            <a:xfrm>
              <a:off x="9616" y="4330"/>
              <a:ext cx="111" cy="134"/>
            </a:xfrm>
            <a:custGeom>
              <a:avLst/>
              <a:gdLst>
                <a:gd name="T0" fmla="*/ 1 w 95"/>
                <a:gd name="T1" fmla="*/ 44 h 115"/>
                <a:gd name="T2" fmla="*/ 43 w 95"/>
                <a:gd name="T3" fmla="*/ 114 h 115"/>
                <a:gd name="T4" fmla="*/ 93 w 95"/>
                <a:gd name="T5" fmla="*/ 50 h 115"/>
                <a:gd name="T6" fmla="*/ 50 w 95"/>
                <a:gd name="T7" fmla="*/ 1 h 115"/>
                <a:gd name="T8" fmla="*/ 1 w 95"/>
                <a:gd name="T9" fmla="*/ 44 h 115"/>
              </a:gdLst>
              <a:ahLst/>
              <a:cxnLst>
                <a:cxn ang="0">
                  <a:pos x="T0" y="T1"/>
                </a:cxn>
                <a:cxn ang="0">
                  <a:pos x="T2" y="T3"/>
                </a:cxn>
                <a:cxn ang="0">
                  <a:pos x="T4" y="T5"/>
                </a:cxn>
                <a:cxn ang="0">
                  <a:pos x="T6" y="T7"/>
                </a:cxn>
                <a:cxn ang="0">
                  <a:pos x="T8" y="T9"/>
                </a:cxn>
              </a:cxnLst>
              <a:rect l="0" t="0" r="r" b="b"/>
              <a:pathLst>
                <a:path w="95" h="115">
                  <a:moveTo>
                    <a:pt x="1" y="44"/>
                  </a:moveTo>
                  <a:cubicBezTo>
                    <a:pt x="0" y="70"/>
                    <a:pt x="26" y="113"/>
                    <a:pt x="43" y="114"/>
                  </a:cubicBezTo>
                  <a:cubicBezTo>
                    <a:pt x="62" y="115"/>
                    <a:pt x="92" y="76"/>
                    <a:pt x="93" y="50"/>
                  </a:cubicBezTo>
                  <a:cubicBezTo>
                    <a:pt x="95" y="25"/>
                    <a:pt x="76" y="3"/>
                    <a:pt x="50" y="1"/>
                  </a:cubicBezTo>
                  <a:cubicBezTo>
                    <a:pt x="25" y="0"/>
                    <a:pt x="3" y="19"/>
                    <a:pt x="1" y="4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3" name="Freeform 450">
              <a:extLst>
                <a:ext uri="{FF2B5EF4-FFF2-40B4-BE49-F238E27FC236}">
                  <a16:creationId xmlns:a16="http://schemas.microsoft.com/office/drawing/2014/main" xmlns="" id="{A2BE4E3D-4B02-4C11-93E7-50A8A2A80396}"/>
                </a:ext>
              </a:extLst>
            </p:cNvPr>
            <p:cNvSpPr/>
            <p:nvPr/>
          </p:nvSpPr>
          <p:spPr bwMode="auto">
            <a:xfrm>
              <a:off x="9646" y="4338"/>
              <a:ext cx="75" cy="64"/>
            </a:xfrm>
            <a:custGeom>
              <a:avLst/>
              <a:gdLst>
                <a:gd name="T0" fmla="*/ 0 w 64"/>
                <a:gd name="T1" fmla="*/ 6 h 55"/>
                <a:gd name="T2" fmla="*/ 24 w 64"/>
                <a:gd name="T3" fmla="*/ 0 h 55"/>
                <a:gd name="T4" fmla="*/ 62 w 64"/>
                <a:gd name="T5" fmla="*/ 44 h 55"/>
                <a:gd name="T6" fmla="*/ 60 w 64"/>
                <a:gd name="T7" fmla="*/ 54 h 55"/>
                <a:gd name="T8" fmla="*/ 43 w 64"/>
                <a:gd name="T9" fmla="*/ 53 h 55"/>
                <a:gd name="T10" fmla="*/ 0 w 64"/>
                <a:gd name="T11" fmla="*/ 6 h 55"/>
              </a:gdLst>
              <a:ahLst/>
              <a:cxnLst>
                <a:cxn ang="0">
                  <a:pos x="T0" y="T1"/>
                </a:cxn>
                <a:cxn ang="0">
                  <a:pos x="T2" y="T3"/>
                </a:cxn>
                <a:cxn ang="0">
                  <a:pos x="T4" y="T5"/>
                </a:cxn>
                <a:cxn ang="0">
                  <a:pos x="T6" y="T7"/>
                </a:cxn>
                <a:cxn ang="0">
                  <a:pos x="T8" y="T9"/>
                </a:cxn>
                <a:cxn ang="0">
                  <a:pos x="T10" y="T11"/>
                </a:cxn>
              </a:cxnLst>
              <a:rect l="0" t="0" r="r" b="b"/>
              <a:pathLst>
                <a:path w="64" h="55">
                  <a:moveTo>
                    <a:pt x="0" y="6"/>
                  </a:moveTo>
                  <a:cubicBezTo>
                    <a:pt x="7" y="2"/>
                    <a:pt x="15" y="0"/>
                    <a:pt x="24" y="0"/>
                  </a:cubicBezTo>
                  <a:cubicBezTo>
                    <a:pt x="47" y="2"/>
                    <a:pt x="64" y="21"/>
                    <a:pt x="62" y="44"/>
                  </a:cubicBezTo>
                  <a:cubicBezTo>
                    <a:pt x="62" y="47"/>
                    <a:pt x="61" y="50"/>
                    <a:pt x="60" y="54"/>
                  </a:cubicBezTo>
                  <a:cubicBezTo>
                    <a:pt x="55" y="55"/>
                    <a:pt x="49" y="55"/>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4" name="Freeform 451">
              <a:extLst>
                <a:ext uri="{FF2B5EF4-FFF2-40B4-BE49-F238E27FC236}">
                  <a16:creationId xmlns:a16="http://schemas.microsoft.com/office/drawing/2014/main" xmlns="" id="{1432AA2D-D82F-4FB5-A2FE-F509F0659F86}"/>
                </a:ext>
              </a:extLst>
            </p:cNvPr>
            <p:cNvSpPr/>
            <p:nvPr/>
          </p:nvSpPr>
          <p:spPr bwMode="auto">
            <a:xfrm>
              <a:off x="9680" y="4350"/>
              <a:ext cx="24" cy="24"/>
            </a:xfrm>
            <a:custGeom>
              <a:avLst/>
              <a:gdLst>
                <a:gd name="T0" fmla="*/ 2 w 21"/>
                <a:gd name="T1" fmla="*/ 2 h 21"/>
                <a:gd name="T2" fmla="*/ 6 w 21"/>
                <a:gd name="T3" fmla="*/ 15 h 21"/>
                <a:gd name="T4" fmla="*/ 19 w 21"/>
                <a:gd name="T5" fmla="*/ 18 h 21"/>
                <a:gd name="T6" fmla="*/ 15 w 21"/>
                <a:gd name="T7" fmla="*/ 5 h 21"/>
                <a:gd name="T8" fmla="*/ 2 w 21"/>
                <a:gd name="T9" fmla="*/ 2 h 21"/>
              </a:gdLst>
              <a:ahLst/>
              <a:cxnLst>
                <a:cxn ang="0">
                  <a:pos x="T0" y="T1"/>
                </a:cxn>
                <a:cxn ang="0">
                  <a:pos x="T2" y="T3"/>
                </a:cxn>
                <a:cxn ang="0">
                  <a:pos x="T4" y="T5"/>
                </a:cxn>
                <a:cxn ang="0">
                  <a:pos x="T6" y="T7"/>
                </a:cxn>
                <a:cxn ang="0">
                  <a:pos x="T8" y="T9"/>
                </a:cxn>
              </a:cxnLst>
              <a:rect l="0" t="0" r="r" b="b"/>
              <a:pathLst>
                <a:path w="21" h="21">
                  <a:moveTo>
                    <a:pt x="2" y="2"/>
                  </a:moveTo>
                  <a:cubicBezTo>
                    <a:pt x="0" y="5"/>
                    <a:pt x="2" y="10"/>
                    <a:pt x="6" y="15"/>
                  </a:cubicBezTo>
                  <a:cubicBezTo>
                    <a:pt x="11" y="19"/>
                    <a:pt x="17" y="21"/>
                    <a:pt x="19" y="18"/>
                  </a:cubicBezTo>
                  <a:cubicBezTo>
                    <a:pt x="21" y="15"/>
                    <a:pt x="19" y="10"/>
                    <a:pt x="15" y="5"/>
                  </a:cubicBezTo>
                  <a:cubicBezTo>
                    <a:pt x="10" y="1"/>
                    <a:pt x="4" y="0"/>
                    <a:pt x="2"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5" name="Freeform 452">
              <a:extLst>
                <a:ext uri="{FF2B5EF4-FFF2-40B4-BE49-F238E27FC236}">
                  <a16:creationId xmlns:a16="http://schemas.microsoft.com/office/drawing/2014/main" xmlns="" id="{E372443E-CECF-475E-B4FD-C9C46B49DCBC}"/>
                </a:ext>
              </a:extLst>
            </p:cNvPr>
            <p:cNvSpPr/>
            <p:nvPr/>
          </p:nvSpPr>
          <p:spPr bwMode="auto">
            <a:xfrm>
              <a:off x="9616" y="4369"/>
              <a:ext cx="86" cy="95"/>
            </a:xfrm>
            <a:custGeom>
              <a:avLst/>
              <a:gdLst>
                <a:gd name="T0" fmla="*/ 52 w 74"/>
                <a:gd name="T1" fmla="*/ 67 h 82"/>
                <a:gd name="T2" fmla="*/ 74 w 74"/>
                <a:gd name="T3" fmla="*/ 60 h 82"/>
                <a:gd name="T4" fmla="*/ 43 w 74"/>
                <a:gd name="T5" fmla="*/ 81 h 82"/>
                <a:gd name="T6" fmla="*/ 1 w 74"/>
                <a:gd name="T7" fmla="*/ 11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0"/>
                  </a:cubicBezTo>
                  <a:cubicBezTo>
                    <a:pt x="60" y="77"/>
                    <a:pt x="50" y="82"/>
                    <a:pt x="43" y="81"/>
                  </a:cubicBezTo>
                  <a:cubicBezTo>
                    <a:pt x="26" y="80"/>
                    <a:pt x="0" y="37"/>
                    <a:pt x="1" y="11"/>
                  </a:cubicBezTo>
                  <a:cubicBezTo>
                    <a:pt x="2" y="7"/>
                    <a:pt x="2" y="3"/>
                    <a:pt x="4" y="0"/>
                  </a:cubicBezTo>
                  <a:cubicBezTo>
                    <a:pt x="2" y="32"/>
                    <a:pt x="22" y="61"/>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6" name="Freeform 453">
              <a:extLst>
                <a:ext uri="{FF2B5EF4-FFF2-40B4-BE49-F238E27FC236}">
                  <a16:creationId xmlns:a16="http://schemas.microsoft.com/office/drawing/2014/main" xmlns="" id="{4FD6320F-D031-447A-9AE8-89FAA92EE769}"/>
                </a:ext>
              </a:extLst>
            </p:cNvPr>
            <p:cNvSpPr/>
            <p:nvPr/>
          </p:nvSpPr>
          <p:spPr bwMode="auto">
            <a:xfrm>
              <a:off x="9658" y="4462"/>
              <a:ext cx="17" cy="12"/>
            </a:xfrm>
            <a:custGeom>
              <a:avLst/>
              <a:gdLst>
                <a:gd name="T0" fmla="*/ 14 w 15"/>
                <a:gd name="T1" fmla="*/ 11 h 11"/>
                <a:gd name="T2" fmla="*/ 8 w 15"/>
                <a:gd name="T3" fmla="*/ 0 h 11"/>
                <a:gd name="T4" fmla="*/ 1 w 15"/>
                <a:gd name="T5" fmla="*/ 11 h 11"/>
                <a:gd name="T6" fmla="*/ 14 w 15"/>
                <a:gd name="T7" fmla="*/ 11 h 11"/>
              </a:gdLst>
              <a:ahLst/>
              <a:cxnLst>
                <a:cxn ang="0">
                  <a:pos x="T0" y="T1"/>
                </a:cxn>
                <a:cxn ang="0">
                  <a:pos x="T2" y="T3"/>
                </a:cxn>
                <a:cxn ang="0">
                  <a:pos x="T4" y="T5"/>
                </a:cxn>
                <a:cxn ang="0">
                  <a:pos x="T6" y="T7"/>
                </a:cxn>
              </a:cxnLst>
              <a:rect l="0" t="0" r="r" b="b"/>
              <a:pathLst>
                <a:path w="15" h="11">
                  <a:moveTo>
                    <a:pt x="14" y="11"/>
                  </a:moveTo>
                  <a:cubicBezTo>
                    <a:pt x="15" y="10"/>
                    <a:pt x="11" y="0"/>
                    <a:pt x="8" y="0"/>
                  </a:cubicBezTo>
                  <a:cubicBezTo>
                    <a:pt x="4" y="0"/>
                    <a:pt x="0" y="10"/>
                    <a:pt x="1" y="11"/>
                  </a:cubicBezTo>
                  <a:lnTo>
                    <a:pt x="14"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7" name="Freeform 454">
              <a:extLst>
                <a:ext uri="{FF2B5EF4-FFF2-40B4-BE49-F238E27FC236}">
                  <a16:creationId xmlns:a16="http://schemas.microsoft.com/office/drawing/2014/main" xmlns="" id="{9EE79515-5225-40C9-976C-FE4CB3D724D5}"/>
                </a:ext>
              </a:extLst>
            </p:cNvPr>
            <p:cNvSpPr/>
            <p:nvPr/>
          </p:nvSpPr>
          <p:spPr bwMode="auto">
            <a:xfrm>
              <a:off x="7498" y="4240"/>
              <a:ext cx="126" cy="563"/>
            </a:xfrm>
            <a:custGeom>
              <a:avLst/>
              <a:gdLst>
                <a:gd name="T0" fmla="*/ 106 w 108"/>
                <a:gd name="T1" fmla="*/ 485 h 485"/>
                <a:gd name="T2" fmla="*/ 107 w 108"/>
                <a:gd name="T3" fmla="*/ 485 h 485"/>
                <a:gd name="T4" fmla="*/ 108 w 108"/>
                <a:gd name="T5" fmla="*/ 484 h 485"/>
                <a:gd name="T6" fmla="*/ 39 w 108"/>
                <a:gd name="T7" fmla="*/ 228 h 485"/>
                <a:gd name="T8" fmla="*/ 7 w 108"/>
                <a:gd name="T9" fmla="*/ 2 h 485"/>
                <a:gd name="T10" fmla="*/ 6 w 108"/>
                <a:gd name="T11" fmla="*/ 0 h 485"/>
                <a:gd name="T12" fmla="*/ 4 w 108"/>
                <a:gd name="T13" fmla="*/ 1 h 485"/>
                <a:gd name="T14" fmla="*/ 37 w 108"/>
                <a:gd name="T15" fmla="*/ 228 h 485"/>
                <a:gd name="T16" fmla="*/ 105 w 108"/>
                <a:gd name="T17" fmla="*/ 484 h 485"/>
                <a:gd name="T18" fmla="*/ 106 w 108"/>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485">
                  <a:moveTo>
                    <a:pt x="106" y="485"/>
                  </a:moveTo>
                  <a:cubicBezTo>
                    <a:pt x="107" y="485"/>
                    <a:pt x="107" y="485"/>
                    <a:pt x="107" y="485"/>
                  </a:cubicBezTo>
                  <a:cubicBezTo>
                    <a:pt x="108" y="484"/>
                    <a:pt x="108" y="484"/>
                    <a:pt x="108" y="484"/>
                  </a:cubicBezTo>
                  <a:cubicBezTo>
                    <a:pt x="107" y="482"/>
                    <a:pt x="75" y="340"/>
                    <a:pt x="39" y="228"/>
                  </a:cubicBezTo>
                  <a:cubicBezTo>
                    <a:pt x="3" y="111"/>
                    <a:pt x="7" y="3"/>
                    <a:pt x="7" y="2"/>
                  </a:cubicBezTo>
                  <a:cubicBezTo>
                    <a:pt x="6" y="0"/>
                    <a:pt x="6" y="0"/>
                    <a:pt x="6" y="0"/>
                  </a:cubicBezTo>
                  <a:cubicBezTo>
                    <a:pt x="4" y="1"/>
                    <a:pt x="4" y="1"/>
                    <a:pt x="4" y="1"/>
                  </a:cubicBezTo>
                  <a:cubicBezTo>
                    <a:pt x="4" y="3"/>
                    <a:pt x="0" y="112"/>
                    <a:pt x="37" y="228"/>
                  </a:cubicBezTo>
                  <a:cubicBezTo>
                    <a:pt x="72" y="341"/>
                    <a:pt x="105"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8" name="Freeform 455">
              <a:extLst>
                <a:ext uri="{FF2B5EF4-FFF2-40B4-BE49-F238E27FC236}">
                  <a16:creationId xmlns:a16="http://schemas.microsoft.com/office/drawing/2014/main" xmlns="" id="{4F915764-A2D1-43E7-81D8-DF86C15F988F}"/>
                </a:ext>
              </a:extLst>
            </p:cNvPr>
            <p:cNvSpPr/>
            <p:nvPr/>
          </p:nvSpPr>
          <p:spPr bwMode="auto">
            <a:xfrm>
              <a:off x="7454" y="4110"/>
              <a:ext cx="110" cy="134"/>
            </a:xfrm>
            <a:custGeom>
              <a:avLst/>
              <a:gdLst>
                <a:gd name="T0" fmla="*/ 1 w 95"/>
                <a:gd name="T1" fmla="*/ 45 h 116"/>
                <a:gd name="T2" fmla="*/ 43 w 95"/>
                <a:gd name="T3" fmla="*/ 115 h 116"/>
                <a:gd name="T4" fmla="*/ 93 w 95"/>
                <a:gd name="T5" fmla="*/ 51 h 116"/>
                <a:gd name="T6" fmla="*/ 50 w 95"/>
                <a:gd name="T7" fmla="*/ 2 h 116"/>
                <a:gd name="T8" fmla="*/ 1 w 95"/>
                <a:gd name="T9" fmla="*/ 45 h 116"/>
              </a:gdLst>
              <a:ahLst/>
              <a:cxnLst>
                <a:cxn ang="0">
                  <a:pos x="T0" y="T1"/>
                </a:cxn>
                <a:cxn ang="0">
                  <a:pos x="T2" y="T3"/>
                </a:cxn>
                <a:cxn ang="0">
                  <a:pos x="T4" y="T5"/>
                </a:cxn>
                <a:cxn ang="0">
                  <a:pos x="T6" y="T7"/>
                </a:cxn>
                <a:cxn ang="0">
                  <a:pos x="T8" y="T9"/>
                </a:cxn>
              </a:cxnLst>
              <a:rect l="0" t="0" r="r" b="b"/>
              <a:pathLst>
                <a:path w="95" h="116">
                  <a:moveTo>
                    <a:pt x="1" y="45"/>
                  </a:moveTo>
                  <a:cubicBezTo>
                    <a:pt x="0" y="70"/>
                    <a:pt x="26" y="114"/>
                    <a:pt x="43" y="115"/>
                  </a:cubicBezTo>
                  <a:cubicBezTo>
                    <a:pt x="62" y="116"/>
                    <a:pt x="92" y="76"/>
                    <a:pt x="93" y="51"/>
                  </a:cubicBezTo>
                  <a:cubicBezTo>
                    <a:pt x="95" y="26"/>
                    <a:pt x="76" y="4"/>
                    <a:pt x="50" y="2"/>
                  </a:cubicBezTo>
                  <a:cubicBezTo>
                    <a:pt x="25" y="0"/>
                    <a:pt x="3" y="20"/>
                    <a:pt x="1" y="45"/>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9" name="Freeform 456">
              <a:extLst>
                <a:ext uri="{FF2B5EF4-FFF2-40B4-BE49-F238E27FC236}">
                  <a16:creationId xmlns:a16="http://schemas.microsoft.com/office/drawing/2014/main" xmlns="" id="{6114FB6D-3282-4F67-9187-7D9EC4487917}"/>
                </a:ext>
              </a:extLst>
            </p:cNvPr>
            <p:cNvSpPr/>
            <p:nvPr/>
          </p:nvSpPr>
          <p:spPr bwMode="auto">
            <a:xfrm>
              <a:off x="7484" y="4119"/>
              <a:ext cx="75" cy="63"/>
            </a:xfrm>
            <a:custGeom>
              <a:avLst/>
              <a:gdLst>
                <a:gd name="T0" fmla="*/ 0 w 64"/>
                <a:gd name="T1" fmla="*/ 6 h 54"/>
                <a:gd name="T2" fmla="*/ 24 w 64"/>
                <a:gd name="T3" fmla="*/ 0 h 54"/>
                <a:gd name="T4" fmla="*/ 62 w 64"/>
                <a:gd name="T5" fmla="*/ 44 h 54"/>
                <a:gd name="T6" fmla="*/ 60 w 64"/>
                <a:gd name="T7" fmla="*/ 53 h 54"/>
                <a:gd name="T8" fmla="*/ 43 w 64"/>
                <a:gd name="T9" fmla="*/ 53 h 54"/>
                <a:gd name="T10" fmla="*/ 0 w 64"/>
                <a:gd name="T11" fmla="*/ 6 h 54"/>
              </a:gdLst>
              <a:ahLst/>
              <a:cxnLst>
                <a:cxn ang="0">
                  <a:pos x="T0" y="T1"/>
                </a:cxn>
                <a:cxn ang="0">
                  <a:pos x="T2" y="T3"/>
                </a:cxn>
                <a:cxn ang="0">
                  <a:pos x="T4" y="T5"/>
                </a:cxn>
                <a:cxn ang="0">
                  <a:pos x="T6" y="T7"/>
                </a:cxn>
                <a:cxn ang="0">
                  <a:pos x="T8" y="T9"/>
                </a:cxn>
                <a:cxn ang="0">
                  <a:pos x="T10" y="T11"/>
                </a:cxn>
              </a:cxnLst>
              <a:rect l="0" t="0" r="r" b="b"/>
              <a:pathLst>
                <a:path w="64" h="54">
                  <a:moveTo>
                    <a:pt x="0" y="6"/>
                  </a:moveTo>
                  <a:cubicBezTo>
                    <a:pt x="7" y="2"/>
                    <a:pt x="15" y="0"/>
                    <a:pt x="24" y="0"/>
                  </a:cubicBezTo>
                  <a:cubicBezTo>
                    <a:pt x="47" y="2"/>
                    <a:pt x="64" y="21"/>
                    <a:pt x="62" y="44"/>
                  </a:cubicBezTo>
                  <a:cubicBezTo>
                    <a:pt x="62" y="47"/>
                    <a:pt x="61" y="50"/>
                    <a:pt x="60" y="53"/>
                  </a:cubicBezTo>
                  <a:cubicBezTo>
                    <a:pt x="55" y="54"/>
                    <a:pt x="49" y="54"/>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0" name="Freeform 457">
              <a:extLst>
                <a:ext uri="{FF2B5EF4-FFF2-40B4-BE49-F238E27FC236}">
                  <a16:creationId xmlns:a16="http://schemas.microsoft.com/office/drawing/2014/main" xmlns="" id="{8719BE9E-E59D-46B5-B2D9-56296BE30FB9}"/>
                </a:ext>
              </a:extLst>
            </p:cNvPr>
            <p:cNvSpPr/>
            <p:nvPr/>
          </p:nvSpPr>
          <p:spPr bwMode="auto">
            <a:xfrm>
              <a:off x="7518" y="4129"/>
              <a:ext cx="24" cy="25"/>
            </a:xfrm>
            <a:custGeom>
              <a:avLst/>
              <a:gdLst>
                <a:gd name="T0" fmla="*/ 2 w 21"/>
                <a:gd name="T1" fmla="*/ 3 h 21"/>
                <a:gd name="T2" fmla="*/ 6 w 21"/>
                <a:gd name="T3" fmla="*/ 15 h 21"/>
                <a:gd name="T4" fmla="*/ 19 w 21"/>
                <a:gd name="T5" fmla="*/ 19 h 21"/>
                <a:gd name="T6" fmla="*/ 15 w 21"/>
                <a:gd name="T7" fmla="*/ 6 h 21"/>
                <a:gd name="T8" fmla="*/ 2 w 21"/>
                <a:gd name="T9" fmla="*/ 3 h 21"/>
              </a:gdLst>
              <a:ahLst/>
              <a:cxnLst>
                <a:cxn ang="0">
                  <a:pos x="T0" y="T1"/>
                </a:cxn>
                <a:cxn ang="0">
                  <a:pos x="T2" y="T3"/>
                </a:cxn>
                <a:cxn ang="0">
                  <a:pos x="T4" y="T5"/>
                </a:cxn>
                <a:cxn ang="0">
                  <a:pos x="T6" y="T7"/>
                </a:cxn>
                <a:cxn ang="0">
                  <a:pos x="T8" y="T9"/>
                </a:cxn>
              </a:cxnLst>
              <a:rect l="0" t="0" r="r" b="b"/>
              <a:pathLst>
                <a:path w="21" h="21">
                  <a:moveTo>
                    <a:pt x="2" y="3"/>
                  </a:moveTo>
                  <a:cubicBezTo>
                    <a:pt x="0" y="5"/>
                    <a:pt x="2" y="11"/>
                    <a:pt x="6" y="15"/>
                  </a:cubicBezTo>
                  <a:cubicBezTo>
                    <a:pt x="11" y="20"/>
                    <a:pt x="17" y="21"/>
                    <a:pt x="19" y="19"/>
                  </a:cubicBezTo>
                  <a:cubicBezTo>
                    <a:pt x="21" y="16"/>
                    <a:pt x="19" y="11"/>
                    <a:pt x="15" y="6"/>
                  </a:cubicBezTo>
                  <a:cubicBezTo>
                    <a:pt x="10" y="2"/>
                    <a:pt x="4" y="0"/>
                    <a:pt x="2" y="3"/>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1" name="Freeform 458">
              <a:extLst>
                <a:ext uri="{FF2B5EF4-FFF2-40B4-BE49-F238E27FC236}">
                  <a16:creationId xmlns:a16="http://schemas.microsoft.com/office/drawing/2014/main" xmlns="" id="{4A77AF76-80C5-4C58-9476-988FC655E67F}"/>
                </a:ext>
              </a:extLst>
            </p:cNvPr>
            <p:cNvSpPr/>
            <p:nvPr/>
          </p:nvSpPr>
          <p:spPr bwMode="auto">
            <a:xfrm>
              <a:off x="7454" y="4148"/>
              <a:ext cx="86" cy="95"/>
            </a:xfrm>
            <a:custGeom>
              <a:avLst/>
              <a:gdLst>
                <a:gd name="T0" fmla="*/ 52 w 74"/>
                <a:gd name="T1" fmla="*/ 67 h 82"/>
                <a:gd name="T2" fmla="*/ 74 w 74"/>
                <a:gd name="T3" fmla="*/ 61 h 82"/>
                <a:gd name="T4" fmla="*/ 43 w 74"/>
                <a:gd name="T5" fmla="*/ 82 h 82"/>
                <a:gd name="T6" fmla="*/ 1 w 74"/>
                <a:gd name="T7" fmla="*/ 12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1"/>
                  </a:cubicBezTo>
                  <a:cubicBezTo>
                    <a:pt x="60" y="78"/>
                    <a:pt x="50" y="82"/>
                    <a:pt x="43" y="82"/>
                  </a:cubicBezTo>
                  <a:cubicBezTo>
                    <a:pt x="26" y="81"/>
                    <a:pt x="0" y="37"/>
                    <a:pt x="1" y="12"/>
                  </a:cubicBezTo>
                  <a:cubicBezTo>
                    <a:pt x="2" y="8"/>
                    <a:pt x="2" y="4"/>
                    <a:pt x="4" y="0"/>
                  </a:cubicBezTo>
                  <a:cubicBezTo>
                    <a:pt x="2" y="33"/>
                    <a:pt x="22" y="62"/>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2" name="Freeform 459">
              <a:extLst>
                <a:ext uri="{FF2B5EF4-FFF2-40B4-BE49-F238E27FC236}">
                  <a16:creationId xmlns:a16="http://schemas.microsoft.com/office/drawing/2014/main" xmlns="" id="{2BF8E726-5881-4DC4-AB02-827315241A96}"/>
                </a:ext>
              </a:extLst>
            </p:cNvPr>
            <p:cNvSpPr/>
            <p:nvPr/>
          </p:nvSpPr>
          <p:spPr bwMode="auto">
            <a:xfrm>
              <a:off x="7496" y="4241"/>
              <a:ext cx="17"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1" y="1"/>
                    <a:pt x="8" y="0"/>
                  </a:cubicBezTo>
                  <a:cubicBezTo>
                    <a:pt x="4" y="0"/>
                    <a:pt x="0" y="11"/>
                    <a:pt x="1" y="11"/>
                  </a:cubicBezTo>
                  <a:lnTo>
                    <a:pt x="14" y="12"/>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3" name="Freeform 460">
              <a:extLst>
                <a:ext uri="{FF2B5EF4-FFF2-40B4-BE49-F238E27FC236}">
                  <a16:creationId xmlns:a16="http://schemas.microsoft.com/office/drawing/2014/main" xmlns="" id="{9EFC7FB3-D1F8-4A44-98CE-AB67F9B0CC89}"/>
                </a:ext>
              </a:extLst>
            </p:cNvPr>
            <p:cNvSpPr/>
            <p:nvPr/>
          </p:nvSpPr>
          <p:spPr bwMode="auto">
            <a:xfrm>
              <a:off x="9042" y="3425"/>
              <a:ext cx="124" cy="564"/>
            </a:xfrm>
            <a:custGeom>
              <a:avLst/>
              <a:gdLst>
                <a:gd name="T0" fmla="*/ 106 w 107"/>
                <a:gd name="T1" fmla="*/ 485 h 485"/>
                <a:gd name="T2" fmla="*/ 106 w 107"/>
                <a:gd name="T3" fmla="*/ 485 h 485"/>
                <a:gd name="T4" fmla="*/ 107 w 107"/>
                <a:gd name="T5" fmla="*/ 484 h 485"/>
                <a:gd name="T6" fmla="*/ 39 w 107"/>
                <a:gd name="T7" fmla="*/ 227 h 485"/>
                <a:gd name="T8" fmla="*/ 7 w 107"/>
                <a:gd name="T9" fmla="*/ 1 h 485"/>
                <a:gd name="T10" fmla="*/ 5 w 107"/>
                <a:gd name="T11" fmla="*/ 0 h 485"/>
                <a:gd name="T12" fmla="*/ 4 w 107"/>
                <a:gd name="T13" fmla="*/ 1 h 485"/>
                <a:gd name="T14" fmla="*/ 37 w 107"/>
                <a:gd name="T15" fmla="*/ 228 h 485"/>
                <a:gd name="T16" fmla="*/ 105 w 107"/>
                <a:gd name="T17" fmla="*/ 484 h 485"/>
                <a:gd name="T18" fmla="*/ 106 w 107"/>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485">
                  <a:moveTo>
                    <a:pt x="106" y="485"/>
                  </a:moveTo>
                  <a:cubicBezTo>
                    <a:pt x="106" y="485"/>
                    <a:pt x="106" y="485"/>
                    <a:pt x="106" y="485"/>
                  </a:cubicBezTo>
                  <a:cubicBezTo>
                    <a:pt x="107" y="484"/>
                    <a:pt x="107" y="484"/>
                    <a:pt x="107" y="484"/>
                  </a:cubicBezTo>
                  <a:cubicBezTo>
                    <a:pt x="107" y="482"/>
                    <a:pt x="75" y="340"/>
                    <a:pt x="39" y="227"/>
                  </a:cubicBezTo>
                  <a:cubicBezTo>
                    <a:pt x="2" y="111"/>
                    <a:pt x="7" y="2"/>
                    <a:pt x="7" y="1"/>
                  </a:cubicBezTo>
                  <a:cubicBezTo>
                    <a:pt x="5" y="0"/>
                    <a:pt x="5" y="0"/>
                    <a:pt x="5" y="0"/>
                  </a:cubicBezTo>
                  <a:cubicBezTo>
                    <a:pt x="4" y="1"/>
                    <a:pt x="4" y="1"/>
                    <a:pt x="4" y="1"/>
                  </a:cubicBezTo>
                  <a:cubicBezTo>
                    <a:pt x="4" y="2"/>
                    <a:pt x="0" y="112"/>
                    <a:pt x="37" y="228"/>
                  </a:cubicBezTo>
                  <a:cubicBezTo>
                    <a:pt x="72" y="340"/>
                    <a:pt x="104"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4" name="Freeform 461">
              <a:extLst>
                <a:ext uri="{FF2B5EF4-FFF2-40B4-BE49-F238E27FC236}">
                  <a16:creationId xmlns:a16="http://schemas.microsoft.com/office/drawing/2014/main" xmlns="" id="{96910137-69E7-47BE-A461-9E2BA6BD40A2}"/>
                </a:ext>
              </a:extLst>
            </p:cNvPr>
            <p:cNvSpPr/>
            <p:nvPr/>
          </p:nvSpPr>
          <p:spPr bwMode="auto">
            <a:xfrm>
              <a:off x="8996" y="3295"/>
              <a:ext cx="112" cy="135"/>
            </a:xfrm>
            <a:custGeom>
              <a:avLst/>
              <a:gdLst>
                <a:gd name="T0" fmla="*/ 2 w 96"/>
                <a:gd name="T1" fmla="*/ 45 h 116"/>
                <a:gd name="T2" fmla="*/ 44 w 96"/>
                <a:gd name="T3" fmla="*/ 115 h 116"/>
                <a:gd name="T4" fmla="*/ 94 w 96"/>
                <a:gd name="T5" fmla="*/ 51 h 116"/>
                <a:gd name="T6" fmla="*/ 51 w 96"/>
                <a:gd name="T7" fmla="*/ 2 h 116"/>
                <a:gd name="T8" fmla="*/ 2 w 96"/>
                <a:gd name="T9" fmla="*/ 45 h 116"/>
              </a:gdLst>
              <a:ahLst/>
              <a:cxnLst>
                <a:cxn ang="0">
                  <a:pos x="T0" y="T1"/>
                </a:cxn>
                <a:cxn ang="0">
                  <a:pos x="T2" y="T3"/>
                </a:cxn>
                <a:cxn ang="0">
                  <a:pos x="T4" y="T5"/>
                </a:cxn>
                <a:cxn ang="0">
                  <a:pos x="T6" y="T7"/>
                </a:cxn>
                <a:cxn ang="0">
                  <a:pos x="T8" y="T9"/>
                </a:cxn>
              </a:cxnLst>
              <a:rect l="0" t="0" r="r" b="b"/>
              <a:pathLst>
                <a:path w="96" h="116">
                  <a:moveTo>
                    <a:pt x="2" y="45"/>
                  </a:moveTo>
                  <a:cubicBezTo>
                    <a:pt x="0" y="70"/>
                    <a:pt x="27" y="114"/>
                    <a:pt x="44" y="115"/>
                  </a:cubicBezTo>
                  <a:cubicBezTo>
                    <a:pt x="62" y="116"/>
                    <a:pt x="92" y="76"/>
                    <a:pt x="94" y="51"/>
                  </a:cubicBezTo>
                  <a:cubicBezTo>
                    <a:pt x="96" y="25"/>
                    <a:pt x="76" y="3"/>
                    <a:pt x="51" y="2"/>
                  </a:cubicBezTo>
                  <a:cubicBezTo>
                    <a:pt x="26" y="0"/>
                    <a:pt x="4" y="19"/>
                    <a:pt x="2" y="45"/>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5" name="Freeform 462">
              <a:extLst>
                <a:ext uri="{FF2B5EF4-FFF2-40B4-BE49-F238E27FC236}">
                  <a16:creationId xmlns:a16="http://schemas.microsoft.com/office/drawing/2014/main" xmlns="" id="{A964EED8-F56C-4AEA-9284-7E832718B150}"/>
                </a:ext>
              </a:extLst>
            </p:cNvPr>
            <p:cNvSpPr/>
            <p:nvPr/>
          </p:nvSpPr>
          <p:spPr bwMode="auto">
            <a:xfrm>
              <a:off x="9028" y="3303"/>
              <a:ext cx="73" cy="64"/>
            </a:xfrm>
            <a:custGeom>
              <a:avLst/>
              <a:gdLst>
                <a:gd name="T0" fmla="*/ 0 w 63"/>
                <a:gd name="T1" fmla="*/ 6 h 55"/>
                <a:gd name="T2" fmla="*/ 24 w 63"/>
                <a:gd name="T3" fmla="*/ 1 h 55"/>
                <a:gd name="T4" fmla="*/ 62 w 63"/>
                <a:gd name="T5" fmla="*/ 45 h 55"/>
                <a:gd name="T6" fmla="*/ 60 w 63"/>
                <a:gd name="T7" fmla="*/ 54 h 55"/>
                <a:gd name="T8" fmla="*/ 42 w 63"/>
                <a:gd name="T9" fmla="*/ 54 h 55"/>
                <a:gd name="T10" fmla="*/ 0 w 63"/>
                <a:gd name="T11" fmla="*/ 6 h 55"/>
              </a:gdLst>
              <a:ahLst/>
              <a:cxnLst>
                <a:cxn ang="0">
                  <a:pos x="T0" y="T1"/>
                </a:cxn>
                <a:cxn ang="0">
                  <a:pos x="T2" y="T3"/>
                </a:cxn>
                <a:cxn ang="0">
                  <a:pos x="T4" y="T5"/>
                </a:cxn>
                <a:cxn ang="0">
                  <a:pos x="T6" y="T7"/>
                </a:cxn>
                <a:cxn ang="0">
                  <a:pos x="T8" y="T9"/>
                </a:cxn>
                <a:cxn ang="0">
                  <a:pos x="T10" y="T11"/>
                </a:cxn>
              </a:cxnLst>
              <a:rect l="0" t="0" r="r" b="b"/>
              <a:pathLst>
                <a:path w="63" h="55">
                  <a:moveTo>
                    <a:pt x="0" y="6"/>
                  </a:moveTo>
                  <a:cubicBezTo>
                    <a:pt x="7" y="2"/>
                    <a:pt x="15" y="0"/>
                    <a:pt x="24" y="1"/>
                  </a:cubicBezTo>
                  <a:cubicBezTo>
                    <a:pt x="46" y="2"/>
                    <a:pt x="63" y="22"/>
                    <a:pt x="62" y="45"/>
                  </a:cubicBezTo>
                  <a:cubicBezTo>
                    <a:pt x="62" y="48"/>
                    <a:pt x="61" y="51"/>
                    <a:pt x="60" y="54"/>
                  </a:cubicBezTo>
                  <a:cubicBezTo>
                    <a:pt x="54" y="55"/>
                    <a:pt x="48" y="55"/>
                    <a:pt x="42" y="54"/>
                  </a:cubicBezTo>
                  <a:cubicBezTo>
                    <a:pt x="19" y="49"/>
                    <a:pt x="2" y="29"/>
                    <a:pt x="0" y="6"/>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6" name="Freeform 463">
              <a:extLst>
                <a:ext uri="{FF2B5EF4-FFF2-40B4-BE49-F238E27FC236}">
                  <a16:creationId xmlns:a16="http://schemas.microsoft.com/office/drawing/2014/main" xmlns="" id="{2D052CE3-7C9F-46FC-81BD-1316074299EC}"/>
                </a:ext>
              </a:extLst>
            </p:cNvPr>
            <p:cNvSpPr/>
            <p:nvPr/>
          </p:nvSpPr>
          <p:spPr bwMode="auto">
            <a:xfrm>
              <a:off x="9060" y="3315"/>
              <a:ext cx="26" cy="24"/>
            </a:xfrm>
            <a:custGeom>
              <a:avLst/>
              <a:gdLst>
                <a:gd name="T0" fmla="*/ 3 w 22"/>
                <a:gd name="T1" fmla="*/ 3 h 21"/>
                <a:gd name="T2" fmla="*/ 7 w 22"/>
                <a:gd name="T3" fmla="*/ 15 h 21"/>
                <a:gd name="T4" fmla="*/ 20 w 22"/>
                <a:gd name="T5" fmla="*/ 18 h 21"/>
                <a:gd name="T6" fmla="*/ 15 w 22"/>
                <a:gd name="T7" fmla="*/ 6 h 21"/>
                <a:gd name="T8" fmla="*/ 3 w 22"/>
                <a:gd name="T9" fmla="*/ 3 h 21"/>
              </a:gdLst>
              <a:ahLst/>
              <a:cxnLst>
                <a:cxn ang="0">
                  <a:pos x="T0" y="T1"/>
                </a:cxn>
                <a:cxn ang="0">
                  <a:pos x="T2" y="T3"/>
                </a:cxn>
                <a:cxn ang="0">
                  <a:pos x="T4" y="T5"/>
                </a:cxn>
                <a:cxn ang="0">
                  <a:pos x="T6" y="T7"/>
                </a:cxn>
                <a:cxn ang="0">
                  <a:pos x="T8" y="T9"/>
                </a:cxn>
              </a:cxnLst>
              <a:rect l="0" t="0" r="r" b="b"/>
              <a:pathLst>
                <a:path w="22" h="21">
                  <a:moveTo>
                    <a:pt x="3" y="3"/>
                  </a:moveTo>
                  <a:cubicBezTo>
                    <a:pt x="0" y="5"/>
                    <a:pt x="2" y="11"/>
                    <a:pt x="7" y="15"/>
                  </a:cubicBezTo>
                  <a:cubicBezTo>
                    <a:pt x="12" y="19"/>
                    <a:pt x="17" y="21"/>
                    <a:pt x="20" y="18"/>
                  </a:cubicBezTo>
                  <a:cubicBezTo>
                    <a:pt x="22" y="16"/>
                    <a:pt x="20" y="10"/>
                    <a:pt x="15" y="6"/>
                  </a:cubicBezTo>
                  <a:cubicBezTo>
                    <a:pt x="11" y="2"/>
                    <a:pt x="5" y="0"/>
                    <a:pt x="3"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7" name="Freeform 464">
              <a:extLst>
                <a:ext uri="{FF2B5EF4-FFF2-40B4-BE49-F238E27FC236}">
                  <a16:creationId xmlns:a16="http://schemas.microsoft.com/office/drawing/2014/main" xmlns="" id="{EBB1AEFC-A933-406C-AE04-F38E078754E6}"/>
                </a:ext>
              </a:extLst>
            </p:cNvPr>
            <p:cNvSpPr/>
            <p:nvPr/>
          </p:nvSpPr>
          <p:spPr bwMode="auto">
            <a:xfrm>
              <a:off x="8996" y="3333"/>
              <a:ext cx="88" cy="96"/>
            </a:xfrm>
            <a:custGeom>
              <a:avLst/>
              <a:gdLst>
                <a:gd name="T0" fmla="*/ 52 w 75"/>
                <a:gd name="T1" fmla="*/ 67 h 82"/>
                <a:gd name="T2" fmla="*/ 75 w 75"/>
                <a:gd name="T3" fmla="*/ 60 h 82"/>
                <a:gd name="T4" fmla="*/ 44 w 75"/>
                <a:gd name="T5" fmla="*/ 82 h 82"/>
                <a:gd name="T6" fmla="*/ 2 w 75"/>
                <a:gd name="T7" fmla="*/ 12 h 82"/>
                <a:gd name="T8" fmla="*/ 4 w 75"/>
                <a:gd name="T9" fmla="*/ 0 h 82"/>
                <a:gd name="T10" fmla="*/ 52 w 75"/>
                <a:gd name="T11" fmla="*/ 67 h 82"/>
              </a:gdLst>
              <a:ahLst/>
              <a:cxnLst>
                <a:cxn ang="0">
                  <a:pos x="T0" y="T1"/>
                </a:cxn>
                <a:cxn ang="0">
                  <a:pos x="T2" y="T3"/>
                </a:cxn>
                <a:cxn ang="0">
                  <a:pos x="T4" y="T5"/>
                </a:cxn>
                <a:cxn ang="0">
                  <a:pos x="T6" y="T7"/>
                </a:cxn>
                <a:cxn ang="0">
                  <a:pos x="T8" y="T9"/>
                </a:cxn>
                <a:cxn ang="0">
                  <a:pos x="T10" y="T11"/>
                </a:cxn>
              </a:cxnLst>
              <a:rect l="0" t="0" r="r" b="b"/>
              <a:pathLst>
                <a:path w="75" h="82">
                  <a:moveTo>
                    <a:pt x="52" y="67"/>
                  </a:moveTo>
                  <a:cubicBezTo>
                    <a:pt x="58" y="68"/>
                    <a:pt x="68" y="66"/>
                    <a:pt x="75" y="60"/>
                  </a:cubicBezTo>
                  <a:cubicBezTo>
                    <a:pt x="60" y="78"/>
                    <a:pt x="51" y="82"/>
                    <a:pt x="44" y="82"/>
                  </a:cubicBezTo>
                  <a:cubicBezTo>
                    <a:pt x="27" y="81"/>
                    <a:pt x="0" y="37"/>
                    <a:pt x="2" y="12"/>
                  </a:cubicBezTo>
                  <a:cubicBezTo>
                    <a:pt x="2" y="8"/>
                    <a:pt x="3" y="4"/>
                    <a:pt x="4" y="0"/>
                  </a:cubicBezTo>
                  <a:cubicBezTo>
                    <a:pt x="3" y="33"/>
                    <a:pt x="23" y="62"/>
                    <a:pt x="52" y="67"/>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8" name="Freeform 465">
              <a:extLst>
                <a:ext uri="{FF2B5EF4-FFF2-40B4-BE49-F238E27FC236}">
                  <a16:creationId xmlns:a16="http://schemas.microsoft.com/office/drawing/2014/main" xmlns="" id="{52E84E38-945A-43E3-A3B7-C25566817335}"/>
                </a:ext>
              </a:extLst>
            </p:cNvPr>
            <p:cNvSpPr/>
            <p:nvPr/>
          </p:nvSpPr>
          <p:spPr bwMode="auto">
            <a:xfrm>
              <a:off x="9038" y="3426"/>
              <a:ext cx="18"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2" y="0"/>
                    <a:pt x="8" y="0"/>
                  </a:cubicBezTo>
                  <a:cubicBezTo>
                    <a:pt x="5" y="0"/>
                    <a:pt x="0" y="10"/>
                    <a:pt x="1" y="11"/>
                  </a:cubicBezTo>
                  <a:lnTo>
                    <a:pt x="14" y="12"/>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9" name="Freeform 466">
              <a:extLst>
                <a:ext uri="{FF2B5EF4-FFF2-40B4-BE49-F238E27FC236}">
                  <a16:creationId xmlns:a16="http://schemas.microsoft.com/office/drawing/2014/main" xmlns="" id="{D17BF526-C5AC-4567-9FCE-1C7FCCDBE8F4}"/>
                </a:ext>
              </a:extLst>
            </p:cNvPr>
            <p:cNvSpPr/>
            <p:nvPr/>
          </p:nvSpPr>
          <p:spPr bwMode="auto">
            <a:xfrm>
              <a:off x="12489" y="3787"/>
              <a:ext cx="168" cy="757"/>
            </a:xfrm>
            <a:custGeom>
              <a:avLst/>
              <a:gdLst>
                <a:gd name="T0" fmla="*/ 2 w 145"/>
                <a:gd name="T1" fmla="*/ 652 h 652"/>
                <a:gd name="T2" fmla="*/ 2 w 145"/>
                <a:gd name="T3" fmla="*/ 652 h 652"/>
                <a:gd name="T4" fmla="*/ 0 w 145"/>
                <a:gd name="T5" fmla="*/ 650 h 652"/>
                <a:gd name="T6" fmla="*/ 92 w 145"/>
                <a:gd name="T7" fmla="*/ 305 h 652"/>
                <a:gd name="T8" fmla="*/ 136 w 145"/>
                <a:gd name="T9" fmla="*/ 2 h 652"/>
                <a:gd name="T10" fmla="*/ 137 w 145"/>
                <a:gd name="T11" fmla="*/ 0 h 652"/>
                <a:gd name="T12" fmla="*/ 139 w 145"/>
                <a:gd name="T13" fmla="*/ 2 h 652"/>
                <a:gd name="T14" fmla="*/ 96 w 145"/>
                <a:gd name="T15" fmla="*/ 307 h 652"/>
                <a:gd name="T16" fmla="*/ 4 w 145"/>
                <a:gd name="T17" fmla="*/ 651 h 652"/>
                <a:gd name="T18" fmla="*/ 2 w 145"/>
                <a:gd name="T19"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652">
                  <a:moveTo>
                    <a:pt x="2" y="652"/>
                  </a:moveTo>
                  <a:cubicBezTo>
                    <a:pt x="2" y="652"/>
                    <a:pt x="2" y="652"/>
                    <a:pt x="2" y="652"/>
                  </a:cubicBezTo>
                  <a:cubicBezTo>
                    <a:pt x="0" y="650"/>
                    <a:pt x="0" y="650"/>
                    <a:pt x="0" y="650"/>
                  </a:cubicBezTo>
                  <a:cubicBezTo>
                    <a:pt x="1" y="648"/>
                    <a:pt x="44" y="456"/>
                    <a:pt x="92" y="305"/>
                  </a:cubicBezTo>
                  <a:cubicBezTo>
                    <a:pt x="141" y="149"/>
                    <a:pt x="136" y="3"/>
                    <a:pt x="136" y="2"/>
                  </a:cubicBezTo>
                  <a:cubicBezTo>
                    <a:pt x="137" y="0"/>
                    <a:pt x="137" y="0"/>
                    <a:pt x="137" y="0"/>
                  </a:cubicBezTo>
                  <a:cubicBezTo>
                    <a:pt x="139" y="2"/>
                    <a:pt x="139" y="2"/>
                    <a:pt x="139" y="2"/>
                  </a:cubicBezTo>
                  <a:cubicBezTo>
                    <a:pt x="139" y="3"/>
                    <a:pt x="145" y="150"/>
                    <a:pt x="96" y="307"/>
                  </a:cubicBezTo>
                  <a:cubicBezTo>
                    <a:pt x="48" y="457"/>
                    <a:pt x="4" y="649"/>
                    <a:pt x="4" y="651"/>
                  </a:cubicBezTo>
                  <a:lnTo>
                    <a:pt x="2" y="65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0" name="Freeform 467">
              <a:extLst>
                <a:ext uri="{FF2B5EF4-FFF2-40B4-BE49-F238E27FC236}">
                  <a16:creationId xmlns:a16="http://schemas.microsoft.com/office/drawing/2014/main" xmlns="" id="{20BCBFD2-96BE-4BA3-875D-18C5C82E5DC6}"/>
                </a:ext>
              </a:extLst>
            </p:cNvPr>
            <p:cNvSpPr/>
            <p:nvPr/>
          </p:nvSpPr>
          <p:spPr bwMode="auto">
            <a:xfrm>
              <a:off x="12569" y="3612"/>
              <a:ext cx="148" cy="180"/>
            </a:xfrm>
            <a:custGeom>
              <a:avLst/>
              <a:gdLst>
                <a:gd name="T0" fmla="*/ 125 w 128"/>
                <a:gd name="T1" fmla="*/ 60 h 155"/>
                <a:gd name="T2" fmla="*/ 70 w 128"/>
                <a:gd name="T3" fmla="*/ 154 h 155"/>
                <a:gd name="T4" fmla="*/ 2 w 128"/>
                <a:gd name="T5" fmla="*/ 68 h 155"/>
                <a:gd name="T6" fmla="*/ 59 w 128"/>
                <a:gd name="T7" fmla="*/ 2 h 155"/>
                <a:gd name="T8" fmla="*/ 125 w 128"/>
                <a:gd name="T9" fmla="*/ 60 h 155"/>
              </a:gdLst>
              <a:ahLst/>
              <a:cxnLst>
                <a:cxn ang="0">
                  <a:pos x="T0" y="T1"/>
                </a:cxn>
                <a:cxn ang="0">
                  <a:pos x="T2" y="T3"/>
                </a:cxn>
                <a:cxn ang="0">
                  <a:pos x="T4" y="T5"/>
                </a:cxn>
                <a:cxn ang="0">
                  <a:pos x="T6" y="T7"/>
                </a:cxn>
                <a:cxn ang="0">
                  <a:pos x="T8" y="T9"/>
                </a:cxn>
              </a:cxnLst>
              <a:rect l="0" t="0" r="r" b="b"/>
              <a:pathLst>
                <a:path w="128" h="155">
                  <a:moveTo>
                    <a:pt x="125" y="60"/>
                  </a:moveTo>
                  <a:cubicBezTo>
                    <a:pt x="128" y="94"/>
                    <a:pt x="92" y="152"/>
                    <a:pt x="70" y="154"/>
                  </a:cubicBezTo>
                  <a:cubicBezTo>
                    <a:pt x="44" y="155"/>
                    <a:pt x="4" y="102"/>
                    <a:pt x="2" y="68"/>
                  </a:cubicBezTo>
                  <a:cubicBezTo>
                    <a:pt x="0" y="34"/>
                    <a:pt x="25" y="4"/>
                    <a:pt x="59" y="2"/>
                  </a:cubicBezTo>
                  <a:cubicBezTo>
                    <a:pt x="94" y="0"/>
                    <a:pt x="123" y="25"/>
                    <a:pt x="125" y="60"/>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1" name="Freeform 468">
              <a:extLst>
                <a:ext uri="{FF2B5EF4-FFF2-40B4-BE49-F238E27FC236}">
                  <a16:creationId xmlns:a16="http://schemas.microsoft.com/office/drawing/2014/main" xmlns="" id="{43307C32-006F-4BB1-B5A8-98A9A136A0A0}"/>
                </a:ext>
              </a:extLst>
            </p:cNvPr>
            <p:cNvSpPr/>
            <p:nvPr/>
          </p:nvSpPr>
          <p:spPr bwMode="auto">
            <a:xfrm>
              <a:off x="12576" y="3623"/>
              <a:ext cx="100" cy="86"/>
            </a:xfrm>
            <a:custGeom>
              <a:avLst/>
              <a:gdLst>
                <a:gd name="T0" fmla="*/ 86 w 86"/>
                <a:gd name="T1" fmla="*/ 9 h 74"/>
                <a:gd name="T2" fmla="*/ 54 w 86"/>
                <a:gd name="T3" fmla="*/ 1 h 74"/>
                <a:gd name="T4" fmla="*/ 3 w 86"/>
                <a:gd name="T5" fmla="*/ 60 h 74"/>
                <a:gd name="T6" fmla="*/ 5 w 86"/>
                <a:gd name="T7" fmla="*/ 73 h 74"/>
                <a:gd name="T8" fmla="*/ 29 w 86"/>
                <a:gd name="T9" fmla="*/ 72 h 74"/>
                <a:gd name="T10" fmla="*/ 86 w 86"/>
                <a:gd name="T11" fmla="*/ 9 h 74"/>
              </a:gdLst>
              <a:ahLst/>
              <a:cxnLst>
                <a:cxn ang="0">
                  <a:pos x="T0" y="T1"/>
                </a:cxn>
                <a:cxn ang="0">
                  <a:pos x="T2" y="T3"/>
                </a:cxn>
                <a:cxn ang="0">
                  <a:pos x="T4" y="T5"/>
                </a:cxn>
                <a:cxn ang="0">
                  <a:pos x="T6" y="T7"/>
                </a:cxn>
                <a:cxn ang="0">
                  <a:pos x="T8" y="T9"/>
                </a:cxn>
                <a:cxn ang="0">
                  <a:pos x="T10" y="T11"/>
                </a:cxn>
              </a:cxnLst>
              <a:rect l="0" t="0" r="r" b="b"/>
              <a:pathLst>
                <a:path w="86" h="74">
                  <a:moveTo>
                    <a:pt x="86" y="9"/>
                  </a:moveTo>
                  <a:cubicBezTo>
                    <a:pt x="76" y="3"/>
                    <a:pt x="65" y="0"/>
                    <a:pt x="54" y="1"/>
                  </a:cubicBezTo>
                  <a:cubicBezTo>
                    <a:pt x="24" y="3"/>
                    <a:pt x="0" y="29"/>
                    <a:pt x="3" y="60"/>
                  </a:cubicBezTo>
                  <a:cubicBezTo>
                    <a:pt x="3" y="64"/>
                    <a:pt x="4" y="68"/>
                    <a:pt x="5" y="73"/>
                  </a:cubicBezTo>
                  <a:cubicBezTo>
                    <a:pt x="13" y="74"/>
                    <a:pt x="21" y="74"/>
                    <a:pt x="29" y="72"/>
                  </a:cubicBezTo>
                  <a:cubicBezTo>
                    <a:pt x="61" y="66"/>
                    <a:pt x="83" y="39"/>
                    <a:pt x="86" y="9"/>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2" name="Freeform 469">
              <a:extLst>
                <a:ext uri="{FF2B5EF4-FFF2-40B4-BE49-F238E27FC236}">
                  <a16:creationId xmlns:a16="http://schemas.microsoft.com/office/drawing/2014/main" xmlns="" id="{C247BAEB-080A-4A80-8A1C-2060D6A4CB2F}"/>
                </a:ext>
              </a:extLst>
            </p:cNvPr>
            <p:cNvSpPr/>
            <p:nvPr/>
          </p:nvSpPr>
          <p:spPr bwMode="auto">
            <a:xfrm>
              <a:off x="12598" y="3638"/>
              <a:ext cx="33" cy="33"/>
            </a:xfrm>
            <a:custGeom>
              <a:avLst/>
              <a:gdLst>
                <a:gd name="T0" fmla="*/ 26 w 29"/>
                <a:gd name="T1" fmla="*/ 4 h 29"/>
                <a:gd name="T2" fmla="*/ 20 w 29"/>
                <a:gd name="T3" fmla="*/ 21 h 29"/>
                <a:gd name="T4" fmla="*/ 3 w 29"/>
                <a:gd name="T5" fmla="*/ 25 h 29"/>
                <a:gd name="T6" fmla="*/ 8 w 29"/>
                <a:gd name="T7" fmla="*/ 8 h 29"/>
                <a:gd name="T8" fmla="*/ 26 w 29"/>
                <a:gd name="T9" fmla="*/ 4 h 29"/>
              </a:gdLst>
              <a:ahLst/>
              <a:cxnLst>
                <a:cxn ang="0">
                  <a:pos x="T0" y="T1"/>
                </a:cxn>
                <a:cxn ang="0">
                  <a:pos x="T2" y="T3"/>
                </a:cxn>
                <a:cxn ang="0">
                  <a:pos x="T4" y="T5"/>
                </a:cxn>
                <a:cxn ang="0">
                  <a:pos x="T6" y="T7"/>
                </a:cxn>
                <a:cxn ang="0">
                  <a:pos x="T8" y="T9"/>
                </a:cxn>
              </a:cxnLst>
              <a:rect l="0" t="0" r="r" b="b"/>
              <a:pathLst>
                <a:path w="29" h="29">
                  <a:moveTo>
                    <a:pt x="26" y="4"/>
                  </a:moveTo>
                  <a:cubicBezTo>
                    <a:pt x="29" y="7"/>
                    <a:pt x="26" y="15"/>
                    <a:pt x="20" y="21"/>
                  </a:cubicBezTo>
                  <a:cubicBezTo>
                    <a:pt x="14" y="27"/>
                    <a:pt x="6" y="29"/>
                    <a:pt x="3" y="25"/>
                  </a:cubicBezTo>
                  <a:cubicBezTo>
                    <a:pt x="0" y="22"/>
                    <a:pt x="2" y="14"/>
                    <a:pt x="8" y="8"/>
                  </a:cubicBezTo>
                  <a:cubicBezTo>
                    <a:pt x="15" y="2"/>
                    <a:pt x="22" y="0"/>
                    <a:pt x="26" y="4"/>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3" name="Freeform 470">
              <a:extLst>
                <a:ext uri="{FF2B5EF4-FFF2-40B4-BE49-F238E27FC236}">
                  <a16:creationId xmlns:a16="http://schemas.microsoft.com/office/drawing/2014/main" xmlns="" id="{98498E4B-7C6A-4E18-8A2A-262788FF8490}"/>
                </a:ext>
              </a:extLst>
            </p:cNvPr>
            <p:cNvSpPr/>
            <p:nvPr/>
          </p:nvSpPr>
          <p:spPr bwMode="auto">
            <a:xfrm>
              <a:off x="12601" y="3663"/>
              <a:ext cx="116" cy="128"/>
            </a:xfrm>
            <a:custGeom>
              <a:avLst/>
              <a:gdLst>
                <a:gd name="T0" fmla="*/ 30 w 100"/>
                <a:gd name="T1" fmla="*/ 90 h 110"/>
                <a:gd name="T2" fmla="*/ 0 w 100"/>
                <a:gd name="T3" fmla="*/ 81 h 110"/>
                <a:gd name="T4" fmla="*/ 42 w 100"/>
                <a:gd name="T5" fmla="*/ 110 h 110"/>
                <a:gd name="T6" fmla="*/ 97 w 100"/>
                <a:gd name="T7" fmla="*/ 16 h 110"/>
                <a:gd name="T8" fmla="*/ 94 w 100"/>
                <a:gd name="T9" fmla="*/ 0 h 110"/>
                <a:gd name="T10" fmla="*/ 30 w 100"/>
                <a:gd name="T11" fmla="*/ 90 h 110"/>
              </a:gdLst>
              <a:ahLst/>
              <a:cxnLst>
                <a:cxn ang="0">
                  <a:pos x="T0" y="T1"/>
                </a:cxn>
                <a:cxn ang="0">
                  <a:pos x="T2" y="T3"/>
                </a:cxn>
                <a:cxn ang="0">
                  <a:pos x="T4" y="T5"/>
                </a:cxn>
                <a:cxn ang="0">
                  <a:pos x="T6" y="T7"/>
                </a:cxn>
                <a:cxn ang="0">
                  <a:pos x="T8" y="T9"/>
                </a:cxn>
                <a:cxn ang="0">
                  <a:pos x="T10" y="T11"/>
                </a:cxn>
              </a:cxnLst>
              <a:rect l="0" t="0" r="r" b="b"/>
              <a:pathLst>
                <a:path w="100" h="110">
                  <a:moveTo>
                    <a:pt x="30" y="90"/>
                  </a:moveTo>
                  <a:cubicBezTo>
                    <a:pt x="22" y="91"/>
                    <a:pt x="9" y="89"/>
                    <a:pt x="0" y="81"/>
                  </a:cubicBezTo>
                  <a:cubicBezTo>
                    <a:pt x="19" y="104"/>
                    <a:pt x="32" y="110"/>
                    <a:pt x="42" y="110"/>
                  </a:cubicBezTo>
                  <a:cubicBezTo>
                    <a:pt x="64" y="108"/>
                    <a:pt x="100" y="50"/>
                    <a:pt x="97" y="16"/>
                  </a:cubicBezTo>
                  <a:cubicBezTo>
                    <a:pt x="97" y="10"/>
                    <a:pt x="96" y="5"/>
                    <a:pt x="94" y="0"/>
                  </a:cubicBezTo>
                  <a:cubicBezTo>
                    <a:pt x="96" y="44"/>
                    <a:pt x="69" y="83"/>
                    <a:pt x="30" y="90"/>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4" name="Freeform 471">
              <a:extLst>
                <a:ext uri="{FF2B5EF4-FFF2-40B4-BE49-F238E27FC236}">
                  <a16:creationId xmlns:a16="http://schemas.microsoft.com/office/drawing/2014/main" xmlns="" id="{549A22A6-41A1-4EDE-9309-0A9671F8985C}"/>
                </a:ext>
              </a:extLst>
            </p:cNvPr>
            <p:cNvSpPr/>
            <p:nvPr/>
          </p:nvSpPr>
          <p:spPr bwMode="auto">
            <a:xfrm>
              <a:off x="12637" y="3788"/>
              <a:ext cx="24" cy="18"/>
            </a:xfrm>
            <a:custGeom>
              <a:avLst/>
              <a:gdLst>
                <a:gd name="T0" fmla="*/ 1 w 20"/>
                <a:gd name="T1" fmla="*/ 16 h 16"/>
                <a:gd name="T2" fmla="*/ 10 w 20"/>
                <a:gd name="T3" fmla="*/ 1 h 16"/>
                <a:gd name="T4" fmla="*/ 19 w 20"/>
                <a:gd name="T5" fmla="*/ 15 h 16"/>
                <a:gd name="T6" fmla="*/ 1 w 20"/>
                <a:gd name="T7" fmla="*/ 16 h 16"/>
              </a:gdLst>
              <a:ahLst/>
              <a:cxnLst>
                <a:cxn ang="0">
                  <a:pos x="T0" y="T1"/>
                </a:cxn>
                <a:cxn ang="0">
                  <a:pos x="T2" y="T3"/>
                </a:cxn>
                <a:cxn ang="0">
                  <a:pos x="T4" y="T5"/>
                </a:cxn>
                <a:cxn ang="0">
                  <a:pos x="T6" y="T7"/>
                </a:cxn>
              </a:cxnLst>
              <a:rect l="0" t="0" r="r" b="b"/>
              <a:pathLst>
                <a:path w="20" h="16">
                  <a:moveTo>
                    <a:pt x="1" y="16"/>
                  </a:moveTo>
                  <a:cubicBezTo>
                    <a:pt x="0" y="15"/>
                    <a:pt x="5" y="1"/>
                    <a:pt x="10" y="1"/>
                  </a:cubicBezTo>
                  <a:cubicBezTo>
                    <a:pt x="14" y="0"/>
                    <a:pt x="20" y="14"/>
                    <a:pt x="19" y="15"/>
                  </a:cubicBezTo>
                  <a:lnTo>
                    <a:pt x="1" y="16"/>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5" name="Freeform 472">
              <a:extLst>
                <a:ext uri="{FF2B5EF4-FFF2-40B4-BE49-F238E27FC236}">
                  <a16:creationId xmlns:a16="http://schemas.microsoft.com/office/drawing/2014/main" xmlns="" id="{51879B4F-86B8-424D-B73A-9AE4FAFE06EC}"/>
                </a:ext>
              </a:extLst>
            </p:cNvPr>
            <p:cNvSpPr/>
            <p:nvPr/>
          </p:nvSpPr>
          <p:spPr bwMode="auto">
            <a:xfrm>
              <a:off x="9383" y="4070"/>
              <a:ext cx="146" cy="660"/>
            </a:xfrm>
            <a:custGeom>
              <a:avLst/>
              <a:gdLst>
                <a:gd name="T0" fmla="*/ 125 w 126"/>
                <a:gd name="T1" fmla="*/ 568 h 568"/>
                <a:gd name="T2" fmla="*/ 125 w 126"/>
                <a:gd name="T3" fmla="*/ 568 h 568"/>
                <a:gd name="T4" fmla="*/ 126 w 126"/>
                <a:gd name="T5" fmla="*/ 567 h 568"/>
                <a:gd name="T6" fmla="*/ 47 w 126"/>
                <a:gd name="T7" fmla="*/ 266 h 568"/>
                <a:gd name="T8" fmla="*/ 9 w 126"/>
                <a:gd name="T9" fmla="*/ 2 h 568"/>
                <a:gd name="T10" fmla="*/ 7 w 126"/>
                <a:gd name="T11" fmla="*/ 0 h 568"/>
                <a:gd name="T12" fmla="*/ 5 w 126"/>
                <a:gd name="T13" fmla="*/ 2 h 568"/>
                <a:gd name="T14" fmla="*/ 44 w 126"/>
                <a:gd name="T15" fmla="*/ 267 h 568"/>
                <a:gd name="T16" fmla="*/ 123 w 126"/>
                <a:gd name="T17" fmla="*/ 567 h 568"/>
                <a:gd name="T18" fmla="*/ 125 w 126"/>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568">
                  <a:moveTo>
                    <a:pt x="125" y="568"/>
                  </a:moveTo>
                  <a:cubicBezTo>
                    <a:pt x="125" y="568"/>
                    <a:pt x="125" y="568"/>
                    <a:pt x="125" y="568"/>
                  </a:cubicBezTo>
                  <a:cubicBezTo>
                    <a:pt x="126" y="567"/>
                    <a:pt x="126" y="567"/>
                    <a:pt x="126" y="567"/>
                  </a:cubicBezTo>
                  <a:cubicBezTo>
                    <a:pt x="126" y="565"/>
                    <a:pt x="88" y="398"/>
                    <a:pt x="47" y="266"/>
                  </a:cubicBezTo>
                  <a:cubicBezTo>
                    <a:pt x="4" y="130"/>
                    <a:pt x="8" y="3"/>
                    <a:pt x="9" y="2"/>
                  </a:cubicBezTo>
                  <a:cubicBezTo>
                    <a:pt x="7" y="0"/>
                    <a:pt x="7" y="0"/>
                    <a:pt x="7" y="0"/>
                  </a:cubicBezTo>
                  <a:cubicBezTo>
                    <a:pt x="5" y="2"/>
                    <a:pt x="5" y="2"/>
                    <a:pt x="5" y="2"/>
                  </a:cubicBezTo>
                  <a:cubicBezTo>
                    <a:pt x="5" y="3"/>
                    <a:pt x="0" y="131"/>
                    <a:pt x="44" y="267"/>
                  </a:cubicBezTo>
                  <a:cubicBezTo>
                    <a:pt x="85" y="399"/>
                    <a:pt x="123" y="566"/>
                    <a:pt x="123" y="567"/>
                  </a:cubicBezTo>
                  <a:lnTo>
                    <a:pt x="125" y="568"/>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6" name="Freeform 473">
              <a:extLst>
                <a:ext uri="{FF2B5EF4-FFF2-40B4-BE49-F238E27FC236}">
                  <a16:creationId xmlns:a16="http://schemas.microsoft.com/office/drawing/2014/main" xmlns="" id="{8A7072F1-F67F-4006-839A-DE543024485F}"/>
                </a:ext>
              </a:extLst>
            </p:cNvPr>
            <p:cNvSpPr/>
            <p:nvPr/>
          </p:nvSpPr>
          <p:spPr bwMode="auto">
            <a:xfrm>
              <a:off x="9331" y="3918"/>
              <a:ext cx="130" cy="158"/>
            </a:xfrm>
            <a:custGeom>
              <a:avLst/>
              <a:gdLst>
                <a:gd name="T0" fmla="*/ 2 w 112"/>
                <a:gd name="T1" fmla="*/ 52 h 136"/>
                <a:gd name="T2" fmla="*/ 51 w 112"/>
                <a:gd name="T3" fmla="*/ 134 h 136"/>
                <a:gd name="T4" fmla="*/ 110 w 112"/>
                <a:gd name="T5" fmla="*/ 60 h 136"/>
                <a:gd name="T6" fmla="*/ 60 w 112"/>
                <a:gd name="T7" fmla="*/ 2 h 136"/>
                <a:gd name="T8" fmla="*/ 2 w 112"/>
                <a:gd name="T9" fmla="*/ 52 h 136"/>
              </a:gdLst>
              <a:ahLst/>
              <a:cxnLst>
                <a:cxn ang="0">
                  <a:pos x="T0" y="T1"/>
                </a:cxn>
                <a:cxn ang="0">
                  <a:pos x="T2" y="T3"/>
                </a:cxn>
                <a:cxn ang="0">
                  <a:pos x="T4" y="T5"/>
                </a:cxn>
                <a:cxn ang="0">
                  <a:pos x="T6" y="T7"/>
                </a:cxn>
                <a:cxn ang="0">
                  <a:pos x="T8" y="T9"/>
                </a:cxn>
              </a:cxnLst>
              <a:rect l="0" t="0" r="r" b="b"/>
              <a:pathLst>
                <a:path w="112" h="136">
                  <a:moveTo>
                    <a:pt x="2" y="52"/>
                  </a:moveTo>
                  <a:cubicBezTo>
                    <a:pt x="0" y="82"/>
                    <a:pt x="31" y="133"/>
                    <a:pt x="51" y="134"/>
                  </a:cubicBezTo>
                  <a:cubicBezTo>
                    <a:pt x="73" y="136"/>
                    <a:pt x="108" y="89"/>
                    <a:pt x="110" y="60"/>
                  </a:cubicBezTo>
                  <a:cubicBezTo>
                    <a:pt x="112" y="30"/>
                    <a:pt x="90" y="4"/>
                    <a:pt x="60" y="2"/>
                  </a:cubicBezTo>
                  <a:cubicBezTo>
                    <a:pt x="30" y="0"/>
                    <a:pt x="4" y="23"/>
                    <a:pt x="2" y="52"/>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7" name="Freeform 474">
              <a:extLst>
                <a:ext uri="{FF2B5EF4-FFF2-40B4-BE49-F238E27FC236}">
                  <a16:creationId xmlns:a16="http://schemas.microsoft.com/office/drawing/2014/main" xmlns="" id="{30A8285A-6BC5-4293-A27A-0DD2B96C0774}"/>
                </a:ext>
              </a:extLst>
            </p:cNvPr>
            <p:cNvSpPr/>
            <p:nvPr/>
          </p:nvSpPr>
          <p:spPr bwMode="auto">
            <a:xfrm>
              <a:off x="9368" y="3928"/>
              <a:ext cx="86" cy="75"/>
            </a:xfrm>
            <a:custGeom>
              <a:avLst/>
              <a:gdLst>
                <a:gd name="T0" fmla="*/ 0 w 74"/>
                <a:gd name="T1" fmla="*/ 7 h 64"/>
                <a:gd name="T2" fmla="*/ 27 w 74"/>
                <a:gd name="T3" fmla="*/ 0 h 64"/>
                <a:gd name="T4" fmla="*/ 72 w 74"/>
                <a:gd name="T5" fmla="*/ 51 h 64"/>
                <a:gd name="T6" fmla="*/ 70 w 74"/>
                <a:gd name="T7" fmla="*/ 63 h 64"/>
                <a:gd name="T8" fmla="*/ 49 w 74"/>
                <a:gd name="T9" fmla="*/ 62 h 64"/>
                <a:gd name="T10" fmla="*/ 0 w 74"/>
                <a:gd name="T11" fmla="*/ 7 h 64"/>
              </a:gdLst>
              <a:ahLst/>
              <a:cxnLst>
                <a:cxn ang="0">
                  <a:pos x="T0" y="T1"/>
                </a:cxn>
                <a:cxn ang="0">
                  <a:pos x="T2" y="T3"/>
                </a:cxn>
                <a:cxn ang="0">
                  <a:pos x="T4" y="T5"/>
                </a:cxn>
                <a:cxn ang="0">
                  <a:pos x="T6" y="T7"/>
                </a:cxn>
                <a:cxn ang="0">
                  <a:pos x="T8" y="T9"/>
                </a:cxn>
                <a:cxn ang="0">
                  <a:pos x="T10" y="T11"/>
                </a:cxn>
              </a:cxnLst>
              <a:rect l="0" t="0" r="r" b="b"/>
              <a:pathLst>
                <a:path w="74" h="64">
                  <a:moveTo>
                    <a:pt x="0" y="7"/>
                  </a:moveTo>
                  <a:cubicBezTo>
                    <a:pt x="8" y="2"/>
                    <a:pt x="17" y="0"/>
                    <a:pt x="27" y="0"/>
                  </a:cubicBezTo>
                  <a:cubicBezTo>
                    <a:pt x="54" y="2"/>
                    <a:pt x="74" y="25"/>
                    <a:pt x="72" y="51"/>
                  </a:cubicBezTo>
                  <a:cubicBezTo>
                    <a:pt x="72" y="55"/>
                    <a:pt x="71" y="59"/>
                    <a:pt x="70" y="63"/>
                  </a:cubicBezTo>
                  <a:cubicBezTo>
                    <a:pt x="63" y="64"/>
                    <a:pt x="56" y="64"/>
                    <a:pt x="49" y="62"/>
                  </a:cubicBezTo>
                  <a:cubicBezTo>
                    <a:pt x="22" y="57"/>
                    <a:pt x="2" y="34"/>
                    <a:pt x="0" y="7"/>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8" name="Freeform 475">
              <a:extLst>
                <a:ext uri="{FF2B5EF4-FFF2-40B4-BE49-F238E27FC236}">
                  <a16:creationId xmlns:a16="http://schemas.microsoft.com/office/drawing/2014/main" xmlns="" id="{9843C66B-A039-4E86-A1AE-E2D069097677}"/>
                </a:ext>
              </a:extLst>
            </p:cNvPr>
            <p:cNvSpPr/>
            <p:nvPr/>
          </p:nvSpPr>
          <p:spPr bwMode="auto">
            <a:xfrm>
              <a:off x="9406" y="3941"/>
              <a:ext cx="29" cy="28"/>
            </a:xfrm>
            <a:custGeom>
              <a:avLst/>
              <a:gdLst>
                <a:gd name="T0" fmla="*/ 3 w 25"/>
                <a:gd name="T1" fmla="*/ 3 h 24"/>
                <a:gd name="T2" fmla="*/ 8 w 25"/>
                <a:gd name="T3" fmla="*/ 18 h 24"/>
                <a:gd name="T4" fmla="*/ 23 w 25"/>
                <a:gd name="T5" fmla="*/ 22 h 24"/>
                <a:gd name="T6" fmla="*/ 18 w 25"/>
                <a:gd name="T7" fmla="*/ 7 h 24"/>
                <a:gd name="T8" fmla="*/ 3 w 25"/>
                <a:gd name="T9" fmla="*/ 3 h 24"/>
              </a:gdLst>
              <a:ahLst/>
              <a:cxnLst>
                <a:cxn ang="0">
                  <a:pos x="T0" y="T1"/>
                </a:cxn>
                <a:cxn ang="0">
                  <a:pos x="T2" y="T3"/>
                </a:cxn>
                <a:cxn ang="0">
                  <a:pos x="T4" y="T5"/>
                </a:cxn>
                <a:cxn ang="0">
                  <a:pos x="T6" y="T7"/>
                </a:cxn>
                <a:cxn ang="0">
                  <a:pos x="T8" y="T9"/>
                </a:cxn>
              </a:cxnLst>
              <a:rect l="0" t="0" r="r" b="b"/>
              <a:pathLst>
                <a:path w="25" h="24">
                  <a:moveTo>
                    <a:pt x="3" y="3"/>
                  </a:moveTo>
                  <a:cubicBezTo>
                    <a:pt x="0" y="6"/>
                    <a:pt x="2" y="13"/>
                    <a:pt x="8" y="18"/>
                  </a:cubicBezTo>
                  <a:cubicBezTo>
                    <a:pt x="13" y="23"/>
                    <a:pt x="20" y="24"/>
                    <a:pt x="23" y="22"/>
                  </a:cubicBezTo>
                  <a:cubicBezTo>
                    <a:pt x="25" y="19"/>
                    <a:pt x="23" y="12"/>
                    <a:pt x="18" y="7"/>
                  </a:cubicBezTo>
                  <a:cubicBezTo>
                    <a:pt x="12" y="2"/>
                    <a:pt x="5" y="0"/>
                    <a:pt x="3" y="3"/>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9" name="Freeform 476">
              <a:extLst>
                <a:ext uri="{FF2B5EF4-FFF2-40B4-BE49-F238E27FC236}">
                  <a16:creationId xmlns:a16="http://schemas.microsoft.com/office/drawing/2014/main" xmlns="" id="{87122C08-08C3-4543-AD32-35DA6B65EF06}"/>
                </a:ext>
              </a:extLst>
            </p:cNvPr>
            <p:cNvSpPr/>
            <p:nvPr/>
          </p:nvSpPr>
          <p:spPr bwMode="auto">
            <a:xfrm>
              <a:off x="9331" y="3963"/>
              <a:ext cx="101" cy="112"/>
            </a:xfrm>
            <a:custGeom>
              <a:avLst/>
              <a:gdLst>
                <a:gd name="T0" fmla="*/ 61 w 87"/>
                <a:gd name="T1" fmla="*/ 78 h 96"/>
                <a:gd name="T2" fmla="*/ 87 w 87"/>
                <a:gd name="T3" fmla="*/ 70 h 96"/>
                <a:gd name="T4" fmla="*/ 51 w 87"/>
                <a:gd name="T5" fmla="*/ 95 h 96"/>
                <a:gd name="T6" fmla="*/ 2 w 87"/>
                <a:gd name="T7" fmla="*/ 13 h 96"/>
                <a:gd name="T8" fmla="*/ 5 w 87"/>
                <a:gd name="T9" fmla="*/ 0 h 96"/>
                <a:gd name="T10" fmla="*/ 61 w 87"/>
                <a:gd name="T11" fmla="*/ 78 h 96"/>
              </a:gdLst>
              <a:ahLst/>
              <a:cxnLst>
                <a:cxn ang="0">
                  <a:pos x="T0" y="T1"/>
                </a:cxn>
                <a:cxn ang="0">
                  <a:pos x="T2" y="T3"/>
                </a:cxn>
                <a:cxn ang="0">
                  <a:pos x="T4" y="T5"/>
                </a:cxn>
                <a:cxn ang="0">
                  <a:pos x="T6" y="T7"/>
                </a:cxn>
                <a:cxn ang="0">
                  <a:pos x="T8" y="T9"/>
                </a:cxn>
                <a:cxn ang="0">
                  <a:pos x="T10" y="T11"/>
                </a:cxn>
              </a:cxnLst>
              <a:rect l="0" t="0" r="r" b="b"/>
              <a:pathLst>
                <a:path w="87" h="96">
                  <a:moveTo>
                    <a:pt x="61" y="78"/>
                  </a:moveTo>
                  <a:cubicBezTo>
                    <a:pt x="68" y="80"/>
                    <a:pt x="80" y="77"/>
                    <a:pt x="87" y="70"/>
                  </a:cubicBezTo>
                  <a:cubicBezTo>
                    <a:pt x="71" y="91"/>
                    <a:pt x="60" y="96"/>
                    <a:pt x="51" y="95"/>
                  </a:cubicBezTo>
                  <a:cubicBezTo>
                    <a:pt x="31" y="94"/>
                    <a:pt x="0" y="43"/>
                    <a:pt x="2" y="13"/>
                  </a:cubicBezTo>
                  <a:cubicBezTo>
                    <a:pt x="3" y="9"/>
                    <a:pt x="4" y="4"/>
                    <a:pt x="5" y="0"/>
                  </a:cubicBezTo>
                  <a:cubicBezTo>
                    <a:pt x="4" y="38"/>
                    <a:pt x="27" y="72"/>
                    <a:pt x="61" y="78"/>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0" name="Freeform 477">
              <a:extLst>
                <a:ext uri="{FF2B5EF4-FFF2-40B4-BE49-F238E27FC236}">
                  <a16:creationId xmlns:a16="http://schemas.microsoft.com/office/drawing/2014/main" xmlns="" id="{317FDBDC-2BE9-48AB-8F33-2DC62FD9608B}"/>
                </a:ext>
              </a:extLst>
            </p:cNvPr>
            <p:cNvSpPr/>
            <p:nvPr/>
          </p:nvSpPr>
          <p:spPr bwMode="auto">
            <a:xfrm>
              <a:off x="9381" y="4071"/>
              <a:ext cx="19" cy="16"/>
            </a:xfrm>
            <a:custGeom>
              <a:avLst/>
              <a:gdLst>
                <a:gd name="T0" fmla="*/ 16 w 17"/>
                <a:gd name="T1" fmla="*/ 14 h 14"/>
                <a:gd name="T2" fmla="*/ 9 w 17"/>
                <a:gd name="T3" fmla="*/ 1 h 14"/>
                <a:gd name="T4" fmla="*/ 1 w 17"/>
                <a:gd name="T5" fmla="*/ 14 h 14"/>
                <a:gd name="T6" fmla="*/ 16 w 17"/>
                <a:gd name="T7" fmla="*/ 14 h 14"/>
              </a:gdLst>
              <a:ahLst/>
              <a:cxnLst>
                <a:cxn ang="0">
                  <a:pos x="T0" y="T1"/>
                </a:cxn>
                <a:cxn ang="0">
                  <a:pos x="T2" y="T3"/>
                </a:cxn>
                <a:cxn ang="0">
                  <a:pos x="T4" y="T5"/>
                </a:cxn>
                <a:cxn ang="0">
                  <a:pos x="T6" y="T7"/>
                </a:cxn>
              </a:cxnLst>
              <a:rect l="0" t="0" r="r" b="b"/>
              <a:pathLst>
                <a:path w="17" h="14">
                  <a:moveTo>
                    <a:pt x="16" y="14"/>
                  </a:moveTo>
                  <a:cubicBezTo>
                    <a:pt x="17" y="13"/>
                    <a:pt x="13" y="1"/>
                    <a:pt x="9" y="1"/>
                  </a:cubicBezTo>
                  <a:cubicBezTo>
                    <a:pt x="5" y="0"/>
                    <a:pt x="0" y="12"/>
                    <a:pt x="1" y="14"/>
                  </a:cubicBezTo>
                  <a:lnTo>
                    <a:pt x="16" y="14"/>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1" name="Freeform 478">
              <a:extLst>
                <a:ext uri="{FF2B5EF4-FFF2-40B4-BE49-F238E27FC236}">
                  <a16:creationId xmlns:a16="http://schemas.microsoft.com/office/drawing/2014/main" xmlns="" id="{48B28E6E-90E5-4E38-9770-BC000E6D7D49}"/>
                </a:ext>
              </a:extLst>
            </p:cNvPr>
            <p:cNvSpPr/>
            <p:nvPr/>
          </p:nvSpPr>
          <p:spPr bwMode="auto">
            <a:xfrm>
              <a:off x="8125" y="4122"/>
              <a:ext cx="160" cy="722"/>
            </a:xfrm>
            <a:custGeom>
              <a:avLst/>
              <a:gdLst>
                <a:gd name="T0" fmla="*/ 136 w 138"/>
                <a:gd name="T1" fmla="*/ 621 h 621"/>
                <a:gd name="T2" fmla="*/ 137 w 138"/>
                <a:gd name="T3" fmla="*/ 621 h 621"/>
                <a:gd name="T4" fmla="*/ 138 w 138"/>
                <a:gd name="T5" fmla="*/ 619 h 621"/>
                <a:gd name="T6" fmla="*/ 51 w 138"/>
                <a:gd name="T7" fmla="*/ 291 h 621"/>
                <a:gd name="T8" fmla="*/ 9 w 138"/>
                <a:gd name="T9" fmla="*/ 1 h 621"/>
                <a:gd name="T10" fmla="*/ 7 w 138"/>
                <a:gd name="T11" fmla="*/ 0 h 621"/>
                <a:gd name="T12" fmla="*/ 6 w 138"/>
                <a:gd name="T13" fmla="*/ 1 h 621"/>
                <a:gd name="T14" fmla="*/ 47 w 138"/>
                <a:gd name="T15" fmla="*/ 292 h 621"/>
                <a:gd name="T16" fmla="*/ 134 w 138"/>
                <a:gd name="T17" fmla="*/ 619 h 621"/>
                <a:gd name="T18" fmla="*/ 136 w 138"/>
                <a:gd name="T19"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621">
                  <a:moveTo>
                    <a:pt x="136" y="621"/>
                  </a:moveTo>
                  <a:cubicBezTo>
                    <a:pt x="137" y="621"/>
                    <a:pt x="137" y="621"/>
                    <a:pt x="137" y="621"/>
                  </a:cubicBezTo>
                  <a:cubicBezTo>
                    <a:pt x="138" y="619"/>
                    <a:pt x="138" y="619"/>
                    <a:pt x="138" y="619"/>
                  </a:cubicBezTo>
                  <a:cubicBezTo>
                    <a:pt x="137" y="617"/>
                    <a:pt x="96" y="434"/>
                    <a:pt x="51" y="291"/>
                  </a:cubicBezTo>
                  <a:cubicBezTo>
                    <a:pt x="4" y="142"/>
                    <a:pt x="9" y="3"/>
                    <a:pt x="9" y="1"/>
                  </a:cubicBezTo>
                  <a:cubicBezTo>
                    <a:pt x="7" y="0"/>
                    <a:pt x="7" y="0"/>
                    <a:pt x="7" y="0"/>
                  </a:cubicBezTo>
                  <a:cubicBezTo>
                    <a:pt x="6" y="1"/>
                    <a:pt x="6" y="1"/>
                    <a:pt x="6" y="1"/>
                  </a:cubicBezTo>
                  <a:cubicBezTo>
                    <a:pt x="5" y="3"/>
                    <a:pt x="0" y="142"/>
                    <a:pt x="47" y="292"/>
                  </a:cubicBezTo>
                  <a:cubicBezTo>
                    <a:pt x="93" y="435"/>
                    <a:pt x="134" y="618"/>
                    <a:pt x="134" y="619"/>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2" name="Freeform 479">
              <a:extLst>
                <a:ext uri="{FF2B5EF4-FFF2-40B4-BE49-F238E27FC236}">
                  <a16:creationId xmlns:a16="http://schemas.microsoft.com/office/drawing/2014/main" xmlns="" id="{4843591B-9398-4EFB-8857-5C5457394821}"/>
                </a:ext>
              </a:extLst>
            </p:cNvPr>
            <p:cNvSpPr/>
            <p:nvPr/>
          </p:nvSpPr>
          <p:spPr bwMode="auto">
            <a:xfrm>
              <a:off x="8068" y="3956"/>
              <a:ext cx="142" cy="172"/>
            </a:xfrm>
            <a:custGeom>
              <a:avLst/>
              <a:gdLst>
                <a:gd name="T0" fmla="*/ 2 w 122"/>
                <a:gd name="T1" fmla="*/ 57 h 148"/>
                <a:gd name="T2" fmla="*/ 55 w 122"/>
                <a:gd name="T3" fmla="*/ 146 h 148"/>
                <a:gd name="T4" fmla="*/ 120 w 122"/>
                <a:gd name="T5" fmla="*/ 64 h 148"/>
                <a:gd name="T6" fmla="*/ 65 w 122"/>
                <a:gd name="T7" fmla="*/ 2 h 148"/>
                <a:gd name="T8" fmla="*/ 2 w 122"/>
                <a:gd name="T9" fmla="*/ 57 h 148"/>
              </a:gdLst>
              <a:ahLst/>
              <a:cxnLst>
                <a:cxn ang="0">
                  <a:pos x="T0" y="T1"/>
                </a:cxn>
                <a:cxn ang="0">
                  <a:pos x="T2" y="T3"/>
                </a:cxn>
                <a:cxn ang="0">
                  <a:pos x="T4" y="T5"/>
                </a:cxn>
                <a:cxn ang="0">
                  <a:pos x="T6" y="T7"/>
                </a:cxn>
                <a:cxn ang="0">
                  <a:pos x="T8" y="T9"/>
                </a:cxn>
              </a:cxnLst>
              <a:rect l="0" t="0" r="r" b="b"/>
              <a:pathLst>
                <a:path w="122" h="148">
                  <a:moveTo>
                    <a:pt x="2" y="57"/>
                  </a:moveTo>
                  <a:cubicBezTo>
                    <a:pt x="0" y="89"/>
                    <a:pt x="34" y="145"/>
                    <a:pt x="55" y="146"/>
                  </a:cubicBezTo>
                  <a:cubicBezTo>
                    <a:pt x="80" y="148"/>
                    <a:pt x="118" y="97"/>
                    <a:pt x="120" y="64"/>
                  </a:cubicBezTo>
                  <a:cubicBezTo>
                    <a:pt x="122" y="32"/>
                    <a:pt x="97" y="4"/>
                    <a:pt x="65" y="2"/>
                  </a:cubicBezTo>
                  <a:cubicBezTo>
                    <a:pt x="32" y="0"/>
                    <a:pt x="4" y="24"/>
                    <a:pt x="2" y="57"/>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3" name="Freeform 480">
              <a:extLst>
                <a:ext uri="{FF2B5EF4-FFF2-40B4-BE49-F238E27FC236}">
                  <a16:creationId xmlns:a16="http://schemas.microsoft.com/office/drawing/2014/main" xmlns="" id="{05319F9D-6898-4248-BB76-DD45B6FD20C2}"/>
                </a:ext>
              </a:extLst>
            </p:cNvPr>
            <p:cNvSpPr/>
            <p:nvPr/>
          </p:nvSpPr>
          <p:spPr bwMode="auto">
            <a:xfrm>
              <a:off x="8107" y="3967"/>
              <a:ext cx="94" cy="81"/>
            </a:xfrm>
            <a:custGeom>
              <a:avLst/>
              <a:gdLst>
                <a:gd name="T0" fmla="*/ 0 w 81"/>
                <a:gd name="T1" fmla="*/ 8 h 70"/>
                <a:gd name="T2" fmla="*/ 30 w 81"/>
                <a:gd name="T3" fmla="*/ 0 h 70"/>
                <a:gd name="T4" fmla="*/ 79 w 81"/>
                <a:gd name="T5" fmla="*/ 56 h 70"/>
                <a:gd name="T6" fmla="*/ 77 w 81"/>
                <a:gd name="T7" fmla="*/ 69 h 70"/>
                <a:gd name="T8" fmla="*/ 55 w 81"/>
                <a:gd name="T9" fmla="*/ 68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9" y="2"/>
                    <a:pt x="19" y="0"/>
                    <a:pt x="30" y="0"/>
                  </a:cubicBezTo>
                  <a:cubicBezTo>
                    <a:pt x="59" y="2"/>
                    <a:pt x="81" y="27"/>
                    <a:pt x="79" y="56"/>
                  </a:cubicBezTo>
                  <a:cubicBezTo>
                    <a:pt x="79" y="60"/>
                    <a:pt x="78" y="64"/>
                    <a:pt x="77" y="69"/>
                  </a:cubicBezTo>
                  <a:cubicBezTo>
                    <a:pt x="70" y="70"/>
                    <a:pt x="62" y="70"/>
                    <a:pt x="55" y="68"/>
                  </a:cubicBezTo>
                  <a:cubicBezTo>
                    <a:pt x="24" y="62"/>
                    <a:pt x="3" y="37"/>
                    <a:pt x="0" y="8"/>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4" name="Freeform 481">
              <a:extLst>
                <a:ext uri="{FF2B5EF4-FFF2-40B4-BE49-F238E27FC236}">
                  <a16:creationId xmlns:a16="http://schemas.microsoft.com/office/drawing/2014/main" xmlns="" id="{401A38D5-01DE-4054-AAF9-EA7813BC7769}"/>
                </a:ext>
              </a:extLst>
            </p:cNvPr>
            <p:cNvSpPr/>
            <p:nvPr/>
          </p:nvSpPr>
          <p:spPr bwMode="auto">
            <a:xfrm>
              <a:off x="8149" y="3981"/>
              <a:ext cx="33" cy="31"/>
            </a:xfrm>
            <a:custGeom>
              <a:avLst/>
              <a:gdLst>
                <a:gd name="T0" fmla="*/ 3 w 28"/>
                <a:gd name="T1" fmla="*/ 4 h 27"/>
                <a:gd name="T2" fmla="*/ 9 w 28"/>
                <a:gd name="T3" fmla="*/ 19 h 27"/>
                <a:gd name="T4" fmla="*/ 25 w 28"/>
                <a:gd name="T5" fmla="*/ 24 h 27"/>
                <a:gd name="T6" fmla="*/ 20 w 28"/>
                <a:gd name="T7" fmla="*/ 8 h 27"/>
                <a:gd name="T8" fmla="*/ 3 w 28"/>
                <a:gd name="T9" fmla="*/ 4 h 27"/>
              </a:gdLst>
              <a:ahLst/>
              <a:cxnLst>
                <a:cxn ang="0">
                  <a:pos x="T0" y="T1"/>
                </a:cxn>
                <a:cxn ang="0">
                  <a:pos x="T2" y="T3"/>
                </a:cxn>
                <a:cxn ang="0">
                  <a:pos x="T4" y="T5"/>
                </a:cxn>
                <a:cxn ang="0">
                  <a:pos x="T6" y="T7"/>
                </a:cxn>
                <a:cxn ang="0">
                  <a:pos x="T8" y="T9"/>
                </a:cxn>
              </a:cxnLst>
              <a:rect l="0" t="0" r="r" b="b"/>
              <a:pathLst>
                <a:path w="28" h="27">
                  <a:moveTo>
                    <a:pt x="3" y="4"/>
                  </a:moveTo>
                  <a:cubicBezTo>
                    <a:pt x="0" y="7"/>
                    <a:pt x="3" y="14"/>
                    <a:pt x="9" y="19"/>
                  </a:cubicBezTo>
                  <a:cubicBezTo>
                    <a:pt x="15" y="25"/>
                    <a:pt x="22" y="27"/>
                    <a:pt x="25" y="24"/>
                  </a:cubicBezTo>
                  <a:cubicBezTo>
                    <a:pt x="28" y="20"/>
                    <a:pt x="26" y="13"/>
                    <a:pt x="20" y="8"/>
                  </a:cubicBezTo>
                  <a:cubicBezTo>
                    <a:pt x="14" y="2"/>
                    <a:pt x="6" y="0"/>
                    <a:pt x="3" y="4"/>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5" name="Freeform 482">
              <a:extLst>
                <a:ext uri="{FF2B5EF4-FFF2-40B4-BE49-F238E27FC236}">
                  <a16:creationId xmlns:a16="http://schemas.microsoft.com/office/drawing/2014/main" xmlns="" id="{AF5E7876-E776-4F25-A4CE-AE6A99278BEA}"/>
                </a:ext>
              </a:extLst>
            </p:cNvPr>
            <p:cNvSpPr/>
            <p:nvPr/>
          </p:nvSpPr>
          <p:spPr bwMode="auto">
            <a:xfrm>
              <a:off x="8068" y="4005"/>
              <a:ext cx="110" cy="122"/>
            </a:xfrm>
            <a:custGeom>
              <a:avLst/>
              <a:gdLst>
                <a:gd name="T0" fmla="*/ 67 w 95"/>
                <a:gd name="T1" fmla="*/ 86 h 105"/>
                <a:gd name="T2" fmla="*/ 95 w 95"/>
                <a:gd name="T3" fmla="*/ 77 h 105"/>
                <a:gd name="T4" fmla="*/ 55 w 95"/>
                <a:gd name="T5" fmla="*/ 104 h 105"/>
                <a:gd name="T6" fmla="*/ 2 w 95"/>
                <a:gd name="T7" fmla="*/ 15 h 105"/>
                <a:gd name="T8" fmla="*/ 5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3" y="87"/>
                    <a:pt x="87" y="84"/>
                    <a:pt x="95" y="77"/>
                  </a:cubicBezTo>
                  <a:cubicBezTo>
                    <a:pt x="77" y="99"/>
                    <a:pt x="65" y="105"/>
                    <a:pt x="55" y="104"/>
                  </a:cubicBezTo>
                  <a:cubicBezTo>
                    <a:pt x="34" y="103"/>
                    <a:pt x="0" y="47"/>
                    <a:pt x="2" y="15"/>
                  </a:cubicBezTo>
                  <a:cubicBezTo>
                    <a:pt x="2" y="9"/>
                    <a:pt x="4" y="4"/>
                    <a:pt x="5" y="0"/>
                  </a:cubicBezTo>
                  <a:cubicBezTo>
                    <a:pt x="4" y="41"/>
                    <a:pt x="29" y="78"/>
                    <a:pt x="67" y="86"/>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6" name="Freeform 483">
              <a:extLst>
                <a:ext uri="{FF2B5EF4-FFF2-40B4-BE49-F238E27FC236}">
                  <a16:creationId xmlns:a16="http://schemas.microsoft.com/office/drawing/2014/main" xmlns="" id="{AC29737A-0925-4E09-A5DB-F700E42A19B5}"/>
                </a:ext>
              </a:extLst>
            </p:cNvPr>
            <p:cNvSpPr/>
            <p:nvPr/>
          </p:nvSpPr>
          <p:spPr bwMode="auto">
            <a:xfrm>
              <a:off x="8121" y="4123"/>
              <a:ext cx="22" cy="18"/>
            </a:xfrm>
            <a:custGeom>
              <a:avLst/>
              <a:gdLst>
                <a:gd name="T0" fmla="*/ 18 w 19"/>
                <a:gd name="T1" fmla="*/ 15 h 15"/>
                <a:gd name="T2" fmla="*/ 10 w 19"/>
                <a:gd name="T3" fmla="*/ 0 h 15"/>
                <a:gd name="T4" fmla="*/ 1 w 19"/>
                <a:gd name="T5" fmla="*/ 14 h 15"/>
                <a:gd name="T6" fmla="*/ 18 w 19"/>
                <a:gd name="T7" fmla="*/ 15 h 15"/>
              </a:gdLst>
              <a:ahLst/>
              <a:cxnLst>
                <a:cxn ang="0">
                  <a:pos x="T0" y="T1"/>
                </a:cxn>
                <a:cxn ang="0">
                  <a:pos x="T2" y="T3"/>
                </a:cxn>
                <a:cxn ang="0">
                  <a:pos x="T4" y="T5"/>
                </a:cxn>
                <a:cxn ang="0">
                  <a:pos x="T6" y="T7"/>
                </a:cxn>
              </a:cxnLst>
              <a:rect l="0" t="0" r="r" b="b"/>
              <a:pathLst>
                <a:path w="19" h="15">
                  <a:moveTo>
                    <a:pt x="18" y="15"/>
                  </a:moveTo>
                  <a:cubicBezTo>
                    <a:pt x="19" y="14"/>
                    <a:pt x="15" y="0"/>
                    <a:pt x="10" y="0"/>
                  </a:cubicBezTo>
                  <a:cubicBezTo>
                    <a:pt x="6" y="0"/>
                    <a:pt x="0" y="13"/>
                    <a:pt x="1" y="14"/>
                  </a:cubicBezTo>
                  <a:lnTo>
                    <a:pt x="18" y="15"/>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grpSp>
      <p:sp>
        <p:nvSpPr>
          <p:cNvPr id="87" name="Freeform 25">
            <a:extLst>
              <a:ext uri="{FF2B5EF4-FFF2-40B4-BE49-F238E27FC236}">
                <a16:creationId xmlns:a16="http://schemas.microsoft.com/office/drawing/2014/main" xmlns="" id="{48BB4276-0465-465F-BB80-6D75F00063AB}"/>
              </a:ext>
            </a:extLst>
          </p:cNvPr>
          <p:cNvSpPr/>
          <p:nvPr/>
        </p:nvSpPr>
        <p:spPr bwMode="auto">
          <a:xfrm>
            <a:off x="264797" y="197124"/>
            <a:ext cx="2062371" cy="810295"/>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8" name="Freeform 25">
            <a:extLst>
              <a:ext uri="{FF2B5EF4-FFF2-40B4-BE49-F238E27FC236}">
                <a16:creationId xmlns:a16="http://schemas.microsoft.com/office/drawing/2014/main" xmlns="" id="{CBA2BF1E-70FB-489C-A958-1C79FFFCB34E}"/>
              </a:ext>
            </a:extLst>
          </p:cNvPr>
          <p:cNvSpPr/>
          <p:nvPr/>
        </p:nvSpPr>
        <p:spPr bwMode="auto">
          <a:xfrm flipH="1">
            <a:off x="5946511" y="247697"/>
            <a:ext cx="598257"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9" name="Freeform 25">
            <a:extLst>
              <a:ext uri="{FF2B5EF4-FFF2-40B4-BE49-F238E27FC236}">
                <a16:creationId xmlns:a16="http://schemas.microsoft.com/office/drawing/2014/main" xmlns="" id="{8B51C767-73D4-4ECD-A782-DFFCA8BCE55B}"/>
              </a:ext>
            </a:extLst>
          </p:cNvPr>
          <p:cNvSpPr/>
          <p:nvPr/>
        </p:nvSpPr>
        <p:spPr bwMode="auto">
          <a:xfrm flipH="1">
            <a:off x="7572375" y="1256445"/>
            <a:ext cx="476918"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90" name="Freeform 25">
            <a:extLst>
              <a:ext uri="{FF2B5EF4-FFF2-40B4-BE49-F238E27FC236}">
                <a16:creationId xmlns:a16="http://schemas.microsoft.com/office/drawing/2014/main" xmlns="" id="{EB01E528-4782-4688-AF8D-38E095C46B94}"/>
              </a:ext>
            </a:extLst>
          </p:cNvPr>
          <p:cNvSpPr/>
          <p:nvPr/>
        </p:nvSpPr>
        <p:spPr bwMode="auto">
          <a:xfrm>
            <a:off x="3818558" y="988733"/>
            <a:ext cx="2152008"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pic>
        <p:nvPicPr>
          <p:cNvPr id="92" name="Picture 91">
            <a:extLst>
              <a:ext uri="{FF2B5EF4-FFF2-40B4-BE49-F238E27FC236}">
                <a16:creationId xmlns:a16="http://schemas.microsoft.com/office/drawing/2014/main" xmlns="" id="{FF90E691-063E-4481-BA5F-CE08F85207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7589" y="-601746"/>
            <a:ext cx="6968953" cy="9291937"/>
          </a:xfrm>
          <a:prstGeom prst="rect">
            <a:avLst/>
          </a:prstGeom>
        </p:spPr>
      </p:pic>
      <p:pic>
        <p:nvPicPr>
          <p:cNvPr id="93" name="Picture 92">
            <a:extLst>
              <a:ext uri="{FF2B5EF4-FFF2-40B4-BE49-F238E27FC236}">
                <a16:creationId xmlns:a16="http://schemas.microsoft.com/office/drawing/2014/main" xmlns="" id="{800B4F1C-AB1D-49D2-9C69-9966A7FBDFC8}"/>
              </a:ext>
            </a:extLst>
          </p:cNvPr>
          <p:cNvPicPr>
            <a:picLocks noChangeAspect="1"/>
          </p:cNvPicPr>
          <p:nvPr/>
        </p:nvPicPr>
        <p:blipFill>
          <a:blip r:embed="rId3"/>
          <a:stretch>
            <a:fillRect/>
          </a:stretch>
        </p:blipFill>
        <p:spPr>
          <a:xfrm>
            <a:off x="1809577" y="1837570"/>
            <a:ext cx="5367993" cy="3188484"/>
          </a:xfrm>
          <a:prstGeom prst="rect">
            <a:avLst/>
          </a:prstGeom>
        </p:spPr>
      </p:pic>
    </p:spTree>
    <p:extLst>
      <p:ext uri="{BB962C8B-B14F-4D97-AF65-F5344CB8AC3E}">
        <p14:creationId xmlns:p14="http://schemas.microsoft.com/office/powerpoint/2010/main" val="25559039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4EB4A956-8BC4-4593-AD4A-003F8C0D04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90994"/>
            <a:ext cx="9144000" cy="4867007"/>
          </a:xfrm>
          <a:prstGeom prst="rect">
            <a:avLst/>
          </a:prstGeom>
        </p:spPr>
      </p:pic>
      <p:sp>
        <p:nvSpPr>
          <p:cNvPr id="10" name="Rectangle: Rounded Corners 9">
            <a:extLst>
              <a:ext uri="{FF2B5EF4-FFF2-40B4-BE49-F238E27FC236}">
                <a16:creationId xmlns:a16="http://schemas.microsoft.com/office/drawing/2014/main" xmlns="" id="{A1C9BE20-0991-434A-8849-AB02A1F72147}"/>
              </a:ext>
            </a:extLst>
          </p:cNvPr>
          <p:cNvSpPr/>
          <p:nvPr/>
        </p:nvSpPr>
        <p:spPr>
          <a:xfrm>
            <a:off x="271131" y="100208"/>
            <a:ext cx="8644270" cy="6589354"/>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xmlns="" id="{7BEE2701-B098-4CE6-AD7A-8585BED1EE2D}"/>
              </a:ext>
            </a:extLst>
          </p:cNvPr>
          <p:cNvSpPr txBox="1"/>
          <p:nvPr/>
        </p:nvSpPr>
        <p:spPr>
          <a:xfrm>
            <a:off x="2665428" y="168439"/>
            <a:ext cx="4021123"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ngọn hải đăng</a:t>
            </a:r>
            <a:endParaRPr kumimoji="0" lang="en-US" sz="32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Picture 2">
            <a:extLst>
              <a:ext uri="{FF2B5EF4-FFF2-40B4-BE49-F238E27FC236}">
                <a16:creationId xmlns:a16="http://schemas.microsoft.com/office/drawing/2014/main" xmlns="" id="{027F4386-C306-4BB8-8A40-D8401A644A42}"/>
              </a:ext>
            </a:extLst>
          </p:cNvPr>
          <p:cNvPicPr>
            <a:picLocks noChangeAspect="1"/>
          </p:cNvPicPr>
          <p:nvPr/>
        </p:nvPicPr>
        <p:blipFill>
          <a:blip r:embed="rId4"/>
          <a:stretch>
            <a:fillRect/>
          </a:stretch>
        </p:blipFill>
        <p:spPr>
          <a:xfrm>
            <a:off x="3950494" y="4162426"/>
            <a:ext cx="4593728" cy="23842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a:extLst>
              <a:ext uri="{FF2B5EF4-FFF2-40B4-BE49-F238E27FC236}">
                <a16:creationId xmlns:a16="http://schemas.microsoft.com/office/drawing/2014/main" xmlns="" id="{75D0DE92-7FD8-4FF5-9128-A2C8E1DFEAB5}"/>
              </a:ext>
            </a:extLst>
          </p:cNvPr>
          <p:cNvSpPr txBox="1"/>
          <p:nvPr/>
        </p:nvSpPr>
        <p:spPr>
          <a:xfrm>
            <a:off x="698590" y="753214"/>
            <a:ext cx="7954796" cy="747897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Hải đăng hay đèn biển, là ngọn tháp được thiết kế để chiếu sáng bằng hệ thống đèn, giúp tàu thuyền định hướng đi lại giữa đại dương. Chỉ cần nhìn thấy ánh sáng hải đăng, người đi biển sẽ cảm thấy yên tâm, không lo lạc đường.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ngọn hải đăng được thắp sáng bằng điện năng lượng mặt trời, nhưng khi năng lượng yếu thì phải lập tức thay thế bằng máy phát điện. Để những ngọn đèn chiếu sáng đêm đêm, những người canh giữ hải đăng phải thay phiên nhau kiểm tra, bảo dưỡng thường xuyên. Có những đêm mưa gió, họ phải buộc dây bảo hiểm quanh người, trèo lên đỉnh cột đèn xem xét. Bất kể ngày đêm, mưa nắng, trời yên biển lặng hay dông tố bão bùng, họ luôn sẵn sàng khắc phục mọi sự cố.</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Ngọn đèn biển không bao giờ tắt trong đêm là nhờ công sức của những người canh giữ hải đăng. Với lòng yêu nghề, yêu biển đảo quê hương, họ đã vượt qua bao khó khăn, gian khổ nơi biển khơi xa vắng, góp sức mình bảo vệ vùng biển, vùng trời của Tổ quốc.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(Sơn Tùng)</a:t>
            </a:r>
          </a:p>
        </p:txBody>
      </p:sp>
    </p:spTree>
    <p:extLst>
      <p:ext uri="{BB962C8B-B14F-4D97-AF65-F5344CB8AC3E}">
        <p14:creationId xmlns:p14="http://schemas.microsoft.com/office/powerpoint/2010/main" val="837492865"/>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Freeform 25">
            <a:extLst>
              <a:ext uri="{FF2B5EF4-FFF2-40B4-BE49-F238E27FC236}">
                <a16:creationId xmlns:a16="http://schemas.microsoft.com/office/drawing/2014/main" xmlns="" id="{48BB4276-0465-465F-BB80-6D75F00063AB}"/>
              </a:ext>
            </a:extLst>
          </p:cNvPr>
          <p:cNvSpPr/>
          <p:nvPr/>
        </p:nvSpPr>
        <p:spPr bwMode="auto">
          <a:xfrm>
            <a:off x="255403" y="197124"/>
            <a:ext cx="1679869"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8" name="Freeform 25">
            <a:extLst>
              <a:ext uri="{FF2B5EF4-FFF2-40B4-BE49-F238E27FC236}">
                <a16:creationId xmlns:a16="http://schemas.microsoft.com/office/drawing/2014/main" xmlns="" id="{CBA2BF1E-70FB-489C-A958-1C79FFFCB34E}"/>
              </a:ext>
            </a:extLst>
          </p:cNvPr>
          <p:cNvSpPr/>
          <p:nvPr/>
        </p:nvSpPr>
        <p:spPr bwMode="auto">
          <a:xfrm flipH="1">
            <a:off x="5946511" y="247697"/>
            <a:ext cx="598257"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9" name="Freeform 25">
            <a:extLst>
              <a:ext uri="{FF2B5EF4-FFF2-40B4-BE49-F238E27FC236}">
                <a16:creationId xmlns:a16="http://schemas.microsoft.com/office/drawing/2014/main" xmlns="" id="{8B51C767-73D4-4ECD-A782-DFFCA8BCE55B}"/>
              </a:ext>
            </a:extLst>
          </p:cNvPr>
          <p:cNvSpPr/>
          <p:nvPr/>
        </p:nvSpPr>
        <p:spPr bwMode="auto">
          <a:xfrm flipH="1">
            <a:off x="7572375" y="1256445"/>
            <a:ext cx="476918"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90" name="Freeform 25">
            <a:extLst>
              <a:ext uri="{FF2B5EF4-FFF2-40B4-BE49-F238E27FC236}">
                <a16:creationId xmlns:a16="http://schemas.microsoft.com/office/drawing/2014/main" xmlns="" id="{EB01E528-4782-4688-AF8D-38E095C46B94}"/>
              </a:ext>
            </a:extLst>
          </p:cNvPr>
          <p:cNvSpPr/>
          <p:nvPr/>
        </p:nvSpPr>
        <p:spPr bwMode="auto">
          <a:xfrm>
            <a:off x="6973289" y="109497"/>
            <a:ext cx="2152008"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7" name="Rectangle: Rounded Corners 6">
            <a:extLst>
              <a:ext uri="{FF2B5EF4-FFF2-40B4-BE49-F238E27FC236}">
                <a16:creationId xmlns:a16="http://schemas.microsoft.com/office/drawing/2014/main" xmlns="" id="{6F71A123-21B2-423F-AF22-E79D7981B53B}"/>
              </a:ext>
            </a:extLst>
          </p:cNvPr>
          <p:cNvSpPr/>
          <p:nvPr/>
        </p:nvSpPr>
        <p:spPr>
          <a:xfrm>
            <a:off x="901501" y="987991"/>
            <a:ext cx="7711760" cy="4882018"/>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10" name="Picture 9">
            <a:extLst>
              <a:ext uri="{FF2B5EF4-FFF2-40B4-BE49-F238E27FC236}">
                <a16:creationId xmlns:a16="http://schemas.microsoft.com/office/drawing/2014/main" xmlns="" id="{D2B656D6-263A-49AC-945C-B3E3D235AB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56704" y="2759693"/>
            <a:ext cx="3699978" cy="4933304"/>
          </a:xfrm>
          <a:prstGeom prst="rect">
            <a:avLst/>
          </a:prstGeom>
        </p:spPr>
      </p:pic>
      <p:pic>
        <p:nvPicPr>
          <p:cNvPr id="11" name="Picture 10">
            <a:extLst>
              <a:ext uri="{FF2B5EF4-FFF2-40B4-BE49-F238E27FC236}">
                <a16:creationId xmlns:a16="http://schemas.microsoft.com/office/drawing/2014/main" xmlns="" id="{C0CE4ACD-D926-424F-87A9-3B5FE9C78D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808634" y="3429000"/>
            <a:ext cx="2867730" cy="3823640"/>
          </a:xfrm>
          <a:prstGeom prst="rect">
            <a:avLst/>
          </a:prstGeom>
        </p:spPr>
      </p:pic>
      <p:pic>
        <p:nvPicPr>
          <p:cNvPr id="12" name="Picture 11">
            <a:extLst>
              <a:ext uri="{FF2B5EF4-FFF2-40B4-BE49-F238E27FC236}">
                <a16:creationId xmlns:a16="http://schemas.microsoft.com/office/drawing/2014/main" xmlns="" id="{7975A6D4-E4B6-4A60-8F97-D5B25B3E859B}"/>
              </a:ext>
            </a:extLst>
          </p:cNvPr>
          <p:cNvPicPr>
            <a:picLocks noChangeAspect="1"/>
          </p:cNvPicPr>
          <p:nvPr/>
        </p:nvPicPr>
        <p:blipFill>
          <a:blip r:embed="rId3"/>
          <a:stretch>
            <a:fillRect/>
          </a:stretch>
        </p:blipFill>
        <p:spPr>
          <a:xfrm>
            <a:off x="1704566" y="1568981"/>
            <a:ext cx="6504240" cy="3574519"/>
          </a:xfrm>
          <a:prstGeom prst="rect">
            <a:avLst/>
          </a:prstGeom>
        </p:spPr>
      </p:pic>
    </p:spTree>
    <p:extLst>
      <p:ext uri="{BB962C8B-B14F-4D97-AF65-F5344CB8AC3E}">
        <p14:creationId xmlns:p14="http://schemas.microsoft.com/office/powerpoint/2010/main" val="4165569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5000" fill="hold"/>
                                        <p:tgtEl>
                                          <p:spTgt spid="87"/>
                                        </p:tgtEl>
                                        <p:attrNameLst>
                                          <p:attrName>ppt_x</p:attrName>
                                          <p:attrName>ppt_y</p:attrName>
                                        </p:attrNameLst>
                                      </p:cBhvr>
                                      <p:rCtr x="16510" y="-324"/>
                                    </p:animMotion>
                                  </p:childTnLst>
                                </p:cTn>
                              </p:par>
                              <p:par>
                                <p:cTn id="7" presetID="53" presetClass="entr" presetSubtype="16"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 calcmode="lin" valueType="num">
                                      <p:cBhvr>
                                        <p:cTn id="9" dur="500" fill="hold"/>
                                        <p:tgtEl>
                                          <p:spTgt spid="12"/>
                                        </p:tgtEl>
                                        <p:attrNameLst>
                                          <p:attrName>ppt_w</p:attrName>
                                        </p:attrNameLst>
                                      </p:cBhvr>
                                      <p:tavLst>
                                        <p:tav tm="0">
                                          <p:val>
                                            <p:fltVal val="0"/>
                                          </p:val>
                                        </p:tav>
                                        <p:tav tm="100000">
                                          <p:val>
                                            <p:strVal val="#ppt_w"/>
                                          </p:val>
                                        </p:tav>
                                      </p:tavLst>
                                    </p:anim>
                                    <p:anim calcmode="lin" valueType="num">
                                      <p:cBhvr>
                                        <p:cTn id="10" dur="500" fill="hold"/>
                                        <p:tgtEl>
                                          <p:spTgt spid="12"/>
                                        </p:tgtEl>
                                        <p:attrNameLst>
                                          <p:attrName>ppt_h</p:attrName>
                                        </p:attrNameLst>
                                      </p:cBhvr>
                                      <p:tavLst>
                                        <p:tav tm="0">
                                          <p:val>
                                            <p:fltVal val="0"/>
                                          </p:val>
                                        </p:tav>
                                        <p:tav tm="100000">
                                          <p:val>
                                            <p:strVal val="#ppt_h"/>
                                          </p:val>
                                        </p:tav>
                                      </p:tavLst>
                                    </p:anim>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9308D0C1-38A0-4953-8944-D18D25274FFA}"/>
              </a:ext>
            </a:extLst>
          </p:cNvPr>
          <p:cNvSpPr/>
          <p:nvPr/>
        </p:nvSpPr>
        <p:spPr>
          <a:xfrm>
            <a:off x="942975" y="438929"/>
            <a:ext cx="7296150" cy="1795071"/>
          </a:xfrm>
          <a:prstGeom prst="roundRect">
            <a:avLst>
              <a:gd name="adj" fmla="val 50000"/>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4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Em hãy nêu tình cảm của mình đối</a:t>
            </a:r>
            <a:r>
              <a:rPr lang="en-US" sz="4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sz="4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với những người canh giữ biển đảo? </a:t>
            </a:r>
            <a:endParaRPr kumimoji="0" lang="en-US" sz="4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 name="Picture 4">
            <a:extLst>
              <a:ext uri="{FF2B5EF4-FFF2-40B4-BE49-F238E27FC236}">
                <a16:creationId xmlns:a16="http://schemas.microsoft.com/office/drawing/2014/main" xmlns="" id="{AAB0A488-8B81-4511-B61D-592C67EDD8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90994"/>
            <a:ext cx="9144000" cy="4867007"/>
          </a:xfrm>
          <a:prstGeom prst="rect">
            <a:avLst/>
          </a:prstGeom>
        </p:spPr>
      </p:pic>
    </p:spTree>
    <p:extLst>
      <p:ext uri="{BB962C8B-B14F-4D97-AF65-F5344CB8AC3E}">
        <p14:creationId xmlns:p14="http://schemas.microsoft.com/office/powerpoint/2010/main" val="21389597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411">
            <a:extLst>
              <a:ext uri="{FF2B5EF4-FFF2-40B4-BE49-F238E27FC236}">
                <a16:creationId xmlns:a16="http://schemas.microsoft.com/office/drawing/2014/main" xmlns="" id="{251B1224-CB78-49E4-91E7-4A59FB42D96D}"/>
              </a:ext>
            </a:extLst>
          </p:cNvPr>
          <p:cNvGrpSpPr>
            <a:grpSpLocks noChangeAspect="1"/>
          </p:cNvGrpSpPr>
          <p:nvPr/>
        </p:nvGrpSpPr>
        <p:grpSpPr bwMode="auto">
          <a:xfrm>
            <a:off x="0" y="-11509"/>
            <a:ext cx="8686889" cy="4055732"/>
            <a:chOff x="7454" y="2601"/>
            <a:chExt cx="7191" cy="2518"/>
          </a:xfrm>
        </p:grpSpPr>
        <p:sp>
          <p:nvSpPr>
            <p:cNvPr id="15" name="Freeform 412">
              <a:extLst>
                <a:ext uri="{FF2B5EF4-FFF2-40B4-BE49-F238E27FC236}">
                  <a16:creationId xmlns:a16="http://schemas.microsoft.com/office/drawing/2014/main" xmlns="" id="{A316B444-9347-4CBC-B15D-C73F2BD9CFD8}"/>
                </a:ext>
              </a:extLst>
            </p:cNvPr>
            <p:cNvSpPr/>
            <p:nvPr/>
          </p:nvSpPr>
          <p:spPr bwMode="auto">
            <a:xfrm>
              <a:off x="13760" y="4771"/>
              <a:ext cx="123" cy="348"/>
            </a:xfrm>
            <a:custGeom>
              <a:avLst/>
              <a:gdLst>
                <a:gd name="T0" fmla="*/ 1 w 106"/>
                <a:gd name="T1" fmla="*/ 300 h 300"/>
                <a:gd name="T2" fmla="*/ 1 w 106"/>
                <a:gd name="T3" fmla="*/ 299 h 300"/>
                <a:gd name="T4" fmla="*/ 0 w 106"/>
                <a:gd name="T5" fmla="*/ 297 h 300"/>
                <a:gd name="T6" fmla="*/ 17 w 106"/>
                <a:gd name="T7" fmla="*/ 264 h 300"/>
                <a:gd name="T8" fmla="*/ 102 w 106"/>
                <a:gd name="T9" fmla="*/ 2 h 300"/>
                <a:gd name="T10" fmla="*/ 104 w 106"/>
                <a:gd name="T11" fmla="*/ 0 h 300"/>
                <a:gd name="T12" fmla="*/ 104 w 106"/>
                <a:gd name="T13" fmla="*/ 0 h 300"/>
                <a:gd name="T14" fmla="*/ 106 w 106"/>
                <a:gd name="T15" fmla="*/ 2 h 300"/>
                <a:gd name="T16" fmla="*/ 20 w 106"/>
                <a:gd name="T17" fmla="*/ 266 h 300"/>
                <a:gd name="T18" fmla="*/ 3 w 106"/>
                <a:gd name="T19" fmla="*/ 299 h 300"/>
                <a:gd name="T20" fmla="*/ 1 w 106"/>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300">
                  <a:moveTo>
                    <a:pt x="1" y="300"/>
                  </a:moveTo>
                  <a:cubicBezTo>
                    <a:pt x="1" y="299"/>
                    <a:pt x="1" y="299"/>
                    <a:pt x="1" y="299"/>
                  </a:cubicBezTo>
                  <a:cubicBezTo>
                    <a:pt x="0" y="297"/>
                    <a:pt x="0" y="297"/>
                    <a:pt x="0" y="297"/>
                  </a:cubicBezTo>
                  <a:cubicBezTo>
                    <a:pt x="5" y="286"/>
                    <a:pt x="11" y="275"/>
                    <a:pt x="17" y="264"/>
                  </a:cubicBezTo>
                  <a:cubicBezTo>
                    <a:pt x="84" y="134"/>
                    <a:pt x="102" y="3"/>
                    <a:pt x="102" y="2"/>
                  </a:cubicBezTo>
                  <a:cubicBezTo>
                    <a:pt x="104" y="0"/>
                    <a:pt x="104" y="0"/>
                    <a:pt x="104" y="0"/>
                  </a:cubicBezTo>
                  <a:cubicBezTo>
                    <a:pt x="104" y="0"/>
                    <a:pt x="104" y="0"/>
                    <a:pt x="104" y="0"/>
                  </a:cubicBezTo>
                  <a:cubicBezTo>
                    <a:pt x="106" y="2"/>
                    <a:pt x="106" y="2"/>
                    <a:pt x="106" y="2"/>
                  </a:cubicBezTo>
                  <a:cubicBezTo>
                    <a:pt x="105" y="3"/>
                    <a:pt x="88" y="134"/>
                    <a:pt x="20" y="266"/>
                  </a:cubicBezTo>
                  <a:cubicBezTo>
                    <a:pt x="14" y="277"/>
                    <a:pt x="8" y="288"/>
                    <a:pt x="3" y="299"/>
                  </a:cubicBezTo>
                  <a:lnTo>
                    <a:pt x="1" y="300"/>
                  </a:lnTo>
                  <a:close/>
                </a:path>
              </a:pathLst>
            </a:custGeom>
            <a:solidFill>
              <a:srgbClr val="F7E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6" name="Freeform 413">
              <a:extLst>
                <a:ext uri="{FF2B5EF4-FFF2-40B4-BE49-F238E27FC236}">
                  <a16:creationId xmlns:a16="http://schemas.microsoft.com/office/drawing/2014/main" xmlns="" id="{7864979F-35E9-4D86-A05E-76339675F848}"/>
                </a:ext>
              </a:extLst>
            </p:cNvPr>
            <p:cNvSpPr/>
            <p:nvPr/>
          </p:nvSpPr>
          <p:spPr bwMode="auto">
            <a:xfrm>
              <a:off x="13823" y="4614"/>
              <a:ext cx="136" cy="164"/>
            </a:xfrm>
            <a:custGeom>
              <a:avLst/>
              <a:gdLst>
                <a:gd name="T0" fmla="*/ 114 w 117"/>
                <a:gd name="T1" fmla="*/ 64 h 141"/>
                <a:gd name="T2" fmla="*/ 50 w 117"/>
                <a:gd name="T3" fmla="*/ 139 h 141"/>
                <a:gd name="T4" fmla="*/ 3 w 117"/>
                <a:gd name="T5" fmla="*/ 52 h 141"/>
                <a:gd name="T6" fmla="*/ 64 w 117"/>
                <a:gd name="T7" fmla="*/ 3 h 141"/>
                <a:gd name="T8" fmla="*/ 114 w 117"/>
                <a:gd name="T9" fmla="*/ 64 h 141"/>
              </a:gdLst>
              <a:ahLst/>
              <a:cxnLst>
                <a:cxn ang="0">
                  <a:pos x="T0" y="T1"/>
                </a:cxn>
                <a:cxn ang="0">
                  <a:pos x="T2" y="T3"/>
                </a:cxn>
                <a:cxn ang="0">
                  <a:pos x="T4" y="T5"/>
                </a:cxn>
                <a:cxn ang="0">
                  <a:pos x="T6" y="T7"/>
                </a:cxn>
                <a:cxn ang="0">
                  <a:pos x="T8" y="T9"/>
                </a:cxn>
              </a:cxnLst>
              <a:rect l="0" t="0" r="r" b="b"/>
              <a:pathLst>
                <a:path w="117" h="141">
                  <a:moveTo>
                    <a:pt x="114" y="64"/>
                  </a:moveTo>
                  <a:cubicBezTo>
                    <a:pt x="110" y="95"/>
                    <a:pt x="70" y="141"/>
                    <a:pt x="50" y="139"/>
                  </a:cubicBezTo>
                  <a:cubicBezTo>
                    <a:pt x="27" y="136"/>
                    <a:pt x="0" y="83"/>
                    <a:pt x="3" y="52"/>
                  </a:cubicBezTo>
                  <a:cubicBezTo>
                    <a:pt x="6" y="22"/>
                    <a:pt x="34" y="0"/>
                    <a:pt x="64" y="3"/>
                  </a:cubicBezTo>
                  <a:cubicBezTo>
                    <a:pt x="95" y="6"/>
                    <a:pt x="117" y="34"/>
                    <a:pt x="114" y="6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7" name="Freeform 414">
              <a:extLst>
                <a:ext uri="{FF2B5EF4-FFF2-40B4-BE49-F238E27FC236}">
                  <a16:creationId xmlns:a16="http://schemas.microsoft.com/office/drawing/2014/main" xmlns="" id="{8736FEFE-E9A1-40AE-891F-DE14E97D86AA}"/>
                </a:ext>
              </a:extLst>
            </p:cNvPr>
            <p:cNvSpPr/>
            <p:nvPr/>
          </p:nvSpPr>
          <p:spPr bwMode="auto">
            <a:xfrm>
              <a:off x="13833" y="4622"/>
              <a:ext cx="95" cy="72"/>
            </a:xfrm>
            <a:custGeom>
              <a:avLst/>
              <a:gdLst>
                <a:gd name="T0" fmla="*/ 82 w 82"/>
                <a:gd name="T1" fmla="*/ 15 h 62"/>
                <a:gd name="T2" fmla="*/ 55 w 82"/>
                <a:gd name="T3" fmla="*/ 3 h 62"/>
                <a:gd name="T4" fmla="*/ 1 w 82"/>
                <a:gd name="T5" fmla="*/ 47 h 62"/>
                <a:gd name="T6" fmla="*/ 1 w 82"/>
                <a:gd name="T7" fmla="*/ 59 h 62"/>
                <a:gd name="T8" fmla="*/ 22 w 82"/>
                <a:gd name="T9" fmla="*/ 62 h 62"/>
                <a:gd name="T10" fmla="*/ 82 w 82"/>
                <a:gd name="T11" fmla="*/ 15 h 62"/>
              </a:gdLst>
              <a:ahLst/>
              <a:cxnLst>
                <a:cxn ang="0">
                  <a:pos x="T0" y="T1"/>
                </a:cxn>
                <a:cxn ang="0">
                  <a:pos x="T2" y="T3"/>
                </a:cxn>
                <a:cxn ang="0">
                  <a:pos x="T4" y="T5"/>
                </a:cxn>
                <a:cxn ang="0">
                  <a:pos x="T6" y="T7"/>
                </a:cxn>
                <a:cxn ang="0">
                  <a:pos x="T8" y="T9"/>
                </a:cxn>
                <a:cxn ang="0">
                  <a:pos x="T10" y="T11"/>
                </a:cxn>
              </a:cxnLst>
              <a:rect l="0" t="0" r="r" b="b"/>
              <a:pathLst>
                <a:path w="82" h="62">
                  <a:moveTo>
                    <a:pt x="82" y="15"/>
                  </a:moveTo>
                  <a:cubicBezTo>
                    <a:pt x="75" y="8"/>
                    <a:pt x="66" y="4"/>
                    <a:pt x="55" y="3"/>
                  </a:cubicBezTo>
                  <a:cubicBezTo>
                    <a:pt x="28" y="0"/>
                    <a:pt x="4" y="20"/>
                    <a:pt x="1" y="47"/>
                  </a:cubicBezTo>
                  <a:cubicBezTo>
                    <a:pt x="0" y="51"/>
                    <a:pt x="0" y="55"/>
                    <a:pt x="1" y="59"/>
                  </a:cubicBezTo>
                  <a:cubicBezTo>
                    <a:pt x="7" y="61"/>
                    <a:pt x="14" y="62"/>
                    <a:pt x="22" y="62"/>
                  </a:cubicBezTo>
                  <a:cubicBezTo>
                    <a:pt x="51" y="62"/>
                    <a:pt x="75" y="42"/>
                    <a:pt x="82" y="15"/>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8" name="Freeform 415">
              <a:extLst>
                <a:ext uri="{FF2B5EF4-FFF2-40B4-BE49-F238E27FC236}">
                  <a16:creationId xmlns:a16="http://schemas.microsoft.com/office/drawing/2014/main" xmlns="" id="{085D251E-86BD-4B01-8E12-A8CA47E6A5CE}"/>
                </a:ext>
              </a:extLst>
            </p:cNvPr>
            <p:cNvSpPr/>
            <p:nvPr/>
          </p:nvSpPr>
          <p:spPr bwMode="auto">
            <a:xfrm>
              <a:off x="13855" y="4636"/>
              <a:ext cx="32" cy="27"/>
            </a:xfrm>
            <a:custGeom>
              <a:avLst/>
              <a:gdLst>
                <a:gd name="T0" fmla="*/ 26 w 28"/>
                <a:gd name="T1" fmla="*/ 4 h 23"/>
                <a:gd name="T2" fmla="*/ 18 w 28"/>
                <a:gd name="T3" fmla="*/ 18 h 23"/>
                <a:gd name="T4" fmla="*/ 2 w 28"/>
                <a:gd name="T5" fmla="*/ 19 h 23"/>
                <a:gd name="T6" fmla="*/ 10 w 28"/>
                <a:gd name="T7" fmla="*/ 5 h 23"/>
                <a:gd name="T8" fmla="*/ 26 w 28"/>
                <a:gd name="T9" fmla="*/ 4 h 23"/>
              </a:gdLst>
              <a:ahLst/>
              <a:cxnLst>
                <a:cxn ang="0">
                  <a:pos x="T0" y="T1"/>
                </a:cxn>
                <a:cxn ang="0">
                  <a:pos x="T2" y="T3"/>
                </a:cxn>
                <a:cxn ang="0">
                  <a:pos x="T4" y="T5"/>
                </a:cxn>
                <a:cxn ang="0">
                  <a:pos x="T6" y="T7"/>
                </a:cxn>
                <a:cxn ang="0">
                  <a:pos x="T8" y="T9"/>
                </a:cxn>
              </a:cxnLst>
              <a:rect l="0" t="0" r="r" b="b"/>
              <a:pathLst>
                <a:path w="28" h="23">
                  <a:moveTo>
                    <a:pt x="26" y="4"/>
                  </a:moveTo>
                  <a:cubicBezTo>
                    <a:pt x="28" y="7"/>
                    <a:pt x="24" y="13"/>
                    <a:pt x="18" y="18"/>
                  </a:cubicBezTo>
                  <a:cubicBezTo>
                    <a:pt x="11" y="22"/>
                    <a:pt x="4" y="23"/>
                    <a:pt x="2" y="19"/>
                  </a:cubicBezTo>
                  <a:cubicBezTo>
                    <a:pt x="0" y="15"/>
                    <a:pt x="3" y="9"/>
                    <a:pt x="10" y="5"/>
                  </a:cubicBezTo>
                  <a:cubicBezTo>
                    <a:pt x="16" y="1"/>
                    <a:pt x="23" y="0"/>
                    <a:pt x="26" y="4"/>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9" name="Freeform 416">
              <a:extLst>
                <a:ext uri="{FF2B5EF4-FFF2-40B4-BE49-F238E27FC236}">
                  <a16:creationId xmlns:a16="http://schemas.microsoft.com/office/drawing/2014/main" xmlns="" id="{6EA4BB39-E7ED-4B73-B32D-A807042032BB}"/>
                </a:ext>
              </a:extLst>
            </p:cNvPr>
            <p:cNvSpPr/>
            <p:nvPr/>
          </p:nvSpPr>
          <p:spPr bwMode="auto">
            <a:xfrm>
              <a:off x="13843" y="4672"/>
              <a:ext cx="113" cy="106"/>
            </a:xfrm>
            <a:custGeom>
              <a:avLst/>
              <a:gdLst>
                <a:gd name="T0" fmla="*/ 25 w 97"/>
                <a:gd name="T1" fmla="*/ 70 h 91"/>
                <a:gd name="T2" fmla="*/ 0 w 97"/>
                <a:gd name="T3" fmla="*/ 57 h 91"/>
                <a:gd name="T4" fmla="*/ 33 w 97"/>
                <a:gd name="T5" fmla="*/ 89 h 91"/>
                <a:gd name="T6" fmla="*/ 97 w 97"/>
                <a:gd name="T7" fmla="*/ 14 h 91"/>
                <a:gd name="T8" fmla="*/ 96 w 97"/>
                <a:gd name="T9" fmla="*/ 0 h 91"/>
                <a:gd name="T10" fmla="*/ 25 w 97"/>
                <a:gd name="T11" fmla="*/ 70 h 91"/>
              </a:gdLst>
              <a:ahLst/>
              <a:cxnLst>
                <a:cxn ang="0">
                  <a:pos x="T0" y="T1"/>
                </a:cxn>
                <a:cxn ang="0">
                  <a:pos x="T2" y="T3"/>
                </a:cxn>
                <a:cxn ang="0">
                  <a:pos x="T4" y="T5"/>
                </a:cxn>
                <a:cxn ang="0">
                  <a:pos x="T6" y="T7"/>
                </a:cxn>
                <a:cxn ang="0">
                  <a:pos x="T8" y="T9"/>
                </a:cxn>
                <a:cxn ang="0">
                  <a:pos x="T10" y="T11"/>
                </a:cxn>
              </a:cxnLst>
              <a:rect l="0" t="0" r="r" b="b"/>
              <a:pathLst>
                <a:path w="97" h="91">
                  <a:moveTo>
                    <a:pt x="25" y="70"/>
                  </a:moveTo>
                  <a:cubicBezTo>
                    <a:pt x="18" y="70"/>
                    <a:pt x="7" y="65"/>
                    <a:pt x="0" y="57"/>
                  </a:cubicBezTo>
                  <a:cubicBezTo>
                    <a:pt x="14" y="81"/>
                    <a:pt x="24" y="88"/>
                    <a:pt x="33" y="89"/>
                  </a:cubicBezTo>
                  <a:cubicBezTo>
                    <a:pt x="53" y="91"/>
                    <a:pt x="93" y="45"/>
                    <a:pt x="97" y="14"/>
                  </a:cubicBezTo>
                  <a:cubicBezTo>
                    <a:pt x="97" y="9"/>
                    <a:pt x="97" y="4"/>
                    <a:pt x="96" y="0"/>
                  </a:cubicBezTo>
                  <a:cubicBezTo>
                    <a:pt x="91" y="39"/>
                    <a:pt x="61" y="69"/>
                    <a:pt x="25" y="70"/>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0" name="Freeform 417">
              <a:extLst>
                <a:ext uri="{FF2B5EF4-FFF2-40B4-BE49-F238E27FC236}">
                  <a16:creationId xmlns:a16="http://schemas.microsoft.com/office/drawing/2014/main" xmlns="" id="{33A9EDE6-4BDB-4202-B78D-97B79569C7A0}"/>
                </a:ext>
              </a:extLst>
            </p:cNvPr>
            <p:cNvSpPr/>
            <p:nvPr/>
          </p:nvSpPr>
          <p:spPr bwMode="auto">
            <a:xfrm>
              <a:off x="13868" y="4772"/>
              <a:ext cx="20" cy="18"/>
            </a:xfrm>
            <a:custGeom>
              <a:avLst/>
              <a:gdLst>
                <a:gd name="T0" fmla="*/ 1 w 18"/>
                <a:gd name="T1" fmla="*/ 13 h 16"/>
                <a:gd name="T2" fmla="*/ 11 w 18"/>
                <a:gd name="T3" fmla="*/ 1 h 16"/>
                <a:gd name="T4" fmla="*/ 17 w 18"/>
                <a:gd name="T5" fmla="*/ 16 h 16"/>
                <a:gd name="T6" fmla="*/ 1 w 18"/>
                <a:gd name="T7" fmla="*/ 13 h 16"/>
              </a:gdLst>
              <a:ahLst/>
              <a:cxnLst>
                <a:cxn ang="0">
                  <a:pos x="T0" y="T1"/>
                </a:cxn>
                <a:cxn ang="0">
                  <a:pos x="T2" y="T3"/>
                </a:cxn>
                <a:cxn ang="0">
                  <a:pos x="T4" y="T5"/>
                </a:cxn>
                <a:cxn ang="0">
                  <a:pos x="T6" y="T7"/>
                </a:cxn>
              </a:cxnLst>
              <a:rect l="0" t="0" r="r" b="b"/>
              <a:pathLst>
                <a:path w="18" h="16">
                  <a:moveTo>
                    <a:pt x="1" y="13"/>
                  </a:moveTo>
                  <a:cubicBezTo>
                    <a:pt x="0" y="12"/>
                    <a:pt x="7" y="0"/>
                    <a:pt x="11" y="1"/>
                  </a:cubicBezTo>
                  <a:cubicBezTo>
                    <a:pt x="15" y="2"/>
                    <a:pt x="18" y="15"/>
                    <a:pt x="17" y="16"/>
                  </a:cubicBezTo>
                  <a:lnTo>
                    <a:pt x="1" y="13"/>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1" name="Freeform 418">
              <a:extLst>
                <a:ext uri="{FF2B5EF4-FFF2-40B4-BE49-F238E27FC236}">
                  <a16:creationId xmlns:a16="http://schemas.microsoft.com/office/drawing/2014/main" xmlns="" id="{1B52479F-386F-4446-9D7D-8BC9134EC428}"/>
                </a:ext>
              </a:extLst>
            </p:cNvPr>
            <p:cNvSpPr/>
            <p:nvPr/>
          </p:nvSpPr>
          <p:spPr bwMode="auto">
            <a:xfrm>
              <a:off x="14276" y="3261"/>
              <a:ext cx="114" cy="514"/>
            </a:xfrm>
            <a:custGeom>
              <a:avLst/>
              <a:gdLst>
                <a:gd name="T0" fmla="*/ 2 w 98"/>
                <a:gd name="T1" fmla="*/ 442 h 442"/>
                <a:gd name="T2" fmla="*/ 1 w 98"/>
                <a:gd name="T3" fmla="*/ 442 h 442"/>
                <a:gd name="T4" fmla="*/ 0 w 98"/>
                <a:gd name="T5" fmla="*/ 441 h 442"/>
                <a:gd name="T6" fmla="*/ 63 w 98"/>
                <a:gd name="T7" fmla="*/ 207 h 442"/>
                <a:gd name="T8" fmla="*/ 92 w 98"/>
                <a:gd name="T9" fmla="*/ 2 h 442"/>
                <a:gd name="T10" fmla="*/ 93 w 98"/>
                <a:gd name="T11" fmla="*/ 0 h 442"/>
                <a:gd name="T12" fmla="*/ 93 w 98"/>
                <a:gd name="T13" fmla="*/ 0 h 442"/>
                <a:gd name="T14" fmla="*/ 95 w 98"/>
                <a:gd name="T15" fmla="*/ 1 h 442"/>
                <a:gd name="T16" fmla="*/ 65 w 98"/>
                <a:gd name="T17" fmla="*/ 208 h 442"/>
                <a:gd name="T18" fmla="*/ 3 w 98"/>
                <a:gd name="T19" fmla="*/ 441 h 442"/>
                <a:gd name="T20" fmla="*/ 2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2" y="442"/>
                  </a:moveTo>
                  <a:cubicBezTo>
                    <a:pt x="1" y="442"/>
                    <a:pt x="1" y="442"/>
                    <a:pt x="1" y="442"/>
                  </a:cubicBezTo>
                  <a:cubicBezTo>
                    <a:pt x="0" y="441"/>
                    <a:pt x="0" y="441"/>
                    <a:pt x="0" y="441"/>
                  </a:cubicBezTo>
                  <a:cubicBezTo>
                    <a:pt x="1" y="439"/>
                    <a:pt x="30" y="310"/>
                    <a:pt x="63" y="207"/>
                  </a:cubicBezTo>
                  <a:cubicBezTo>
                    <a:pt x="96" y="102"/>
                    <a:pt x="92" y="3"/>
                    <a:pt x="92" y="2"/>
                  </a:cubicBezTo>
                  <a:cubicBezTo>
                    <a:pt x="93" y="0"/>
                    <a:pt x="93" y="0"/>
                    <a:pt x="93" y="0"/>
                  </a:cubicBezTo>
                  <a:cubicBezTo>
                    <a:pt x="93" y="0"/>
                    <a:pt x="93" y="0"/>
                    <a:pt x="93" y="0"/>
                  </a:cubicBezTo>
                  <a:cubicBezTo>
                    <a:pt x="95" y="1"/>
                    <a:pt x="95" y="1"/>
                    <a:pt x="95" y="1"/>
                  </a:cubicBezTo>
                  <a:cubicBezTo>
                    <a:pt x="95" y="2"/>
                    <a:pt x="98" y="102"/>
                    <a:pt x="65" y="208"/>
                  </a:cubicBezTo>
                  <a:cubicBezTo>
                    <a:pt x="33" y="310"/>
                    <a:pt x="3" y="440"/>
                    <a:pt x="3" y="441"/>
                  </a:cubicBezTo>
                  <a:lnTo>
                    <a:pt x="2"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2" name="Freeform 419">
              <a:extLst>
                <a:ext uri="{FF2B5EF4-FFF2-40B4-BE49-F238E27FC236}">
                  <a16:creationId xmlns:a16="http://schemas.microsoft.com/office/drawing/2014/main" xmlns="" id="{22B7968C-E3DA-428E-9A2A-760632E0A930}"/>
                </a:ext>
              </a:extLst>
            </p:cNvPr>
            <p:cNvSpPr/>
            <p:nvPr/>
          </p:nvSpPr>
          <p:spPr bwMode="auto">
            <a:xfrm>
              <a:off x="14331" y="3144"/>
              <a:ext cx="99" cy="122"/>
            </a:xfrm>
            <a:custGeom>
              <a:avLst/>
              <a:gdLst>
                <a:gd name="T0" fmla="*/ 85 w 86"/>
                <a:gd name="T1" fmla="*/ 40 h 105"/>
                <a:gd name="T2" fmla="*/ 47 w 86"/>
                <a:gd name="T3" fmla="*/ 104 h 105"/>
                <a:gd name="T4" fmla="*/ 1 w 86"/>
                <a:gd name="T5" fmla="*/ 46 h 105"/>
                <a:gd name="T6" fmla="*/ 40 w 86"/>
                <a:gd name="T7" fmla="*/ 1 h 105"/>
                <a:gd name="T8" fmla="*/ 85 w 86"/>
                <a:gd name="T9" fmla="*/ 40 h 105"/>
              </a:gdLst>
              <a:ahLst/>
              <a:cxnLst>
                <a:cxn ang="0">
                  <a:pos x="T0" y="T1"/>
                </a:cxn>
                <a:cxn ang="0">
                  <a:pos x="T2" y="T3"/>
                </a:cxn>
                <a:cxn ang="0">
                  <a:pos x="T4" y="T5"/>
                </a:cxn>
                <a:cxn ang="0">
                  <a:pos x="T6" y="T7"/>
                </a:cxn>
                <a:cxn ang="0">
                  <a:pos x="T8" y="T9"/>
                </a:cxn>
              </a:cxnLst>
              <a:rect l="0" t="0" r="r" b="b"/>
              <a:pathLst>
                <a:path w="86" h="105">
                  <a:moveTo>
                    <a:pt x="85" y="40"/>
                  </a:moveTo>
                  <a:cubicBezTo>
                    <a:pt x="86" y="63"/>
                    <a:pt x="62" y="103"/>
                    <a:pt x="47" y="104"/>
                  </a:cubicBezTo>
                  <a:cubicBezTo>
                    <a:pt x="30" y="105"/>
                    <a:pt x="3" y="69"/>
                    <a:pt x="1" y="46"/>
                  </a:cubicBezTo>
                  <a:cubicBezTo>
                    <a:pt x="0" y="23"/>
                    <a:pt x="17" y="3"/>
                    <a:pt x="40" y="1"/>
                  </a:cubicBezTo>
                  <a:cubicBezTo>
                    <a:pt x="63" y="0"/>
                    <a:pt x="83" y="17"/>
                    <a:pt x="85" y="40"/>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3" name="Freeform 420">
              <a:extLst>
                <a:ext uri="{FF2B5EF4-FFF2-40B4-BE49-F238E27FC236}">
                  <a16:creationId xmlns:a16="http://schemas.microsoft.com/office/drawing/2014/main" xmlns="" id="{AD64EE2E-94D7-4E90-8B70-B0A90CE2A817}"/>
                </a:ext>
              </a:extLst>
            </p:cNvPr>
            <p:cNvSpPr/>
            <p:nvPr/>
          </p:nvSpPr>
          <p:spPr bwMode="auto">
            <a:xfrm>
              <a:off x="14335" y="3151"/>
              <a:ext cx="68" cy="58"/>
            </a:xfrm>
            <a:custGeom>
              <a:avLst/>
              <a:gdLst>
                <a:gd name="T0" fmla="*/ 58 w 58"/>
                <a:gd name="T1" fmla="*/ 6 h 50"/>
                <a:gd name="T2" fmla="*/ 37 w 58"/>
                <a:gd name="T3" fmla="*/ 1 h 50"/>
                <a:gd name="T4" fmla="*/ 2 w 58"/>
                <a:gd name="T5" fmla="*/ 40 h 50"/>
                <a:gd name="T6" fmla="*/ 3 w 58"/>
                <a:gd name="T7" fmla="*/ 49 h 50"/>
                <a:gd name="T8" fmla="*/ 19 w 58"/>
                <a:gd name="T9" fmla="*/ 49 h 50"/>
                <a:gd name="T10" fmla="*/ 58 w 58"/>
                <a:gd name="T11" fmla="*/ 6 h 50"/>
              </a:gdLst>
              <a:ahLst/>
              <a:cxnLst>
                <a:cxn ang="0">
                  <a:pos x="T0" y="T1"/>
                </a:cxn>
                <a:cxn ang="0">
                  <a:pos x="T2" y="T3"/>
                </a:cxn>
                <a:cxn ang="0">
                  <a:pos x="T4" y="T5"/>
                </a:cxn>
                <a:cxn ang="0">
                  <a:pos x="T6" y="T7"/>
                </a:cxn>
                <a:cxn ang="0">
                  <a:pos x="T8" y="T9"/>
                </a:cxn>
                <a:cxn ang="0">
                  <a:pos x="T10" y="T11"/>
                </a:cxn>
              </a:cxnLst>
              <a:rect l="0" t="0" r="r" b="b"/>
              <a:pathLst>
                <a:path w="58" h="50">
                  <a:moveTo>
                    <a:pt x="58" y="6"/>
                  </a:moveTo>
                  <a:cubicBezTo>
                    <a:pt x="52" y="2"/>
                    <a:pt x="44" y="0"/>
                    <a:pt x="37" y="1"/>
                  </a:cubicBezTo>
                  <a:cubicBezTo>
                    <a:pt x="16" y="2"/>
                    <a:pt x="0" y="20"/>
                    <a:pt x="2" y="40"/>
                  </a:cubicBezTo>
                  <a:cubicBezTo>
                    <a:pt x="2" y="43"/>
                    <a:pt x="2" y="46"/>
                    <a:pt x="3" y="49"/>
                  </a:cubicBezTo>
                  <a:cubicBezTo>
                    <a:pt x="9" y="50"/>
                    <a:pt x="14" y="50"/>
                    <a:pt x="19" y="49"/>
                  </a:cubicBezTo>
                  <a:cubicBezTo>
                    <a:pt x="41" y="45"/>
                    <a:pt x="56" y="27"/>
                    <a:pt x="58"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4" name="Freeform 421">
              <a:extLst>
                <a:ext uri="{FF2B5EF4-FFF2-40B4-BE49-F238E27FC236}">
                  <a16:creationId xmlns:a16="http://schemas.microsoft.com/office/drawing/2014/main" xmlns="" id="{BD2C7521-0536-4D50-91A7-4DF656CC1565}"/>
                </a:ext>
              </a:extLst>
            </p:cNvPr>
            <p:cNvSpPr/>
            <p:nvPr/>
          </p:nvSpPr>
          <p:spPr bwMode="auto">
            <a:xfrm>
              <a:off x="14350" y="3161"/>
              <a:ext cx="22" cy="23"/>
            </a:xfrm>
            <a:custGeom>
              <a:avLst/>
              <a:gdLst>
                <a:gd name="T0" fmla="*/ 17 w 19"/>
                <a:gd name="T1" fmla="*/ 2 h 19"/>
                <a:gd name="T2" fmla="*/ 13 w 19"/>
                <a:gd name="T3" fmla="*/ 14 h 19"/>
                <a:gd name="T4" fmla="*/ 2 w 19"/>
                <a:gd name="T5" fmla="*/ 17 h 19"/>
                <a:gd name="T6" fmla="*/ 6 w 19"/>
                <a:gd name="T7" fmla="*/ 5 h 19"/>
                <a:gd name="T8" fmla="*/ 17 w 19"/>
                <a:gd name="T9" fmla="*/ 2 h 19"/>
              </a:gdLst>
              <a:ahLst/>
              <a:cxnLst>
                <a:cxn ang="0">
                  <a:pos x="T0" y="T1"/>
                </a:cxn>
                <a:cxn ang="0">
                  <a:pos x="T2" y="T3"/>
                </a:cxn>
                <a:cxn ang="0">
                  <a:pos x="T4" y="T5"/>
                </a:cxn>
                <a:cxn ang="0">
                  <a:pos x="T6" y="T7"/>
                </a:cxn>
                <a:cxn ang="0">
                  <a:pos x="T8" y="T9"/>
                </a:cxn>
              </a:cxnLst>
              <a:rect l="0" t="0" r="r" b="b"/>
              <a:pathLst>
                <a:path w="19" h="19">
                  <a:moveTo>
                    <a:pt x="17" y="2"/>
                  </a:moveTo>
                  <a:cubicBezTo>
                    <a:pt x="19" y="5"/>
                    <a:pt x="18" y="10"/>
                    <a:pt x="13" y="14"/>
                  </a:cubicBezTo>
                  <a:cubicBezTo>
                    <a:pt x="9" y="18"/>
                    <a:pt x="4" y="19"/>
                    <a:pt x="2" y="17"/>
                  </a:cubicBezTo>
                  <a:cubicBezTo>
                    <a:pt x="0" y="14"/>
                    <a:pt x="1" y="9"/>
                    <a:pt x="6" y="5"/>
                  </a:cubicBezTo>
                  <a:cubicBezTo>
                    <a:pt x="10" y="1"/>
                    <a:pt x="15" y="0"/>
                    <a:pt x="17"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5" name="Freeform 422">
              <a:extLst>
                <a:ext uri="{FF2B5EF4-FFF2-40B4-BE49-F238E27FC236}">
                  <a16:creationId xmlns:a16="http://schemas.microsoft.com/office/drawing/2014/main" xmlns="" id="{4A299B3F-2739-4038-AAD1-AD0332926FB8}"/>
                </a:ext>
              </a:extLst>
            </p:cNvPr>
            <p:cNvSpPr/>
            <p:nvPr/>
          </p:nvSpPr>
          <p:spPr bwMode="auto">
            <a:xfrm>
              <a:off x="14353" y="3179"/>
              <a:ext cx="77" cy="86"/>
            </a:xfrm>
            <a:custGeom>
              <a:avLst/>
              <a:gdLst>
                <a:gd name="T0" fmla="*/ 20 w 67"/>
                <a:gd name="T1" fmla="*/ 61 h 74"/>
                <a:gd name="T2" fmla="*/ 0 w 67"/>
                <a:gd name="T3" fmla="*/ 54 h 74"/>
                <a:gd name="T4" fmla="*/ 28 w 67"/>
                <a:gd name="T5" fmla="*/ 74 h 74"/>
                <a:gd name="T6" fmla="*/ 66 w 67"/>
                <a:gd name="T7" fmla="*/ 10 h 74"/>
                <a:gd name="T8" fmla="*/ 64 w 67"/>
                <a:gd name="T9" fmla="*/ 0 h 74"/>
                <a:gd name="T10" fmla="*/ 20 w 67"/>
                <a:gd name="T11" fmla="*/ 61 h 74"/>
              </a:gdLst>
              <a:ahLst/>
              <a:cxnLst>
                <a:cxn ang="0">
                  <a:pos x="T0" y="T1"/>
                </a:cxn>
                <a:cxn ang="0">
                  <a:pos x="T2" y="T3"/>
                </a:cxn>
                <a:cxn ang="0">
                  <a:pos x="T4" y="T5"/>
                </a:cxn>
                <a:cxn ang="0">
                  <a:pos x="T6" y="T7"/>
                </a:cxn>
                <a:cxn ang="0">
                  <a:pos x="T8" y="T9"/>
                </a:cxn>
                <a:cxn ang="0">
                  <a:pos x="T10" y="T11"/>
                </a:cxn>
              </a:cxnLst>
              <a:rect l="0" t="0" r="r" b="b"/>
              <a:pathLst>
                <a:path w="67" h="74">
                  <a:moveTo>
                    <a:pt x="20" y="61"/>
                  </a:moveTo>
                  <a:cubicBezTo>
                    <a:pt x="15" y="62"/>
                    <a:pt x="6" y="60"/>
                    <a:pt x="0" y="54"/>
                  </a:cubicBezTo>
                  <a:cubicBezTo>
                    <a:pt x="13" y="70"/>
                    <a:pt x="21" y="74"/>
                    <a:pt x="28" y="74"/>
                  </a:cubicBezTo>
                  <a:cubicBezTo>
                    <a:pt x="43" y="73"/>
                    <a:pt x="67" y="33"/>
                    <a:pt x="66" y="10"/>
                  </a:cubicBezTo>
                  <a:cubicBezTo>
                    <a:pt x="66" y="6"/>
                    <a:pt x="65" y="3"/>
                    <a:pt x="64" y="0"/>
                  </a:cubicBezTo>
                  <a:cubicBezTo>
                    <a:pt x="65" y="29"/>
                    <a:pt x="47" y="55"/>
                    <a:pt x="20" y="61"/>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6" name="Freeform 423">
              <a:extLst>
                <a:ext uri="{FF2B5EF4-FFF2-40B4-BE49-F238E27FC236}">
                  <a16:creationId xmlns:a16="http://schemas.microsoft.com/office/drawing/2014/main" xmlns="" id="{AB8A9027-42E4-4723-82F8-223B9F4C32F1}"/>
                </a:ext>
              </a:extLst>
            </p:cNvPr>
            <p:cNvSpPr/>
            <p:nvPr/>
          </p:nvSpPr>
          <p:spPr bwMode="auto">
            <a:xfrm>
              <a:off x="14377" y="3263"/>
              <a:ext cx="15" cy="12"/>
            </a:xfrm>
            <a:custGeom>
              <a:avLst/>
              <a:gdLst>
                <a:gd name="T0" fmla="*/ 1 w 13"/>
                <a:gd name="T1" fmla="*/ 11 h 11"/>
                <a:gd name="T2" fmla="*/ 6 w 13"/>
                <a:gd name="T3" fmla="*/ 1 h 11"/>
                <a:gd name="T4" fmla="*/ 13 w 13"/>
                <a:gd name="T5" fmla="*/ 11 h 11"/>
                <a:gd name="T6" fmla="*/ 1 w 13"/>
                <a:gd name="T7" fmla="*/ 11 h 11"/>
              </a:gdLst>
              <a:ahLst/>
              <a:cxnLst>
                <a:cxn ang="0">
                  <a:pos x="T0" y="T1"/>
                </a:cxn>
                <a:cxn ang="0">
                  <a:pos x="T2" y="T3"/>
                </a:cxn>
                <a:cxn ang="0">
                  <a:pos x="T4" y="T5"/>
                </a:cxn>
                <a:cxn ang="0">
                  <a:pos x="T6" y="T7"/>
                </a:cxn>
              </a:cxnLst>
              <a:rect l="0" t="0" r="r" b="b"/>
              <a:pathLst>
                <a:path w="13" h="11">
                  <a:moveTo>
                    <a:pt x="1" y="11"/>
                  </a:moveTo>
                  <a:cubicBezTo>
                    <a:pt x="0" y="10"/>
                    <a:pt x="3" y="1"/>
                    <a:pt x="6" y="1"/>
                  </a:cubicBezTo>
                  <a:cubicBezTo>
                    <a:pt x="9" y="0"/>
                    <a:pt x="13" y="10"/>
                    <a:pt x="13" y="11"/>
                  </a:cubicBezTo>
                  <a:lnTo>
                    <a:pt x="1"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7" name="Freeform 424">
              <a:extLst>
                <a:ext uri="{FF2B5EF4-FFF2-40B4-BE49-F238E27FC236}">
                  <a16:creationId xmlns:a16="http://schemas.microsoft.com/office/drawing/2014/main" xmlns="" id="{86721202-8082-4C69-B944-9D3D920321E0}"/>
                </a:ext>
              </a:extLst>
            </p:cNvPr>
            <p:cNvSpPr/>
            <p:nvPr/>
          </p:nvSpPr>
          <p:spPr bwMode="auto">
            <a:xfrm>
              <a:off x="14375" y="3131"/>
              <a:ext cx="113" cy="514"/>
            </a:xfrm>
            <a:custGeom>
              <a:avLst/>
              <a:gdLst>
                <a:gd name="T0" fmla="*/ 1 w 98"/>
                <a:gd name="T1" fmla="*/ 442 h 442"/>
                <a:gd name="T2" fmla="*/ 1 w 98"/>
                <a:gd name="T3" fmla="*/ 442 h 442"/>
                <a:gd name="T4" fmla="*/ 0 w 98"/>
                <a:gd name="T5" fmla="*/ 440 h 442"/>
                <a:gd name="T6" fmla="*/ 62 w 98"/>
                <a:gd name="T7" fmla="*/ 207 h 442"/>
                <a:gd name="T8" fmla="*/ 92 w 98"/>
                <a:gd name="T9" fmla="*/ 1 h 442"/>
                <a:gd name="T10" fmla="*/ 93 w 98"/>
                <a:gd name="T11" fmla="*/ 0 h 442"/>
                <a:gd name="T12" fmla="*/ 93 w 98"/>
                <a:gd name="T13" fmla="*/ 0 h 442"/>
                <a:gd name="T14" fmla="*/ 94 w 98"/>
                <a:gd name="T15" fmla="*/ 1 h 442"/>
                <a:gd name="T16" fmla="*/ 64 w 98"/>
                <a:gd name="T17" fmla="*/ 208 h 442"/>
                <a:gd name="T18" fmla="*/ 2 w 98"/>
                <a:gd name="T19" fmla="*/ 441 h 442"/>
                <a:gd name="T20" fmla="*/ 1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1" y="442"/>
                  </a:moveTo>
                  <a:cubicBezTo>
                    <a:pt x="1" y="442"/>
                    <a:pt x="1" y="442"/>
                    <a:pt x="1" y="442"/>
                  </a:cubicBezTo>
                  <a:cubicBezTo>
                    <a:pt x="0" y="440"/>
                    <a:pt x="0" y="440"/>
                    <a:pt x="0" y="440"/>
                  </a:cubicBezTo>
                  <a:cubicBezTo>
                    <a:pt x="0" y="439"/>
                    <a:pt x="30" y="309"/>
                    <a:pt x="62" y="207"/>
                  </a:cubicBezTo>
                  <a:cubicBezTo>
                    <a:pt x="95" y="101"/>
                    <a:pt x="92" y="2"/>
                    <a:pt x="92" y="1"/>
                  </a:cubicBezTo>
                  <a:cubicBezTo>
                    <a:pt x="93" y="0"/>
                    <a:pt x="93" y="0"/>
                    <a:pt x="93" y="0"/>
                  </a:cubicBezTo>
                  <a:cubicBezTo>
                    <a:pt x="93" y="0"/>
                    <a:pt x="93" y="0"/>
                    <a:pt x="93" y="0"/>
                  </a:cubicBezTo>
                  <a:cubicBezTo>
                    <a:pt x="94" y="1"/>
                    <a:pt x="94" y="1"/>
                    <a:pt x="94" y="1"/>
                  </a:cubicBezTo>
                  <a:cubicBezTo>
                    <a:pt x="94" y="2"/>
                    <a:pt x="98" y="101"/>
                    <a:pt x="64" y="208"/>
                  </a:cubicBezTo>
                  <a:cubicBezTo>
                    <a:pt x="32" y="310"/>
                    <a:pt x="3" y="439"/>
                    <a:pt x="2" y="441"/>
                  </a:cubicBezTo>
                  <a:lnTo>
                    <a:pt x="1"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8" name="Freeform 425">
              <a:extLst>
                <a:ext uri="{FF2B5EF4-FFF2-40B4-BE49-F238E27FC236}">
                  <a16:creationId xmlns:a16="http://schemas.microsoft.com/office/drawing/2014/main" xmlns="" id="{F075A34B-C69C-434B-90CF-6949D06537BF}"/>
                </a:ext>
              </a:extLst>
            </p:cNvPr>
            <p:cNvSpPr/>
            <p:nvPr/>
          </p:nvSpPr>
          <p:spPr bwMode="auto">
            <a:xfrm>
              <a:off x="14428" y="3013"/>
              <a:ext cx="101" cy="122"/>
            </a:xfrm>
            <a:custGeom>
              <a:avLst/>
              <a:gdLst>
                <a:gd name="T0" fmla="*/ 85 w 87"/>
                <a:gd name="T1" fmla="*/ 41 h 105"/>
                <a:gd name="T2" fmla="*/ 47 w 87"/>
                <a:gd name="T3" fmla="*/ 104 h 105"/>
                <a:gd name="T4" fmla="*/ 2 w 87"/>
                <a:gd name="T5" fmla="*/ 46 h 105"/>
                <a:gd name="T6" fmla="*/ 41 w 87"/>
                <a:gd name="T7" fmla="*/ 2 h 105"/>
                <a:gd name="T8" fmla="*/ 85 w 87"/>
                <a:gd name="T9" fmla="*/ 41 h 105"/>
              </a:gdLst>
              <a:ahLst/>
              <a:cxnLst>
                <a:cxn ang="0">
                  <a:pos x="T0" y="T1"/>
                </a:cxn>
                <a:cxn ang="0">
                  <a:pos x="T2" y="T3"/>
                </a:cxn>
                <a:cxn ang="0">
                  <a:pos x="T4" y="T5"/>
                </a:cxn>
                <a:cxn ang="0">
                  <a:pos x="T6" y="T7"/>
                </a:cxn>
                <a:cxn ang="0">
                  <a:pos x="T8" y="T9"/>
                </a:cxn>
              </a:cxnLst>
              <a:rect l="0" t="0" r="r" b="b"/>
              <a:pathLst>
                <a:path w="87" h="105">
                  <a:moveTo>
                    <a:pt x="85" y="41"/>
                  </a:moveTo>
                  <a:cubicBezTo>
                    <a:pt x="87" y="64"/>
                    <a:pt x="63" y="103"/>
                    <a:pt x="47" y="104"/>
                  </a:cubicBezTo>
                  <a:cubicBezTo>
                    <a:pt x="30" y="105"/>
                    <a:pt x="3" y="69"/>
                    <a:pt x="2" y="46"/>
                  </a:cubicBezTo>
                  <a:cubicBezTo>
                    <a:pt x="0" y="23"/>
                    <a:pt x="17" y="3"/>
                    <a:pt x="41" y="2"/>
                  </a:cubicBezTo>
                  <a:cubicBezTo>
                    <a:pt x="64" y="0"/>
                    <a:pt x="84" y="17"/>
                    <a:pt x="85" y="41"/>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9" name="Freeform 426">
              <a:extLst>
                <a:ext uri="{FF2B5EF4-FFF2-40B4-BE49-F238E27FC236}">
                  <a16:creationId xmlns:a16="http://schemas.microsoft.com/office/drawing/2014/main" xmlns="" id="{8F7DF4B5-1125-473C-84F8-C66BD923368B}"/>
                </a:ext>
              </a:extLst>
            </p:cNvPr>
            <p:cNvSpPr/>
            <p:nvPr/>
          </p:nvSpPr>
          <p:spPr bwMode="auto">
            <a:xfrm>
              <a:off x="14434" y="3021"/>
              <a:ext cx="66" cy="57"/>
            </a:xfrm>
            <a:custGeom>
              <a:avLst/>
              <a:gdLst>
                <a:gd name="T0" fmla="*/ 57 w 57"/>
                <a:gd name="T1" fmla="*/ 5 h 49"/>
                <a:gd name="T2" fmla="*/ 36 w 57"/>
                <a:gd name="T3" fmla="*/ 0 h 49"/>
                <a:gd name="T4" fmla="*/ 1 w 57"/>
                <a:gd name="T5" fmla="*/ 40 h 49"/>
                <a:gd name="T6" fmla="*/ 3 w 57"/>
                <a:gd name="T7" fmla="*/ 49 h 49"/>
                <a:gd name="T8" fmla="*/ 19 w 57"/>
                <a:gd name="T9" fmla="*/ 48 h 49"/>
                <a:gd name="T10" fmla="*/ 57 w 57"/>
                <a:gd name="T11" fmla="*/ 5 h 49"/>
              </a:gdLst>
              <a:ahLst/>
              <a:cxnLst>
                <a:cxn ang="0">
                  <a:pos x="T0" y="T1"/>
                </a:cxn>
                <a:cxn ang="0">
                  <a:pos x="T2" y="T3"/>
                </a:cxn>
                <a:cxn ang="0">
                  <a:pos x="T4" y="T5"/>
                </a:cxn>
                <a:cxn ang="0">
                  <a:pos x="T6" y="T7"/>
                </a:cxn>
                <a:cxn ang="0">
                  <a:pos x="T8" y="T9"/>
                </a:cxn>
                <a:cxn ang="0">
                  <a:pos x="T10" y="T11"/>
                </a:cxn>
              </a:cxnLst>
              <a:rect l="0" t="0" r="r" b="b"/>
              <a:pathLst>
                <a:path w="57" h="49">
                  <a:moveTo>
                    <a:pt x="57" y="5"/>
                  </a:moveTo>
                  <a:cubicBezTo>
                    <a:pt x="51" y="1"/>
                    <a:pt x="44" y="0"/>
                    <a:pt x="36" y="0"/>
                  </a:cubicBezTo>
                  <a:cubicBezTo>
                    <a:pt x="15" y="1"/>
                    <a:pt x="0" y="19"/>
                    <a:pt x="1" y="40"/>
                  </a:cubicBezTo>
                  <a:cubicBezTo>
                    <a:pt x="1" y="43"/>
                    <a:pt x="2" y="46"/>
                    <a:pt x="3" y="49"/>
                  </a:cubicBezTo>
                  <a:cubicBezTo>
                    <a:pt x="8" y="49"/>
                    <a:pt x="13" y="49"/>
                    <a:pt x="19" y="48"/>
                  </a:cubicBezTo>
                  <a:cubicBezTo>
                    <a:pt x="40" y="44"/>
                    <a:pt x="56" y="26"/>
                    <a:pt x="57" y="5"/>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0" name="Freeform 427">
              <a:extLst>
                <a:ext uri="{FF2B5EF4-FFF2-40B4-BE49-F238E27FC236}">
                  <a16:creationId xmlns:a16="http://schemas.microsoft.com/office/drawing/2014/main" xmlns="" id="{7825426B-8B04-4B9C-B5D8-8BA5B1F3CAB1}"/>
                </a:ext>
              </a:extLst>
            </p:cNvPr>
            <p:cNvSpPr/>
            <p:nvPr/>
          </p:nvSpPr>
          <p:spPr bwMode="auto">
            <a:xfrm>
              <a:off x="14448" y="3030"/>
              <a:ext cx="23" cy="22"/>
            </a:xfrm>
            <a:custGeom>
              <a:avLst/>
              <a:gdLst>
                <a:gd name="T0" fmla="*/ 18 w 20"/>
                <a:gd name="T1" fmla="*/ 3 h 19"/>
                <a:gd name="T2" fmla="*/ 14 w 20"/>
                <a:gd name="T3" fmla="*/ 14 h 19"/>
                <a:gd name="T4" fmla="*/ 2 w 20"/>
                <a:gd name="T5" fmla="*/ 17 h 19"/>
                <a:gd name="T6" fmla="*/ 6 w 20"/>
                <a:gd name="T7" fmla="*/ 6 h 19"/>
                <a:gd name="T8" fmla="*/ 18 w 20"/>
                <a:gd name="T9" fmla="*/ 3 h 19"/>
              </a:gdLst>
              <a:ahLst/>
              <a:cxnLst>
                <a:cxn ang="0">
                  <a:pos x="T0" y="T1"/>
                </a:cxn>
                <a:cxn ang="0">
                  <a:pos x="T2" y="T3"/>
                </a:cxn>
                <a:cxn ang="0">
                  <a:pos x="T4" y="T5"/>
                </a:cxn>
                <a:cxn ang="0">
                  <a:pos x="T6" y="T7"/>
                </a:cxn>
                <a:cxn ang="0">
                  <a:pos x="T8" y="T9"/>
                </a:cxn>
              </a:cxnLst>
              <a:rect l="0" t="0" r="r" b="b"/>
              <a:pathLst>
                <a:path w="20" h="19">
                  <a:moveTo>
                    <a:pt x="18" y="3"/>
                  </a:moveTo>
                  <a:cubicBezTo>
                    <a:pt x="20" y="5"/>
                    <a:pt x="18" y="10"/>
                    <a:pt x="14" y="14"/>
                  </a:cubicBezTo>
                  <a:cubicBezTo>
                    <a:pt x="9" y="18"/>
                    <a:pt x="4" y="19"/>
                    <a:pt x="2" y="17"/>
                  </a:cubicBezTo>
                  <a:cubicBezTo>
                    <a:pt x="0" y="15"/>
                    <a:pt x="2" y="10"/>
                    <a:pt x="6" y="6"/>
                  </a:cubicBezTo>
                  <a:cubicBezTo>
                    <a:pt x="10" y="2"/>
                    <a:pt x="15" y="0"/>
                    <a:pt x="18"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1" name="Freeform 428">
              <a:extLst>
                <a:ext uri="{FF2B5EF4-FFF2-40B4-BE49-F238E27FC236}">
                  <a16:creationId xmlns:a16="http://schemas.microsoft.com/office/drawing/2014/main" xmlns="" id="{9CE9D327-3568-446F-81C2-E69352B80B8B}"/>
                </a:ext>
              </a:extLst>
            </p:cNvPr>
            <p:cNvSpPr/>
            <p:nvPr/>
          </p:nvSpPr>
          <p:spPr bwMode="auto">
            <a:xfrm>
              <a:off x="14450" y="3048"/>
              <a:ext cx="79" cy="87"/>
            </a:xfrm>
            <a:custGeom>
              <a:avLst/>
              <a:gdLst>
                <a:gd name="T0" fmla="*/ 20 w 68"/>
                <a:gd name="T1" fmla="*/ 61 h 75"/>
                <a:gd name="T2" fmla="*/ 0 w 68"/>
                <a:gd name="T3" fmla="*/ 55 h 75"/>
                <a:gd name="T4" fmla="*/ 28 w 68"/>
                <a:gd name="T5" fmla="*/ 74 h 75"/>
                <a:gd name="T6" fmla="*/ 66 w 68"/>
                <a:gd name="T7" fmla="*/ 11 h 75"/>
                <a:gd name="T8" fmla="*/ 64 w 68"/>
                <a:gd name="T9" fmla="*/ 0 h 75"/>
                <a:gd name="T10" fmla="*/ 20 w 68"/>
                <a:gd name="T11" fmla="*/ 61 h 75"/>
              </a:gdLst>
              <a:ahLst/>
              <a:cxnLst>
                <a:cxn ang="0">
                  <a:pos x="T0" y="T1"/>
                </a:cxn>
                <a:cxn ang="0">
                  <a:pos x="T2" y="T3"/>
                </a:cxn>
                <a:cxn ang="0">
                  <a:pos x="T4" y="T5"/>
                </a:cxn>
                <a:cxn ang="0">
                  <a:pos x="T6" y="T7"/>
                </a:cxn>
                <a:cxn ang="0">
                  <a:pos x="T8" y="T9"/>
                </a:cxn>
                <a:cxn ang="0">
                  <a:pos x="T10" y="T11"/>
                </a:cxn>
              </a:cxnLst>
              <a:rect l="0" t="0" r="r" b="b"/>
              <a:pathLst>
                <a:path w="68" h="75">
                  <a:moveTo>
                    <a:pt x="20" y="61"/>
                  </a:moveTo>
                  <a:cubicBezTo>
                    <a:pt x="15" y="62"/>
                    <a:pt x="6" y="60"/>
                    <a:pt x="0" y="55"/>
                  </a:cubicBezTo>
                  <a:cubicBezTo>
                    <a:pt x="13" y="71"/>
                    <a:pt x="22" y="75"/>
                    <a:pt x="28" y="74"/>
                  </a:cubicBezTo>
                  <a:cubicBezTo>
                    <a:pt x="44" y="73"/>
                    <a:pt x="68" y="34"/>
                    <a:pt x="66" y="11"/>
                  </a:cubicBezTo>
                  <a:cubicBezTo>
                    <a:pt x="66" y="7"/>
                    <a:pt x="65" y="3"/>
                    <a:pt x="64" y="0"/>
                  </a:cubicBezTo>
                  <a:cubicBezTo>
                    <a:pt x="65" y="30"/>
                    <a:pt x="47" y="56"/>
                    <a:pt x="20" y="61"/>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2" name="Freeform 429">
              <a:extLst>
                <a:ext uri="{FF2B5EF4-FFF2-40B4-BE49-F238E27FC236}">
                  <a16:creationId xmlns:a16="http://schemas.microsoft.com/office/drawing/2014/main" xmlns="" id="{2263F813-848E-40DB-812E-07F256A00BC1}"/>
                </a:ext>
              </a:extLst>
            </p:cNvPr>
            <p:cNvSpPr/>
            <p:nvPr/>
          </p:nvSpPr>
          <p:spPr bwMode="auto">
            <a:xfrm>
              <a:off x="14475" y="3132"/>
              <a:ext cx="16" cy="12"/>
            </a:xfrm>
            <a:custGeom>
              <a:avLst/>
              <a:gdLst>
                <a:gd name="T0" fmla="*/ 1 w 14"/>
                <a:gd name="T1" fmla="*/ 10 h 10"/>
                <a:gd name="T2" fmla="*/ 7 w 14"/>
                <a:gd name="T3" fmla="*/ 0 h 10"/>
                <a:gd name="T4" fmla="*/ 13 w 14"/>
                <a:gd name="T5" fmla="*/ 10 h 10"/>
                <a:gd name="T6" fmla="*/ 1 w 14"/>
                <a:gd name="T7" fmla="*/ 10 h 10"/>
              </a:gdLst>
              <a:ahLst/>
              <a:cxnLst>
                <a:cxn ang="0">
                  <a:pos x="T0" y="T1"/>
                </a:cxn>
                <a:cxn ang="0">
                  <a:pos x="T2" y="T3"/>
                </a:cxn>
                <a:cxn ang="0">
                  <a:pos x="T4" y="T5"/>
                </a:cxn>
                <a:cxn ang="0">
                  <a:pos x="T6" y="T7"/>
                </a:cxn>
              </a:cxnLst>
              <a:rect l="0" t="0" r="r" b="b"/>
              <a:pathLst>
                <a:path w="14" h="10">
                  <a:moveTo>
                    <a:pt x="1" y="10"/>
                  </a:moveTo>
                  <a:cubicBezTo>
                    <a:pt x="0" y="10"/>
                    <a:pt x="4" y="0"/>
                    <a:pt x="7" y="0"/>
                  </a:cubicBezTo>
                  <a:cubicBezTo>
                    <a:pt x="10" y="0"/>
                    <a:pt x="14" y="9"/>
                    <a:pt x="13" y="10"/>
                  </a:cubicBezTo>
                  <a:lnTo>
                    <a:pt x="1" y="10"/>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3" name="Freeform 430">
              <a:extLst>
                <a:ext uri="{FF2B5EF4-FFF2-40B4-BE49-F238E27FC236}">
                  <a16:creationId xmlns:a16="http://schemas.microsoft.com/office/drawing/2014/main" xmlns="" id="{4D781309-11F6-4524-8E31-78EB72F9002D}"/>
                </a:ext>
              </a:extLst>
            </p:cNvPr>
            <p:cNvSpPr/>
            <p:nvPr/>
          </p:nvSpPr>
          <p:spPr bwMode="auto">
            <a:xfrm>
              <a:off x="14448" y="3550"/>
              <a:ext cx="145" cy="655"/>
            </a:xfrm>
            <a:custGeom>
              <a:avLst/>
              <a:gdLst>
                <a:gd name="T0" fmla="*/ 2 w 125"/>
                <a:gd name="T1" fmla="*/ 564 h 564"/>
                <a:gd name="T2" fmla="*/ 2 w 125"/>
                <a:gd name="T3" fmla="*/ 564 h 564"/>
                <a:gd name="T4" fmla="*/ 0 w 125"/>
                <a:gd name="T5" fmla="*/ 563 h 564"/>
                <a:gd name="T6" fmla="*/ 80 w 125"/>
                <a:gd name="T7" fmla="*/ 265 h 564"/>
                <a:gd name="T8" fmla="*/ 117 w 125"/>
                <a:gd name="T9" fmla="*/ 2 h 564"/>
                <a:gd name="T10" fmla="*/ 119 w 125"/>
                <a:gd name="T11" fmla="*/ 0 h 564"/>
                <a:gd name="T12" fmla="*/ 119 w 125"/>
                <a:gd name="T13" fmla="*/ 0 h 564"/>
                <a:gd name="T14" fmla="*/ 121 w 125"/>
                <a:gd name="T15" fmla="*/ 2 h 564"/>
                <a:gd name="T16" fmla="*/ 83 w 125"/>
                <a:gd name="T17" fmla="*/ 266 h 564"/>
                <a:gd name="T18" fmla="*/ 3 w 125"/>
                <a:gd name="T19" fmla="*/ 563 h 564"/>
                <a:gd name="T20" fmla="*/ 2 w 125"/>
                <a:gd name="T21"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564">
                  <a:moveTo>
                    <a:pt x="2" y="564"/>
                  </a:moveTo>
                  <a:cubicBezTo>
                    <a:pt x="2" y="564"/>
                    <a:pt x="2" y="564"/>
                    <a:pt x="2" y="564"/>
                  </a:cubicBezTo>
                  <a:cubicBezTo>
                    <a:pt x="0" y="563"/>
                    <a:pt x="0" y="563"/>
                    <a:pt x="0" y="563"/>
                  </a:cubicBezTo>
                  <a:cubicBezTo>
                    <a:pt x="1" y="561"/>
                    <a:pt x="38" y="395"/>
                    <a:pt x="80" y="265"/>
                  </a:cubicBezTo>
                  <a:cubicBezTo>
                    <a:pt x="122" y="130"/>
                    <a:pt x="117" y="3"/>
                    <a:pt x="117" y="2"/>
                  </a:cubicBezTo>
                  <a:cubicBezTo>
                    <a:pt x="119" y="0"/>
                    <a:pt x="119" y="0"/>
                    <a:pt x="119" y="0"/>
                  </a:cubicBezTo>
                  <a:cubicBezTo>
                    <a:pt x="119" y="0"/>
                    <a:pt x="119" y="0"/>
                    <a:pt x="119" y="0"/>
                  </a:cubicBezTo>
                  <a:cubicBezTo>
                    <a:pt x="121" y="2"/>
                    <a:pt x="121" y="2"/>
                    <a:pt x="121" y="2"/>
                  </a:cubicBezTo>
                  <a:cubicBezTo>
                    <a:pt x="121" y="3"/>
                    <a:pt x="125" y="130"/>
                    <a:pt x="83" y="266"/>
                  </a:cubicBezTo>
                  <a:cubicBezTo>
                    <a:pt x="42" y="396"/>
                    <a:pt x="4" y="562"/>
                    <a:pt x="3" y="563"/>
                  </a:cubicBezTo>
                  <a:lnTo>
                    <a:pt x="2" y="564"/>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4" name="Freeform 431">
              <a:extLst>
                <a:ext uri="{FF2B5EF4-FFF2-40B4-BE49-F238E27FC236}">
                  <a16:creationId xmlns:a16="http://schemas.microsoft.com/office/drawing/2014/main" xmlns="" id="{7D6C9DFA-F5D1-4174-B59A-7A275F8854FB}"/>
                </a:ext>
              </a:extLst>
            </p:cNvPr>
            <p:cNvSpPr/>
            <p:nvPr/>
          </p:nvSpPr>
          <p:spPr bwMode="auto">
            <a:xfrm>
              <a:off x="14516" y="3398"/>
              <a:ext cx="129" cy="157"/>
            </a:xfrm>
            <a:custGeom>
              <a:avLst/>
              <a:gdLst>
                <a:gd name="T0" fmla="*/ 109 w 111"/>
                <a:gd name="T1" fmla="*/ 52 h 135"/>
                <a:gd name="T2" fmla="*/ 61 w 111"/>
                <a:gd name="T3" fmla="*/ 133 h 135"/>
                <a:gd name="T4" fmla="*/ 2 w 111"/>
                <a:gd name="T5" fmla="*/ 59 h 135"/>
                <a:gd name="T6" fmla="*/ 52 w 111"/>
                <a:gd name="T7" fmla="*/ 2 h 135"/>
                <a:gd name="T8" fmla="*/ 109 w 111"/>
                <a:gd name="T9" fmla="*/ 52 h 135"/>
              </a:gdLst>
              <a:ahLst/>
              <a:cxnLst>
                <a:cxn ang="0">
                  <a:pos x="T0" y="T1"/>
                </a:cxn>
                <a:cxn ang="0">
                  <a:pos x="T2" y="T3"/>
                </a:cxn>
                <a:cxn ang="0">
                  <a:pos x="T4" y="T5"/>
                </a:cxn>
                <a:cxn ang="0">
                  <a:pos x="T6" y="T7"/>
                </a:cxn>
                <a:cxn ang="0">
                  <a:pos x="T8" y="T9"/>
                </a:cxn>
              </a:cxnLst>
              <a:rect l="0" t="0" r="r" b="b"/>
              <a:pathLst>
                <a:path w="111" h="135">
                  <a:moveTo>
                    <a:pt x="109" y="52"/>
                  </a:moveTo>
                  <a:cubicBezTo>
                    <a:pt x="111" y="82"/>
                    <a:pt x="80" y="132"/>
                    <a:pt x="61" y="133"/>
                  </a:cubicBezTo>
                  <a:cubicBezTo>
                    <a:pt x="39" y="135"/>
                    <a:pt x="4" y="89"/>
                    <a:pt x="2" y="59"/>
                  </a:cubicBezTo>
                  <a:cubicBezTo>
                    <a:pt x="0" y="30"/>
                    <a:pt x="23" y="4"/>
                    <a:pt x="52" y="2"/>
                  </a:cubicBezTo>
                  <a:cubicBezTo>
                    <a:pt x="82" y="0"/>
                    <a:pt x="107" y="23"/>
                    <a:pt x="109" y="52"/>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5" name="Freeform 432">
              <a:extLst>
                <a:ext uri="{FF2B5EF4-FFF2-40B4-BE49-F238E27FC236}">
                  <a16:creationId xmlns:a16="http://schemas.microsoft.com/office/drawing/2014/main" xmlns="" id="{E63D0E3A-7906-4875-9F35-45EF86D3CBD3}"/>
                </a:ext>
              </a:extLst>
            </p:cNvPr>
            <p:cNvSpPr/>
            <p:nvPr/>
          </p:nvSpPr>
          <p:spPr bwMode="auto">
            <a:xfrm>
              <a:off x="14523" y="3409"/>
              <a:ext cx="86" cy="73"/>
            </a:xfrm>
            <a:custGeom>
              <a:avLst/>
              <a:gdLst>
                <a:gd name="T0" fmla="*/ 74 w 74"/>
                <a:gd name="T1" fmla="*/ 7 h 63"/>
                <a:gd name="T2" fmla="*/ 47 w 74"/>
                <a:gd name="T3" fmla="*/ 0 h 63"/>
                <a:gd name="T4" fmla="*/ 2 w 74"/>
                <a:gd name="T5" fmla="*/ 51 h 63"/>
                <a:gd name="T6" fmla="*/ 4 w 74"/>
                <a:gd name="T7" fmla="*/ 62 h 63"/>
                <a:gd name="T8" fmla="*/ 25 w 74"/>
                <a:gd name="T9" fmla="*/ 62 h 63"/>
                <a:gd name="T10" fmla="*/ 74 w 74"/>
                <a:gd name="T11" fmla="*/ 7 h 63"/>
              </a:gdLst>
              <a:ahLst/>
              <a:cxnLst>
                <a:cxn ang="0">
                  <a:pos x="T0" y="T1"/>
                </a:cxn>
                <a:cxn ang="0">
                  <a:pos x="T2" y="T3"/>
                </a:cxn>
                <a:cxn ang="0">
                  <a:pos x="T4" y="T5"/>
                </a:cxn>
                <a:cxn ang="0">
                  <a:pos x="T6" y="T7"/>
                </a:cxn>
                <a:cxn ang="0">
                  <a:pos x="T8" y="T9"/>
                </a:cxn>
                <a:cxn ang="0">
                  <a:pos x="T10" y="T11"/>
                </a:cxn>
              </a:cxnLst>
              <a:rect l="0" t="0" r="r" b="b"/>
              <a:pathLst>
                <a:path w="74" h="63">
                  <a:moveTo>
                    <a:pt x="74" y="7"/>
                  </a:moveTo>
                  <a:cubicBezTo>
                    <a:pt x="66" y="2"/>
                    <a:pt x="57" y="0"/>
                    <a:pt x="47" y="0"/>
                  </a:cubicBezTo>
                  <a:cubicBezTo>
                    <a:pt x="20" y="2"/>
                    <a:pt x="0" y="25"/>
                    <a:pt x="2" y="51"/>
                  </a:cubicBezTo>
                  <a:cubicBezTo>
                    <a:pt x="2" y="55"/>
                    <a:pt x="3" y="58"/>
                    <a:pt x="4" y="62"/>
                  </a:cubicBezTo>
                  <a:cubicBezTo>
                    <a:pt x="11" y="63"/>
                    <a:pt x="18" y="63"/>
                    <a:pt x="25" y="62"/>
                  </a:cubicBezTo>
                  <a:cubicBezTo>
                    <a:pt x="52" y="57"/>
                    <a:pt x="72" y="34"/>
                    <a:pt x="74" y="7"/>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6" name="Freeform 433">
              <a:extLst>
                <a:ext uri="{FF2B5EF4-FFF2-40B4-BE49-F238E27FC236}">
                  <a16:creationId xmlns:a16="http://schemas.microsoft.com/office/drawing/2014/main" xmlns="" id="{C484BCBD-25F0-4631-BF52-BDEE18CDEAD5}"/>
                </a:ext>
              </a:extLst>
            </p:cNvPr>
            <p:cNvSpPr/>
            <p:nvPr/>
          </p:nvSpPr>
          <p:spPr bwMode="auto">
            <a:xfrm>
              <a:off x="14542" y="3422"/>
              <a:ext cx="29" cy="28"/>
            </a:xfrm>
            <a:custGeom>
              <a:avLst/>
              <a:gdLst>
                <a:gd name="T0" fmla="*/ 22 w 25"/>
                <a:gd name="T1" fmla="*/ 3 h 24"/>
                <a:gd name="T2" fmla="*/ 18 w 25"/>
                <a:gd name="T3" fmla="*/ 18 h 24"/>
                <a:gd name="T4" fmla="*/ 3 w 25"/>
                <a:gd name="T5" fmla="*/ 21 h 24"/>
                <a:gd name="T6" fmla="*/ 8 w 25"/>
                <a:gd name="T7" fmla="*/ 7 h 24"/>
                <a:gd name="T8" fmla="*/ 22 w 25"/>
                <a:gd name="T9" fmla="*/ 3 h 24"/>
              </a:gdLst>
              <a:ahLst/>
              <a:cxnLst>
                <a:cxn ang="0">
                  <a:pos x="T0" y="T1"/>
                </a:cxn>
                <a:cxn ang="0">
                  <a:pos x="T2" y="T3"/>
                </a:cxn>
                <a:cxn ang="0">
                  <a:pos x="T4" y="T5"/>
                </a:cxn>
                <a:cxn ang="0">
                  <a:pos x="T6" y="T7"/>
                </a:cxn>
                <a:cxn ang="0">
                  <a:pos x="T8" y="T9"/>
                </a:cxn>
              </a:cxnLst>
              <a:rect l="0" t="0" r="r" b="b"/>
              <a:pathLst>
                <a:path w="25" h="24">
                  <a:moveTo>
                    <a:pt x="22" y="3"/>
                  </a:moveTo>
                  <a:cubicBezTo>
                    <a:pt x="25" y="6"/>
                    <a:pt x="23" y="12"/>
                    <a:pt x="18" y="18"/>
                  </a:cubicBezTo>
                  <a:cubicBezTo>
                    <a:pt x="12" y="23"/>
                    <a:pt x="5" y="24"/>
                    <a:pt x="3" y="21"/>
                  </a:cubicBezTo>
                  <a:cubicBezTo>
                    <a:pt x="0" y="18"/>
                    <a:pt x="2" y="12"/>
                    <a:pt x="8" y="7"/>
                  </a:cubicBezTo>
                  <a:cubicBezTo>
                    <a:pt x="13" y="2"/>
                    <a:pt x="20" y="0"/>
                    <a:pt x="22"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7" name="Freeform 434">
              <a:extLst>
                <a:ext uri="{FF2B5EF4-FFF2-40B4-BE49-F238E27FC236}">
                  <a16:creationId xmlns:a16="http://schemas.microsoft.com/office/drawing/2014/main" xmlns="" id="{DEB74F78-9DEA-4093-9C08-7CE6F91AE672}"/>
                </a:ext>
              </a:extLst>
            </p:cNvPr>
            <p:cNvSpPr/>
            <p:nvPr/>
          </p:nvSpPr>
          <p:spPr bwMode="auto">
            <a:xfrm>
              <a:off x="14545" y="3444"/>
              <a:ext cx="100" cy="110"/>
            </a:xfrm>
            <a:custGeom>
              <a:avLst/>
              <a:gdLst>
                <a:gd name="T0" fmla="*/ 26 w 86"/>
                <a:gd name="T1" fmla="*/ 78 h 95"/>
                <a:gd name="T2" fmla="*/ 0 w 86"/>
                <a:gd name="T3" fmla="*/ 70 h 95"/>
                <a:gd name="T4" fmla="*/ 36 w 86"/>
                <a:gd name="T5" fmla="*/ 94 h 95"/>
                <a:gd name="T6" fmla="*/ 84 w 86"/>
                <a:gd name="T7" fmla="*/ 13 h 95"/>
                <a:gd name="T8" fmla="*/ 81 w 86"/>
                <a:gd name="T9" fmla="*/ 0 h 95"/>
                <a:gd name="T10" fmla="*/ 26 w 86"/>
                <a:gd name="T11" fmla="*/ 78 h 95"/>
              </a:gdLst>
              <a:ahLst/>
              <a:cxnLst>
                <a:cxn ang="0">
                  <a:pos x="T0" y="T1"/>
                </a:cxn>
                <a:cxn ang="0">
                  <a:pos x="T2" y="T3"/>
                </a:cxn>
                <a:cxn ang="0">
                  <a:pos x="T4" y="T5"/>
                </a:cxn>
                <a:cxn ang="0">
                  <a:pos x="T6" y="T7"/>
                </a:cxn>
                <a:cxn ang="0">
                  <a:pos x="T8" y="T9"/>
                </a:cxn>
                <a:cxn ang="0">
                  <a:pos x="T10" y="T11"/>
                </a:cxn>
              </a:cxnLst>
              <a:rect l="0" t="0" r="r" b="b"/>
              <a:pathLst>
                <a:path w="86" h="95">
                  <a:moveTo>
                    <a:pt x="26" y="78"/>
                  </a:moveTo>
                  <a:cubicBezTo>
                    <a:pt x="19" y="79"/>
                    <a:pt x="7" y="76"/>
                    <a:pt x="0" y="70"/>
                  </a:cubicBezTo>
                  <a:cubicBezTo>
                    <a:pt x="16" y="90"/>
                    <a:pt x="27" y="95"/>
                    <a:pt x="36" y="94"/>
                  </a:cubicBezTo>
                  <a:cubicBezTo>
                    <a:pt x="55" y="93"/>
                    <a:pt x="86" y="43"/>
                    <a:pt x="84" y="13"/>
                  </a:cubicBezTo>
                  <a:cubicBezTo>
                    <a:pt x="84" y="8"/>
                    <a:pt x="83" y="4"/>
                    <a:pt x="81" y="0"/>
                  </a:cubicBezTo>
                  <a:cubicBezTo>
                    <a:pt x="83" y="38"/>
                    <a:pt x="60" y="71"/>
                    <a:pt x="26" y="78"/>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8" name="Freeform 435">
              <a:extLst>
                <a:ext uri="{FF2B5EF4-FFF2-40B4-BE49-F238E27FC236}">
                  <a16:creationId xmlns:a16="http://schemas.microsoft.com/office/drawing/2014/main" xmlns="" id="{D7253DD7-868B-4DB4-A65C-4432F132D4C0}"/>
                </a:ext>
              </a:extLst>
            </p:cNvPr>
            <p:cNvSpPr/>
            <p:nvPr/>
          </p:nvSpPr>
          <p:spPr bwMode="auto">
            <a:xfrm>
              <a:off x="14577" y="3552"/>
              <a:ext cx="19" cy="15"/>
            </a:xfrm>
            <a:custGeom>
              <a:avLst/>
              <a:gdLst>
                <a:gd name="T0" fmla="*/ 1 w 17"/>
                <a:gd name="T1" fmla="*/ 13 h 13"/>
                <a:gd name="T2" fmla="*/ 8 w 17"/>
                <a:gd name="T3" fmla="*/ 0 h 13"/>
                <a:gd name="T4" fmla="*/ 16 w 17"/>
                <a:gd name="T5" fmla="*/ 13 h 13"/>
                <a:gd name="T6" fmla="*/ 1 w 17"/>
                <a:gd name="T7" fmla="*/ 13 h 13"/>
              </a:gdLst>
              <a:ahLst/>
              <a:cxnLst>
                <a:cxn ang="0">
                  <a:pos x="T0" y="T1"/>
                </a:cxn>
                <a:cxn ang="0">
                  <a:pos x="T2" y="T3"/>
                </a:cxn>
                <a:cxn ang="0">
                  <a:pos x="T4" y="T5"/>
                </a:cxn>
                <a:cxn ang="0">
                  <a:pos x="T6" y="T7"/>
                </a:cxn>
              </a:cxnLst>
              <a:rect l="0" t="0" r="r" b="b"/>
              <a:pathLst>
                <a:path w="17" h="13">
                  <a:moveTo>
                    <a:pt x="1" y="13"/>
                  </a:moveTo>
                  <a:cubicBezTo>
                    <a:pt x="0" y="12"/>
                    <a:pt x="4" y="0"/>
                    <a:pt x="8" y="0"/>
                  </a:cubicBezTo>
                  <a:cubicBezTo>
                    <a:pt x="12" y="0"/>
                    <a:pt x="17" y="12"/>
                    <a:pt x="16" y="13"/>
                  </a:cubicBezTo>
                  <a:lnTo>
                    <a:pt x="1" y="13"/>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9" name="Freeform 436">
              <a:extLst>
                <a:ext uri="{FF2B5EF4-FFF2-40B4-BE49-F238E27FC236}">
                  <a16:creationId xmlns:a16="http://schemas.microsoft.com/office/drawing/2014/main" xmlns="" id="{2E6AF233-1CAF-46EF-A335-ECBC9D2DF1EF}"/>
                </a:ext>
              </a:extLst>
            </p:cNvPr>
            <p:cNvSpPr/>
            <p:nvPr/>
          </p:nvSpPr>
          <p:spPr bwMode="auto">
            <a:xfrm>
              <a:off x="10214" y="2730"/>
              <a:ext cx="124" cy="562"/>
            </a:xfrm>
            <a:custGeom>
              <a:avLst/>
              <a:gdLst>
                <a:gd name="T0" fmla="*/ 1 w 107"/>
                <a:gd name="T1" fmla="*/ 483 h 483"/>
                <a:gd name="T2" fmla="*/ 1 w 107"/>
                <a:gd name="T3" fmla="*/ 483 h 483"/>
                <a:gd name="T4" fmla="*/ 0 w 107"/>
                <a:gd name="T5" fmla="*/ 481 h 483"/>
                <a:gd name="T6" fmla="*/ 68 w 107"/>
                <a:gd name="T7" fmla="*/ 227 h 483"/>
                <a:gd name="T8" fmla="*/ 100 w 107"/>
                <a:gd name="T9" fmla="*/ 2 h 483"/>
                <a:gd name="T10" fmla="*/ 101 w 107"/>
                <a:gd name="T11" fmla="*/ 0 h 483"/>
                <a:gd name="T12" fmla="*/ 101 w 107"/>
                <a:gd name="T13" fmla="*/ 0 h 483"/>
                <a:gd name="T14" fmla="*/ 103 w 107"/>
                <a:gd name="T15" fmla="*/ 2 h 483"/>
                <a:gd name="T16" fmla="*/ 70 w 107"/>
                <a:gd name="T17" fmla="*/ 227 h 483"/>
                <a:gd name="T18" fmla="*/ 2 w 107"/>
                <a:gd name="T19" fmla="*/ 482 h 483"/>
                <a:gd name="T20" fmla="*/ 1 w 107"/>
                <a:gd name="T21"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483">
                  <a:moveTo>
                    <a:pt x="1" y="483"/>
                  </a:moveTo>
                  <a:cubicBezTo>
                    <a:pt x="1" y="483"/>
                    <a:pt x="1" y="483"/>
                    <a:pt x="1" y="483"/>
                  </a:cubicBezTo>
                  <a:cubicBezTo>
                    <a:pt x="0" y="481"/>
                    <a:pt x="0" y="481"/>
                    <a:pt x="0" y="481"/>
                  </a:cubicBezTo>
                  <a:cubicBezTo>
                    <a:pt x="0" y="480"/>
                    <a:pt x="32" y="338"/>
                    <a:pt x="68" y="227"/>
                  </a:cubicBezTo>
                  <a:cubicBezTo>
                    <a:pt x="104" y="111"/>
                    <a:pt x="100" y="3"/>
                    <a:pt x="100" y="2"/>
                  </a:cubicBezTo>
                  <a:cubicBezTo>
                    <a:pt x="101" y="0"/>
                    <a:pt x="101" y="0"/>
                    <a:pt x="101" y="0"/>
                  </a:cubicBezTo>
                  <a:cubicBezTo>
                    <a:pt x="101" y="0"/>
                    <a:pt x="101" y="0"/>
                    <a:pt x="101" y="0"/>
                  </a:cubicBezTo>
                  <a:cubicBezTo>
                    <a:pt x="103" y="2"/>
                    <a:pt x="103" y="2"/>
                    <a:pt x="103" y="2"/>
                  </a:cubicBezTo>
                  <a:cubicBezTo>
                    <a:pt x="103" y="3"/>
                    <a:pt x="107" y="111"/>
                    <a:pt x="70" y="227"/>
                  </a:cubicBezTo>
                  <a:cubicBezTo>
                    <a:pt x="35" y="339"/>
                    <a:pt x="3" y="480"/>
                    <a:pt x="2" y="482"/>
                  </a:cubicBezTo>
                  <a:lnTo>
                    <a:pt x="1" y="483"/>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0" name="Freeform 437">
              <a:extLst>
                <a:ext uri="{FF2B5EF4-FFF2-40B4-BE49-F238E27FC236}">
                  <a16:creationId xmlns:a16="http://schemas.microsoft.com/office/drawing/2014/main" xmlns="" id="{F3DD1458-45C1-4B28-AA7F-706ED7B11A4B}"/>
                </a:ext>
              </a:extLst>
            </p:cNvPr>
            <p:cNvSpPr/>
            <p:nvPr/>
          </p:nvSpPr>
          <p:spPr bwMode="auto">
            <a:xfrm>
              <a:off x="10272" y="2601"/>
              <a:ext cx="110" cy="134"/>
            </a:xfrm>
            <a:custGeom>
              <a:avLst/>
              <a:gdLst>
                <a:gd name="T0" fmla="*/ 93 w 95"/>
                <a:gd name="T1" fmla="*/ 45 h 115"/>
                <a:gd name="T2" fmla="*/ 52 w 95"/>
                <a:gd name="T3" fmla="*/ 114 h 115"/>
                <a:gd name="T4" fmla="*/ 2 w 95"/>
                <a:gd name="T5" fmla="*/ 51 h 115"/>
                <a:gd name="T6" fmla="*/ 44 w 95"/>
                <a:gd name="T7" fmla="*/ 2 h 115"/>
                <a:gd name="T8" fmla="*/ 93 w 95"/>
                <a:gd name="T9" fmla="*/ 45 h 115"/>
              </a:gdLst>
              <a:ahLst/>
              <a:cxnLst>
                <a:cxn ang="0">
                  <a:pos x="T0" y="T1"/>
                </a:cxn>
                <a:cxn ang="0">
                  <a:pos x="T2" y="T3"/>
                </a:cxn>
                <a:cxn ang="0">
                  <a:pos x="T4" y="T5"/>
                </a:cxn>
                <a:cxn ang="0">
                  <a:pos x="T6" y="T7"/>
                </a:cxn>
                <a:cxn ang="0">
                  <a:pos x="T8" y="T9"/>
                </a:cxn>
              </a:cxnLst>
              <a:rect l="0" t="0" r="r" b="b"/>
              <a:pathLst>
                <a:path w="95" h="115">
                  <a:moveTo>
                    <a:pt x="93" y="45"/>
                  </a:moveTo>
                  <a:cubicBezTo>
                    <a:pt x="95" y="70"/>
                    <a:pt x="69" y="113"/>
                    <a:pt x="52" y="114"/>
                  </a:cubicBezTo>
                  <a:cubicBezTo>
                    <a:pt x="33" y="115"/>
                    <a:pt x="3" y="76"/>
                    <a:pt x="2" y="51"/>
                  </a:cubicBezTo>
                  <a:cubicBezTo>
                    <a:pt x="0" y="26"/>
                    <a:pt x="19" y="4"/>
                    <a:pt x="44" y="2"/>
                  </a:cubicBezTo>
                  <a:cubicBezTo>
                    <a:pt x="70" y="0"/>
                    <a:pt x="91" y="19"/>
                    <a:pt x="93" y="45"/>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1" name="Freeform 438">
              <a:extLst>
                <a:ext uri="{FF2B5EF4-FFF2-40B4-BE49-F238E27FC236}">
                  <a16:creationId xmlns:a16="http://schemas.microsoft.com/office/drawing/2014/main" xmlns="" id="{A56B65B1-3953-4209-8E90-64C2A3EEA366}"/>
                </a:ext>
              </a:extLst>
            </p:cNvPr>
            <p:cNvSpPr/>
            <p:nvPr/>
          </p:nvSpPr>
          <p:spPr bwMode="auto">
            <a:xfrm>
              <a:off x="10278" y="2611"/>
              <a:ext cx="73" cy="62"/>
            </a:xfrm>
            <a:custGeom>
              <a:avLst/>
              <a:gdLst>
                <a:gd name="T0" fmla="*/ 63 w 63"/>
                <a:gd name="T1" fmla="*/ 6 h 54"/>
                <a:gd name="T2" fmla="*/ 40 w 63"/>
                <a:gd name="T3" fmla="*/ 0 h 54"/>
                <a:gd name="T4" fmla="*/ 2 w 63"/>
                <a:gd name="T5" fmla="*/ 44 h 54"/>
                <a:gd name="T6" fmla="*/ 4 w 63"/>
                <a:gd name="T7" fmla="*/ 53 h 54"/>
                <a:gd name="T8" fmla="*/ 21 w 63"/>
                <a:gd name="T9" fmla="*/ 53 h 54"/>
                <a:gd name="T10" fmla="*/ 63 w 63"/>
                <a:gd name="T11" fmla="*/ 6 h 54"/>
              </a:gdLst>
              <a:ahLst/>
              <a:cxnLst>
                <a:cxn ang="0">
                  <a:pos x="T0" y="T1"/>
                </a:cxn>
                <a:cxn ang="0">
                  <a:pos x="T2" y="T3"/>
                </a:cxn>
                <a:cxn ang="0">
                  <a:pos x="T4" y="T5"/>
                </a:cxn>
                <a:cxn ang="0">
                  <a:pos x="T6" y="T7"/>
                </a:cxn>
                <a:cxn ang="0">
                  <a:pos x="T8" y="T9"/>
                </a:cxn>
                <a:cxn ang="0">
                  <a:pos x="T10" y="T11"/>
                </a:cxn>
              </a:cxnLst>
              <a:rect l="0" t="0" r="r" b="b"/>
              <a:pathLst>
                <a:path w="63" h="54">
                  <a:moveTo>
                    <a:pt x="63" y="6"/>
                  </a:moveTo>
                  <a:cubicBezTo>
                    <a:pt x="56" y="2"/>
                    <a:pt x="48" y="0"/>
                    <a:pt x="40" y="0"/>
                  </a:cubicBezTo>
                  <a:cubicBezTo>
                    <a:pt x="17" y="2"/>
                    <a:pt x="0" y="21"/>
                    <a:pt x="2" y="44"/>
                  </a:cubicBezTo>
                  <a:cubicBezTo>
                    <a:pt x="2" y="47"/>
                    <a:pt x="3" y="50"/>
                    <a:pt x="4" y="53"/>
                  </a:cubicBezTo>
                  <a:cubicBezTo>
                    <a:pt x="9" y="54"/>
                    <a:pt x="15" y="54"/>
                    <a:pt x="21" y="53"/>
                  </a:cubicBezTo>
                  <a:cubicBezTo>
                    <a:pt x="45" y="48"/>
                    <a:pt x="61" y="28"/>
                    <a:pt x="63" y="6"/>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2" name="Freeform 439">
              <a:extLst>
                <a:ext uri="{FF2B5EF4-FFF2-40B4-BE49-F238E27FC236}">
                  <a16:creationId xmlns:a16="http://schemas.microsoft.com/office/drawing/2014/main" xmlns="" id="{F01A7B89-AEC6-4C41-AD56-9FA11AF03CC3}"/>
                </a:ext>
              </a:extLst>
            </p:cNvPr>
            <p:cNvSpPr/>
            <p:nvPr/>
          </p:nvSpPr>
          <p:spPr bwMode="auto">
            <a:xfrm>
              <a:off x="10294" y="2621"/>
              <a:ext cx="24" cy="25"/>
            </a:xfrm>
            <a:custGeom>
              <a:avLst/>
              <a:gdLst>
                <a:gd name="T0" fmla="*/ 19 w 21"/>
                <a:gd name="T1" fmla="*/ 3 h 21"/>
                <a:gd name="T2" fmla="*/ 15 w 21"/>
                <a:gd name="T3" fmla="*/ 15 h 21"/>
                <a:gd name="T4" fmla="*/ 2 w 21"/>
                <a:gd name="T5" fmla="*/ 19 h 21"/>
                <a:gd name="T6" fmla="*/ 6 w 21"/>
                <a:gd name="T7" fmla="*/ 6 h 21"/>
                <a:gd name="T8" fmla="*/ 19 w 21"/>
                <a:gd name="T9" fmla="*/ 3 h 21"/>
              </a:gdLst>
              <a:ahLst/>
              <a:cxnLst>
                <a:cxn ang="0">
                  <a:pos x="T0" y="T1"/>
                </a:cxn>
                <a:cxn ang="0">
                  <a:pos x="T2" y="T3"/>
                </a:cxn>
                <a:cxn ang="0">
                  <a:pos x="T4" y="T5"/>
                </a:cxn>
                <a:cxn ang="0">
                  <a:pos x="T6" y="T7"/>
                </a:cxn>
                <a:cxn ang="0">
                  <a:pos x="T8" y="T9"/>
                </a:cxn>
              </a:cxnLst>
              <a:rect l="0" t="0" r="r" b="b"/>
              <a:pathLst>
                <a:path w="21" h="21">
                  <a:moveTo>
                    <a:pt x="19" y="3"/>
                  </a:moveTo>
                  <a:cubicBezTo>
                    <a:pt x="21" y="5"/>
                    <a:pt x="19" y="11"/>
                    <a:pt x="15" y="15"/>
                  </a:cubicBezTo>
                  <a:cubicBezTo>
                    <a:pt x="10" y="20"/>
                    <a:pt x="4" y="21"/>
                    <a:pt x="2" y="19"/>
                  </a:cubicBezTo>
                  <a:cubicBezTo>
                    <a:pt x="0" y="16"/>
                    <a:pt x="2" y="10"/>
                    <a:pt x="6" y="6"/>
                  </a:cubicBezTo>
                  <a:cubicBezTo>
                    <a:pt x="11" y="2"/>
                    <a:pt x="17" y="0"/>
                    <a:pt x="19"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 name="Freeform 440">
              <a:extLst>
                <a:ext uri="{FF2B5EF4-FFF2-40B4-BE49-F238E27FC236}">
                  <a16:creationId xmlns:a16="http://schemas.microsoft.com/office/drawing/2014/main" xmlns="" id="{DB326DB1-BD81-4B89-98EA-D1EE719B254F}"/>
                </a:ext>
              </a:extLst>
            </p:cNvPr>
            <p:cNvSpPr/>
            <p:nvPr/>
          </p:nvSpPr>
          <p:spPr bwMode="auto">
            <a:xfrm>
              <a:off x="10296" y="2640"/>
              <a:ext cx="86" cy="95"/>
            </a:xfrm>
            <a:custGeom>
              <a:avLst/>
              <a:gdLst>
                <a:gd name="T0" fmla="*/ 22 w 74"/>
                <a:gd name="T1" fmla="*/ 67 h 82"/>
                <a:gd name="T2" fmla="*/ 0 w 74"/>
                <a:gd name="T3" fmla="*/ 60 h 82"/>
                <a:gd name="T4" fmla="*/ 31 w 74"/>
                <a:gd name="T5" fmla="*/ 81 h 82"/>
                <a:gd name="T6" fmla="*/ 72 w 74"/>
                <a:gd name="T7" fmla="*/ 12 h 82"/>
                <a:gd name="T8" fmla="*/ 70 w 74"/>
                <a:gd name="T9" fmla="*/ 0 h 82"/>
                <a:gd name="T10" fmla="*/ 2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22" y="67"/>
                  </a:moveTo>
                  <a:cubicBezTo>
                    <a:pt x="17" y="68"/>
                    <a:pt x="7" y="66"/>
                    <a:pt x="0" y="60"/>
                  </a:cubicBezTo>
                  <a:cubicBezTo>
                    <a:pt x="14" y="77"/>
                    <a:pt x="24" y="82"/>
                    <a:pt x="31" y="81"/>
                  </a:cubicBezTo>
                  <a:cubicBezTo>
                    <a:pt x="48" y="80"/>
                    <a:pt x="74" y="37"/>
                    <a:pt x="72" y="12"/>
                  </a:cubicBezTo>
                  <a:cubicBezTo>
                    <a:pt x="72" y="8"/>
                    <a:pt x="71" y="4"/>
                    <a:pt x="70" y="0"/>
                  </a:cubicBezTo>
                  <a:cubicBezTo>
                    <a:pt x="71" y="33"/>
                    <a:pt x="51" y="61"/>
                    <a:pt x="22" y="67"/>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 name="Freeform 441">
              <a:extLst>
                <a:ext uri="{FF2B5EF4-FFF2-40B4-BE49-F238E27FC236}">
                  <a16:creationId xmlns:a16="http://schemas.microsoft.com/office/drawing/2014/main" xmlns="" id="{CCAAD359-0639-4CC0-A5C5-0EBE4534DAEC}"/>
                </a:ext>
              </a:extLst>
            </p:cNvPr>
            <p:cNvSpPr/>
            <p:nvPr/>
          </p:nvSpPr>
          <p:spPr bwMode="auto">
            <a:xfrm>
              <a:off x="10323" y="2733"/>
              <a:ext cx="17" cy="13"/>
            </a:xfrm>
            <a:custGeom>
              <a:avLst/>
              <a:gdLst>
                <a:gd name="T0" fmla="*/ 1 w 15"/>
                <a:gd name="T1" fmla="*/ 11 h 11"/>
                <a:gd name="T2" fmla="*/ 7 w 15"/>
                <a:gd name="T3" fmla="*/ 0 h 11"/>
                <a:gd name="T4" fmla="*/ 14 w 15"/>
                <a:gd name="T5" fmla="*/ 11 h 11"/>
                <a:gd name="T6" fmla="*/ 1 w 15"/>
                <a:gd name="T7" fmla="*/ 11 h 11"/>
              </a:gdLst>
              <a:ahLst/>
              <a:cxnLst>
                <a:cxn ang="0">
                  <a:pos x="T0" y="T1"/>
                </a:cxn>
                <a:cxn ang="0">
                  <a:pos x="T2" y="T3"/>
                </a:cxn>
                <a:cxn ang="0">
                  <a:pos x="T4" y="T5"/>
                </a:cxn>
                <a:cxn ang="0">
                  <a:pos x="T6" y="T7"/>
                </a:cxn>
              </a:cxnLst>
              <a:rect l="0" t="0" r="r" b="b"/>
              <a:pathLst>
                <a:path w="15" h="11">
                  <a:moveTo>
                    <a:pt x="1" y="11"/>
                  </a:moveTo>
                  <a:cubicBezTo>
                    <a:pt x="0" y="10"/>
                    <a:pt x="4" y="0"/>
                    <a:pt x="7" y="0"/>
                  </a:cubicBezTo>
                  <a:cubicBezTo>
                    <a:pt x="11" y="0"/>
                    <a:pt x="15" y="10"/>
                    <a:pt x="14" y="11"/>
                  </a:cubicBezTo>
                  <a:lnTo>
                    <a:pt x="1" y="11"/>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 name="Freeform 442">
              <a:extLst>
                <a:ext uri="{FF2B5EF4-FFF2-40B4-BE49-F238E27FC236}">
                  <a16:creationId xmlns:a16="http://schemas.microsoft.com/office/drawing/2014/main" xmlns="" id="{EB434425-005C-4B0D-A24E-A3A628C35E32}"/>
                </a:ext>
              </a:extLst>
            </p:cNvPr>
            <p:cNvSpPr/>
            <p:nvPr/>
          </p:nvSpPr>
          <p:spPr bwMode="auto">
            <a:xfrm>
              <a:off x="7926" y="3922"/>
              <a:ext cx="159" cy="722"/>
            </a:xfrm>
            <a:custGeom>
              <a:avLst/>
              <a:gdLst>
                <a:gd name="T0" fmla="*/ 136 w 137"/>
                <a:gd name="T1" fmla="*/ 621 h 621"/>
                <a:gd name="T2" fmla="*/ 136 w 137"/>
                <a:gd name="T3" fmla="*/ 621 h 621"/>
                <a:gd name="T4" fmla="*/ 137 w 137"/>
                <a:gd name="T5" fmla="*/ 619 h 621"/>
                <a:gd name="T6" fmla="*/ 50 w 137"/>
                <a:gd name="T7" fmla="*/ 291 h 621"/>
                <a:gd name="T8" fmla="*/ 8 w 137"/>
                <a:gd name="T9" fmla="*/ 2 h 621"/>
                <a:gd name="T10" fmla="*/ 7 w 137"/>
                <a:gd name="T11" fmla="*/ 0 h 621"/>
                <a:gd name="T12" fmla="*/ 7 w 137"/>
                <a:gd name="T13" fmla="*/ 0 h 621"/>
                <a:gd name="T14" fmla="*/ 5 w 137"/>
                <a:gd name="T15" fmla="*/ 2 h 621"/>
                <a:gd name="T16" fmla="*/ 47 w 137"/>
                <a:gd name="T17" fmla="*/ 292 h 621"/>
                <a:gd name="T18" fmla="*/ 134 w 137"/>
                <a:gd name="T19" fmla="*/ 620 h 621"/>
                <a:gd name="T20" fmla="*/ 136 w 137"/>
                <a:gd name="T21"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621">
                  <a:moveTo>
                    <a:pt x="136" y="621"/>
                  </a:moveTo>
                  <a:cubicBezTo>
                    <a:pt x="136" y="621"/>
                    <a:pt x="136" y="621"/>
                    <a:pt x="136" y="621"/>
                  </a:cubicBezTo>
                  <a:cubicBezTo>
                    <a:pt x="137" y="619"/>
                    <a:pt x="137" y="619"/>
                    <a:pt x="137" y="619"/>
                  </a:cubicBezTo>
                  <a:cubicBezTo>
                    <a:pt x="137" y="617"/>
                    <a:pt x="95" y="435"/>
                    <a:pt x="50" y="291"/>
                  </a:cubicBezTo>
                  <a:cubicBezTo>
                    <a:pt x="3" y="142"/>
                    <a:pt x="8" y="3"/>
                    <a:pt x="8" y="2"/>
                  </a:cubicBezTo>
                  <a:cubicBezTo>
                    <a:pt x="7" y="0"/>
                    <a:pt x="7" y="0"/>
                    <a:pt x="7" y="0"/>
                  </a:cubicBezTo>
                  <a:cubicBezTo>
                    <a:pt x="7" y="0"/>
                    <a:pt x="7" y="0"/>
                    <a:pt x="7" y="0"/>
                  </a:cubicBezTo>
                  <a:cubicBezTo>
                    <a:pt x="5" y="2"/>
                    <a:pt x="5" y="2"/>
                    <a:pt x="5" y="2"/>
                  </a:cubicBezTo>
                  <a:cubicBezTo>
                    <a:pt x="5" y="3"/>
                    <a:pt x="0" y="143"/>
                    <a:pt x="47" y="292"/>
                  </a:cubicBezTo>
                  <a:cubicBezTo>
                    <a:pt x="92" y="436"/>
                    <a:pt x="133" y="618"/>
                    <a:pt x="134" y="620"/>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 name="Freeform 443">
              <a:extLst>
                <a:ext uri="{FF2B5EF4-FFF2-40B4-BE49-F238E27FC236}">
                  <a16:creationId xmlns:a16="http://schemas.microsoft.com/office/drawing/2014/main" xmlns="" id="{617DA557-479A-43E5-9271-F24815F792AD}"/>
                </a:ext>
              </a:extLst>
            </p:cNvPr>
            <p:cNvSpPr/>
            <p:nvPr/>
          </p:nvSpPr>
          <p:spPr bwMode="auto">
            <a:xfrm>
              <a:off x="7868" y="3756"/>
              <a:ext cx="142" cy="172"/>
            </a:xfrm>
            <a:custGeom>
              <a:avLst/>
              <a:gdLst>
                <a:gd name="T0" fmla="*/ 3 w 122"/>
                <a:gd name="T1" fmla="*/ 57 h 148"/>
                <a:gd name="T2" fmla="*/ 56 w 122"/>
                <a:gd name="T3" fmla="*/ 147 h 148"/>
                <a:gd name="T4" fmla="*/ 120 w 122"/>
                <a:gd name="T5" fmla="*/ 65 h 148"/>
                <a:gd name="T6" fmla="*/ 65 w 122"/>
                <a:gd name="T7" fmla="*/ 2 h 148"/>
                <a:gd name="T8" fmla="*/ 3 w 122"/>
                <a:gd name="T9" fmla="*/ 57 h 148"/>
              </a:gdLst>
              <a:ahLst/>
              <a:cxnLst>
                <a:cxn ang="0">
                  <a:pos x="T0" y="T1"/>
                </a:cxn>
                <a:cxn ang="0">
                  <a:pos x="T2" y="T3"/>
                </a:cxn>
                <a:cxn ang="0">
                  <a:pos x="T4" y="T5"/>
                </a:cxn>
                <a:cxn ang="0">
                  <a:pos x="T6" y="T7"/>
                </a:cxn>
                <a:cxn ang="0">
                  <a:pos x="T8" y="T9"/>
                </a:cxn>
              </a:cxnLst>
              <a:rect l="0" t="0" r="r" b="b"/>
              <a:pathLst>
                <a:path w="122" h="148">
                  <a:moveTo>
                    <a:pt x="3" y="57"/>
                  </a:moveTo>
                  <a:cubicBezTo>
                    <a:pt x="0" y="90"/>
                    <a:pt x="34" y="145"/>
                    <a:pt x="56" y="147"/>
                  </a:cubicBezTo>
                  <a:cubicBezTo>
                    <a:pt x="80" y="148"/>
                    <a:pt x="118" y="97"/>
                    <a:pt x="120" y="65"/>
                  </a:cubicBezTo>
                  <a:cubicBezTo>
                    <a:pt x="122" y="32"/>
                    <a:pt x="98" y="4"/>
                    <a:pt x="65" y="2"/>
                  </a:cubicBezTo>
                  <a:cubicBezTo>
                    <a:pt x="33" y="0"/>
                    <a:pt x="5" y="24"/>
                    <a:pt x="3" y="57"/>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 name="Freeform 444">
              <a:extLst>
                <a:ext uri="{FF2B5EF4-FFF2-40B4-BE49-F238E27FC236}">
                  <a16:creationId xmlns:a16="http://schemas.microsoft.com/office/drawing/2014/main" xmlns="" id="{9474D302-A52F-4A38-B0A2-29CE06217DBF}"/>
                </a:ext>
              </a:extLst>
            </p:cNvPr>
            <p:cNvSpPr/>
            <p:nvPr/>
          </p:nvSpPr>
          <p:spPr bwMode="auto">
            <a:xfrm>
              <a:off x="7909" y="3767"/>
              <a:ext cx="94" cy="81"/>
            </a:xfrm>
            <a:custGeom>
              <a:avLst/>
              <a:gdLst>
                <a:gd name="T0" fmla="*/ 0 w 81"/>
                <a:gd name="T1" fmla="*/ 8 h 70"/>
                <a:gd name="T2" fmla="*/ 30 w 81"/>
                <a:gd name="T3" fmla="*/ 1 h 70"/>
                <a:gd name="T4" fmla="*/ 79 w 81"/>
                <a:gd name="T5" fmla="*/ 57 h 70"/>
                <a:gd name="T6" fmla="*/ 76 w 81"/>
                <a:gd name="T7" fmla="*/ 69 h 70"/>
                <a:gd name="T8" fmla="*/ 54 w 81"/>
                <a:gd name="T9" fmla="*/ 69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8" y="3"/>
                    <a:pt x="19" y="0"/>
                    <a:pt x="30" y="1"/>
                  </a:cubicBezTo>
                  <a:cubicBezTo>
                    <a:pt x="59" y="3"/>
                    <a:pt x="81" y="28"/>
                    <a:pt x="79" y="57"/>
                  </a:cubicBezTo>
                  <a:cubicBezTo>
                    <a:pt x="79" y="61"/>
                    <a:pt x="78" y="65"/>
                    <a:pt x="76" y="69"/>
                  </a:cubicBezTo>
                  <a:cubicBezTo>
                    <a:pt x="69" y="70"/>
                    <a:pt x="62" y="70"/>
                    <a:pt x="54" y="69"/>
                  </a:cubicBezTo>
                  <a:cubicBezTo>
                    <a:pt x="24" y="63"/>
                    <a:pt x="2" y="37"/>
                    <a:pt x="0" y="8"/>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 name="Freeform 445">
              <a:extLst>
                <a:ext uri="{FF2B5EF4-FFF2-40B4-BE49-F238E27FC236}">
                  <a16:creationId xmlns:a16="http://schemas.microsoft.com/office/drawing/2014/main" xmlns="" id="{511CBA50-2C77-420F-8F72-8E9D4BFB71F0}"/>
                </a:ext>
              </a:extLst>
            </p:cNvPr>
            <p:cNvSpPr/>
            <p:nvPr/>
          </p:nvSpPr>
          <p:spPr bwMode="auto">
            <a:xfrm>
              <a:off x="7951" y="3782"/>
              <a:ext cx="32" cy="30"/>
            </a:xfrm>
            <a:custGeom>
              <a:avLst/>
              <a:gdLst>
                <a:gd name="T0" fmla="*/ 3 w 28"/>
                <a:gd name="T1" fmla="*/ 3 h 26"/>
                <a:gd name="T2" fmla="*/ 8 w 28"/>
                <a:gd name="T3" fmla="*/ 19 h 26"/>
                <a:gd name="T4" fmla="*/ 24 w 28"/>
                <a:gd name="T5" fmla="*/ 23 h 26"/>
                <a:gd name="T6" fmla="*/ 19 w 28"/>
                <a:gd name="T7" fmla="*/ 7 h 26"/>
                <a:gd name="T8" fmla="*/ 3 w 28"/>
                <a:gd name="T9" fmla="*/ 3 h 26"/>
              </a:gdLst>
              <a:ahLst/>
              <a:cxnLst>
                <a:cxn ang="0">
                  <a:pos x="T0" y="T1"/>
                </a:cxn>
                <a:cxn ang="0">
                  <a:pos x="T2" y="T3"/>
                </a:cxn>
                <a:cxn ang="0">
                  <a:pos x="T4" y="T5"/>
                </a:cxn>
                <a:cxn ang="0">
                  <a:pos x="T6" y="T7"/>
                </a:cxn>
                <a:cxn ang="0">
                  <a:pos x="T8" y="T9"/>
                </a:cxn>
              </a:cxnLst>
              <a:rect l="0" t="0" r="r" b="b"/>
              <a:pathLst>
                <a:path w="28" h="26">
                  <a:moveTo>
                    <a:pt x="3" y="3"/>
                  </a:moveTo>
                  <a:cubicBezTo>
                    <a:pt x="0" y="6"/>
                    <a:pt x="2" y="13"/>
                    <a:pt x="8" y="19"/>
                  </a:cubicBezTo>
                  <a:cubicBezTo>
                    <a:pt x="14" y="24"/>
                    <a:pt x="21" y="26"/>
                    <a:pt x="24" y="23"/>
                  </a:cubicBezTo>
                  <a:cubicBezTo>
                    <a:pt x="28" y="20"/>
                    <a:pt x="25" y="13"/>
                    <a:pt x="19" y="7"/>
                  </a:cubicBezTo>
                  <a:cubicBezTo>
                    <a:pt x="13" y="2"/>
                    <a:pt x="6" y="0"/>
                    <a:pt x="3"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 name="Freeform 446">
              <a:extLst>
                <a:ext uri="{FF2B5EF4-FFF2-40B4-BE49-F238E27FC236}">
                  <a16:creationId xmlns:a16="http://schemas.microsoft.com/office/drawing/2014/main" xmlns="" id="{AF0E79AB-EB69-4C1D-B320-407A4C61D8EE}"/>
                </a:ext>
              </a:extLst>
            </p:cNvPr>
            <p:cNvSpPr/>
            <p:nvPr/>
          </p:nvSpPr>
          <p:spPr bwMode="auto">
            <a:xfrm>
              <a:off x="7868" y="3805"/>
              <a:ext cx="111" cy="122"/>
            </a:xfrm>
            <a:custGeom>
              <a:avLst/>
              <a:gdLst>
                <a:gd name="T0" fmla="*/ 67 w 95"/>
                <a:gd name="T1" fmla="*/ 86 h 105"/>
                <a:gd name="T2" fmla="*/ 95 w 95"/>
                <a:gd name="T3" fmla="*/ 77 h 105"/>
                <a:gd name="T4" fmla="*/ 56 w 95"/>
                <a:gd name="T5" fmla="*/ 105 h 105"/>
                <a:gd name="T6" fmla="*/ 3 w 95"/>
                <a:gd name="T7" fmla="*/ 15 h 105"/>
                <a:gd name="T8" fmla="*/ 6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4" y="87"/>
                    <a:pt x="87" y="85"/>
                    <a:pt x="95" y="77"/>
                  </a:cubicBezTo>
                  <a:cubicBezTo>
                    <a:pt x="77" y="99"/>
                    <a:pt x="65" y="105"/>
                    <a:pt x="56" y="105"/>
                  </a:cubicBezTo>
                  <a:cubicBezTo>
                    <a:pt x="34" y="103"/>
                    <a:pt x="0" y="48"/>
                    <a:pt x="3" y="15"/>
                  </a:cubicBezTo>
                  <a:cubicBezTo>
                    <a:pt x="3" y="10"/>
                    <a:pt x="4" y="5"/>
                    <a:pt x="6" y="0"/>
                  </a:cubicBezTo>
                  <a:cubicBezTo>
                    <a:pt x="4" y="42"/>
                    <a:pt x="29" y="79"/>
                    <a:pt x="67" y="86"/>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0" name="Freeform 447">
              <a:extLst>
                <a:ext uri="{FF2B5EF4-FFF2-40B4-BE49-F238E27FC236}">
                  <a16:creationId xmlns:a16="http://schemas.microsoft.com/office/drawing/2014/main" xmlns="" id="{1346735E-F9A7-43D3-B6F2-779D366C904E}"/>
                </a:ext>
              </a:extLst>
            </p:cNvPr>
            <p:cNvSpPr/>
            <p:nvPr/>
          </p:nvSpPr>
          <p:spPr bwMode="auto">
            <a:xfrm>
              <a:off x="7923" y="3925"/>
              <a:ext cx="22" cy="16"/>
            </a:xfrm>
            <a:custGeom>
              <a:avLst/>
              <a:gdLst>
                <a:gd name="T0" fmla="*/ 17 w 19"/>
                <a:gd name="T1" fmla="*/ 14 h 14"/>
                <a:gd name="T2" fmla="*/ 10 w 19"/>
                <a:gd name="T3" fmla="*/ 0 h 14"/>
                <a:gd name="T4" fmla="*/ 1 w 19"/>
                <a:gd name="T5" fmla="*/ 14 h 14"/>
                <a:gd name="T6" fmla="*/ 17 w 19"/>
                <a:gd name="T7" fmla="*/ 14 h 14"/>
              </a:gdLst>
              <a:ahLst/>
              <a:cxnLst>
                <a:cxn ang="0">
                  <a:pos x="T0" y="T1"/>
                </a:cxn>
                <a:cxn ang="0">
                  <a:pos x="T2" y="T3"/>
                </a:cxn>
                <a:cxn ang="0">
                  <a:pos x="T4" y="T5"/>
                </a:cxn>
                <a:cxn ang="0">
                  <a:pos x="T6" y="T7"/>
                </a:cxn>
              </a:cxnLst>
              <a:rect l="0" t="0" r="r" b="b"/>
              <a:pathLst>
                <a:path w="19" h="14">
                  <a:moveTo>
                    <a:pt x="17" y="14"/>
                  </a:moveTo>
                  <a:cubicBezTo>
                    <a:pt x="19" y="13"/>
                    <a:pt x="14" y="0"/>
                    <a:pt x="10" y="0"/>
                  </a:cubicBezTo>
                  <a:cubicBezTo>
                    <a:pt x="5" y="0"/>
                    <a:pt x="0" y="13"/>
                    <a:pt x="1" y="14"/>
                  </a:cubicBezTo>
                  <a:lnTo>
                    <a:pt x="17" y="14"/>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1" name="Freeform 448">
              <a:extLst>
                <a:ext uri="{FF2B5EF4-FFF2-40B4-BE49-F238E27FC236}">
                  <a16:creationId xmlns:a16="http://schemas.microsoft.com/office/drawing/2014/main" xmlns="" id="{EB797EF8-0217-45D4-ABA3-9D89AA20867D}"/>
                </a:ext>
              </a:extLst>
            </p:cNvPr>
            <p:cNvSpPr/>
            <p:nvPr/>
          </p:nvSpPr>
          <p:spPr bwMode="auto">
            <a:xfrm>
              <a:off x="9660" y="4459"/>
              <a:ext cx="126" cy="565"/>
            </a:xfrm>
            <a:custGeom>
              <a:avLst/>
              <a:gdLst>
                <a:gd name="T0" fmla="*/ 106 w 108"/>
                <a:gd name="T1" fmla="*/ 486 h 486"/>
                <a:gd name="T2" fmla="*/ 107 w 108"/>
                <a:gd name="T3" fmla="*/ 486 h 486"/>
                <a:gd name="T4" fmla="*/ 108 w 108"/>
                <a:gd name="T5" fmla="*/ 484 h 486"/>
                <a:gd name="T6" fmla="*/ 39 w 108"/>
                <a:gd name="T7" fmla="*/ 228 h 486"/>
                <a:gd name="T8" fmla="*/ 7 w 108"/>
                <a:gd name="T9" fmla="*/ 2 h 486"/>
                <a:gd name="T10" fmla="*/ 6 w 108"/>
                <a:gd name="T11" fmla="*/ 0 h 486"/>
                <a:gd name="T12" fmla="*/ 6 w 108"/>
                <a:gd name="T13" fmla="*/ 0 h 486"/>
                <a:gd name="T14" fmla="*/ 4 w 108"/>
                <a:gd name="T15" fmla="*/ 2 h 486"/>
                <a:gd name="T16" fmla="*/ 37 w 108"/>
                <a:gd name="T17" fmla="*/ 229 h 486"/>
                <a:gd name="T18" fmla="*/ 105 w 108"/>
                <a:gd name="T19" fmla="*/ 485 h 486"/>
                <a:gd name="T20" fmla="*/ 106 w 108"/>
                <a:gd name="T21"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86">
                  <a:moveTo>
                    <a:pt x="106" y="486"/>
                  </a:moveTo>
                  <a:cubicBezTo>
                    <a:pt x="107" y="486"/>
                    <a:pt x="107" y="486"/>
                    <a:pt x="107" y="486"/>
                  </a:cubicBezTo>
                  <a:cubicBezTo>
                    <a:pt x="108" y="484"/>
                    <a:pt x="108" y="484"/>
                    <a:pt x="108" y="484"/>
                  </a:cubicBezTo>
                  <a:cubicBezTo>
                    <a:pt x="107" y="483"/>
                    <a:pt x="75" y="340"/>
                    <a:pt x="39" y="228"/>
                  </a:cubicBezTo>
                  <a:cubicBezTo>
                    <a:pt x="3" y="112"/>
                    <a:pt x="7" y="3"/>
                    <a:pt x="7" y="2"/>
                  </a:cubicBezTo>
                  <a:cubicBezTo>
                    <a:pt x="6" y="0"/>
                    <a:pt x="6" y="0"/>
                    <a:pt x="6" y="0"/>
                  </a:cubicBezTo>
                  <a:cubicBezTo>
                    <a:pt x="6" y="0"/>
                    <a:pt x="6" y="0"/>
                    <a:pt x="6" y="0"/>
                  </a:cubicBezTo>
                  <a:cubicBezTo>
                    <a:pt x="4" y="2"/>
                    <a:pt x="4" y="2"/>
                    <a:pt x="4" y="2"/>
                  </a:cubicBezTo>
                  <a:cubicBezTo>
                    <a:pt x="4" y="3"/>
                    <a:pt x="0" y="112"/>
                    <a:pt x="37" y="229"/>
                  </a:cubicBezTo>
                  <a:cubicBezTo>
                    <a:pt x="72" y="341"/>
                    <a:pt x="105" y="483"/>
                    <a:pt x="105" y="485"/>
                  </a:cubicBezTo>
                  <a:lnTo>
                    <a:pt x="106" y="486"/>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2" name="Freeform 449">
              <a:extLst>
                <a:ext uri="{FF2B5EF4-FFF2-40B4-BE49-F238E27FC236}">
                  <a16:creationId xmlns:a16="http://schemas.microsoft.com/office/drawing/2014/main" xmlns="" id="{4EF3AF6E-1682-4FE7-9F95-C218EACA16A8}"/>
                </a:ext>
              </a:extLst>
            </p:cNvPr>
            <p:cNvSpPr/>
            <p:nvPr/>
          </p:nvSpPr>
          <p:spPr bwMode="auto">
            <a:xfrm>
              <a:off x="9616" y="4330"/>
              <a:ext cx="111" cy="134"/>
            </a:xfrm>
            <a:custGeom>
              <a:avLst/>
              <a:gdLst>
                <a:gd name="T0" fmla="*/ 1 w 95"/>
                <a:gd name="T1" fmla="*/ 44 h 115"/>
                <a:gd name="T2" fmla="*/ 43 w 95"/>
                <a:gd name="T3" fmla="*/ 114 h 115"/>
                <a:gd name="T4" fmla="*/ 93 w 95"/>
                <a:gd name="T5" fmla="*/ 50 h 115"/>
                <a:gd name="T6" fmla="*/ 50 w 95"/>
                <a:gd name="T7" fmla="*/ 1 h 115"/>
                <a:gd name="T8" fmla="*/ 1 w 95"/>
                <a:gd name="T9" fmla="*/ 44 h 115"/>
              </a:gdLst>
              <a:ahLst/>
              <a:cxnLst>
                <a:cxn ang="0">
                  <a:pos x="T0" y="T1"/>
                </a:cxn>
                <a:cxn ang="0">
                  <a:pos x="T2" y="T3"/>
                </a:cxn>
                <a:cxn ang="0">
                  <a:pos x="T4" y="T5"/>
                </a:cxn>
                <a:cxn ang="0">
                  <a:pos x="T6" y="T7"/>
                </a:cxn>
                <a:cxn ang="0">
                  <a:pos x="T8" y="T9"/>
                </a:cxn>
              </a:cxnLst>
              <a:rect l="0" t="0" r="r" b="b"/>
              <a:pathLst>
                <a:path w="95" h="115">
                  <a:moveTo>
                    <a:pt x="1" y="44"/>
                  </a:moveTo>
                  <a:cubicBezTo>
                    <a:pt x="0" y="70"/>
                    <a:pt x="26" y="113"/>
                    <a:pt x="43" y="114"/>
                  </a:cubicBezTo>
                  <a:cubicBezTo>
                    <a:pt x="62" y="115"/>
                    <a:pt x="92" y="76"/>
                    <a:pt x="93" y="50"/>
                  </a:cubicBezTo>
                  <a:cubicBezTo>
                    <a:pt x="95" y="25"/>
                    <a:pt x="76" y="3"/>
                    <a:pt x="50" y="1"/>
                  </a:cubicBezTo>
                  <a:cubicBezTo>
                    <a:pt x="25" y="0"/>
                    <a:pt x="3" y="19"/>
                    <a:pt x="1" y="4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3" name="Freeform 450">
              <a:extLst>
                <a:ext uri="{FF2B5EF4-FFF2-40B4-BE49-F238E27FC236}">
                  <a16:creationId xmlns:a16="http://schemas.microsoft.com/office/drawing/2014/main" xmlns="" id="{A2BE4E3D-4B02-4C11-93E7-50A8A2A80396}"/>
                </a:ext>
              </a:extLst>
            </p:cNvPr>
            <p:cNvSpPr/>
            <p:nvPr/>
          </p:nvSpPr>
          <p:spPr bwMode="auto">
            <a:xfrm>
              <a:off x="9646" y="4338"/>
              <a:ext cx="75" cy="64"/>
            </a:xfrm>
            <a:custGeom>
              <a:avLst/>
              <a:gdLst>
                <a:gd name="T0" fmla="*/ 0 w 64"/>
                <a:gd name="T1" fmla="*/ 6 h 55"/>
                <a:gd name="T2" fmla="*/ 24 w 64"/>
                <a:gd name="T3" fmla="*/ 0 h 55"/>
                <a:gd name="T4" fmla="*/ 62 w 64"/>
                <a:gd name="T5" fmla="*/ 44 h 55"/>
                <a:gd name="T6" fmla="*/ 60 w 64"/>
                <a:gd name="T7" fmla="*/ 54 h 55"/>
                <a:gd name="T8" fmla="*/ 43 w 64"/>
                <a:gd name="T9" fmla="*/ 53 h 55"/>
                <a:gd name="T10" fmla="*/ 0 w 64"/>
                <a:gd name="T11" fmla="*/ 6 h 55"/>
              </a:gdLst>
              <a:ahLst/>
              <a:cxnLst>
                <a:cxn ang="0">
                  <a:pos x="T0" y="T1"/>
                </a:cxn>
                <a:cxn ang="0">
                  <a:pos x="T2" y="T3"/>
                </a:cxn>
                <a:cxn ang="0">
                  <a:pos x="T4" y="T5"/>
                </a:cxn>
                <a:cxn ang="0">
                  <a:pos x="T6" y="T7"/>
                </a:cxn>
                <a:cxn ang="0">
                  <a:pos x="T8" y="T9"/>
                </a:cxn>
                <a:cxn ang="0">
                  <a:pos x="T10" y="T11"/>
                </a:cxn>
              </a:cxnLst>
              <a:rect l="0" t="0" r="r" b="b"/>
              <a:pathLst>
                <a:path w="64" h="55">
                  <a:moveTo>
                    <a:pt x="0" y="6"/>
                  </a:moveTo>
                  <a:cubicBezTo>
                    <a:pt x="7" y="2"/>
                    <a:pt x="15" y="0"/>
                    <a:pt x="24" y="0"/>
                  </a:cubicBezTo>
                  <a:cubicBezTo>
                    <a:pt x="47" y="2"/>
                    <a:pt x="64" y="21"/>
                    <a:pt x="62" y="44"/>
                  </a:cubicBezTo>
                  <a:cubicBezTo>
                    <a:pt x="62" y="47"/>
                    <a:pt x="61" y="50"/>
                    <a:pt x="60" y="54"/>
                  </a:cubicBezTo>
                  <a:cubicBezTo>
                    <a:pt x="55" y="55"/>
                    <a:pt x="49" y="55"/>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4" name="Freeform 451">
              <a:extLst>
                <a:ext uri="{FF2B5EF4-FFF2-40B4-BE49-F238E27FC236}">
                  <a16:creationId xmlns:a16="http://schemas.microsoft.com/office/drawing/2014/main" xmlns="" id="{1432AA2D-D82F-4FB5-A2FE-F509F0659F86}"/>
                </a:ext>
              </a:extLst>
            </p:cNvPr>
            <p:cNvSpPr/>
            <p:nvPr/>
          </p:nvSpPr>
          <p:spPr bwMode="auto">
            <a:xfrm>
              <a:off x="9680" y="4350"/>
              <a:ext cx="24" cy="24"/>
            </a:xfrm>
            <a:custGeom>
              <a:avLst/>
              <a:gdLst>
                <a:gd name="T0" fmla="*/ 2 w 21"/>
                <a:gd name="T1" fmla="*/ 2 h 21"/>
                <a:gd name="T2" fmla="*/ 6 w 21"/>
                <a:gd name="T3" fmla="*/ 15 h 21"/>
                <a:gd name="T4" fmla="*/ 19 w 21"/>
                <a:gd name="T5" fmla="*/ 18 h 21"/>
                <a:gd name="T6" fmla="*/ 15 w 21"/>
                <a:gd name="T7" fmla="*/ 5 h 21"/>
                <a:gd name="T8" fmla="*/ 2 w 21"/>
                <a:gd name="T9" fmla="*/ 2 h 21"/>
              </a:gdLst>
              <a:ahLst/>
              <a:cxnLst>
                <a:cxn ang="0">
                  <a:pos x="T0" y="T1"/>
                </a:cxn>
                <a:cxn ang="0">
                  <a:pos x="T2" y="T3"/>
                </a:cxn>
                <a:cxn ang="0">
                  <a:pos x="T4" y="T5"/>
                </a:cxn>
                <a:cxn ang="0">
                  <a:pos x="T6" y="T7"/>
                </a:cxn>
                <a:cxn ang="0">
                  <a:pos x="T8" y="T9"/>
                </a:cxn>
              </a:cxnLst>
              <a:rect l="0" t="0" r="r" b="b"/>
              <a:pathLst>
                <a:path w="21" h="21">
                  <a:moveTo>
                    <a:pt x="2" y="2"/>
                  </a:moveTo>
                  <a:cubicBezTo>
                    <a:pt x="0" y="5"/>
                    <a:pt x="2" y="10"/>
                    <a:pt x="6" y="15"/>
                  </a:cubicBezTo>
                  <a:cubicBezTo>
                    <a:pt x="11" y="19"/>
                    <a:pt x="17" y="21"/>
                    <a:pt x="19" y="18"/>
                  </a:cubicBezTo>
                  <a:cubicBezTo>
                    <a:pt x="21" y="15"/>
                    <a:pt x="19" y="10"/>
                    <a:pt x="15" y="5"/>
                  </a:cubicBezTo>
                  <a:cubicBezTo>
                    <a:pt x="10" y="1"/>
                    <a:pt x="4" y="0"/>
                    <a:pt x="2"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5" name="Freeform 452">
              <a:extLst>
                <a:ext uri="{FF2B5EF4-FFF2-40B4-BE49-F238E27FC236}">
                  <a16:creationId xmlns:a16="http://schemas.microsoft.com/office/drawing/2014/main" xmlns="" id="{E372443E-CECF-475E-B4FD-C9C46B49DCBC}"/>
                </a:ext>
              </a:extLst>
            </p:cNvPr>
            <p:cNvSpPr/>
            <p:nvPr/>
          </p:nvSpPr>
          <p:spPr bwMode="auto">
            <a:xfrm>
              <a:off x="9616" y="4369"/>
              <a:ext cx="86" cy="95"/>
            </a:xfrm>
            <a:custGeom>
              <a:avLst/>
              <a:gdLst>
                <a:gd name="T0" fmla="*/ 52 w 74"/>
                <a:gd name="T1" fmla="*/ 67 h 82"/>
                <a:gd name="T2" fmla="*/ 74 w 74"/>
                <a:gd name="T3" fmla="*/ 60 h 82"/>
                <a:gd name="T4" fmla="*/ 43 w 74"/>
                <a:gd name="T5" fmla="*/ 81 h 82"/>
                <a:gd name="T6" fmla="*/ 1 w 74"/>
                <a:gd name="T7" fmla="*/ 11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0"/>
                  </a:cubicBezTo>
                  <a:cubicBezTo>
                    <a:pt x="60" y="77"/>
                    <a:pt x="50" y="82"/>
                    <a:pt x="43" y="81"/>
                  </a:cubicBezTo>
                  <a:cubicBezTo>
                    <a:pt x="26" y="80"/>
                    <a:pt x="0" y="37"/>
                    <a:pt x="1" y="11"/>
                  </a:cubicBezTo>
                  <a:cubicBezTo>
                    <a:pt x="2" y="7"/>
                    <a:pt x="2" y="3"/>
                    <a:pt x="4" y="0"/>
                  </a:cubicBezTo>
                  <a:cubicBezTo>
                    <a:pt x="2" y="32"/>
                    <a:pt x="22" y="61"/>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6" name="Freeform 453">
              <a:extLst>
                <a:ext uri="{FF2B5EF4-FFF2-40B4-BE49-F238E27FC236}">
                  <a16:creationId xmlns:a16="http://schemas.microsoft.com/office/drawing/2014/main" xmlns="" id="{4FD6320F-D031-447A-9AE8-89FAA92EE769}"/>
                </a:ext>
              </a:extLst>
            </p:cNvPr>
            <p:cNvSpPr/>
            <p:nvPr/>
          </p:nvSpPr>
          <p:spPr bwMode="auto">
            <a:xfrm>
              <a:off x="9658" y="4462"/>
              <a:ext cx="17" cy="12"/>
            </a:xfrm>
            <a:custGeom>
              <a:avLst/>
              <a:gdLst>
                <a:gd name="T0" fmla="*/ 14 w 15"/>
                <a:gd name="T1" fmla="*/ 11 h 11"/>
                <a:gd name="T2" fmla="*/ 8 w 15"/>
                <a:gd name="T3" fmla="*/ 0 h 11"/>
                <a:gd name="T4" fmla="*/ 1 w 15"/>
                <a:gd name="T5" fmla="*/ 11 h 11"/>
                <a:gd name="T6" fmla="*/ 14 w 15"/>
                <a:gd name="T7" fmla="*/ 11 h 11"/>
              </a:gdLst>
              <a:ahLst/>
              <a:cxnLst>
                <a:cxn ang="0">
                  <a:pos x="T0" y="T1"/>
                </a:cxn>
                <a:cxn ang="0">
                  <a:pos x="T2" y="T3"/>
                </a:cxn>
                <a:cxn ang="0">
                  <a:pos x="T4" y="T5"/>
                </a:cxn>
                <a:cxn ang="0">
                  <a:pos x="T6" y="T7"/>
                </a:cxn>
              </a:cxnLst>
              <a:rect l="0" t="0" r="r" b="b"/>
              <a:pathLst>
                <a:path w="15" h="11">
                  <a:moveTo>
                    <a:pt x="14" y="11"/>
                  </a:moveTo>
                  <a:cubicBezTo>
                    <a:pt x="15" y="10"/>
                    <a:pt x="11" y="0"/>
                    <a:pt x="8" y="0"/>
                  </a:cubicBezTo>
                  <a:cubicBezTo>
                    <a:pt x="4" y="0"/>
                    <a:pt x="0" y="10"/>
                    <a:pt x="1" y="11"/>
                  </a:cubicBezTo>
                  <a:lnTo>
                    <a:pt x="14"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7" name="Freeform 454">
              <a:extLst>
                <a:ext uri="{FF2B5EF4-FFF2-40B4-BE49-F238E27FC236}">
                  <a16:creationId xmlns:a16="http://schemas.microsoft.com/office/drawing/2014/main" xmlns="" id="{9EE79515-5225-40C9-976C-FE4CB3D724D5}"/>
                </a:ext>
              </a:extLst>
            </p:cNvPr>
            <p:cNvSpPr/>
            <p:nvPr/>
          </p:nvSpPr>
          <p:spPr bwMode="auto">
            <a:xfrm>
              <a:off x="7498" y="4240"/>
              <a:ext cx="126" cy="563"/>
            </a:xfrm>
            <a:custGeom>
              <a:avLst/>
              <a:gdLst>
                <a:gd name="T0" fmla="*/ 106 w 108"/>
                <a:gd name="T1" fmla="*/ 485 h 485"/>
                <a:gd name="T2" fmla="*/ 107 w 108"/>
                <a:gd name="T3" fmla="*/ 485 h 485"/>
                <a:gd name="T4" fmla="*/ 108 w 108"/>
                <a:gd name="T5" fmla="*/ 484 h 485"/>
                <a:gd name="T6" fmla="*/ 39 w 108"/>
                <a:gd name="T7" fmla="*/ 228 h 485"/>
                <a:gd name="T8" fmla="*/ 7 w 108"/>
                <a:gd name="T9" fmla="*/ 2 h 485"/>
                <a:gd name="T10" fmla="*/ 6 w 108"/>
                <a:gd name="T11" fmla="*/ 0 h 485"/>
                <a:gd name="T12" fmla="*/ 4 w 108"/>
                <a:gd name="T13" fmla="*/ 1 h 485"/>
                <a:gd name="T14" fmla="*/ 37 w 108"/>
                <a:gd name="T15" fmla="*/ 228 h 485"/>
                <a:gd name="T16" fmla="*/ 105 w 108"/>
                <a:gd name="T17" fmla="*/ 484 h 485"/>
                <a:gd name="T18" fmla="*/ 106 w 108"/>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485">
                  <a:moveTo>
                    <a:pt x="106" y="485"/>
                  </a:moveTo>
                  <a:cubicBezTo>
                    <a:pt x="107" y="485"/>
                    <a:pt x="107" y="485"/>
                    <a:pt x="107" y="485"/>
                  </a:cubicBezTo>
                  <a:cubicBezTo>
                    <a:pt x="108" y="484"/>
                    <a:pt x="108" y="484"/>
                    <a:pt x="108" y="484"/>
                  </a:cubicBezTo>
                  <a:cubicBezTo>
                    <a:pt x="107" y="482"/>
                    <a:pt x="75" y="340"/>
                    <a:pt x="39" y="228"/>
                  </a:cubicBezTo>
                  <a:cubicBezTo>
                    <a:pt x="3" y="111"/>
                    <a:pt x="7" y="3"/>
                    <a:pt x="7" y="2"/>
                  </a:cubicBezTo>
                  <a:cubicBezTo>
                    <a:pt x="6" y="0"/>
                    <a:pt x="6" y="0"/>
                    <a:pt x="6" y="0"/>
                  </a:cubicBezTo>
                  <a:cubicBezTo>
                    <a:pt x="4" y="1"/>
                    <a:pt x="4" y="1"/>
                    <a:pt x="4" y="1"/>
                  </a:cubicBezTo>
                  <a:cubicBezTo>
                    <a:pt x="4" y="3"/>
                    <a:pt x="0" y="112"/>
                    <a:pt x="37" y="228"/>
                  </a:cubicBezTo>
                  <a:cubicBezTo>
                    <a:pt x="72" y="341"/>
                    <a:pt x="105"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8" name="Freeform 455">
              <a:extLst>
                <a:ext uri="{FF2B5EF4-FFF2-40B4-BE49-F238E27FC236}">
                  <a16:creationId xmlns:a16="http://schemas.microsoft.com/office/drawing/2014/main" xmlns="" id="{4F915764-A2D1-43E7-81D8-DF86C15F988F}"/>
                </a:ext>
              </a:extLst>
            </p:cNvPr>
            <p:cNvSpPr/>
            <p:nvPr/>
          </p:nvSpPr>
          <p:spPr bwMode="auto">
            <a:xfrm>
              <a:off x="7454" y="4110"/>
              <a:ext cx="110" cy="134"/>
            </a:xfrm>
            <a:custGeom>
              <a:avLst/>
              <a:gdLst>
                <a:gd name="T0" fmla="*/ 1 w 95"/>
                <a:gd name="T1" fmla="*/ 45 h 116"/>
                <a:gd name="T2" fmla="*/ 43 w 95"/>
                <a:gd name="T3" fmla="*/ 115 h 116"/>
                <a:gd name="T4" fmla="*/ 93 w 95"/>
                <a:gd name="T5" fmla="*/ 51 h 116"/>
                <a:gd name="T6" fmla="*/ 50 w 95"/>
                <a:gd name="T7" fmla="*/ 2 h 116"/>
                <a:gd name="T8" fmla="*/ 1 w 95"/>
                <a:gd name="T9" fmla="*/ 45 h 116"/>
              </a:gdLst>
              <a:ahLst/>
              <a:cxnLst>
                <a:cxn ang="0">
                  <a:pos x="T0" y="T1"/>
                </a:cxn>
                <a:cxn ang="0">
                  <a:pos x="T2" y="T3"/>
                </a:cxn>
                <a:cxn ang="0">
                  <a:pos x="T4" y="T5"/>
                </a:cxn>
                <a:cxn ang="0">
                  <a:pos x="T6" y="T7"/>
                </a:cxn>
                <a:cxn ang="0">
                  <a:pos x="T8" y="T9"/>
                </a:cxn>
              </a:cxnLst>
              <a:rect l="0" t="0" r="r" b="b"/>
              <a:pathLst>
                <a:path w="95" h="116">
                  <a:moveTo>
                    <a:pt x="1" y="45"/>
                  </a:moveTo>
                  <a:cubicBezTo>
                    <a:pt x="0" y="70"/>
                    <a:pt x="26" y="114"/>
                    <a:pt x="43" y="115"/>
                  </a:cubicBezTo>
                  <a:cubicBezTo>
                    <a:pt x="62" y="116"/>
                    <a:pt x="92" y="76"/>
                    <a:pt x="93" y="51"/>
                  </a:cubicBezTo>
                  <a:cubicBezTo>
                    <a:pt x="95" y="26"/>
                    <a:pt x="76" y="4"/>
                    <a:pt x="50" y="2"/>
                  </a:cubicBezTo>
                  <a:cubicBezTo>
                    <a:pt x="25" y="0"/>
                    <a:pt x="3" y="20"/>
                    <a:pt x="1" y="45"/>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9" name="Freeform 456">
              <a:extLst>
                <a:ext uri="{FF2B5EF4-FFF2-40B4-BE49-F238E27FC236}">
                  <a16:creationId xmlns:a16="http://schemas.microsoft.com/office/drawing/2014/main" xmlns="" id="{6114FB6D-3282-4F67-9187-7D9EC4487917}"/>
                </a:ext>
              </a:extLst>
            </p:cNvPr>
            <p:cNvSpPr/>
            <p:nvPr/>
          </p:nvSpPr>
          <p:spPr bwMode="auto">
            <a:xfrm>
              <a:off x="7484" y="4119"/>
              <a:ext cx="75" cy="63"/>
            </a:xfrm>
            <a:custGeom>
              <a:avLst/>
              <a:gdLst>
                <a:gd name="T0" fmla="*/ 0 w 64"/>
                <a:gd name="T1" fmla="*/ 6 h 54"/>
                <a:gd name="T2" fmla="*/ 24 w 64"/>
                <a:gd name="T3" fmla="*/ 0 h 54"/>
                <a:gd name="T4" fmla="*/ 62 w 64"/>
                <a:gd name="T5" fmla="*/ 44 h 54"/>
                <a:gd name="T6" fmla="*/ 60 w 64"/>
                <a:gd name="T7" fmla="*/ 53 h 54"/>
                <a:gd name="T8" fmla="*/ 43 w 64"/>
                <a:gd name="T9" fmla="*/ 53 h 54"/>
                <a:gd name="T10" fmla="*/ 0 w 64"/>
                <a:gd name="T11" fmla="*/ 6 h 54"/>
              </a:gdLst>
              <a:ahLst/>
              <a:cxnLst>
                <a:cxn ang="0">
                  <a:pos x="T0" y="T1"/>
                </a:cxn>
                <a:cxn ang="0">
                  <a:pos x="T2" y="T3"/>
                </a:cxn>
                <a:cxn ang="0">
                  <a:pos x="T4" y="T5"/>
                </a:cxn>
                <a:cxn ang="0">
                  <a:pos x="T6" y="T7"/>
                </a:cxn>
                <a:cxn ang="0">
                  <a:pos x="T8" y="T9"/>
                </a:cxn>
                <a:cxn ang="0">
                  <a:pos x="T10" y="T11"/>
                </a:cxn>
              </a:cxnLst>
              <a:rect l="0" t="0" r="r" b="b"/>
              <a:pathLst>
                <a:path w="64" h="54">
                  <a:moveTo>
                    <a:pt x="0" y="6"/>
                  </a:moveTo>
                  <a:cubicBezTo>
                    <a:pt x="7" y="2"/>
                    <a:pt x="15" y="0"/>
                    <a:pt x="24" y="0"/>
                  </a:cubicBezTo>
                  <a:cubicBezTo>
                    <a:pt x="47" y="2"/>
                    <a:pt x="64" y="21"/>
                    <a:pt x="62" y="44"/>
                  </a:cubicBezTo>
                  <a:cubicBezTo>
                    <a:pt x="62" y="47"/>
                    <a:pt x="61" y="50"/>
                    <a:pt x="60" y="53"/>
                  </a:cubicBezTo>
                  <a:cubicBezTo>
                    <a:pt x="55" y="54"/>
                    <a:pt x="49" y="54"/>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0" name="Freeform 457">
              <a:extLst>
                <a:ext uri="{FF2B5EF4-FFF2-40B4-BE49-F238E27FC236}">
                  <a16:creationId xmlns:a16="http://schemas.microsoft.com/office/drawing/2014/main" xmlns="" id="{8719BE9E-E59D-46B5-B2D9-56296BE30FB9}"/>
                </a:ext>
              </a:extLst>
            </p:cNvPr>
            <p:cNvSpPr/>
            <p:nvPr/>
          </p:nvSpPr>
          <p:spPr bwMode="auto">
            <a:xfrm>
              <a:off x="7518" y="4129"/>
              <a:ext cx="24" cy="25"/>
            </a:xfrm>
            <a:custGeom>
              <a:avLst/>
              <a:gdLst>
                <a:gd name="T0" fmla="*/ 2 w 21"/>
                <a:gd name="T1" fmla="*/ 3 h 21"/>
                <a:gd name="T2" fmla="*/ 6 w 21"/>
                <a:gd name="T3" fmla="*/ 15 h 21"/>
                <a:gd name="T4" fmla="*/ 19 w 21"/>
                <a:gd name="T5" fmla="*/ 19 h 21"/>
                <a:gd name="T6" fmla="*/ 15 w 21"/>
                <a:gd name="T7" fmla="*/ 6 h 21"/>
                <a:gd name="T8" fmla="*/ 2 w 21"/>
                <a:gd name="T9" fmla="*/ 3 h 21"/>
              </a:gdLst>
              <a:ahLst/>
              <a:cxnLst>
                <a:cxn ang="0">
                  <a:pos x="T0" y="T1"/>
                </a:cxn>
                <a:cxn ang="0">
                  <a:pos x="T2" y="T3"/>
                </a:cxn>
                <a:cxn ang="0">
                  <a:pos x="T4" y="T5"/>
                </a:cxn>
                <a:cxn ang="0">
                  <a:pos x="T6" y="T7"/>
                </a:cxn>
                <a:cxn ang="0">
                  <a:pos x="T8" y="T9"/>
                </a:cxn>
              </a:cxnLst>
              <a:rect l="0" t="0" r="r" b="b"/>
              <a:pathLst>
                <a:path w="21" h="21">
                  <a:moveTo>
                    <a:pt x="2" y="3"/>
                  </a:moveTo>
                  <a:cubicBezTo>
                    <a:pt x="0" y="5"/>
                    <a:pt x="2" y="11"/>
                    <a:pt x="6" y="15"/>
                  </a:cubicBezTo>
                  <a:cubicBezTo>
                    <a:pt x="11" y="20"/>
                    <a:pt x="17" y="21"/>
                    <a:pt x="19" y="19"/>
                  </a:cubicBezTo>
                  <a:cubicBezTo>
                    <a:pt x="21" y="16"/>
                    <a:pt x="19" y="11"/>
                    <a:pt x="15" y="6"/>
                  </a:cubicBezTo>
                  <a:cubicBezTo>
                    <a:pt x="10" y="2"/>
                    <a:pt x="4" y="0"/>
                    <a:pt x="2" y="3"/>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1" name="Freeform 458">
              <a:extLst>
                <a:ext uri="{FF2B5EF4-FFF2-40B4-BE49-F238E27FC236}">
                  <a16:creationId xmlns:a16="http://schemas.microsoft.com/office/drawing/2014/main" xmlns="" id="{4A77AF76-80C5-4C58-9476-988FC655E67F}"/>
                </a:ext>
              </a:extLst>
            </p:cNvPr>
            <p:cNvSpPr/>
            <p:nvPr/>
          </p:nvSpPr>
          <p:spPr bwMode="auto">
            <a:xfrm>
              <a:off x="7454" y="4148"/>
              <a:ext cx="86" cy="95"/>
            </a:xfrm>
            <a:custGeom>
              <a:avLst/>
              <a:gdLst>
                <a:gd name="T0" fmla="*/ 52 w 74"/>
                <a:gd name="T1" fmla="*/ 67 h 82"/>
                <a:gd name="T2" fmla="*/ 74 w 74"/>
                <a:gd name="T3" fmla="*/ 61 h 82"/>
                <a:gd name="T4" fmla="*/ 43 w 74"/>
                <a:gd name="T5" fmla="*/ 82 h 82"/>
                <a:gd name="T6" fmla="*/ 1 w 74"/>
                <a:gd name="T7" fmla="*/ 12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1"/>
                  </a:cubicBezTo>
                  <a:cubicBezTo>
                    <a:pt x="60" y="78"/>
                    <a:pt x="50" y="82"/>
                    <a:pt x="43" y="82"/>
                  </a:cubicBezTo>
                  <a:cubicBezTo>
                    <a:pt x="26" y="81"/>
                    <a:pt x="0" y="37"/>
                    <a:pt x="1" y="12"/>
                  </a:cubicBezTo>
                  <a:cubicBezTo>
                    <a:pt x="2" y="8"/>
                    <a:pt x="2" y="4"/>
                    <a:pt x="4" y="0"/>
                  </a:cubicBezTo>
                  <a:cubicBezTo>
                    <a:pt x="2" y="33"/>
                    <a:pt x="22" y="62"/>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2" name="Freeform 459">
              <a:extLst>
                <a:ext uri="{FF2B5EF4-FFF2-40B4-BE49-F238E27FC236}">
                  <a16:creationId xmlns:a16="http://schemas.microsoft.com/office/drawing/2014/main" xmlns="" id="{2BF8E726-5881-4DC4-AB02-827315241A96}"/>
                </a:ext>
              </a:extLst>
            </p:cNvPr>
            <p:cNvSpPr/>
            <p:nvPr/>
          </p:nvSpPr>
          <p:spPr bwMode="auto">
            <a:xfrm>
              <a:off x="7496" y="4241"/>
              <a:ext cx="17"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1" y="1"/>
                    <a:pt x="8" y="0"/>
                  </a:cubicBezTo>
                  <a:cubicBezTo>
                    <a:pt x="4" y="0"/>
                    <a:pt x="0" y="11"/>
                    <a:pt x="1" y="11"/>
                  </a:cubicBezTo>
                  <a:lnTo>
                    <a:pt x="14" y="12"/>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3" name="Freeform 460">
              <a:extLst>
                <a:ext uri="{FF2B5EF4-FFF2-40B4-BE49-F238E27FC236}">
                  <a16:creationId xmlns:a16="http://schemas.microsoft.com/office/drawing/2014/main" xmlns="" id="{9EFC7FB3-D1F8-4A44-98CE-AB67F9B0CC89}"/>
                </a:ext>
              </a:extLst>
            </p:cNvPr>
            <p:cNvSpPr/>
            <p:nvPr/>
          </p:nvSpPr>
          <p:spPr bwMode="auto">
            <a:xfrm>
              <a:off x="9042" y="3425"/>
              <a:ext cx="124" cy="564"/>
            </a:xfrm>
            <a:custGeom>
              <a:avLst/>
              <a:gdLst>
                <a:gd name="T0" fmla="*/ 106 w 107"/>
                <a:gd name="T1" fmla="*/ 485 h 485"/>
                <a:gd name="T2" fmla="*/ 106 w 107"/>
                <a:gd name="T3" fmla="*/ 485 h 485"/>
                <a:gd name="T4" fmla="*/ 107 w 107"/>
                <a:gd name="T5" fmla="*/ 484 h 485"/>
                <a:gd name="T6" fmla="*/ 39 w 107"/>
                <a:gd name="T7" fmla="*/ 227 h 485"/>
                <a:gd name="T8" fmla="*/ 7 w 107"/>
                <a:gd name="T9" fmla="*/ 1 h 485"/>
                <a:gd name="T10" fmla="*/ 5 w 107"/>
                <a:gd name="T11" fmla="*/ 0 h 485"/>
                <a:gd name="T12" fmla="*/ 4 w 107"/>
                <a:gd name="T13" fmla="*/ 1 h 485"/>
                <a:gd name="T14" fmla="*/ 37 w 107"/>
                <a:gd name="T15" fmla="*/ 228 h 485"/>
                <a:gd name="T16" fmla="*/ 105 w 107"/>
                <a:gd name="T17" fmla="*/ 484 h 485"/>
                <a:gd name="T18" fmla="*/ 106 w 107"/>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485">
                  <a:moveTo>
                    <a:pt x="106" y="485"/>
                  </a:moveTo>
                  <a:cubicBezTo>
                    <a:pt x="106" y="485"/>
                    <a:pt x="106" y="485"/>
                    <a:pt x="106" y="485"/>
                  </a:cubicBezTo>
                  <a:cubicBezTo>
                    <a:pt x="107" y="484"/>
                    <a:pt x="107" y="484"/>
                    <a:pt x="107" y="484"/>
                  </a:cubicBezTo>
                  <a:cubicBezTo>
                    <a:pt x="107" y="482"/>
                    <a:pt x="75" y="340"/>
                    <a:pt x="39" y="227"/>
                  </a:cubicBezTo>
                  <a:cubicBezTo>
                    <a:pt x="2" y="111"/>
                    <a:pt x="7" y="2"/>
                    <a:pt x="7" y="1"/>
                  </a:cubicBezTo>
                  <a:cubicBezTo>
                    <a:pt x="5" y="0"/>
                    <a:pt x="5" y="0"/>
                    <a:pt x="5" y="0"/>
                  </a:cubicBezTo>
                  <a:cubicBezTo>
                    <a:pt x="4" y="1"/>
                    <a:pt x="4" y="1"/>
                    <a:pt x="4" y="1"/>
                  </a:cubicBezTo>
                  <a:cubicBezTo>
                    <a:pt x="4" y="2"/>
                    <a:pt x="0" y="112"/>
                    <a:pt x="37" y="228"/>
                  </a:cubicBezTo>
                  <a:cubicBezTo>
                    <a:pt x="72" y="340"/>
                    <a:pt x="104"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4" name="Freeform 461">
              <a:extLst>
                <a:ext uri="{FF2B5EF4-FFF2-40B4-BE49-F238E27FC236}">
                  <a16:creationId xmlns:a16="http://schemas.microsoft.com/office/drawing/2014/main" xmlns="" id="{96910137-69E7-47BE-A461-9E2BA6BD40A2}"/>
                </a:ext>
              </a:extLst>
            </p:cNvPr>
            <p:cNvSpPr/>
            <p:nvPr/>
          </p:nvSpPr>
          <p:spPr bwMode="auto">
            <a:xfrm>
              <a:off x="8996" y="3295"/>
              <a:ext cx="112" cy="135"/>
            </a:xfrm>
            <a:custGeom>
              <a:avLst/>
              <a:gdLst>
                <a:gd name="T0" fmla="*/ 2 w 96"/>
                <a:gd name="T1" fmla="*/ 45 h 116"/>
                <a:gd name="T2" fmla="*/ 44 w 96"/>
                <a:gd name="T3" fmla="*/ 115 h 116"/>
                <a:gd name="T4" fmla="*/ 94 w 96"/>
                <a:gd name="T5" fmla="*/ 51 h 116"/>
                <a:gd name="T6" fmla="*/ 51 w 96"/>
                <a:gd name="T7" fmla="*/ 2 h 116"/>
                <a:gd name="T8" fmla="*/ 2 w 96"/>
                <a:gd name="T9" fmla="*/ 45 h 116"/>
              </a:gdLst>
              <a:ahLst/>
              <a:cxnLst>
                <a:cxn ang="0">
                  <a:pos x="T0" y="T1"/>
                </a:cxn>
                <a:cxn ang="0">
                  <a:pos x="T2" y="T3"/>
                </a:cxn>
                <a:cxn ang="0">
                  <a:pos x="T4" y="T5"/>
                </a:cxn>
                <a:cxn ang="0">
                  <a:pos x="T6" y="T7"/>
                </a:cxn>
                <a:cxn ang="0">
                  <a:pos x="T8" y="T9"/>
                </a:cxn>
              </a:cxnLst>
              <a:rect l="0" t="0" r="r" b="b"/>
              <a:pathLst>
                <a:path w="96" h="116">
                  <a:moveTo>
                    <a:pt x="2" y="45"/>
                  </a:moveTo>
                  <a:cubicBezTo>
                    <a:pt x="0" y="70"/>
                    <a:pt x="27" y="114"/>
                    <a:pt x="44" y="115"/>
                  </a:cubicBezTo>
                  <a:cubicBezTo>
                    <a:pt x="62" y="116"/>
                    <a:pt x="92" y="76"/>
                    <a:pt x="94" y="51"/>
                  </a:cubicBezTo>
                  <a:cubicBezTo>
                    <a:pt x="96" y="25"/>
                    <a:pt x="76" y="3"/>
                    <a:pt x="51" y="2"/>
                  </a:cubicBezTo>
                  <a:cubicBezTo>
                    <a:pt x="26" y="0"/>
                    <a:pt x="4" y="19"/>
                    <a:pt x="2" y="45"/>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5" name="Freeform 462">
              <a:extLst>
                <a:ext uri="{FF2B5EF4-FFF2-40B4-BE49-F238E27FC236}">
                  <a16:creationId xmlns:a16="http://schemas.microsoft.com/office/drawing/2014/main" xmlns="" id="{A964EED8-F56C-4AEA-9284-7E832718B150}"/>
                </a:ext>
              </a:extLst>
            </p:cNvPr>
            <p:cNvSpPr/>
            <p:nvPr/>
          </p:nvSpPr>
          <p:spPr bwMode="auto">
            <a:xfrm>
              <a:off x="9028" y="3303"/>
              <a:ext cx="73" cy="64"/>
            </a:xfrm>
            <a:custGeom>
              <a:avLst/>
              <a:gdLst>
                <a:gd name="T0" fmla="*/ 0 w 63"/>
                <a:gd name="T1" fmla="*/ 6 h 55"/>
                <a:gd name="T2" fmla="*/ 24 w 63"/>
                <a:gd name="T3" fmla="*/ 1 h 55"/>
                <a:gd name="T4" fmla="*/ 62 w 63"/>
                <a:gd name="T5" fmla="*/ 45 h 55"/>
                <a:gd name="T6" fmla="*/ 60 w 63"/>
                <a:gd name="T7" fmla="*/ 54 h 55"/>
                <a:gd name="T8" fmla="*/ 42 w 63"/>
                <a:gd name="T9" fmla="*/ 54 h 55"/>
                <a:gd name="T10" fmla="*/ 0 w 63"/>
                <a:gd name="T11" fmla="*/ 6 h 55"/>
              </a:gdLst>
              <a:ahLst/>
              <a:cxnLst>
                <a:cxn ang="0">
                  <a:pos x="T0" y="T1"/>
                </a:cxn>
                <a:cxn ang="0">
                  <a:pos x="T2" y="T3"/>
                </a:cxn>
                <a:cxn ang="0">
                  <a:pos x="T4" y="T5"/>
                </a:cxn>
                <a:cxn ang="0">
                  <a:pos x="T6" y="T7"/>
                </a:cxn>
                <a:cxn ang="0">
                  <a:pos x="T8" y="T9"/>
                </a:cxn>
                <a:cxn ang="0">
                  <a:pos x="T10" y="T11"/>
                </a:cxn>
              </a:cxnLst>
              <a:rect l="0" t="0" r="r" b="b"/>
              <a:pathLst>
                <a:path w="63" h="55">
                  <a:moveTo>
                    <a:pt x="0" y="6"/>
                  </a:moveTo>
                  <a:cubicBezTo>
                    <a:pt x="7" y="2"/>
                    <a:pt x="15" y="0"/>
                    <a:pt x="24" y="1"/>
                  </a:cubicBezTo>
                  <a:cubicBezTo>
                    <a:pt x="46" y="2"/>
                    <a:pt x="63" y="22"/>
                    <a:pt x="62" y="45"/>
                  </a:cubicBezTo>
                  <a:cubicBezTo>
                    <a:pt x="62" y="48"/>
                    <a:pt x="61" y="51"/>
                    <a:pt x="60" y="54"/>
                  </a:cubicBezTo>
                  <a:cubicBezTo>
                    <a:pt x="54" y="55"/>
                    <a:pt x="48" y="55"/>
                    <a:pt x="42" y="54"/>
                  </a:cubicBezTo>
                  <a:cubicBezTo>
                    <a:pt x="19" y="49"/>
                    <a:pt x="2" y="29"/>
                    <a:pt x="0" y="6"/>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6" name="Freeform 463">
              <a:extLst>
                <a:ext uri="{FF2B5EF4-FFF2-40B4-BE49-F238E27FC236}">
                  <a16:creationId xmlns:a16="http://schemas.microsoft.com/office/drawing/2014/main" xmlns="" id="{2D052CE3-7C9F-46FC-81BD-1316074299EC}"/>
                </a:ext>
              </a:extLst>
            </p:cNvPr>
            <p:cNvSpPr/>
            <p:nvPr/>
          </p:nvSpPr>
          <p:spPr bwMode="auto">
            <a:xfrm>
              <a:off x="9060" y="3315"/>
              <a:ext cx="26" cy="24"/>
            </a:xfrm>
            <a:custGeom>
              <a:avLst/>
              <a:gdLst>
                <a:gd name="T0" fmla="*/ 3 w 22"/>
                <a:gd name="T1" fmla="*/ 3 h 21"/>
                <a:gd name="T2" fmla="*/ 7 w 22"/>
                <a:gd name="T3" fmla="*/ 15 h 21"/>
                <a:gd name="T4" fmla="*/ 20 w 22"/>
                <a:gd name="T5" fmla="*/ 18 h 21"/>
                <a:gd name="T6" fmla="*/ 15 w 22"/>
                <a:gd name="T7" fmla="*/ 6 h 21"/>
                <a:gd name="T8" fmla="*/ 3 w 22"/>
                <a:gd name="T9" fmla="*/ 3 h 21"/>
              </a:gdLst>
              <a:ahLst/>
              <a:cxnLst>
                <a:cxn ang="0">
                  <a:pos x="T0" y="T1"/>
                </a:cxn>
                <a:cxn ang="0">
                  <a:pos x="T2" y="T3"/>
                </a:cxn>
                <a:cxn ang="0">
                  <a:pos x="T4" y="T5"/>
                </a:cxn>
                <a:cxn ang="0">
                  <a:pos x="T6" y="T7"/>
                </a:cxn>
                <a:cxn ang="0">
                  <a:pos x="T8" y="T9"/>
                </a:cxn>
              </a:cxnLst>
              <a:rect l="0" t="0" r="r" b="b"/>
              <a:pathLst>
                <a:path w="22" h="21">
                  <a:moveTo>
                    <a:pt x="3" y="3"/>
                  </a:moveTo>
                  <a:cubicBezTo>
                    <a:pt x="0" y="5"/>
                    <a:pt x="2" y="11"/>
                    <a:pt x="7" y="15"/>
                  </a:cubicBezTo>
                  <a:cubicBezTo>
                    <a:pt x="12" y="19"/>
                    <a:pt x="17" y="21"/>
                    <a:pt x="20" y="18"/>
                  </a:cubicBezTo>
                  <a:cubicBezTo>
                    <a:pt x="22" y="16"/>
                    <a:pt x="20" y="10"/>
                    <a:pt x="15" y="6"/>
                  </a:cubicBezTo>
                  <a:cubicBezTo>
                    <a:pt x="11" y="2"/>
                    <a:pt x="5" y="0"/>
                    <a:pt x="3"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7" name="Freeform 464">
              <a:extLst>
                <a:ext uri="{FF2B5EF4-FFF2-40B4-BE49-F238E27FC236}">
                  <a16:creationId xmlns:a16="http://schemas.microsoft.com/office/drawing/2014/main" xmlns="" id="{EBB1AEFC-A933-406C-AE04-F38E078754E6}"/>
                </a:ext>
              </a:extLst>
            </p:cNvPr>
            <p:cNvSpPr/>
            <p:nvPr/>
          </p:nvSpPr>
          <p:spPr bwMode="auto">
            <a:xfrm>
              <a:off x="8996" y="3333"/>
              <a:ext cx="88" cy="96"/>
            </a:xfrm>
            <a:custGeom>
              <a:avLst/>
              <a:gdLst>
                <a:gd name="T0" fmla="*/ 52 w 75"/>
                <a:gd name="T1" fmla="*/ 67 h 82"/>
                <a:gd name="T2" fmla="*/ 75 w 75"/>
                <a:gd name="T3" fmla="*/ 60 h 82"/>
                <a:gd name="T4" fmla="*/ 44 w 75"/>
                <a:gd name="T5" fmla="*/ 82 h 82"/>
                <a:gd name="T6" fmla="*/ 2 w 75"/>
                <a:gd name="T7" fmla="*/ 12 h 82"/>
                <a:gd name="T8" fmla="*/ 4 w 75"/>
                <a:gd name="T9" fmla="*/ 0 h 82"/>
                <a:gd name="T10" fmla="*/ 52 w 75"/>
                <a:gd name="T11" fmla="*/ 67 h 82"/>
              </a:gdLst>
              <a:ahLst/>
              <a:cxnLst>
                <a:cxn ang="0">
                  <a:pos x="T0" y="T1"/>
                </a:cxn>
                <a:cxn ang="0">
                  <a:pos x="T2" y="T3"/>
                </a:cxn>
                <a:cxn ang="0">
                  <a:pos x="T4" y="T5"/>
                </a:cxn>
                <a:cxn ang="0">
                  <a:pos x="T6" y="T7"/>
                </a:cxn>
                <a:cxn ang="0">
                  <a:pos x="T8" y="T9"/>
                </a:cxn>
                <a:cxn ang="0">
                  <a:pos x="T10" y="T11"/>
                </a:cxn>
              </a:cxnLst>
              <a:rect l="0" t="0" r="r" b="b"/>
              <a:pathLst>
                <a:path w="75" h="82">
                  <a:moveTo>
                    <a:pt x="52" y="67"/>
                  </a:moveTo>
                  <a:cubicBezTo>
                    <a:pt x="58" y="68"/>
                    <a:pt x="68" y="66"/>
                    <a:pt x="75" y="60"/>
                  </a:cubicBezTo>
                  <a:cubicBezTo>
                    <a:pt x="60" y="78"/>
                    <a:pt x="51" y="82"/>
                    <a:pt x="44" y="82"/>
                  </a:cubicBezTo>
                  <a:cubicBezTo>
                    <a:pt x="27" y="81"/>
                    <a:pt x="0" y="37"/>
                    <a:pt x="2" y="12"/>
                  </a:cubicBezTo>
                  <a:cubicBezTo>
                    <a:pt x="2" y="8"/>
                    <a:pt x="3" y="4"/>
                    <a:pt x="4" y="0"/>
                  </a:cubicBezTo>
                  <a:cubicBezTo>
                    <a:pt x="3" y="33"/>
                    <a:pt x="23" y="62"/>
                    <a:pt x="52" y="67"/>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8" name="Freeform 465">
              <a:extLst>
                <a:ext uri="{FF2B5EF4-FFF2-40B4-BE49-F238E27FC236}">
                  <a16:creationId xmlns:a16="http://schemas.microsoft.com/office/drawing/2014/main" xmlns="" id="{52E84E38-945A-43E3-A3B7-C25566817335}"/>
                </a:ext>
              </a:extLst>
            </p:cNvPr>
            <p:cNvSpPr/>
            <p:nvPr/>
          </p:nvSpPr>
          <p:spPr bwMode="auto">
            <a:xfrm>
              <a:off x="9038" y="3426"/>
              <a:ext cx="18"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2" y="0"/>
                    <a:pt x="8" y="0"/>
                  </a:cubicBezTo>
                  <a:cubicBezTo>
                    <a:pt x="5" y="0"/>
                    <a:pt x="0" y="10"/>
                    <a:pt x="1" y="11"/>
                  </a:cubicBezTo>
                  <a:lnTo>
                    <a:pt x="14" y="12"/>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9" name="Freeform 466">
              <a:extLst>
                <a:ext uri="{FF2B5EF4-FFF2-40B4-BE49-F238E27FC236}">
                  <a16:creationId xmlns:a16="http://schemas.microsoft.com/office/drawing/2014/main" xmlns="" id="{D17BF526-C5AC-4567-9FCE-1C7FCCDBE8F4}"/>
                </a:ext>
              </a:extLst>
            </p:cNvPr>
            <p:cNvSpPr/>
            <p:nvPr/>
          </p:nvSpPr>
          <p:spPr bwMode="auto">
            <a:xfrm>
              <a:off x="12489" y="3787"/>
              <a:ext cx="168" cy="757"/>
            </a:xfrm>
            <a:custGeom>
              <a:avLst/>
              <a:gdLst>
                <a:gd name="T0" fmla="*/ 2 w 145"/>
                <a:gd name="T1" fmla="*/ 652 h 652"/>
                <a:gd name="T2" fmla="*/ 2 w 145"/>
                <a:gd name="T3" fmla="*/ 652 h 652"/>
                <a:gd name="T4" fmla="*/ 0 w 145"/>
                <a:gd name="T5" fmla="*/ 650 h 652"/>
                <a:gd name="T6" fmla="*/ 92 w 145"/>
                <a:gd name="T7" fmla="*/ 305 h 652"/>
                <a:gd name="T8" fmla="*/ 136 w 145"/>
                <a:gd name="T9" fmla="*/ 2 h 652"/>
                <a:gd name="T10" fmla="*/ 137 w 145"/>
                <a:gd name="T11" fmla="*/ 0 h 652"/>
                <a:gd name="T12" fmla="*/ 139 w 145"/>
                <a:gd name="T13" fmla="*/ 2 h 652"/>
                <a:gd name="T14" fmla="*/ 96 w 145"/>
                <a:gd name="T15" fmla="*/ 307 h 652"/>
                <a:gd name="T16" fmla="*/ 4 w 145"/>
                <a:gd name="T17" fmla="*/ 651 h 652"/>
                <a:gd name="T18" fmla="*/ 2 w 145"/>
                <a:gd name="T19"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652">
                  <a:moveTo>
                    <a:pt x="2" y="652"/>
                  </a:moveTo>
                  <a:cubicBezTo>
                    <a:pt x="2" y="652"/>
                    <a:pt x="2" y="652"/>
                    <a:pt x="2" y="652"/>
                  </a:cubicBezTo>
                  <a:cubicBezTo>
                    <a:pt x="0" y="650"/>
                    <a:pt x="0" y="650"/>
                    <a:pt x="0" y="650"/>
                  </a:cubicBezTo>
                  <a:cubicBezTo>
                    <a:pt x="1" y="648"/>
                    <a:pt x="44" y="456"/>
                    <a:pt x="92" y="305"/>
                  </a:cubicBezTo>
                  <a:cubicBezTo>
                    <a:pt x="141" y="149"/>
                    <a:pt x="136" y="3"/>
                    <a:pt x="136" y="2"/>
                  </a:cubicBezTo>
                  <a:cubicBezTo>
                    <a:pt x="137" y="0"/>
                    <a:pt x="137" y="0"/>
                    <a:pt x="137" y="0"/>
                  </a:cubicBezTo>
                  <a:cubicBezTo>
                    <a:pt x="139" y="2"/>
                    <a:pt x="139" y="2"/>
                    <a:pt x="139" y="2"/>
                  </a:cubicBezTo>
                  <a:cubicBezTo>
                    <a:pt x="139" y="3"/>
                    <a:pt x="145" y="150"/>
                    <a:pt x="96" y="307"/>
                  </a:cubicBezTo>
                  <a:cubicBezTo>
                    <a:pt x="48" y="457"/>
                    <a:pt x="4" y="649"/>
                    <a:pt x="4" y="651"/>
                  </a:cubicBezTo>
                  <a:lnTo>
                    <a:pt x="2" y="65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0" name="Freeform 467">
              <a:extLst>
                <a:ext uri="{FF2B5EF4-FFF2-40B4-BE49-F238E27FC236}">
                  <a16:creationId xmlns:a16="http://schemas.microsoft.com/office/drawing/2014/main" xmlns="" id="{20BCBFD2-96BE-4BA3-875D-18C5C82E5DC6}"/>
                </a:ext>
              </a:extLst>
            </p:cNvPr>
            <p:cNvSpPr/>
            <p:nvPr/>
          </p:nvSpPr>
          <p:spPr bwMode="auto">
            <a:xfrm>
              <a:off x="12569" y="3612"/>
              <a:ext cx="148" cy="180"/>
            </a:xfrm>
            <a:custGeom>
              <a:avLst/>
              <a:gdLst>
                <a:gd name="T0" fmla="*/ 125 w 128"/>
                <a:gd name="T1" fmla="*/ 60 h 155"/>
                <a:gd name="T2" fmla="*/ 70 w 128"/>
                <a:gd name="T3" fmla="*/ 154 h 155"/>
                <a:gd name="T4" fmla="*/ 2 w 128"/>
                <a:gd name="T5" fmla="*/ 68 h 155"/>
                <a:gd name="T6" fmla="*/ 59 w 128"/>
                <a:gd name="T7" fmla="*/ 2 h 155"/>
                <a:gd name="T8" fmla="*/ 125 w 128"/>
                <a:gd name="T9" fmla="*/ 60 h 155"/>
              </a:gdLst>
              <a:ahLst/>
              <a:cxnLst>
                <a:cxn ang="0">
                  <a:pos x="T0" y="T1"/>
                </a:cxn>
                <a:cxn ang="0">
                  <a:pos x="T2" y="T3"/>
                </a:cxn>
                <a:cxn ang="0">
                  <a:pos x="T4" y="T5"/>
                </a:cxn>
                <a:cxn ang="0">
                  <a:pos x="T6" y="T7"/>
                </a:cxn>
                <a:cxn ang="0">
                  <a:pos x="T8" y="T9"/>
                </a:cxn>
              </a:cxnLst>
              <a:rect l="0" t="0" r="r" b="b"/>
              <a:pathLst>
                <a:path w="128" h="155">
                  <a:moveTo>
                    <a:pt x="125" y="60"/>
                  </a:moveTo>
                  <a:cubicBezTo>
                    <a:pt x="128" y="94"/>
                    <a:pt x="92" y="152"/>
                    <a:pt x="70" y="154"/>
                  </a:cubicBezTo>
                  <a:cubicBezTo>
                    <a:pt x="44" y="155"/>
                    <a:pt x="4" y="102"/>
                    <a:pt x="2" y="68"/>
                  </a:cubicBezTo>
                  <a:cubicBezTo>
                    <a:pt x="0" y="34"/>
                    <a:pt x="25" y="4"/>
                    <a:pt x="59" y="2"/>
                  </a:cubicBezTo>
                  <a:cubicBezTo>
                    <a:pt x="94" y="0"/>
                    <a:pt x="123" y="25"/>
                    <a:pt x="125" y="60"/>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1" name="Freeform 468">
              <a:extLst>
                <a:ext uri="{FF2B5EF4-FFF2-40B4-BE49-F238E27FC236}">
                  <a16:creationId xmlns:a16="http://schemas.microsoft.com/office/drawing/2014/main" xmlns="" id="{43307C32-006F-4BB1-B5A8-98A9A136A0A0}"/>
                </a:ext>
              </a:extLst>
            </p:cNvPr>
            <p:cNvSpPr/>
            <p:nvPr/>
          </p:nvSpPr>
          <p:spPr bwMode="auto">
            <a:xfrm>
              <a:off x="12576" y="3623"/>
              <a:ext cx="100" cy="86"/>
            </a:xfrm>
            <a:custGeom>
              <a:avLst/>
              <a:gdLst>
                <a:gd name="T0" fmla="*/ 86 w 86"/>
                <a:gd name="T1" fmla="*/ 9 h 74"/>
                <a:gd name="T2" fmla="*/ 54 w 86"/>
                <a:gd name="T3" fmla="*/ 1 h 74"/>
                <a:gd name="T4" fmla="*/ 3 w 86"/>
                <a:gd name="T5" fmla="*/ 60 h 74"/>
                <a:gd name="T6" fmla="*/ 5 w 86"/>
                <a:gd name="T7" fmla="*/ 73 h 74"/>
                <a:gd name="T8" fmla="*/ 29 w 86"/>
                <a:gd name="T9" fmla="*/ 72 h 74"/>
                <a:gd name="T10" fmla="*/ 86 w 86"/>
                <a:gd name="T11" fmla="*/ 9 h 74"/>
              </a:gdLst>
              <a:ahLst/>
              <a:cxnLst>
                <a:cxn ang="0">
                  <a:pos x="T0" y="T1"/>
                </a:cxn>
                <a:cxn ang="0">
                  <a:pos x="T2" y="T3"/>
                </a:cxn>
                <a:cxn ang="0">
                  <a:pos x="T4" y="T5"/>
                </a:cxn>
                <a:cxn ang="0">
                  <a:pos x="T6" y="T7"/>
                </a:cxn>
                <a:cxn ang="0">
                  <a:pos x="T8" y="T9"/>
                </a:cxn>
                <a:cxn ang="0">
                  <a:pos x="T10" y="T11"/>
                </a:cxn>
              </a:cxnLst>
              <a:rect l="0" t="0" r="r" b="b"/>
              <a:pathLst>
                <a:path w="86" h="74">
                  <a:moveTo>
                    <a:pt x="86" y="9"/>
                  </a:moveTo>
                  <a:cubicBezTo>
                    <a:pt x="76" y="3"/>
                    <a:pt x="65" y="0"/>
                    <a:pt x="54" y="1"/>
                  </a:cubicBezTo>
                  <a:cubicBezTo>
                    <a:pt x="24" y="3"/>
                    <a:pt x="0" y="29"/>
                    <a:pt x="3" y="60"/>
                  </a:cubicBezTo>
                  <a:cubicBezTo>
                    <a:pt x="3" y="64"/>
                    <a:pt x="4" y="68"/>
                    <a:pt x="5" y="73"/>
                  </a:cubicBezTo>
                  <a:cubicBezTo>
                    <a:pt x="13" y="74"/>
                    <a:pt x="21" y="74"/>
                    <a:pt x="29" y="72"/>
                  </a:cubicBezTo>
                  <a:cubicBezTo>
                    <a:pt x="61" y="66"/>
                    <a:pt x="83" y="39"/>
                    <a:pt x="86" y="9"/>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2" name="Freeform 469">
              <a:extLst>
                <a:ext uri="{FF2B5EF4-FFF2-40B4-BE49-F238E27FC236}">
                  <a16:creationId xmlns:a16="http://schemas.microsoft.com/office/drawing/2014/main" xmlns="" id="{C247BAEB-080A-4A80-8A1C-2060D6A4CB2F}"/>
                </a:ext>
              </a:extLst>
            </p:cNvPr>
            <p:cNvSpPr/>
            <p:nvPr/>
          </p:nvSpPr>
          <p:spPr bwMode="auto">
            <a:xfrm>
              <a:off x="12598" y="3638"/>
              <a:ext cx="33" cy="33"/>
            </a:xfrm>
            <a:custGeom>
              <a:avLst/>
              <a:gdLst>
                <a:gd name="T0" fmla="*/ 26 w 29"/>
                <a:gd name="T1" fmla="*/ 4 h 29"/>
                <a:gd name="T2" fmla="*/ 20 w 29"/>
                <a:gd name="T3" fmla="*/ 21 h 29"/>
                <a:gd name="T4" fmla="*/ 3 w 29"/>
                <a:gd name="T5" fmla="*/ 25 h 29"/>
                <a:gd name="T6" fmla="*/ 8 w 29"/>
                <a:gd name="T7" fmla="*/ 8 h 29"/>
                <a:gd name="T8" fmla="*/ 26 w 29"/>
                <a:gd name="T9" fmla="*/ 4 h 29"/>
              </a:gdLst>
              <a:ahLst/>
              <a:cxnLst>
                <a:cxn ang="0">
                  <a:pos x="T0" y="T1"/>
                </a:cxn>
                <a:cxn ang="0">
                  <a:pos x="T2" y="T3"/>
                </a:cxn>
                <a:cxn ang="0">
                  <a:pos x="T4" y="T5"/>
                </a:cxn>
                <a:cxn ang="0">
                  <a:pos x="T6" y="T7"/>
                </a:cxn>
                <a:cxn ang="0">
                  <a:pos x="T8" y="T9"/>
                </a:cxn>
              </a:cxnLst>
              <a:rect l="0" t="0" r="r" b="b"/>
              <a:pathLst>
                <a:path w="29" h="29">
                  <a:moveTo>
                    <a:pt x="26" y="4"/>
                  </a:moveTo>
                  <a:cubicBezTo>
                    <a:pt x="29" y="7"/>
                    <a:pt x="26" y="15"/>
                    <a:pt x="20" y="21"/>
                  </a:cubicBezTo>
                  <a:cubicBezTo>
                    <a:pt x="14" y="27"/>
                    <a:pt x="6" y="29"/>
                    <a:pt x="3" y="25"/>
                  </a:cubicBezTo>
                  <a:cubicBezTo>
                    <a:pt x="0" y="22"/>
                    <a:pt x="2" y="14"/>
                    <a:pt x="8" y="8"/>
                  </a:cubicBezTo>
                  <a:cubicBezTo>
                    <a:pt x="15" y="2"/>
                    <a:pt x="22" y="0"/>
                    <a:pt x="26" y="4"/>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3" name="Freeform 470">
              <a:extLst>
                <a:ext uri="{FF2B5EF4-FFF2-40B4-BE49-F238E27FC236}">
                  <a16:creationId xmlns:a16="http://schemas.microsoft.com/office/drawing/2014/main" xmlns="" id="{98498E4B-7C6A-4E18-8A2A-262788FF8490}"/>
                </a:ext>
              </a:extLst>
            </p:cNvPr>
            <p:cNvSpPr/>
            <p:nvPr/>
          </p:nvSpPr>
          <p:spPr bwMode="auto">
            <a:xfrm>
              <a:off x="12601" y="3663"/>
              <a:ext cx="116" cy="128"/>
            </a:xfrm>
            <a:custGeom>
              <a:avLst/>
              <a:gdLst>
                <a:gd name="T0" fmla="*/ 30 w 100"/>
                <a:gd name="T1" fmla="*/ 90 h 110"/>
                <a:gd name="T2" fmla="*/ 0 w 100"/>
                <a:gd name="T3" fmla="*/ 81 h 110"/>
                <a:gd name="T4" fmla="*/ 42 w 100"/>
                <a:gd name="T5" fmla="*/ 110 h 110"/>
                <a:gd name="T6" fmla="*/ 97 w 100"/>
                <a:gd name="T7" fmla="*/ 16 h 110"/>
                <a:gd name="T8" fmla="*/ 94 w 100"/>
                <a:gd name="T9" fmla="*/ 0 h 110"/>
                <a:gd name="T10" fmla="*/ 30 w 100"/>
                <a:gd name="T11" fmla="*/ 90 h 110"/>
              </a:gdLst>
              <a:ahLst/>
              <a:cxnLst>
                <a:cxn ang="0">
                  <a:pos x="T0" y="T1"/>
                </a:cxn>
                <a:cxn ang="0">
                  <a:pos x="T2" y="T3"/>
                </a:cxn>
                <a:cxn ang="0">
                  <a:pos x="T4" y="T5"/>
                </a:cxn>
                <a:cxn ang="0">
                  <a:pos x="T6" y="T7"/>
                </a:cxn>
                <a:cxn ang="0">
                  <a:pos x="T8" y="T9"/>
                </a:cxn>
                <a:cxn ang="0">
                  <a:pos x="T10" y="T11"/>
                </a:cxn>
              </a:cxnLst>
              <a:rect l="0" t="0" r="r" b="b"/>
              <a:pathLst>
                <a:path w="100" h="110">
                  <a:moveTo>
                    <a:pt x="30" y="90"/>
                  </a:moveTo>
                  <a:cubicBezTo>
                    <a:pt x="22" y="91"/>
                    <a:pt x="9" y="89"/>
                    <a:pt x="0" y="81"/>
                  </a:cubicBezTo>
                  <a:cubicBezTo>
                    <a:pt x="19" y="104"/>
                    <a:pt x="32" y="110"/>
                    <a:pt x="42" y="110"/>
                  </a:cubicBezTo>
                  <a:cubicBezTo>
                    <a:pt x="64" y="108"/>
                    <a:pt x="100" y="50"/>
                    <a:pt x="97" y="16"/>
                  </a:cubicBezTo>
                  <a:cubicBezTo>
                    <a:pt x="97" y="10"/>
                    <a:pt x="96" y="5"/>
                    <a:pt x="94" y="0"/>
                  </a:cubicBezTo>
                  <a:cubicBezTo>
                    <a:pt x="96" y="44"/>
                    <a:pt x="69" y="83"/>
                    <a:pt x="30" y="90"/>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4" name="Freeform 471">
              <a:extLst>
                <a:ext uri="{FF2B5EF4-FFF2-40B4-BE49-F238E27FC236}">
                  <a16:creationId xmlns:a16="http://schemas.microsoft.com/office/drawing/2014/main" xmlns="" id="{549A22A6-41A1-4EDE-9309-0A9671F8985C}"/>
                </a:ext>
              </a:extLst>
            </p:cNvPr>
            <p:cNvSpPr/>
            <p:nvPr/>
          </p:nvSpPr>
          <p:spPr bwMode="auto">
            <a:xfrm>
              <a:off x="12637" y="3788"/>
              <a:ext cx="24" cy="18"/>
            </a:xfrm>
            <a:custGeom>
              <a:avLst/>
              <a:gdLst>
                <a:gd name="T0" fmla="*/ 1 w 20"/>
                <a:gd name="T1" fmla="*/ 16 h 16"/>
                <a:gd name="T2" fmla="*/ 10 w 20"/>
                <a:gd name="T3" fmla="*/ 1 h 16"/>
                <a:gd name="T4" fmla="*/ 19 w 20"/>
                <a:gd name="T5" fmla="*/ 15 h 16"/>
                <a:gd name="T6" fmla="*/ 1 w 20"/>
                <a:gd name="T7" fmla="*/ 16 h 16"/>
              </a:gdLst>
              <a:ahLst/>
              <a:cxnLst>
                <a:cxn ang="0">
                  <a:pos x="T0" y="T1"/>
                </a:cxn>
                <a:cxn ang="0">
                  <a:pos x="T2" y="T3"/>
                </a:cxn>
                <a:cxn ang="0">
                  <a:pos x="T4" y="T5"/>
                </a:cxn>
                <a:cxn ang="0">
                  <a:pos x="T6" y="T7"/>
                </a:cxn>
              </a:cxnLst>
              <a:rect l="0" t="0" r="r" b="b"/>
              <a:pathLst>
                <a:path w="20" h="16">
                  <a:moveTo>
                    <a:pt x="1" y="16"/>
                  </a:moveTo>
                  <a:cubicBezTo>
                    <a:pt x="0" y="15"/>
                    <a:pt x="5" y="1"/>
                    <a:pt x="10" y="1"/>
                  </a:cubicBezTo>
                  <a:cubicBezTo>
                    <a:pt x="14" y="0"/>
                    <a:pt x="20" y="14"/>
                    <a:pt x="19" y="15"/>
                  </a:cubicBezTo>
                  <a:lnTo>
                    <a:pt x="1" y="16"/>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5" name="Freeform 472">
              <a:extLst>
                <a:ext uri="{FF2B5EF4-FFF2-40B4-BE49-F238E27FC236}">
                  <a16:creationId xmlns:a16="http://schemas.microsoft.com/office/drawing/2014/main" xmlns="" id="{51879B4F-86B8-424D-B73A-9AE4FAFE06EC}"/>
                </a:ext>
              </a:extLst>
            </p:cNvPr>
            <p:cNvSpPr/>
            <p:nvPr/>
          </p:nvSpPr>
          <p:spPr bwMode="auto">
            <a:xfrm>
              <a:off x="9383" y="4070"/>
              <a:ext cx="146" cy="660"/>
            </a:xfrm>
            <a:custGeom>
              <a:avLst/>
              <a:gdLst>
                <a:gd name="T0" fmla="*/ 125 w 126"/>
                <a:gd name="T1" fmla="*/ 568 h 568"/>
                <a:gd name="T2" fmla="*/ 125 w 126"/>
                <a:gd name="T3" fmla="*/ 568 h 568"/>
                <a:gd name="T4" fmla="*/ 126 w 126"/>
                <a:gd name="T5" fmla="*/ 567 h 568"/>
                <a:gd name="T6" fmla="*/ 47 w 126"/>
                <a:gd name="T7" fmla="*/ 266 h 568"/>
                <a:gd name="T8" fmla="*/ 9 w 126"/>
                <a:gd name="T9" fmla="*/ 2 h 568"/>
                <a:gd name="T10" fmla="*/ 7 w 126"/>
                <a:gd name="T11" fmla="*/ 0 h 568"/>
                <a:gd name="T12" fmla="*/ 5 w 126"/>
                <a:gd name="T13" fmla="*/ 2 h 568"/>
                <a:gd name="T14" fmla="*/ 44 w 126"/>
                <a:gd name="T15" fmla="*/ 267 h 568"/>
                <a:gd name="T16" fmla="*/ 123 w 126"/>
                <a:gd name="T17" fmla="*/ 567 h 568"/>
                <a:gd name="T18" fmla="*/ 125 w 126"/>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568">
                  <a:moveTo>
                    <a:pt x="125" y="568"/>
                  </a:moveTo>
                  <a:cubicBezTo>
                    <a:pt x="125" y="568"/>
                    <a:pt x="125" y="568"/>
                    <a:pt x="125" y="568"/>
                  </a:cubicBezTo>
                  <a:cubicBezTo>
                    <a:pt x="126" y="567"/>
                    <a:pt x="126" y="567"/>
                    <a:pt x="126" y="567"/>
                  </a:cubicBezTo>
                  <a:cubicBezTo>
                    <a:pt x="126" y="565"/>
                    <a:pt x="88" y="398"/>
                    <a:pt x="47" y="266"/>
                  </a:cubicBezTo>
                  <a:cubicBezTo>
                    <a:pt x="4" y="130"/>
                    <a:pt x="8" y="3"/>
                    <a:pt x="9" y="2"/>
                  </a:cubicBezTo>
                  <a:cubicBezTo>
                    <a:pt x="7" y="0"/>
                    <a:pt x="7" y="0"/>
                    <a:pt x="7" y="0"/>
                  </a:cubicBezTo>
                  <a:cubicBezTo>
                    <a:pt x="5" y="2"/>
                    <a:pt x="5" y="2"/>
                    <a:pt x="5" y="2"/>
                  </a:cubicBezTo>
                  <a:cubicBezTo>
                    <a:pt x="5" y="3"/>
                    <a:pt x="0" y="131"/>
                    <a:pt x="44" y="267"/>
                  </a:cubicBezTo>
                  <a:cubicBezTo>
                    <a:pt x="85" y="399"/>
                    <a:pt x="123" y="566"/>
                    <a:pt x="123" y="567"/>
                  </a:cubicBezTo>
                  <a:lnTo>
                    <a:pt x="125" y="568"/>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6" name="Freeform 473">
              <a:extLst>
                <a:ext uri="{FF2B5EF4-FFF2-40B4-BE49-F238E27FC236}">
                  <a16:creationId xmlns:a16="http://schemas.microsoft.com/office/drawing/2014/main" xmlns="" id="{8A7072F1-F67F-4006-839A-DE543024485F}"/>
                </a:ext>
              </a:extLst>
            </p:cNvPr>
            <p:cNvSpPr/>
            <p:nvPr/>
          </p:nvSpPr>
          <p:spPr bwMode="auto">
            <a:xfrm>
              <a:off x="9331" y="3918"/>
              <a:ext cx="130" cy="158"/>
            </a:xfrm>
            <a:custGeom>
              <a:avLst/>
              <a:gdLst>
                <a:gd name="T0" fmla="*/ 2 w 112"/>
                <a:gd name="T1" fmla="*/ 52 h 136"/>
                <a:gd name="T2" fmla="*/ 51 w 112"/>
                <a:gd name="T3" fmla="*/ 134 h 136"/>
                <a:gd name="T4" fmla="*/ 110 w 112"/>
                <a:gd name="T5" fmla="*/ 60 h 136"/>
                <a:gd name="T6" fmla="*/ 60 w 112"/>
                <a:gd name="T7" fmla="*/ 2 h 136"/>
                <a:gd name="T8" fmla="*/ 2 w 112"/>
                <a:gd name="T9" fmla="*/ 52 h 136"/>
              </a:gdLst>
              <a:ahLst/>
              <a:cxnLst>
                <a:cxn ang="0">
                  <a:pos x="T0" y="T1"/>
                </a:cxn>
                <a:cxn ang="0">
                  <a:pos x="T2" y="T3"/>
                </a:cxn>
                <a:cxn ang="0">
                  <a:pos x="T4" y="T5"/>
                </a:cxn>
                <a:cxn ang="0">
                  <a:pos x="T6" y="T7"/>
                </a:cxn>
                <a:cxn ang="0">
                  <a:pos x="T8" y="T9"/>
                </a:cxn>
              </a:cxnLst>
              <a:rect l="0" t="0" r="r" b="b"/>
              <a:pathLst>
                <a:path w="112" h="136">
                  <a:moveTo>
                    <a:pt x="2" y="52"/>
                  </a:moveTo>
                  <a:cubicBezTo>
                    <a:pt x="0" y="82"/>
                    <a:pt x="31" y="133"/>
                    <a:pt x="51" y="134"/>
                  </a:cubicBezTo>
                  <a:cubicBezTo>
                    <a:pt x="73" y="136"/>
                    <a:pt x="108" y="89"/>
                    <a:pt x="110" y="60"/>
                  </a:cubicBezTo>
                  <a:cubicBezTo>
                    <a:pt x="112" y="30"/>
                    <a:pt x="90" y="4"/>
                    <a:pt x="60" y="2"/>
                  </a:cubicBezTo>
                  <a:cubicBezTo>
                    <a:pt x="30" y="0"/>
                    <a:pt x="4" y="23"/>
                    <a:pt x="2" y="52"/>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7" name="Freeform 474">
              <a:extLst>
                <a:ext uri="{FF2B5EF4-FFF2-40B4-BE49-F238E27FC236}">
                  <a16:creationId xmlns:a16="http://schemas.microsoft.com/office/drawing/2014/main" xmlns="" id="{30A8285A-6BC5-4293-A27A-0DD2B96C0774}"/>
                </a:ext>
              </a:extLst>
            </p:cNvPr>
            <p:cNvSpPr/>
            <p:nvPr/>
          </p:nvSpPr>
          <p:spPr bwMode="auto">
            <a:xfrm>
              <a:off x="9368" y="3928"/>
              <a:ext cx="86" cy="75"/>
            </a:xfrm>
            <a:custGeom>
              <a:avLst/>
              <a:gdLst>
                <a:gd name="T0" fmla="*/ 0 w 74"/>
                <a:gd name="T1" fmla="*/ 7 h 64"/>
                <a:gd name="T2" fmla="*/ 27 w 74"/>
                <a:gd name="T3" fmla="*/ 0 h 64"/>
                <a:gd name="T4" fmla="*/ 72 w 74"/>
                <a:gd name="T5" fmla="*/ 51 h 64"/>
                <a:gd name="T6" fmla="*/ 70 w 74"/>
                <a:gd name="T7" fmla="*/ 63 h 64"/>
                <a:gd name="T8" fmla="*/ 49 w 74"/>
                <a:gd name="T9" fmla="*/ 62 h 64"/>
                <a:gd name="T10" fmla="*/ 0 w 74"/>
                <a:gd name="T11" fmla="*/ 7 h 64"/>
              </a:gdLst>
              <a:ahLst/>
              <a:cxnLst>
                <a:cxn ang="0">
                  <a:pos x="T0" y="T1"/>
                </a:cxn>
                <a:cxn ang="0">
                  <a:pos x="T2" y="T3"/>
                </a:cxn>
                <a:cxn ang="0">
                  <a:pos x="T4" y="T5"/>
                </a:cxn>
                <a:cxn ang="0">
                  <a:pos x="T6" y="T7"/>
                </a:cxn>
                <a:cxn ang="0">
                  <a:pos x="T8" y="T9"/>
                </a:cxn>
                <a:cxn ang="0">
                  <a:pos x="T10" y="T11"/>
                </a:cxn>
              </a:cxnLst>
              <a:rect l="0" t="0" r="r" b="b"/>
              <a:pathLst>
                <a:path w="74" h="64">
                  <a:moveTo>
                    <a:pt x="0" y="7"/>
                  </a:moveTo>
                  <a:cubicBezTo>
                    <a:pt x="8" y="2"/>
                    <a:pt x="17" y="0"/>
                    <a:pt x="27" y="0"/>
                  </a:cubicBezTo>
                  <a:cubicBezTo>
                    <a:pt x="54" y="2"/>
                    <a:pt x="74" y="25"/>
                    <a:pt x="72" y="51"/>
                  </a:cubicBezTo>
                  <a:cubicBezTo>
                    <a:pt x="72" y="55"/>
                    <a:pt x="71" y="59"/>
                    <a:pt x="70" y="63"/>
                  </a:cubicBezTo>
                  <a:cubicBezTo>
                    <a:pt x="63" y="64"/>
                    <a:pt x="56" y="64"/>
                    <a:pt x="49" y="62"/>
                  </a:cubicBezTo>
                  <a:cubicBezTo>
                    <a:pt x="22" y="57"/>
                    <a:pt x="2" y="34"/>
                    <a:pt x="0" y="7"/>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8" name="Freeform 475">
              <a:extLst>
                <a:ext uri="{FF2B5EF4-FFF2-40B4-BE49-F238E27FC236}">
                  <a16:creationId xmlns:a16="http://schemas.microsoft.com/office/drawing/2014/main" xmlns="" id="{9843C66B-A039-4E86-A1AE-E2D069097677}"/>
                </a:ext>
              </a:extLst>
            </p:cNvPr>
            <p:cNvSpPr/>
            <p:nvPr/>
          </p:nvSpPr>
          <p:spPr bwMode="auto">
            <a:xfrm>
              <a:off x="9406" y="3941"/>
              <a:ext cx="29" cy="28"/>
            </a:xfrm>
            <a:custGeom>
              <a:avLst/>
              <a:gdLst>
                <a:gd name="T0" fmla="*/ 3 w 25"/>
                <a:gd name="T1" fmla="*/ 3 h 24"/>
                <a:gd name="T2" fmla="*/ 8 w 25"/>
                <a:gd name="T3" fmla="*/ 18 h 24"/>
                <a:gd name="T4" fmla="*/ 23 w 25"/>
                <a:gd name="T5" fmla="*/ 22 h 24"/>
                <a:gd name="T6" fmla="*/ 18 w 25"/>
                <a:gd name="T7" fmla="*/ 7 h 24"/>
                <a:gd name="T8" fmla="*/ 3 w 25"/>
                <a:gd name="T9" fmla="*/ 3 h 24"/>
              </a:gdLst>
              <a:ahLst/>
              <a:cxnLst>
                <a:cxn ang="0">
                  <a:pos x="T0" y="T1"/>
                </a:cxn>
                <a:cxn ang="0">
                  <a:pos x="T2" y="T3"/>
                </a:cxn>
                <a:cxn ang="0">
                  <a:pos x="T4" y="T5"/>
                </a:cxn>
                <a:cxn ang="0">
                  <a:pos x="T6" y="T7"/>
                </a:cxn>
                <a:cxn ang="0">
                  <a:pos x="T8" y="T9"/>
                </a:cxn>
              </a:cxnLst>
              <a:rect l="0" t="0" r="r" b="b"/>
              <a:pathLst>
                <a:path w="25" h="24">
                  <a:moveTo>
                    <a:pt x="3" y="3"/>
                  </a:moveTo>
                  <a:cubicBezTo>
                    <a:pt x="0" y="6"/>
                    <a:pt x="2" y="13"/>
                    <a:pt x="8" y="18"/>
                  </a:cubicBezTo>
                  <a:cubicBezTo>
                    <a:pt x="13" y="23"/>
                    <a:pt x="20" y="24"/>
                    <a:pt x="23" y="22"/>
                  </a:cubicBezTo>
                  <a:cubicBezTo>
                    <a:pt x="25" y="19"/>
                    <a:pt x="23" y="12"/>
                    <a:pt x="18" y="7"/>
                  </a:cubicBezTo>
                  <a:cubicBezTo>
                    <a:pt x="12" y="2"/>
                    <a:pt x="5" y="0"/>
                    <a:pt x="3" y="3"/>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9" name="Freeform 476">
              <a:extLst>
                <a:ext uri="{FF2B5EF4-FFF2-40B4-BE49-F238E27FC236}">
                  <a16:creationId xmlns:a16="http://schemas.microsoft.com/office/drawing/2014/main" xmlns="" id="{87122C08-08C3-4543-AD32-35DA6B65EF06}"/>
                </a:ext>
              </a:extLst>
            </p:cNvPr>
            <p:cNvSpPr/>
            <p:nvPr/>
          </p:nvSpPr>
          <p:spPr bwMode="auto">
            <a:xfrm>
              <a:off x="9331" y="3963"/>
              <a:ext cx="101" cy="112"/>
            </a:xfrm>
            <a:custGeom>
              <a:avLst/>
              <a:gdLst>
                <a:gd name="T0" fmla="*/ 61 w 87"/>
                <a:gd name="T1" fmla="*/ 78 h 96"/>
                <a:gd name="T2" fmla="*/ 87 w 87"/>
                <a:gd name="T3" fmla="*/ 70 h 96"/>
                <a:gd name="T4" fmla="*/ 51 w 87"/>
                <a:gd name="T5" fmla="*/ 95 h 96"/>
                <a:gd name="T6" fmla="*/ 2 w 87"/>
                <a:gd name="T7" fmla="*/ 13 h 96"/>
                <a:gd name="T8" fmla="*/ 5 w 87"/>
                <a:gd name="T9" fmla="*/ 0 h 96"/>
                <a:gd name="T10" fmla="*/ 61 w 87"/>
                <a:gd name="T11" fmla="*/ 78 h 96"/>
              </a:gdLst>
              <a:ahLst/>
              <a:cxnLst>
                <a:cxn ang="0">
                  <a:pos x="T0" y="T1"/>
                </a:cxn>
                <a:cxn ang="0">
                  <a:pos x="T2" y="T3"/>
                </a:cxn>
                <a:cxn ang="0">
                  <a:pos x="T4" y="T5"/>
                </a:cxn>
                <a:cxn ang="0">
                  <a:pos x="T6" y="T7"/>
                </a:cxn>
                <a:cxn ang="0">
                  <a:pos x="T8" y="T9"/>
                </a:cxn>
                <a:cxn ang="0">
                  <a:pos x="T10" y="T11"/>
                </a:cxn>
              </a:cxnLst>
              <a:rect l="0" t="0" r="r" b="b"/>
              <a:pathLst>
                <a:path w="87" h="96">
                  <a:moveTo>
                    <a:pt x="61" y="78"/>
                  </a:moveTo>
                  <a:cubicBezTo>
                    <a:pt x="68" y="80"/>
                    <a:pt x="80" y="77"/>
                    <a:pt x="87" y="70"/>
                  </a:cubicBezTo>
                  <a:cubicBezTo>
                    <a:pt x="71" y="91"/>
                    <a:pt x="60" y="96"/>
                    <a:pt x="51" y="95"/>
                  </a:cubicBezTo>
                  <a:cubicBezTo>
                    <a:pt x="31" y="94"/>
                    <a:pt x="0" y="43"/>
                    <a:pt x="2" y="13"/>
                  </a:cubicBezTo>
                  <a:cubicBezTo>
                    <a:pt x="3" y="9"/>
                    <a:pt x="4" y="4"/>
                    <a:pt x="5" y="0"/>
                  </a:cubicBezTo>
                  <a:cubicBezTo>
                    <a:pt x="4" y="38"/>
                    <a:pt x="27" y="72"/>
                    <a:pt x="61" y="78"/>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0" name="Freeform 477">
              <a:extLst>
                <a:ext uri="{FF2B5EF4-FFF2-40B4-BE49-F238E27FC236}">
                  <a16:creationId xmlns:a16="http://schemas.microsoft.com/office/drawing/2014/main" xmlns="" id="{317FDBDC-2BE9-48AB-8F33-2DC62FD9608B}"/>
                </a:ext>
              </a:extLst>
            </p:cNvPr>
            <p:cNvSpPr/>
            <p:nvPr/>
          </p:nvSpPr>
          <p:spPr bwMode="auto">
            <a:xfrm>
              <a:off x="9381" y="4071"/>
              <a:ext cx="19" cy="16"/>
            </a:xfrm>
            <a:custGeom>
              <a:avLst/>
              <a:gdLst>
                <a:gd name="T0" fmla="*/ 16 w 17"/>
                <a:gd name="T1" fmla="*/ 14 h 14"/>
                <a:gd name="T2" fmla="*/ 9 w 17"/>
                <a:gd name="T3" fmla="*/ 1 h 14"/>
                <a:gd name="T4" fmla="*/ 1 w 17"/>
                <a:gd name="T5" fmla="*/ 14 h 14"/>
                <a:gd name="T6" fmla="*/ 16 w 17"/>
                <a:gd name="T7" fmla="*/ 14 h 14"/>
              </a:gdLst>
              <a:ahLst/>
              <a:cxnLst>
                <a:cxn ang="0">
                  <a:pos x="T0" y="T1"/>
                </a:cxn>
                <a:cxn ang="0">
                  <a:pos x="T2" y="T3"/>
                </a:cxn>
                <a:cxn ang="0">
                  <a:pos x="T4" y="T5"/>
                </a:cxn>
                <a:cxn ang="0">
                  <a:pos x="T6" y="T7"/>
                </a:cxn>
              </a:cxnLst>
              <a:rect l="0" t="0" r="r" b="b"/>
              <a:pathLst>
                <a:path w="17" h="14">
                  <a:moveTo>
                    <a:pt x="16" y="14"/>
                  </a:moveTo>
                  <a:cubicBezTo>
                    <a:pt x="17" y="13"/>
                    <a:pt x="13" y="1"/>
                    <a:pt x="9" y="1"/>
                  </a:cubicBezTo>
                  <a:cubicBezTo>
                    <a:pt x="5" y="0"/>
                    <a:pt x="0" y="12"/>
                    <a:pt x="1" y="14"/>
                  </a:cubicBezTo>
                  <a:lnTo>
                    <a:pt x="16" y="14"/>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1" name="Freeform 478">
              <a:extLst>
                <a:ext uri="{FF2B5EF4-FFF2-40B4-BE49-F238E27FC236}">
                  <a16:creationId xmlns:a16="http://schemas.microsoft.com/office/drawing/2014/main" xmlns="" id="{48B28E6E-90E5-4E38-9770-BC000E6D7D49}"/>
                </a:ext>
              </a:extLst>
            </p:cNvPr>
            <p:cNvSpPr/>
            <p:nvPr/>
          </p:nvSpPr>
          <p:spPr bwMode="auto">
            <a:xfrm>
              <a:off x="8125" y="4122"/>
              <a:ext cx="160" cy="722"/>
            </a:xfrm>
            <a:custGeom>
              <a:avLst/>
              <a:gdLst>
                <a:gd name="T0" fmla="*/ 136 w 138"/>
                <a:gd name="T1" fmla="*/ 621 h 621"/>
                <a:gd name="T2" fmla="*/ 137 w 138"/>
                <a:gd name="T3" fmla="*/ 621 h 621"/>
                <a:gd name="T4" fmla="*/ 138 w 138"/>
                <a:gd name="T5" fmla="*/ 619 h 621"/>
                <a:gd name="T6" fmla="*/ 51 w 138"/>
                <a:gd name="T7" fmla="*/ 291 h 621"/>
                <a:gd name="T8" fmla="*/ 9 w 138"/>
                <a:gd name="T9" fmla="*/ 1 h 621"/>
                <a:gd name="T10" fmla="*/ 7 w 138"/>
                <a:gd name="T11" fmla="*/ 0 h 621"/>
                <a:gd name="T12" fmla="*/ 6 w 138"/>
                <a:gd name="T13" fmla="*/ 1 h 621"/>
                <a:gd name="T14" fmla="*/ 47 w 138"/>
                <a:gd name="T15" fmla="*/ 292 h 621"/>
                <a:gd name="T16" fmla="*/ 134 w 138"/>
                <a:gd name="T17" fmla="*/ 619 h 621"/>
                <a:gd name="T18" fmla="*/ 136 w 138"/>
                <a:gd name="T19"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621">
                  <a:moveTo>
                    <a:pt x="136" y="621"/>
                  </a:moveTo>
                  <a:cubicBezTo>
                    <a:pt x="137" y="621"/>
                    <a:pt x="137" y="621"/>
                    <a:pt x="137" y="621"/>
                  </a:cubicBezTo>
                  <a:cubicBezTo>
                    <a:pt x="138" y="619"/>
                    <a:pt x="138" y="619"/>
                    <a:pt x="138" y="619"/>
                  </a:cubicBezTo>
                  <a:cubicBezTo>
                    <a:pt x="137" y="617"/>
                    <a:pt x="96" y="434"/>
                    <a:pt x="51" y="291"/>
                  </a:cubicBezTo>
                  <a:cubicBezTo>
                    <a:pt x="4" y="142"/>
                    <a:pt x="9" y="3"/>
                    <a:pt x="9" y="1"/>
                  </a:cubicBezTo>
                  <a:cubicBezTo>
                    <a:pt x="7" y="0"/>
                    <a:pt x="7" y="0"/>
                    <a:pt x="7" y="0"/>
                  </a:cubicBezTo>
                  <a:cubicBezTo>
                    <a:pt x="6" y="1"/>
                    <a:pt x="6" y="1"/>
                    <a:pt x="6" y="1"/>
                  </a:cubicBezTo>
                  <a:cubicBezTo>
                    <a:pt x="5" y="3"/>
                    <a:pt x="0" y="142"/>
                    <a:pt x="47" y="292"/>
                  </a:cubicBezTo>
                  <a:cubicBezTo>
                    <a:pt x="93" y="435"/>
                    <a:pt x="134" y="618"/>
                    <a:pt x="134" y="619"/>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2" name="Freeform 479">
              <a:extLst>
                <a:ext uri="{FF2B5EF4-FFF2-40B4-BE49-F238E27FC236}">
                  <a16:creationId xmlns:a16="http://schemas.microsoft.com/office/drawing/2014/main" xmlns="" id="{4843591B-9398-4EFB-8857-5C5457394821}"/>
                </a:ext>
              </a:extLst>
            </p:cNvPr>
            <p:cNvSpPr/>
            <p:nvPr/>
          </p:nvSpPr>
          <p:spPr bwMode="auto">
            <a:xfrm>
              <a:off x="8068" y="3956"/>
              <a:ext cx="142" cy="172"/>
            </a:xfrm>
            <a:custGeom>
              <a:avLst/>
              <a:gdLst>
                <a:gd name="T0" fmla="*/ 2 w 122"/>
                <a:gd name="T1" fmla="*/ 57 h 148"/>
                <a:gd name="T2" fmla="*/ 55 w 122"/>
                <a:gd name="T3" fmla="*/ 146 h 148"/>
                <a:gd name="T4" fmla="*/ 120 w 122"/>
                <a:gd name="T5" fmla="*/ 64 h 148"/>
                <a:gd name="T6" fmla="*/ 65 w 122"/>
                <a:gd name="T7" fmla="*/ 2 h 148"/>
                <a:gd name="T8" fmla="*/ 2 w 122"/>
                <a:gd name="T9" fmla="*/ 57 h 148"/>
              </a:gdLst>
              <a:ahLst/>
              <a:cxnLst>
                <a:cxn ang="0">
                  <a:pos x="T0" y="T1"/>
                </a:cxn>
                <a:cxn ang="0">
                  <a:pos x="T2" y="T3"/>
                </a:cxn>
                <a:cxn ang="0">
                  <a:pos x="T4" y="T5"/>
                </a:cxn>
                <a:cxn ang="0">
                  <a:pos x="T6" y="T7"/>
                </a:cxn>
                <a:cxn ang="0">
                  <a:pos x="T8" y="T9"/>
                </a:cxn>
              </a:cxnLst>
              <a:rect l="0" t="0" r="r" b="b"/>
              <a:pathLst>
                <a:path w="122" h="148">
                  <a:moveTo>
                    <a:pt x="2" y="57"/>
                  </a:moveTo>
                  <a:cubicBezTo>
                    <a:pt x="0" y="89"/>
                    <a:pt x="34" y="145"/>
                    <a:pt x="55" y="146"/>
                  </a:cubicBezTo>
                  <a:cubicBezTo>
                    <a:pt x="80" y="148"/>
                    <a:pt x="118" y="97"/>
                    <a:pt x="120" y="64"/>
                  </a:cubicBezTo>
                  <a:cubicBezTo>
                    <a:pt x="122" y="32"/>
                    <a:pt x="97" y="4"/>
                    <a:pt x="65" y="2"/>
                  </a:cubicBezTo>
                  <a:cubicBezTo>
                    <a:pt x="32" y="0"/>
                    <a:pt x="4" y="24"/>
                    <a:pt x="2" y="57"/>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3" name="Freeform 480">
              <a:extLst>
                <a:ext uri="{FF2B5EF4-FFF2-40B4-BE49-F238E27FC236}">
                  <a16:creationId xmlns:a16="http://schemas.microsoft.com/office/drawing/2014/main" xmlns="" id="{05319F9D-6898-4248-BB76-DD45B6FD20C2}"/>
                </a:ext>
              </a:extLst>
            </p:cNvPr>
            <p:cNvSpPr/>
            <p:nvPr/>
          </p:nvSpPr>
          <p:spPr bwMode="auto">
            <a:xfrm>
              <a:off x="8107" y="3967"/>
              <a:ext cx="94" cy="81"/>
            </a:xfrm>
            <a:custGeom>
              <a:avLst/>
              <a:gdLst>
                <a:gd name="T0" fmla="*/ 0 w 81"/>
                <a:gd name="T1" fmla="*/ 8 h 70"/>
                <a:gd name="T2" fmla="*/ 30 w 81"/>
                <a:gd name="T3" fmla="*/ 0 h 70"/>
                <a:gd name="T4" fmla="*/ 79 w 81"/>
                <a:gd name="T5" fmla="*/ 56 h 70"/>
                <a:gd name="T6" fmla="*/ 77 w 81"/>
                <a:gd name="T7" fmla="*/ 69 h 70"/>
                <a:gd name="T8" fmla="*/ 55 w 81"/>
                <a:gd name="T9" fmla="*/ 68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9" y="2"/>
                    <a:pt x="19" y="0"/>
                    <a:pt x="30" y="0"/>
                  </a:cubicBezTo>
                  <a:cubicBezTo>
                    <a:pt x="59" y="2"/>
                    <a:pt x="81" y="27"/>
                    <a:pt x="79" y="56"/>
                  </a:cubicBezTo>
                  <a:cubicBezTo>
                    <a:pt x="79" y="60"/>
                    <a:pt x="78" y="64"/>
                    <a:pt x="77" y="69"/>
                  </a:cubicBezTo>
                  <a:cubicBezTo>
                    <a:pt x="70" y="70"/>
                    <a:pt x="62" y="70"/>
                    <a:pt x="55" y="68"/>
                  </a:cubicBezTo>
                  <a:cubicBezTo>
                    <a:pt x="24" y="62"/>
                    <a:pt x="3" y="37"/>
                    <a:pt x="0" y="8"/>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4" name="Freeform 481">
              <a:extLst>
                <a:ext uri="{FF2B5EF4-FFF2-40B4-BE49-F238E27FC236}">
                  <a16:creationId xmlns:a16="http://schemas.microsoft.com/office/drawing/2014/main" xmlns="" id="{401A38D5-01DE-4054-AAF9-EA7813BC7769}"/>
                </a:ext>
              </a:extLst>
            </p:cNvPr>
            <p:cNvSpPr/>
            <p:nvPr/>
          </p:nvSpPr>
          <p:spPr bwMode="auto">
            <a:xfrm>
              <a:off x="8149" y="3981"/>
              <a:ext cx="33" cy="31"/>
            </a:xfrm>
            <a:custGeom>
              <a:avLst/>
              <a:gdLst>
                <a:gd name="T0" fmla="*/ 3 w 28"/>
                <a:gd name="T1" fmla="*/ 4 h 27"/>
                <a:gd name="T2" fmla="*/ 9 w 28"/>
                <a:gd name="T3" fmla="*/ 19 h 27"/>
                <a:gd name="T4" fmla="*/ 25 w 28"/>
                <a:gd name="T5" fmla="*/ 24 h 27"/>
                <a:gd name="T6" fmla="*/ 20 w 28"/>
                <a:gd name="T7" fmla="*/ 8 h 27"/>
                <a:gd name="T8" fmla="*/ 3 w 28"/>
                <a:gd name="T9" fmla="*/ 4 h 27"/>
              </a:gdLst>
              <a:ahLst/>
              <a:cxnLst>
                <a:cxn ang="0">
                  <a:pos x="T0" y="T1"/>
                </a:cxn>
                <a:cxn ang="0">
                  <a:pos x="T2" y="T3"/>
                </a:cxn>
                <a:cxn ang="0">
                  <a:pos x="T4" y="T5"/>
                </a:cxn>
                <a:cxn ang="0">
                  <a:pos x="T6" y="T7"/>
                </a:cxn>
                <a:cxn ang="0">
                  <a:pos x="T8" y="T9"/>
                </a:cxn>
              </a:cxnLst>
              <a:rect l="0" t="0" r="r" b="b"/>
              <a:pathLst>
                <a:path w="28" h="27">
                  <a:moveTo>
                    <a:pt x="3" y="4"/>
                  </a:moveTo>
                  <a:cubicBezTo>
                    <a:pt x="0" y="7"/>
                    <a:pt x="3" y="14"/>
                    <a:pt x="9" y="19"/>
                  </a:cubicBezTo>
                  <a:cubicBezTo>
                    <a:pt x="15" y="25"/>
                    <a:pt x="22" y="27"/>
                    <a:pt x="25" y="24"/>
                  </a:cubicBezTo>
                  <a:cubicBezTo>
                    <a:pt x="28" y="20"/>
                    <a:pt x="26" y="13"/>
                    <a:pt x="20" y="8"/>
                  </a:cubicBezTo>
                  <a:cubicBezTo>
                    <a:pt x="14" y="2"/>
                    <a:pt x="6" y="0"/>
                    <a:pt x="3" y="4"/>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5" name="Freeform 482">
              <a:extLst>
                <a:ext uri="{FF2B5EF4-FFF2-40B4-BE49-F238E27FC236}">
                  <a16:creationId xmlns:a16="http://schemas.microsoft.com/office/drawing/2014/main" xmlns="" id="{AF5E7876-E776-4F25-A4CE-AE6A99278BEA}"/>
                </a:ext>
              </a:extLst>
            </p:cNvPr>
            <p:cNvSpPr/>
            <p:nvPr/>
          </p:nvSpPr>
          <p:spPr bwMode="auto">
            <a:xfrm>
              <a:off x="8068" y="4005"/>
              <a:ext cx="110" cy="122"/>
            </a:xfrm>
            <a:custGeom>
              <a:avLst/>
              <a:gdLst>
                <a:gd name="T0" fmla="*/ 67 w 95"/>
                <a:gd name="T1" fmla="*/ 86 h 105"/>
                <a:gd name="T2" fmla="*/ 95 w 95"/>
                <a:gd name="T3" fmla="*/ 77 h 105"/>
                <a:gd name="T4" fmla="*/ 55 w 95"/>
                <a:gd name="T5" fmla="*/ 104 h 105"/>
                <a:gd name="T6" fmla="*/ 2 w 95"/>
                <a:gd name="T7" fmla="*/ 15 h 105"/>
                <a:gd name="T8" fmla="*/ 5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3" y="87"/>
                    <a:pt x="87" y="84"/>
                    <a:pt x="95" y="77"/>
                  </a:cubicBezTo>
                  <a:cubicBezTo>
                    <a:pt x="77" y="99"/>
                    <a:pt x="65" y="105"/>
                    <a:pt x="55" y="104"/>
                  </a:cubicBezTo>
                  <a:cubicBezTo>
                    <a:pt x="34" y="103"/>
                    <a:pt x="0" y="47"/>
                    <a:pt x="2" y="15"/>
                  </a:cubicBezTo>
                  <a:cubicBezTo>
                    <a:pt x="2" y="9"/>
                    <a:pt x="4" y="4"/>
                    <a:pt x="5" y="0"/>
                  </a:cubicBezTo>
                  <a:cubicBezTo>
                    <a:pt x="4" y="41"/>
                    <a:pt x="29" y="78"/>
                    <a:pt x="67" y="86"/>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6" name="Freeform 483">
              <a:extLst>
                <a:ext uri="{FF2B5EF4-FFF2-40B4-BE49-F238E27FC236}">
                  <a16:creationId xmlns:a16="http://schemas.microsoft.com/office/drawing/2014/main" xmlns="" id="{AC29737A-0925-4E09-A5DB-F700E42A19B5}"/>
                </a:ext>
              </a:extLst>
            </p:cNvPr>
            <p:cNvSpPr/>
            <p:nvPr/>
          </p:nvSpPr>
          <p:spPr bwMode="auto">
            <a:xfrm>
              <a:off x="8121" y="4123"/>
              <a:ext cx="22" cy="18"/>
            </a:xfrm>
            <a:custGeom>
              <a:avLst/>
              <a:gdLst>
                <a:gd name="T0" fmla="*/ 18 w 19"/>
                <a:gd name="T1" fmla="*/ 15 h 15"/>
                <a:gd name="T2" fmla="*/ 10 w 19"/>
                <a:gd name="T3" fmla="*/ 0 h 15"/>
                <a:gd name="T4" fmla="*/ 1 w 19"/>
                <a:gd name="T5" fmla="*/ 14 h 15"/>
                <a:gd name="T6" fmla="*/ 18 w 19"/>
                <a:gd name="T7" fmla="*/ 15 h 15"/>
              </a:gdLst>
              <a:ahLst/>
              <a:cxnLst>
                <a:cxn ang="0">
                  <a:pos x="T0" y="T1"/>
                </a:cxn>
                <a:cxn ang="0">
                  <a:pos x="T2" y="T3"/>
                </a:cxn>
                <a:cxn ang="0">
                  <a:pos x="T4" y="T5"/>
                </a:cxn>
                <a:cxn ang="0">
                  <a:pos x="T6" y="T7"/>
                </a:cxn>
              </a:cxnLst>
              <a:rect l="0" t="0" r="r" b="b"/>
              <a:pathLst>
                <a:path w="19" h="15">
                  <a:moveTo>
                    <a:pt x="18" y="15"/>
                  </a:moveTo>
                  <a:cubicBezTo>
                    <a:pt x="19" y="14"/>
                    <a:pt x="15" y="0"/>
                    <a:pt x="10" y="0"/>
                  </a:cubicBezTo>
                  <a:cubicBezTo>
                    <a:pt x="6" y="0"/>
                    <a:pt x="0" y="13"/>
                    <a:pt x="1" y="14"/>
                  </a:cubicBezTo>
                  <a:lnTo>
                    <a:pt x="18" y="15"/>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grpSp>
      <p:sp>
        <p:nvSpPr>
          <p:cNvPr id="87" name="Freeform 25">
            <a:extLst>
              <a:ext uri="{FF2B5EF4-FFF2-40B4-BE49-F238E27FC236}">
                <a16:creationId xmlns:a16="http://schemas.microsoft.com/office/drawing/2014/main" xmlns="" id="{48BB4276-0465-465F-BB80-6D75F00063AB}"/>
              </a:ext>
            </a:extLst>
          </p:cNvPr>
          <p:cNvSpPr/>
          <p:nvPr/>
        </p:nvSpPr>
        <p:spPr bwMode="auto">
          <a:xfrm>
            <a:off x="264797" y="197124"/>
            <a:ext cx="2062371" cy="810295"/>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8" name="Freeform 25">
            <a:extLst>
              <a:ext uri="{FF2B5EF4-FFF2-40B4-BE49-F238E27FC236}">
                <a16:creationId xmlns:a16="http://schemas.microsoft.com/office/drawing/2014/main" xmlns="" id="{CBA2BF1E-70FB-489C-A958-1C79FFFCB34E}"/>
              </a:ext>
            </a:extLst>
          </p:cNvPr>
          <p:cNvSpPr/>
          <p:nvPr/>
        </p:nvSpPr>
        <p:spPr bwMode="auto">
          <a:xfrm flipH="1">
            <a:off x="5946511" y="247697"/>
            <a:ext cx="598257"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9" name="Freeform 25">
            <a:extLst>
              <a:ext uri="{FF2B5EF4-FFF2-40B4-BE49-F238E27FC236}">
                <a16:creationId xmlns:a16="http://schemas.microsoft.com/office/drawing/2014/main" xmlns="" id="{8B51C767-73D4-4ECD-A782-DFFCA8BCE55B}"/>
              </a:ext>
            </a:extLst>
          </p:cNvPr>
          <p:cNvSpPr/>
          <p:nvPr/>
        </p:nvSpPr>
        <p:spPr bwMode="auto">
          <a:xfrm flipH="1">
            <a:off x="7572375" y="1256445"/>
            <a:ext cx="476918"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90" name="Freeform 25">
            <a:extLst>
              <a:ext uri="{FF2B5EF4-FFF2-40B4-BE49-F238E27FC236}">
                <a16:creationId xmlns:a16="http://schemas.microsoft.com/office/drawing/2014/main" xmlns="" id="{EB01E528-4782-4688-AF8D-38E095C46B94}"/>
              </a:ext>
            </a:extLst>
          </p:cNvPr>
          <p:cNvSpPr/>
          <p:nvPr/>
        </p:nvSpPr>
        <p:spPr bwMode="auto">
          <a:xfrm>
            <a:off x="3818558" y="988733"/>
            <a:ext cx="2152008"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pic>
        <p:nvPicPr>
          <p:cNvPr id="92" name="Picture 91">
            <a:extLst>
              <a:ext uri="{FF2B5EF4-FFF2-40B4-BE49-F238E27FC236}">
                <a16:creationId xmlns:a16="http://schemas.microsoft.com/office/drawing/2014/main" xmlns="" id="{FF90E691-063E-4481-BA5F-CE08F85207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7589" y="-601746"/>
            <a:ext cx="6968953" cy="9291937"/>
          </a:xfrm>
          <a:prstGeom prst="rect">
            <a:avLst/>
          </a:prstGeom>
        </p:spPr>
      </p:pic>
      <p:pic>
        <p:nvPicPr>
          <p:cNvPr id="93" name="Picture 92">
            <a:extLst>
              <a:ext uri="{FF2B5EF4-FFF2-40B4-BE49-F238E27FC236}">
                <a16:creationId xmlns:a16="http://schemas.microsoft.com/office/drawing/2014/main" xmlns="" id="{8510E4CB-AF65-4911-8D41-652180DC690D}"/>
              </a:ext>
            </a:extLst>
          </p:cNvPr>
          <p:cNvPicPr>
            <a:picLocks noChangeAspect="1"/>
          </p:cNvPicPr>
          <p:nvPr/>
        </p:nvPicPr>
        <p:blipFill>
          <a:blip r:embed="rId3"/>
          <a:stretch>
            <a:fillRect/>
          </a:stretch>
        </p:blipFill>
        <p:spPr>
          <a:xfrm>
            <a:off x="1716600" y="1302638"/>
            <a:ext cx="5367993" cy="3505504"/>
          </a:xfrm>
          <a:prstGeom prst="rect">
            <a:avLst/>
          </a:prstGeom>
        </p:spPr>
      </p:pic>
    </p:spTree>
    <p:extLst>
      <p:ext uri="{BB962C8B-B14F-4D97-AF65-F5344CB8AC3E}">
        <p14:creationId xmlns:p14="http://schemas.microsoft.com/office/powerpoint/2010/main" val="27218969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A0511F0-0500-40B7-B092-C284C36963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5630" y="353053"/>
            <a:ext cx="3579989" cy="983873"/>
          </a:xfrm>
          <a:prstGeom prst="rect">
            <a:avLst/>
          </a:prstGeom>
        </p:spPr>
      </p:pic>
      <p:pic>
        <p:nvPicPr>
          <p:cNvPr id="4" name="图片 2">
            <a:extLst>
              <a:ext uri="{FF2B5EF4-FFF2-40B4-BE49-F238E27FC236}">
                <a16:creationId xmlns:a16="http://schemas.microsoft.com/office/drawing/2014/main" xmlns="" id="{F4766A76-C667-43D2-9DA9-EF46F7C7ED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3599" y="3638177"/>
            <a:ext cx="3582020" cy="1169382"/>
          </a:xfrm>
          <a:prstGeom prst="rect">
            <a:avLst/>
          </a:prstGeom>
        </p:spPr>
      </p:pic>
      <p:pic>
        <p:nvPicPr>
          <p:cNvPr id="5" name="Picture 4" descr="A close-up of a toy&#10;&#10;Description automatically generated with medium confidence">
            <a:extLst>
              <a:ext uri="{FF2B5EF4-FFF2-40B4-BE49-F238E27FC236}">
                <a16:creationId xmlns:a16="http://schemas.microsoft.com/office/drawing/2014/main" xmlns="" id="{0CD7F0A5-CDD7-4D31-AAE7-3947DD7DF2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4719" y="1524617"/>
            <a:ext cx="1459781" cy="2246561"/>
          </a:xfrm>
          <a:prstGeom prst="rect">
            <a:avLst/>
          </a:prstGeom>
        </p:spPr>
      </p:pic>
      <p:sp>
        <p:nvSpPr>
          <p:cNvPr id="6" name="TextBox 28">
            <a:extLst>
              <a:ext uri="{FF2B5EF4-FFF2-40B4-BE49-F238E27FC236}">
                <a16:creationId xmlns:a16="http://schemas.microsoft.com/office/drawing/2014/main" xmlns="" id="{E1996AFD-9D12-4714-9B68-3346B093FB7B}"/>
              </a:ext>
            </a:extLst>
          </p:cNvPr>
          <p:cNvSpPr txBox="1"/>
          <p:nvPr/>
        </p:nvSpPr>
        <p:spPr>
          <a:xfrm>
            <a:off x="3288194" y="5687735"/>
            <a:ext cx="2788223" cy="1827193"/>
          </a:xfrm>
          <a:prstGeom prst="cloud">
            <a:avLst/>
          </a:prstGeom>
          <a:solidFill>
            <a:srgbClr val="EC9DA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black"/>
                </a:solidFill>
                <a:effectLst/>
                <a:uLnTx/>
                <a:uFillTx/>
                <a:latin typeface="#9Slide03 AmpleSoft Bold" panose="02000000000000000000" pitchFamily="2" charset="0"/>
                <a:ea typeface="inpin heiti" charset="-122"/>
                <a:cs typeface="Times New Roman" panose="02020603050405020304" pitchFamily="18" charset="0"/>
              </a:rPr>
              <a:t>MẮT DÕI</a:t>
            </a:r>
            <a:endParaRPr kumimoji="0" lang="zh-CN" altLang="en-US" sz="3600" b="1" i="0" u="none" strike="noStrike" kern="1200" cap="none" spc="0" normalizeH="0" baseline="0" noProof="0" dirty="0">
              <a:ln>
                <a:noFill/>
              </a:ln>
              <a:solidFill>
                <a:prstClr val="black"/>
              </a:solidFill>
              <a:effectLst/>
              <a:uLnTx/>
              <a:uFillTx/>
              <a:latin typeface="#9Slide03 AmpleSoft Bold" panose="02000000000000000000" pitchFamily="2" charset="0"/>
              <a:ea typeface="inpin heiti" charset="-122"/>
              <a:cs typeface="Times New Roman" panose="02020603050405020304" pitchFamily="18" charset="0"/>
            </a:endParaRPr>
          </a:p>
        </p:txBody>
      </p:sp>
      <p:sp>
        <p:nvSpPr>
          <p:cNvPr id="7" name="TextBox 28">
            <a:extLst>
              <a:ext uri="{FF2B5EF4-FFF2-40B4-BE49-F238E27FC236}">
                <a16:creationId xmlns:a16="http://schemas.microsoft.com/office/drawing/2014/main" xmlns="" id="{D90373E3-E620-437B-80FA-BCBA4B78F6BF}"/>
              </a:ext>
            </a:extLst>
          </p:cNvPr>
          <p:cNvSpPr txBox="1"/>
          <p:nvPr/>
        </p:nvSpPr>
        <p:spPr>
          <a:xfrm>
            <a:off x="6080944" y="2360863"/>
            <a:ext cx="2674620" cy="2670512"/>
          </a:xfrm>
          <a:prstGeom prst="cloud">
            <a:avLst/>
          </a:prstGeom>
          <a:solidFill>
            <a:srgbClr val="FFC000">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9Slide03 AmpleSoft Bold" panose="02000000000000000000" pitchFamily="2" charset="0"/>
                <a:ea typeface="inpin heiti" charset="-122"/>
                <a:cs typeface="Times New Roman" panose="02020603050405020304" pitchFamily="18" charset="0"/>
              </a:rPr>
              <a:t>TAI NGHE</a:t>
            </a:r>
            <a:endParaRPr kumimoji="0" lang="zh-CN" altLang="en-US" sz="3600" b="1" i="0" u="none" strike="noStrike" kern="0" cap="none" spc="0" normalizeH="0" baseline="0" noProof="0" dirty="0">
              <a:ln>
                <a:noFill/>
              </a:ln>
              <a:solidFill>
                <a:prstClr val="black"/>
              </a:solidFill>
              <a:effectLst/>
              <a:uLnTx/>
              <a:uFillTx/>
              <a:latin typeface="#9Slide03 AmpleSoft Bold" panose="02000000000000000000" pitchFamily="2" charset="0"/>
              <a:ea typeface="inpin heiti" charset="-122"/>
              <a:cs typeface="Times New Roman" panose="02020603050405020304" pitchFamily="18" charset="0"/>
            </a:endParaRPr>
          </a:p>
        </p:txBody>
      </p:sp>
      <p:sp>
        <p:nvSpPr>
          <p:cNvPr id="8" name="TextBox 28">
            <a:extLst>
              <a:ext uri="{FF2B5EF4-FFF2-40B4-BE49-F238E27FC236}">
                <a16:creationId xmlns:a16="http://schemas.microsoft.com/office/drawing/2014/main" xmlns="" id="{5C7E7B85-7026-4758-8220-DDAE1290DD38}"/>
              </a:ext>
            </a:extLst>
          </p:cNvPr>
          <p:cNvSpPr txBox="1"/>
          <p:nvPr/>
        </p:nvSpPr>
        <p:spPr>
          <a:xfrm>
            <a:off x="669275" y="2523433"/>
            <a:ext cx="2191625" cy="1827193"/>
          </a:xfrm>
          <a:prstGeom prst="cloud">
            <a:avLst/>
          </a:prstGeom>
          <a:solidFill>
            <a:srgbClr val="ED7D31">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9Slide03 AmpleSoft Bold" panose="02000000000000000000" pitchFamily="2" charset="0"/>
                <a:ea typeface="inpin heiti" charset="-122"/>
                <a:cs typeface="Times New Roman" panose="02020603050405020304" pitchFamily="18" charset="0"/>
              </a:rPr>
              <a:t>TAY DÒ</a:t>
            </a:r>
            <a:endParaRPr kumimoji="0" lang="zh-CN" altLang="en-US" sz="3600" b="1" i="0" u="none" strike="noStrike" kern="0" cap="none" spc="0" normalizeH="0" baseline="0" noProof="0" dirty="0">
              <a:ln>
                <a:noFill/>
              </a:ln>
              <a:solidFill>
                <a:prstClr val="black"/>
              </a:solidFill>
              <a:effectLst/>
              <a:uLnTx/>
              <a:uFillTx/>
              <a:latin typeface="#9Slide03 AmpleSoft Bold" panose="02000000000000000000" pitchFamily="2" charset="0"/>
              <a:ea typeface="inpin heiti" charset="-122"/>
              <a:cs typeface="Times New Roman" panose="02020603050405020304" pitchFamily="18" charset="0"/>
            </a:endParaRPr>
          </a:p>
        </p:txBody>
      </p:sp>
      <p:pic>
        <p:nvPicPr>
          <p:cNvPr id="9" name="Picture 4" descr="Check out Arrow icon created by 4B Icons | Graphic design posters, Mini  drawings, Desktop wallpaper art">
            <a:extLst>
              <a:ext uri="{FF2B5EF4-FFF2-40B4-BE49-F238E27FC236}">
                <a16:creationId xmlns:a16="http://schemas.microsoft.com/office/drawing/2014/main" xmlns="" id="{BAD44231-12A8-4142-9A21-C8AFB410F3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49808" flipV="1">
            <a:off x="4246627" y="4845218"/>
            <a:ext cx="650747" cy="8676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heck out Arrow icon created by 4B Icons | Graphic design posters, Mini  drawings, Desktop wallpaper art">
            <a:extLst>
              <a:ext uri="{FF2B5EF4-FFF2-40B4-BE49-F238E27FC236}">
                <a16:creationId xmlns:a16="http://schemas.microsoft.com/office/drawing/2014/main" xmlns="" id="{ADF5DB87-F586-4B81-AC7E-2900C7D80B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526325" flipV="1">
            <a:off x="5301648" y="2702895"/>
            <a:ext cx="867663" cy="65074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heck out Arrow icon created by 4B Icons | Graphic design posters, Mini  drawings, Desktop wallpaper art">
            <a:extLst>
              <a:ext uri="{FF2B5EF4-FFF2-40B4-BE49-F238E27FC236}">
                <a16:creationId xmlns:a16="http://schemas.microsoft.com/office/drawing/2014/main" xmlns="" id="{7AC45C54-221F-4E77-BC5E-AA59FEDC61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073675" flipH="1" flipV="1">
            <a:off x="2905460" y="2689997"/>
            <a:ext cx="867663" cy="650747"/>
          </a:xfrm>
          <a:prstGeom prst="rect">
            <a:avLst/>
          </a:prstGeom>
          <a:noFill/>
          <a:extLst>
            <a:ext uri="{909E8E84-426E-40DD-AFC4-6F175D3DCCD1}">
              <a14:hiddenFill xmlns:a14="http://schemas.microsoft.com/office/drawing/2010/main">
                <a:solidFill>
                  <a:srgbClr val="FFFFFF"/>
                </a:solidFill>
              </a14:hiddenFill>
            </a:ext>
          </a:extLst>
        </p:spPr>
      </p:pic>
      <p:pic>
        <p:nvPicPr>
          <p:cNvPr id="15" name="图片 14">
            <a:extLst>
              <a:ext uri="{FF2B5EF4-FFF2-40B4-BE49-F238E27FC236}">
                <a16:creationId xmlns:a16="http://schemas.microsoft.com/office/drawing/2014/main" xmlns="" id="{E792586A-0175-4330-9970-FE3433E3EA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7710999" y="5980129"/>
            <a:ext cx="707876" cy="943835"/>
          </a:xfrm>
          <a:prstGeom prst="rect">
            <a:avLst/>
          </a:prstGeom>
        </p:spPr>
      </p:pic>
      <p:pic>
        <p:nvPicPr>
          <p:cNvPr id="18" name="图片 14">
            <a:extLst>
              <a:ext uri="{FF2B5EF4-FFF2-40B4-BE49-F238E27FC236}">
                <a16:creationId xmlns:a16="http://schemas.microsoft.com/office/drawing/2014/main" xmlns="" id="{F76BF8E2-761A-432A-89B9-436106D69E9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191939" y="5707755"/>
            <a:ext cx="707876" cy="943835"/>
          </a:xfrm>
          <a:prstGeom prst="rect">
            <a:avLst/>
          </a:prstGeom>
        </p:spPr>
      </p:pic>
      <p:pic>
        <p:nvPicPr>
          <p:cNvPr id="19" name="图片 14">
            <a:extLst>
              <a:ext uri="{FF2B5EF4-FFF2-40B4-BE49-F238E27FC236}">
                <a16:creationId xmlns:a16="http://schemas.microsoft.com/office/drawing/2014/main" xmlns="" id="{0FF63DBA-7EE6-4114-9409-263787C4890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305408" y="6160215"/>
            <a:ext cx="707876" cy="943835"/>
          </a:xfrm>
          <a:prstGeom prst="rect">
            <a:avLst/>
          </a:prstGeom>
        </p:spPr>
      </p:pic>
      <p:pic>
        <p:nvPicPr>
          <p:cNvPr id="22" name="图片 31">
            <a:extLst>
              <a:ext uri="{FF2B5EF4-FFF2-40B4-BE49-F238E27FC236}">
                <a16:creationId xmlns:a16="http://schemas.microsoft.com/office/drawing/2014/main" xmlns="" id="{E9F66D3C-0E76-478D-851E-B3501647F242}"/>
              </a:ext>
            </a:extLst>
          </p:cNvPr>
          <p:cNvPicPr>
            <a:picLocks noChangeAspect="1"/>
          </p:cNvPicPr>
          <p:nvPr/>
        </p:nvPicPr>
        <p:blipFill>
          <a:blip r:embed="rId7"/>
          <a:stretch>
            <a:fillRect/>
          </a:stretch>
        </p:blipFill>
        <p:spPr>
          <a:xfrm>
            <a:off x="339194" y="5279049"/>
            <a:ext cx="771863" cy="1078157"/>
          </a:xfrm>
          <a:prstGeom prst="rect">
            <a:avLst/>
          </a:prstGeom>
        </p:spPr>
      </p:pic>
    </p:spTree>
    <p:extLst>
      <p:ext uri="{BB962C8B-B14F-4D97-AF65-F5344CB8AC3E}">
        <p14:creationId xmlns:p14="http://schemas.microsoft.com/office/powerpoint/2010/main" val="731452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2" presetClass="entr" presetSubtype="4"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par>
                          <p:cTn id="13" fill="hold">
                            <p:stCondLst>
                              <p:cond delay="500"/>
                            </p:stCondLst>
                            <p:childTnLst>
                              <p:par>
                                <p:cTn id="14" presetID="37"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50"/>
                                        <p:tgtEl>
                                          <p:spTgt spid="4"/>
                                        </p:tgtEl>
                                      </p:cBhvr>
                                    </p:animEffect>
                                    <p:anim calcmode="lin" valueType="num">
                                      <p:cBhvr>
                                        <p:cTn id="17" dur="750" fill="hold"/>
                                        <p:tgtEl>
                                          <p:spTgt spid="4"/>
                                        </p:tgtEl>
                                        <p:attrNameLst>
                                          <p:attrName>ppt_x</p:attrName>
                                        </p:attrNameLst>
                                      </p:cBhvr>
                                      <p:tavLst>
                                        <p:tav tm="0">
                                          <p:val>
                                            <p:strVal val="#ppt_x"/>
                                          </p:val>
                                        </p:tav>
                                        <p:tav tm="100000">
                                          <p:val>
                                            <p:strVal val="#ppt_x"/>
                                          </p:val>
                                        </p:tav>
                                      </p:tavLst>
                                    </p:anim>
                                    <p:anim calcmode="lin" valueType="num">
                                      <p:cBhvr>
                                        <p:cTn id="18" dur="675" decel="100000" fill="hold"/>
                                        <p:tgtEl>
                                          <p:spTgt spid="4"/>
                                        </p:tgtEl>
                                        <p:attrNameLst>
                                          <p:attrName>ppt_y</p:attrName>
                                        </p:attrNameLst>
                                      </p:cBhvr>
                                      <p:tavLst>
                                        <p:tav tm="0">
                                          <p:val>
                                            <p:strVal val="#ppt_y+1"/>
                                          </p:val>
                                        </p:tav>
                                        <p:tav tm="100000">
                                          <p:val>
                                            <p:strVal val="#ppt_y-.03"/>
                                          </p:val>
                                        </p:tav>
                                      </p:tavLst>
                                    </p:anim>
                                    <p:anim calcmode="lin" valueType="num">
                                      <p:cBhvr>
                                        <p:cTn id="19" dur="75" accel="100000" fill="hold">
                                          <p:stCondLst>
                                            <p:cond delay="675"/>
                                          </p:stCondLst>
                                        </p:cTn>
                                        <p:tgtEl>
                                          <p:spTgt spid="4"/>
                                        </p:tgtEl>
                                        <p:attrNameLst>
                                          <p:attrName>ppt_y</p:attrName>
                                        </p:attrNameLst>
                                      </p:cBhvr>
                                      <p:tavLst>
                                        <p:tav tm="0">
                                          <p:val>
                                            <p:strVal val="#ppt_y-.03"/>
                                          </p:val>
                                        </p:tav>
                                        <p:tav tm="100000">
                                          <p:val>
                                            <p:strVal val="#ppt_y"/>
                                          </p:val>
                                        </p:tav>
                                      </p:tavLst>
                                    </p:anim>
                                  </p:childTnLst>
                                </p:cTn>
                              </p:par>
                            </p:childTnLst>
                          </p:cTn>
                        </p:par>
                        <p:par>
                          <p:cTn id="20" fill="hold">
                            <p:stCondLst>
                              <p:cond delay="1250"/>
                            </p:stCondLst>
                            <p:childTnLst>
                              <p:par>
                                <p:cTn id="21" presetID="55" presetClass="entr" presetSubtype="0" fill="hold" grpId="0" nodeType="afterEffect">
                                  <p:stCondLst>
                                    <p:cond delay="0"/>
                                  </p:stCondLst>
                                  <p:iterate type="lt">
                                    <p:tmPct val="10000"/>
                                  </p:iterate>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strVal val="#ppt_w*0.70"/>
                                          </p:val>
                                        </p:tav>
                                        <p:tav tm="100000">
                                          <p:val>
                                            <p:strVal val="#ppt_w"/>
                                          </p:val>
                                        </p:tav>
                                      </p:tavLst>
                                    </p:anim>
                                    <p:anim calcmode="lin" valueType="num">
                                      <p:cBhvr>
                                        <p:cTn id="24" dur="500" fill="hold"/>
                                        <p:tgtEl>
                                          <p:spTgt spid="6"/>
                                        </p:tgtEl>
                                        <p:attrNameLst>
                                          <p:attrName>ppt_h</p:attrName>
                                        </p:attrNameLst>
                                      </p:cBhvr>
                                      <p:tavLst>
                                        <p:tav tm="0">
                                          <p:val>
                                            <p:strVal val="#ppt_h"/>
                                          </p:val>
                                        </p:tav>
                                        <p:tav tm="100000">
                                          <p:val>
                                            <p:strVal val="#ppt_h"/>
                                          </p:val>
                                        </p:tav>
                                      </p:tavLst>
                                    </p:anim>
                                    <p:animEffect transition="in" filter="fade">
                                      <p:cBhvr>
                                        <p:cTn id="25" dur="500"/>
                                        <p:tgtEl>
                                          <p:spTgt spid="6"/>
                                        </p:tgtEl>
                                      </p:cBhvr>
                                    </p:animEffect>
                                  </p:childTnLst>
                                </p:cTn>
                              </p:par>
                              <p:par>
                                <p:cTn id="26" presetID="22" presetClass="entr" presetSubtype="8"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par>
                          <p:cTn id="29" fill="hold">
                            <p:stCondLst>
                              <p:cond delay="2000"/>
                            </p:stCondLst>
                            <p:childTnLst>
                              <p:par>
                                <p:cTn id="30" presetID="55" presetClass="entr" presetSubtype="0" fill="hold" grpId="0" nodeType="afterEffect">
                                  <p:stCondLst>
                                    <p:cond delay="0"/>
                                  </p:stCondLst>
                                  <p:iterate type="lt">
                                    <p:tmPct val="10000"/>
                                  </p:iterate>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strVal val="#ppt_w*0.70"/>
                                          </p:val>
                                        </p:tav>
                                        <p:tav tm="100000">
                                          <p:val>
                                            <p:strVal val="#ppt_w"/>
                                          </p:val>
                                        </p:tav>
                                      </p:tavLst>
                                    </p:anim>
                                    <p:anim calcmode="lin" valueType="num">
                                      <p:cBhvr>
                                        <p:cTn id="33" dur="500" fill="hold"/>
                                        <p:tgtEl>
                                          <p:spTgt spid="7"/>
                                        </p:tgtEl>
                                        <p:attrNameLst>
                                          <p:attrName>ppt_h</p:attrName>
                                        </p:attrNameLst>
                                      </p:cBhvr>
                                      <p:tavLst>
                                        <p:tav tm="0">
                                          <p:val>
                                            <p:strVal val="#ppt_h"/>
                                          </p:val>
                                        </p:tav>
                                        <p:tav tm="100000">
                                          <p:val>
                                            <p:strVal val="#ppt_h"/>
                                          </p:val>
                                        </p:tav>
                                      </p:tavLst>
                                    </p:anim>
                                    <p:animEffect transition="in" filter="fade">
                                      <p:cBhvr>
                                        <p:cTn id="34" dur="500"/>
                                        <p:tgtEl>
                                          <p:spTgt spid="7"/>
                                        </p:tgtEl>
                                      </p:cBhvr>
                                    </p:animEffect>
                                  </p:childTnLst>
                                </p:cTn>
                              </p:par>
                              <p:par>
                                <p:cTn id="35" presetID="22" presetClass="entr" presetSubtype="8"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par>
                          <p:cTn id="38" fill="hold">
                            <p:stCondLst>
                              <p:cond delay="2800"/>
                            </p:stCondLst>
                            <p:childTnLst>
                              <p:par>
                                <p:cTn id="39" presetID="55" presetClass="entr" presetSubtype="0" fill="hold" grpId="0" nodeType="afterEffect">
                                  <p:stCondLst>
                                    <p:cond delay="0"/>
                                  </p:stCondLst>
                                  <p:iterate type="lt">
                                    <p:tmPct val="10000"/>
                                  </p:iterate>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strVal val="#ppt_w*0.70"/>
                                          </p:val>
                                        </p:tav>
                                        <p:tav tm="100000">
                                          <p:val>
                                            <p:strVal val="#ppt_w"/>
                                          </p:val>
                                        </p:tav>
                                      </p:tavLst>
                                    </p:anim>
                                    <p:anim calcmode="lin" valueType="num">
                                      <p:cBhvr>
                                        <p:cTn id="42" dur="500" fill="hold"/>
                                        <p:tgtEl>
                                          <p:spTgt spid="8"/>
                                        </p:tgtEl>
                                        <p:attrNameLst>
                                          <p:attrName>ppt_h</p:attrName>
                                        </p:attrNameLst>
                                      </p:cBhvr>
                                      <p:tavLst>
                                        <p:tav tm="0">
                                          <p:val>
                                            <p:strVal val="#ppt_h"/>
                                          </p:val>
                                        </p:tav>
                                        <p:tav tm="100000">
                                          <p:val>
                                            <p:strVal val="#ppt_h"/>
                                          </p:val>
                                        </p:tav>
                                      </p:tavLst>
                                    </p:anim>
                                    <p:animEffect transition="in" filter="fade">
                                      <p:cBhvr>
                                        <p:cTn id="43" dur="500"/>
                                        <p:tgtEl>
                                          <p:spTgt spid="8"/>
                                        </p:tgtEl>
                                      </p:cBhvr>
                                    </p:animEffect>
                                  </p:childTnLst>
                                </p:cTn>
                              </p:par>
                              <p:par>
                                <p:cTn id="44" presetID="22" presetClass="entr" presetSubtype="8" fill="hold"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4EB4A956-8BC4-4593-AD4A-003F8C0D04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90994"/>
            <a:ext cx="9144000" cy="4867007"/>
          </a:xfrm>
          <a:prstGeom prst="rect">
            <a:avLst/>
          </a:prstGeom>
        </p:spPr>
      </p:pic>
      <p:sp>
        <p:nvSpPr>
          <p:cNvPr id="10" name="Rectangle: Rounded Corners 9">
            <a:extLst>
              <a:ext uri="{FF2B5EF4-FFF2-40B4-BE49-F238E27FC236}">
                <a16:creationId xmlns:a16="http://schemas.microsoft.com/office/drawing/2014/main" xmlns="" id="{A1C9BE20-0991-434A-8849-AB02A1F72147}"/>
              </a:ext>
            </a:extLst>
          </p:cNvPr>
          <p:cNvSpPr/>
          <p:nvPr/>
        </p:nvSpPr>
        <p:spPr>
          <a:xfrm>
            <a:off x="271131" y="100208"/>
            <a:ext cx="8644270" cy="6589354"/>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xmlns="" id="{7BEE2701-B098-4CE6-AD7A-8585BED1EE2D}"/>
              </a:ext>
            </a:extLst>
          </p:cNvPr>
          <p:cNvSpPr txBox="1"/>
          <p:nvPr/>
        </p:nvSpPr>
        <p:spPr>
          <a:xfrm>
            <a:off x="2665428" y="168439"/>
            <a:ext cx="4021123"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ngọn hải đăng</a:t>
            </a:r>
            <a:endParaRPr kumimoji="0" lang="en-US" sz="32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Picture 2">
            <a:extLst>
              <a:ext uri="{FF2B5EF4-FFF2-40B4-BE49-F238E27FC236}">
                <a16:creationId xmlns:a16="http://schemas.microsoft.com/office/drawing/2014/main" xmlns="" id="{027F4386-C306-4BB8-8A40-D8401A644A42}"/>
              </a:ext>
            </a:extLst>
          </p:cNvPr>
          <p:cNvPicPr>
            <a:picLocks noChangeAspect="1"/>
          </p:cNvPicPr>
          <p:nvPr/>
        </p:nvPicPr>
        <p:blipFill>
          <a:blip r:embed="rId4"/>
          <a:stretch>
            <a:fillRect/>
          </a:stretch>
        </p:blipFill>
        <p:spPr>
          <a:xfrm>
            <a:off x="3950494" y="4162426"/>
            <a:ext cx="4593728" cy="23842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a:extLst>
              <a:ext uri="{FF2B5EF4-FFF2-40B4-BE49-F238E27FC236}">
                <a16:creationId xmlns:a16="http://schemas.microsoft.com/office/drawing/2014/main" xmlns="" id="{75D0DE92-7FD8-4FF5-9128-A2C8E1DFEAB5}"/>
              </a:ext>
            </a:extLst>
          </p:cNvPr>
          <p:cNvSpPr txBox="1"/>
          <p:nvPr/>
        </p:nvSpPr>
        <p:spPr>
          <a:xfrm>
            <a:off x="698590" y="753214"/>
            <a:ext cx="7954796" cy="747897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Hải đăng hay đèn biển, là ngọn tháp được thiết kế để chiếu sáng bằng hệ thống đèn, giúp tàu thuyền định hướng đi lại giữa đại dương. Chỉ cần nhìn thấy ánh sáng hải đăng, người đi biển sẽ cảm thấy yên tâm, không lo lạc đường.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ngọn hải đăng được thắp sáng bằng điện năng lượng mặt trời, nhưng khi năng lượng yếu thì phải lập tức thay thế bằng máy phát điện. Để những ngọn đèn chiếu sáng đêm đêm, những người canh giữ hải đăng phải thay phiên nhau kiểm tra, bảo dưỡng thường xuyên. Có những đêm mưa gió, họ phải buộc dây bảo hiểm quanh người, trèo lên đỉnh cột đèn xem xét. Bất kể ngày đêm, mưa nắng, trời yên biển lặng hay dông tố bão bùng, họ luôn sẵn sàng khắc phục mọi sự cố.</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Ngọn đèn biển không bao giờ tắt trong đêm là nhờ công sức của những người canh giữ hải đăng. Với lòng yêu nghề, yêu biển đảo quê hương, họ đã vượt qua bao khó khăn, gian khổ nơi biển khơi xa vắng, góp sức mình bảo vệ vùng biển, vùng trời của Tổ quốc.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(Sơn Tùng)</a:t>
            </a:r>
          </a:p>
        </p:txBody>
      </p:sp>
    </p:spTree>
    <p:extLst>
      <p:ext uri="{BB962C8B-B14F-4D97-AF65-F5344CB8AC3E}">
        <p14:creationId xmlns:p14="http://schemas.microsoft.com/office/powerpoint/2010/main" val="5720248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411">
            <a:extLst>
              <a:ext uri="{FF2B5EF4-FFF2-40B4-BE49-F238E27FC236}">
                <a16:creationId xmlns:a16="http://schemas.microsoft.com/office/drawing/2014/main" xmlns="" id="{251B1224-CB78-49E4-91E7-4A59FB42D96D}"/>
              </a:ext>
            </a:extLst>
          </p:cNvPr>
          <p:cNvGrpSpPr>
            <a:grpSpLocks noChangeAspect="1"/>
          </p:cNvGrpSpPr>
          <p:nvPr/>
        </p:nvGrpSpPr>
        <p:grpSpPr bwMode="auto">
          <a:xfrm>
            <a:off x="0" y="-11509"/>
            <a:ext cx="8686889" cy="4055732"/>
            <a:chOff x="7454" y="2601"/>
            <a:chExt cx="7191" cy="2518"/>
          </a:xfrm>
        </p:grpSpPr>
        <p:sp>
          <p:nvSpPr>
            <p:cNvPr id="15" name="Freeform 412">
              <a:extLst>
                <a:ext uri="{FF2B5EF4-FFF2-40B4-BE49-F238E27FC236}">
                  <a16:creationId xmlns:a16="http://schemas.microsoft.com/office/drawing/2014/main" xmlns="" id="{A316B444-9347-4CBC-B15D-C73F2BD9CFD8}"/>
                </a:ext>
              </a:extLst>
            </p:cNvPr>
            <p:cNvSpPr/>
            <p:nvPr/>
          </p:nvSpPr>
          <p:spPr bwMode="auto">
            <a:xfrm>
              <a:off x="13760" y="4771"/>
              <a:ext cx="123" cy="348"/>
            </a:xfrm>
            <a:custGeom>
              <a:avLst/>
              <a:gdLst>
                <a:gd name="T0" fmla="*/ 1 w 106"/>
                <a:gd name="T1" fmla="*/ 300 h 300"/>
                <a:gd name="T2" fmla="*/ 1 w 106"/>
                <a:gd name="T3" fmla="*/ 299 h 300"/>
                <a:gd name="T4" fmla="*/ 0 w 106"/>
                <a:gd name="T5" fmla="*/ 297 h 300"/>
                <a:gd name="T6" fmla="*/ 17 w 106"/>
                <a:gd name="T7" fmla="*/ 264 h 300"/>
                <a:gd name="T8" fmla="*/ 102 w 106"/>
                <a:gd name="T9" fmla="*/ 2 h 300"/>
                <a:gd name="T10" fmla="*/ 104 w 106"/>
                <a:gd name="T11" fmla="*/ 0 h 300"/>
                <a:gd name="T12" fmla="*/ 104 w 106"/>
                <a:gd name="T13" fmla="*/ 0 h 300"/>
                <a:gd name="T14" fmla="*/ 106 w 106"/>
                <a:gd name="T15" fmla="*/ 2 h 300"/>
                <a:gd name="T16" fmla="*/ 20 w 106"/>
                <a:gd name="T17" fmla="*/ 266 h 300"/>
                <a:gd name="T18" fmla="*/ 3 w 106"/>
                <a:gd name="T19" fmla="*/ 299 h 300"/>
                <a:gd name="T20" fmla="*/ 1 w 106"/>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300">
                  <a:moveTo>
                    <a:pt x="1" y="300"/>
                  </a:moveTo>
                  <a:cubicBezTo>
                    <a:pt x="1" y="299"/>
                    <a:pt x="1" y="299"/>
                    <a:pt x="1" y="299"/>
                  </a:cubicBezTo>
                  <a:cubicBezTo>
                    <a:pt x="0" y="297"/>
                    <a:pt x="0" y="297"/>
                    <a:pt x="0" y="297"/>
                  </a:cubicBezTo>
                  <a:cubicBezTo>
                    <a:pt x="5" y="286"/>
                    <a:pt x="11" y="275"/>
                    <a:pt x="17" y="264"/>
                  </a:cubicBezTo>
                  <a:cubicBezTo>
                    <a:pt x="84" y="134"/>
                    <a:pt x="102" y="3"/>
                    <a:pt x="102" y="2"/>
                  </a:cubicBezTo>
                  <a:cubicBezTo>
                    <a:pt x="104" y="0"/>
                    <a:pt x="104" y="0"/>
                    <a:pt x="104" y="0"/>
                  </a:cubicBezTo>
                  <a:cubicBezTo>
                    <a:pt x="104" y="0"/>
                    <a:pt x="104" y="0"/>
                    <a:pt x="104" y="0"/>
                  </a:cubicBezTo>
                  <a:cubicBezTo>
                    <a:pt x="106" y="2"/>
                    <a:pt x="106" y="2"/>
                    <a:pt x="106" y="2"/>
                  </a:cubicBezTo>
                  <a:cubicBezTo>
                    <a:pt x="105" y="3"/>
                    <a:pt x="88" y="134"/>
                    <a:pt x="20" y="266"/>
                  </a:cubicBezTo>
                  <a:cubicBezTo>
                    <a:pt x="14" y="277"/>
                    <a:pt x="8" y="288"/>
                    <a:pt x="3" y="299"/>
                  </a:cubicBezTo>
                  <a:lnTo>
                    <a:pt x="1" y="300"/>
                  </a:lnTo>
                  <a:close/>
                </a:path>
              </a:pathLst>
            </a:custGeom>
            <a:solidFill>
              <a:srgbClr val="F7E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6" name="Freeform 413">
              <a:extLst>
                <a:ext uri="{FF2B5EF4-FFF2-40B4-BE49-F238E27FC236}">
                  <a16:creationId xmlns:a16="http://schemas.microsoft.com/office/drawing/2014/main" xmlns="" id="{7864979F-35E9-4D86-A05E-76339675F848}"/>
                </a:ext>
              </a:extLst>
            </p:cNvPr>
            <p:cNvSpPr/>
            <p:nvPr/>
          </p:nvSpPr>
          <p:spPr bwMode="auto">
            <a:xfrm>
              <a:off x="13823" y="4614"/>
              <a:ext cx="136" cy="164"/>
            </a:xfrm>
            <a:custGeom>
              <a:avLst/>
              <a:gdLst>
                <a:gd name="T0" fmla="*/ 114 w 117"/>
                <a:gd name="T1" fmla="*/ 64 h 141"/>
                <a:gd name="T2" fmla="*/ 50 w 117"/>
                <a:gd name="T3" fmla="*/ 139 h 141"/>
                <a:gd name="T4" fmla="*/ 3 w 117"/>
                <a:gd name="T5" fmla="*/ 52 h 141"/>
                <a:gd name="T6" fmla="*/ 64 w 117"/>
                <a:gd name="T7" fmla="*/ 3 h 141"/>
                <a:gd name="T8" fmla="*/ 114 w 117"/>
                <a:gd name="T9" fmla="*/ 64 h 141"/>
              </a:gdLst>
              <a:ahLst/>
              <a:cxnLst>
                <a:cxn ang="0">
                  <a:pos x="T0" y="T1"/>
                </a:cxn>
                <a:cxn ang="0">
                  <a:pos x="T2" y="T3"/>
                </a:cxn>
                <a:cxn ang="0">
                  <a:pos x="T4" y="T5"/>
                </a:cxn>
                <a:cxn ang="0">
                  <a:pos x="T6" y="T7"/>
                </a:cxn>
                <a:cxn ang="0">
                  <a:pos x="T8" y="T9"/>
                </a:cxn>
              </a:cxnLst>
              <a:rect l="0" t="0" r="r" b="b"/>
              <a:pathLst>
                <a:path w="117" h="141">
                  <a:moveTo>
                    <a:pt x="114" y="64"/>
                  </a:moveTo>
                  <a:cubicBezTo>
                    <a:pt x="110" y="95"/>
                    <a:pt x="70" y="141"/>
                    <a:pt x="50" y="139"/>
                  </a:cubicBezTo>
                  <a:cubicBezTo>
                    <a:pt x="27" y="136"/>
                    <a:pt x="0" y="83"/>
                    <a:pt x="3" y="52"/>
                  </a:cubicBezTo>
                  <a:cubicBezTo>
                    <a:pt x="6" y="22"/>
                    <a:pt x="34" y="0"/>
                    <a:pt x="64" y="3"/>
                  </a:cubicBezTo>
                  <a:cubicBezTo>
                    <a:pt x="95" y="6"/>
                    <a:pt x="117" y="34"/>
                    <a:pt x="114" y="6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7" name="Freeform 414">
              <a:extLst>
                <a:ext uri="{FF2B5EF4-FFF2-40B4-BE49-F238E27FC236}">
                  <a16:creationId xmlns:a16="http://schemas.microsoft.com/office/drawing/2014/main" xmlns="" id="{8736FEFE-E9A1-40AE-891F-DE14E97D86AA}"/>
                </a:ext>
              </a:extLst>
            </p:cNvPr>
            <p:cNvSpPr/>
            <p:nvPr/>
          </p:nvSpPr>
          <p:spPr bwMode="auto">
            <a:xfrm>
              <a:off x="13833" y="4622"/>
              <a:ext cx="95" cy="72"/>
            </a:xfrm>
            <a:custGeom>
              <a:avLst/>
              <a:gdLst>
                <a:gd name="T0" fmla="*/ 82 w 82"/>
                <a:gd name="T1" fmla="*/ 15 h 62"/>
                <a:gd name="T2" fmla="*/ 55 w 82"/>
                <a:gd name="T3" fmla="*/ 3 h 62"/>
                <a:gd name="T4" fmla="*/ 1 w 82"/>
                <a:gd name="T5" fmla="*/ 47 h 62"/>
                <a:gd name="T6" fmla="*/ 1 w 82"/>
                <a:gd name="T7" fmla="*/ 59 h 62"/>
                <a:gd name="T8" fmla="*/ 22 w 82"/>
                <a:gd name="T9" fmla="*/ 62 h 62"/>
                <a:gd name="T10" fmla="*/ 82 w 82"/>
                <a:gd name="T11" fmla="*/ 15 h 62"/>
              </a:gdLst>
              <a:ahLst/>
              <a:cxnLst>
                <a:cxn ang="0">
                  <a:pos x="T0" y="T1"/>
                </a:cxn>
                <a:cxn ang="0">
                  <a:pos x="T2" y="T3"/>
                </a:cxn>
                <a:cxn ang="0">
                  <a:pos x="T4" y="T5"/>
                </a:cxn>
                <a:cxn ang="0">
                  <a:pos x="T6" y="T7"/>
                </a:cxn>
                <a:cxn ang="0">
                  <a:pos x="T8" y="T9"/>
                </a:cxn>
                <a:cxn ang="0">
                  <a:pos x="T10" y="T11"/>
                </a:cxn>
              </a:cxnLst>
              <a:rect l="0" t="0" r="r" b="b"/>
              <a:pathLst>
                <a:path w="82" h="62">
                  <a:moveTo>
                    <a:pt x="82" y="15"/>
                  </a:moveTo>
                  <a:cubicBezTo>
                    <a:pt x="75" y="8"/>
                    <a:pt x="66" y="4"/>
                    <a:pt x="55" y="3"/>
                  </a:cubicBezTo>
                  <a:cubicBezTo>
                    <a:pt x="28" y="0"/>
                    <a:pt x="4" y="20"/>
                    <a:pt x="1" y="47"/>
                  </a:cubicBezTo>
                  <a:cubicBezTo>
                    <a:pt x="0" y="51"/>
                    <a:pt x="0" y="55"/>
                    <a:pt x="1" y="59"/>
                  </a:cubicBezTo>
                  <a:cubicBezTo>
                    <a:pt x="7" y="61"/>
                    <a:pt x="14" y="62"/>
                    <a:pt x="22" y="62"/>
                  </a:cubicBezTo>
                  <a:cubicBezTo>
                    <a:pt x="51" y="62"/>
                    <a:pt x="75" y="42"/>
                    <a:pt x="82" y="15"/>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8" name="Freeform 415">
              <a:extLst>
                <a:ext uri="{FF2B5EF4-FFF2-40B4-BE49-F238E27FC236}">
                  <a16:creationId xmlns:a16="http://schemas.microsoft.com/office/drawing/2014/main" xmlns="" id="{085D251E-86BD-4B01-8E12-A8CA47E6A5CE}"/>
                </a:ext>
              </a:extLst>
            </p:cNvPr>
            <p:cNvSpPr/>
            <p:nvPr/>
          </p:nvSpPr>
          <p:spPr bwMode="auto">
            <a:xfrm>
              <a:off x="13855" y="4636"/>
              <a:ext cx="32" cy="27"/>
            </a:xfrm>
            <a:custGeom>
              <a:avLst/>
              <a:gdLst>
                <a:gd name="T0" fmla="*/ 26 w 28"/>
                <a:gd name="T1" fmla="*/ 4 h 23"/>
                <a:gd name="T2" fmla="*/ 18 w 28"/>
                <a:gd name="T3" fmla="*/ 18 h 23"/>
                <a:gd name="T4" fmla="*/ 2 w 28"/>
                <a:gd name="T5" fmla="*/ 19 h 23"/>
                <a:gd name="T6" fmla="*/ 10 w 28"/>
                <a:gd name="T7" fmla="*/ 5 h 23"/>
                <a:gd name="T8" fmla="*/ 26 w 28"/>
                <a:gd name="T9" fmla="*/ 4 h 23"/>
              </a:gdLst>
              <a:ahLst/>
              <a:cxnLst>
                <a:cxn ang="0">
                  <a:pos x="T0" y="T1"/>
                </a:cxn>
                <a:cxn ang="0">
                  <a:pos x="T2" y="T3"/>
                </a:cxn>
                <a:cxn ang="0">
                  <a:pos x="T4" y="T5"/>
                </a:cxn>
                <a:cxn ang="0">
                  <a:pos x="T6" y="T7"/>
                </a:cxn>
                <a:cxn ang="0">
                  <a:pos x="T8" y="T9"/>
                </a:cxn>
              </a:cxnLst>
              <a:rect l="0" t="0" r="r" b="b"/>
              <a:pathLst>
                <a:path w="28" h="23">
                  <a:moveTo>
                    <a:pt x="26" y="4"/>
                  </a:moveTo>
                  <a:cubicBezTo>
                    <a:pt x="28" y="7"/>
                    <a:pt x="24" y="13"/>
                    <a:pt x="18" y="18"/>
                  </a:cubicBezTo>
                  <a:cubicBezTo>
                    <a:pt x="11" y="22"/>
                    <a:pt x="4" y="23"/>
                    <a:pt x="2" y="19"/>
                  </a:cubicBezTo>
                  <a:cubicBezTo>
                    <a:pt x="0" y="15"/>
                    <a:pt x="3" y="9"/>
                    <a:pt x="10" y="5"/>
                  </a:cubicBezTo>
                  <a:cubicBezTo>
                    <a:pt x="16" y="1"/>
                    <a:pt x="23" y="0"/>
                    <a:pt x="26" y="4"/>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9" name="Freeform 416">
              <a:extLst>
                <a:ext uri="{FF2B5EF4-FFF2-40B4-BE49-F238E27FC236}">
                  <a16:creationId xmlns:a16="http://schemas.microsoft.com/office/drawing/2014/main" xmlns="" id="{6EA4BB39-E7ED-4B73-B32D-A807042032BB}"/>
                </a:ext>
              </a:extLst>
            </p:cNvPr>
            <p:cNvSpPr/>
            <p:nvPr/>
          </p:nvSpPr>
          <p:spPr bwMode="auto">
            <a:xfrm>
              <a:off x="13843" y="4672"/>
              <a:ext cx="113" cy="106"/>
            </a:xfrm>
            <a:custGeom>
              <a:avLst/>
              <a:gdLst>
                <a:gd name="T0" fmla="*/ 25 w 97"/>
                <a:gd name="T1" fmla="*/ 70 h 91"/>
                <a:gd name="T2" fmla="*/ 0 w 97"/>
                <a:gd name="T3" fmla="*/ 57 h 91"/>
                <a:gd name="T4" fmla="*/ 33 w 97"/>
                <a:gd name="T5" fmla="*/ 89 h 91"/>
                <a:gd name="T6" fmla="*/ 97 w 97"/>
                <a:gd name="T7" fmla="*/ 14 h 91"/>
                <a:gd name="T8" fmla="*/ 96 w 97"/>
                <a:gd name="T9" fmla="*/ 0 h 91"/>
                <a:gd name="T10" fmla="*/ 25 w 97"/>
                <a:gd name="T11" fmla="*/ 70 h 91"/>
              </a:gdLst>
              <a:ahLst/>
              <a:cxnLst>
                <a:cxn ang="0">
                  <a:pos x="T0" y="T1"/>
                </a:cxn>
                <a:cxn ang="0">
                  <a:pos x="T2" y="T3"/>
                </a:cxn>
                <a:cxn ang="0">
                  <a:pos x="T4" y="T5"/>
                </a:cxn>
                <a:cxn ang="0">
                  <a:pos x="T6" y="T7"/>
                </a:cxn>
                <a:cxn ang="0">
                  <a:pos x="T8" y="T9"/>
                </a:cxn>
                <a:cxn ang="0">
                  <a:pos x="T10" y="T11"/>
                </a:cxn>
              </a:cxnLst>
              <a:rect l="0" t="0" r="r" b="b"/>
              <a:pathLst>
                <a:path w="97" h="91">
                  <a:moveTo>
                    <a:pt x="25" y="70"/>
                  </a:moveTo>
                  <a:cubicBezTo>
                    <a:pt x="18" y="70"/>
                    <a:pt x="7" y="65"/>
                    <a:pt x="0" y="57"/>
                  </a:cubicBezTo>
                  <a:cubicBezTo>
                    <a:pt x="14" y="81"/>
                    <a:pt x="24" y="88"/>
                    <a:pt x="33" y="89"/>
                  </a:cubicBezTo>
                  <a:cubicBezTo>
                    <a:pt x="53" y="91"/>
                    <a:pt x="93" y="45"/>
                    <a:pt x="97" y="14"/>
                  </a:cubicBezTo>
                  <a:cubicBezTo>
                    <a:pt x="97" y="9"/>
                    <a:pt x="97" y="4"/>
                    <a:pt x="96" y="0"/>
                  </a:cubicBezTo>
                  <a:cubicBezTo>
                    <a:pt x="91" y="39"/>
                    <a:pt x="61" y="69"/>
                    <a:pt x="25" y="70"/>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0" name="Freeform 417">
              <a:extLst>
                <a:ext uri="{FF2B5EF4-FFF2-40B4-BE49-F238E27FC236}">
                  <a16:creationId xmlns:a16="http://schemas.microsoft.com/office/drawing/2014/main" xmlns="" id="{33A9EDE6-4BDB-4202-B78D-97B79569C7A0}"/>
                </a:ext>
              </a:extLst>
            </p:cNvPr>
            <p:cNvSpPr/>
            <p:nvPr/>
          </p:nvSpPr>
          <p:spPr bwMode="auto">
            <a:xfrm>
              <a:off x="13868" y="4772"/>
              <a:ext cx="20" cy="18"/>
            </a:xfrm>
            <a:custGeom>
              <a:avLst/>
              <a:gdLst>
                <a:gd name="T0" fmla="*/ 1 w 18"/>
                <a:gd name="T1" fmla="*/ 13 h 16"/>
                <a:gd name="T2" fmla="*/ 11 w 18"/>
                <a:gd name="T3" fmla="*/ 1 h 16"/>
                <a:gd name="T4" fmla="*/ 17 w 18"/>
                <a:gd name="T5" fmla="*/ 16 h 16"/>
                <a:gd name="T6" fmla="*/ 1 w 18"/>
                <a:gd name="T7" fmla="*/ 13 h 16"/>
              </a:gdLst>
              <a:ahLst/>
              <a:cxnLst>
                <a:cxn ang="0">
                  <a:pos x="T0" y="T1"/>
                </a:cxn>
                <a:cxn ang="0">
                  <a:pos x="T2" y="T3"/>
                </a:cxn>
                <a:cxn ang="0">
                  <a:pos x="T4" y="T5"/>
                </a:cxn>
                <a:cxn ang="0">
                  <a:pos x="T6" y="T7"/>
                </a:cxn>
              </a:cxnLst>
              <a:rect l="0" t="0" r="r" b="b"/>
              <a:pathLst>
                <a:path w="18" h="16">
                  <a:moveTo>
                    <a:pt x="1" y="13"/>
                  </a:moveTo>
                  <a:cubicBezTo>
                    <a:pt x="0" y="12"/>
                    <a:pt x="7" y="0"/>
                    <a:pt x="11" y="1"/>
                  </a:cubicBezTo>
                  <a:cubicBezTo>
                    <a:pt x="15" y="2"/>
                    <a:pt x="18" y="15"/>
                    <a:pt x="17" y="16"/>
                  </a:cubicBezTo>
                  <a:lnTo>
                    <a:pt x="1" y="13"/>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1" name="Freeform 418">
              <a:extLst>
                <a:ext uri="{FF2B5EF4-FFF2-40B4-BE49-F238E27FC236}">
                  <a16:creationId xmlns:a16="http://schemas.microsoft.com/office/drawing/2014/main" xmlns="" id="{1B52479F-386F-4446-9D7D-8BC9134EC428}"/>
                </a:ext>
              </a:extLst>
            </p:cNvPr>
            <p:cNvSpPr/>
            <p:nvPr/>
          </p:nvSpPr>
          <p:spPr bwMode="auto">
            <a:xfrm>
              <a:off x="14276" y="3261"/>
              <a:ext cx="114" cy="514"/>
            </a:xfrm>
            <a:custGeom>
              <a:avLst/>
              <a:gdLst>
                <a:gd name="T0" fmla="*/ 2 w 98"/>
                <a:gd name="T1" fmla="*/ 442 h 442"/>
                <a:gd name="T2" fmla="*/ 1 w 98"/>
                <a:gd name="T3" fmla="*/ 442 h 442"/>
                <a:gd name="T4" fmla="*/ 0 w 98"/>
                <a:gd name="T5" fmla="*/ 441 h 442"/>
                <a:gd name="T6" fmla="*/ 63 w 98"/>
                <a:gd name="T7" fmla="*/ 207 h 442"/>
                <a:gd name="T8" fmla="*/ 92 w 98"/>
                <a:gd name="T9" fmla="*/ 2 h 442"/>
                <a:gd name="T10" fmla="*/ 93 w 98"/>
                <a:gd name="T11" fmla="*/ 0 h 442"/>
                <a:gd name="T12" fmla="*/ 93 w 98"/>
                <a:gd name="T13" fmla="*/ 0 h 442"/>
                <a:gd name="T14" fmla="*/ 95 w 98"/>
                <a:gd name="T15" fmla="*/ 1 h 442"/>
                <a:gd name="T16" fmla="*/ 65 w 98"/>
                <a:gd name="T17" fmla="*/ 208 h 442"/>
                <a:gd name="T18" fmla="*/ 3 w 98"/>
                <a:gd name="T19" fmla="*/ 441 h 442"/>
                <a:gd name="T20" fmla="*/ 2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2" y="442"/>
                  </a:moveTo>
                  <a:cubicBezTo>
                    <a:pt x="1" y="442"/>
                    <a:pt x="1" y="442"/>
                    <a:pt x="1" y="442"/>
                  </a:cubicBezTo>
                  <a:cubicBezTo>
                    <a:pt x="0" y="441"/>
                    <a:pt x="0" y="441"/>
                    <a:pt x="0" y="441"/>
                  </a:cubicBezTo>
                  <a:cubicBezTo>
                    <a:pt x="1" y="439"/>
                    <a:pt x="30" y="310"/>
                    <a:pt x="63" y="207"/>
                  </a:cubicBezTo>
                  <a:cubicBezTo>
                    <a:pt x="96" y="102"/>
                    <a:pt x="92" y="3"/>
                    <a:pt x="92" y="2"/>
                  </a:cubicBezTo>
                  <a:cubicBezTo>
                    <a:pt x="93" y="0"/>
                    <a:pt x="93" y="0"/>
                    <a:pt x="93" y="0"/>
                  </a:cubicBezTo>
                  <a:cubicBezTo>
                    <a:pt x="93" y="0"/>
                    <a:pt x="93" y="0"/>
                    <a:pt x="93" y="0"/>
                  </a:cubicBezTo>
                  <a:cubicBezTo>
                    <a:pt x="95" y="1"/>
                    <a:pt x="95" y="1"/>
                    <a:pt x="95" y="1"/>
                  </a:cubicBezTo>
                  <a:cubicBezTo>
                    <a:pt x="95" y="2"/>
                    <a:pt x="98" y="102"/>
                    <a:pt x="65" y="208"/>
                  </a:cubicBezTo>
                  <a:cubicBezTo>
                    <a:pt x="33" y="310"/>
                    <a:pt x="3" y="440"/>
                    <a:pt x="3" y="441"/>
                  </a:cubicBezTo>
                  <a:lnTo>
                    <a:pt x="2"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2" name="Freeform 419">
              <a:extLst>
                <a:ext uri="{FF2B5EF4-FFF2-40B4-BE49-F238E27FC236}">
                  <a16:creationId xmlns:a16="http://schemas.microsoft.com/office/drawing/2014/main" xmlns="" id="{22B7968C-E3DA-428E-9A2A-760632E0A930}"/>
                </a:ext>
              </a:extLst>
            </p:cNvPr>
            <p:cNvSpPr/>
            <p:nvPr/>
          </p:nvSpPr>
          <p:spPr bwMode="auto">
            <a:xfrm>
              <a:off x="14331" y="3144"/>
              <a:ext cx="99" cy="122"/>
            </a:xfrm>
            <a:custGeom>
              <a:avLst/>
              <a:gdLst>
                <a:gd name="T0" fmla="*/ 85 w 86"/>
                <a:gd name="T1" fmla="*/ 40 h 105"/>
                <a:gd name="T2" fmla="*/ 47 w 86"/>
                <a:gd name="T3" fmla="*/ 104 h 105"/>
                <a:gd name="T4" fmla="*/ 1 w 86"/>
                <a:gd name="T5" fmla="*/ 46 h 105"/>
                <a:gd name="T6" fmla="*/ 40 w 86"/>
                <a:gd name="T7" fmla="*/ 1 h 105"/>
                <a:gd name="T8" fmla="*/ 85 w 86"/>
                <a:gd name="T9" fmla="*/ 40 h 105"/>
              </a:gdLst>
              <a:ahLst/>
              <a:cxnLst>
                <a:cxn ang="0">
                  <a:pos x="T0" y="T1"/>
                </a:cxn>
                <a:cxn ang="0">
                  <a:pos x="T2" y="T3"/>
                </a:cxn>
                <a:cxn ang="0">
                  <a:pos x="T4" y="T5"/>
                </a:cxn>
                <a:cxn ang="0">
                  <a:pos x="T6" y="T7"/>
                </a:cxn>
                <a:cxn ang="0">
                  <a:pos x="T8" y="T9"/>
                </a:cxn>
              </a:cxnLst>
              <a:rect l="0" t="0" r="r" b="b"/>
              <a:pathLst>
                <a:path w="86" h="105">
                  <a:moveTo>
                    <a:pt x="85" y="40"/>
                  </a:moveTo>
                  <a:cubicBezTo>
                    <a:pt x="86" y="63"/>
                    <a:pt x="62" y="103"/>
                    <a:pt x="47" y="104"/>
                  </a:cubicBezTo>
                  <a:cubicBezTo>
                    <a:pt x="30" y="105"/>
                    <a:pt x="3" y="69"/>
                    <a:pt x="1" y="46"/>
                  </a:cubicBezTo>
                  <a:cubicBezTo>
                    <a:pt x="0" y="23"/>
                    <a:pt x="17" y="3"/>
                    <a:pt x="40" y="1"/>
                  </a:cubicBezTo>
                  <a:cubicBezTo>
                    <a:pt x="63" y="0"/>
                    <a:pt x="83" y="17"/>
                    <a:pt x="85" y="40"/>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3" name="Freeform 420">
              <a:extLst>
                <a:ext uri="{FF2B5EF4-FFF2-40B4-BE49-F238E27FC236}">
                  <a16:creationId xmlns:a16="http://schemas.microsoft.com/office/drawing/2014/main" xmlns="" id="{AD64EE2E-94D7-4E90-8B70-B0A90CE2A817}"/>
                </a:ext>
              </a:extLst>
            </p:cNvPr>
            <p:cNvSpPr/>
            <p:nvPr/>
          </p:nvSpPr>
          <p:spPr bwMode="auto">
            <a:xfrm>
              <a:off x="14335" y="3151"/>
              <a:ext cx="68" cy="58"/>
            </a:xfrm>
            <a:custGeom>
              <a:avLst/>
              <a:gdLst>
                <a:gd name="T0" fmla="*/ 58 w 58"/>
                <a:gd name="T1" fmla="*/ 6 h 50"/>
                <a:gd name="T2" fmla="*/ 37 w 58"/>
                <a:gd name="T3" fmla="*/ 1 h 50"/>
                <a:gd name="T4" fmla="*/ 2 w 58"/>
                <a:gd name="T5" fmla="*/ 40 h 50"/>
                <a:gd name="T6" fmla="*/ 3 w 58"/>
                <a:gd name="T7" fmla="*/ 49 h 50"/>
                <a:gd name="T8" fmla="*/ 19 w 58"/>
                <a:gd name="T9" fmla="*/ 49 h 50"/>
                <a:gd name="T10" fmla="*/ 58 w 58"/>
                <a:gd name="T11" fmla="*/ 6 h 50"/>
              </a:gdLst>
              <a:ahLst/>
              <a:cxnLst>
                <a:cxn ang="0">
                  <a:pos x="T0" y="T1"/>
                </a:cxn>
                <a:cxn ang="0">
                  <a:pos x="T2" y="T3"/>
                </a:cxn>
                <a:cxn ang="0">
                  <a:pos x="T4" y="T5"/>
                </a:cxn>
                <a:cxn ang="0">
                  <a:pos x="T6" y="T7"/>
                </a:cxn>
                <a:cxn ang="0">
                  <a:pos x="T8" y="T9"/>
                </a:cxn>
                <a:cxn ang="0">
                  <a:pos x="T10" y="T11"/>
                </a:cxn>
              </a:cxnLst>
              <a:rect l="0" t="0" r="r" b="b"/>
              <a:pathLst>
                <a:path w="58" h="50">
                  <a:moveTo>
                    <a:pt x="58" y="6"/>
                  </a:moveTo>
                  <a:cubicBezTo>
                    <a:pt x="52" y="2"/>
                    <a:pt x="44" y="0"/>
                    <a:pt x="37" y="1"/>
                  </a:cubicBezTo>
                  <a:cubicBezTo>
                    <a:pt x="16" y="2"/>
                    <a:pt x="0" y="20"/>
                    <a:pt x="2" y="40"/>
                  </a:cubicBezTo>
                  <a:cubicBezTo>
                    <a:pt x="2" y="43"/>
                    <a:pt x="2" y="46"/>
                    <a:pt x="3" y="49"/>
                  </a:cubicBezTo>
                  <a:cubicBezTo>
                    <a:pt x="9" y="50"/>
                    <a:pt x="14" y="50"/>
                    <a:pt x="19" y="49"/>
                  </a:cubicBezTo>
                  <a:cubicBezTo>
                    <a:pt x="41" y="45"/>
                    <a:pt x="56" y="27"/>
                    <a:pt x="58"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4" name="Freeform 421">
              <a:extLst>
                <a:ext uri="{FF2B5EF4-FFF2-40B4-BE49-F238E27FC236}">
                  <a16:creationId xmlns:a16="http://schemas.microsoft.com/office/drawing/2014/main" xmlns="" id="{BD2C7521-0536-4D50-91A7-4DF656CC1565}"/>
                </a:ext>
              </a:extLst>
            </p:cNvPr>
            <p:cNvSpPr/>
            <p:nvPr/>
          </p:nvSpPr>
          <p:spPr bwMode="auto">
            <a:xfrm>
              <a:off x="14350" y="3161"/>
              <a:ext cx="22" cy="23"/>
            </a:xfrm>
            <a:custGeom>
              <a:avLst/>
              <a:gdLst>
                <a:gd name="T0" fmla="*/ 17 w 19"/>
                <a:gd name="T1" fmla="*/ 2 h 19"/>
                <a:gd name="T2" fmla="*/ 13 w 19"/>
                <a:gd name="T3" fmla="*/ 14 h 19"/>
                <a:gd name="T4" fmla="*/ 2 w 19"/>
                <a:gd name="T5" fmla="*/ 17 h 19"/>
                <a:gd name="T6" fmla="*/ 6 w 19"/>
                <a:gd name="T7" fmla="*/ 5 h 19"/>
                <a:gd name="T8" fmla="*/ 17 w 19"/>
                <a:gd name="T9" fmla="*/ 2 h 19"/>
              </a:gdLst>
              <a:ahLst/>
              <a:cxnLst>
                <a:cxn ang="0">
                  <a:pos x="T0" y="T1"/>
                </a:cxn>
                <a:cxn ang="0">
                  <a:pos x="T2" y="T3"/>
                </a:cxn>
                <a:cxn ang="0">
                  <a:pos x="T4" y="T5"/>
                </a:cxn>
                <a:cxn ang="0">
                  <a:pos x="T6" y="T7"/>
                </a:cxn>
                <a:cxn ang="0">
                  <a:pos x="T8" y="T9"/>
                </a:cxn>
              </a:cxnLst>
              <a:rect l="0" t="0" r="r" b="b"/>
              <a:pathLst>
                <a:path w="19" h="19">
                  <a:moveTo>
                    <a:pt x="17" y="2"/>
                  </a:moveTo>
                  <a:cubicBezTo>
                    <a:pt x="19" y="5"/>
                    <a:pt x="18" y="10"/>
                    <a:pt x="13" y="14"/>
                  </a:cubicBezTo>
                  <a:cubicBezTo>
                    <a:pt x="9" y="18"/>
                    <a:pt x="4" y="19"/>
                    <a:pt x="2" y="17"/>
                  </a:cubicBezTo>
                  <a:cubicBezTo>
                    <a:pt x="0" y="14"/>
                    <a:pt x="1" y="9"/>
                    <a:pt x="6" y="5"/>
                  </a:cubicBezTo>
                  <a:cubicBezTo>
                    <a:pt x="10" y="1"/>
                    <a:pt x="15" y="0"/>
                    <a:pt x="17"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5" name="Freeform 422">
              <a:extLst>
                <a:ext uri="{FF2B5EF4-FFF2-40B4-BE49-F238E27FC236}">
                  <a16:creationId xmlns:a16="http://schemas.microsoft.com/office/drawing/2014/main" xmlns="" id="{4A299B3F-2739-4038-AAD1-AD0332926FB8}"/>
                </a:ext>
              </a:extLst>
            </p:cNvPr>
            <p:cNvSpPr/>
            <p:nvPr/>
          </p:nvSpPr>
          <p:spPr bwMode="auto">
            <a:xfrm>
              <a:off x="14353" y="3179"/>
              <a:ext cx="77" cy="86"/>
            </a:xfrm>
            <a:custGeom>
              <a:avLst/>
              <a:gdLst>
                <a:gd name="T0" fmla="*/ 20 w 67"/>
                <a:gd name="T1" fmla="*/ 61 h 74"/>
                <a:gd name="T2" fmla="*/ 0 w 67"/>
                <a:gd name="T3" fmla="*/ 54 h 74"/>
                <a:gd name="T4" fmla="*/ 28 w 67"/>
                <a:gd name="T5" fmla="*/ 74 h 74"/>
                <a:gd name="T6" fmla="*/ 66 w 67"/>
                <a:gd name="T7" fmla="*/ 10 h 74"/>
                <a:gd name="T8" fmla="*/ 64 w 67"/>
                <a:gd name="T9" fmla="*/ 0 h 74"/>
                <a:gd name="T10" fmla="*/ 20 w 67"/>
                <a:gd name="T11" fmla="*/ 61 h 74"/>
              </a:gdLst>
              <a:ahLst/>
              <a:cxnLst>
                <a:cxn ang="0">
                  <a:pos x="T0" y="T1"/>
                </a:cxn>
                <a:cxn ang="0">
                  <a:pos x="T2" y="T3"/>
                </a:cxn>
                <a:cxn ang="0">
                  <a:pos x="T4" y="T5"/>
                </a:cxn>
                <a:cxn ang="0">
                  <a:pos x="T6" y="T7"/>
                </a:cxn>
                <a:cxn ang="0">
                  <a:pos x="T8" y="T9"/>
                </a:cxn>
                <a:cxn ang="0">
                  <a:pos x="T10" y="T11"/>
                </a:cxn>
              </a:cxnLst>
              <a:rect l="0" t="0" r="r" b="b"/>
              <a:pathLst>
                <a:path w="67" h="74">
                  <a:moveTo>
                    <a:pt x="20" y="61"/>
                  </a:moveTo>
                  <a:cubicBezTo>
                    <a:pt x="15" y="62"/>
                    <a:pt x="6" y="60"/>
                    <a:pt x="0" y="54"/>
                  </a:cubicBezTo>
                  <a:cubicBezTo>
                    <a:pt x="13" y="70"/>
                    <a:pt x="21" y="74"/>
                    <a:pt x="28" y="74"/>
                  </a:cubicBezTo>
                  <a:cubicBezTo>
                    <a:pt x="43" y="73"/>
                    <a:pt x="67" y="33"/>
                    <a:pt x="66" y="10"/>
                  </a:cubicBezTo>
                  <a:cubicBezTo>
                    <a:pt x="66" y="6"/>
                    <a:pt x="65" y="3"/>
                    <a:pt x="64" y="0"/>
                  </a:cubicBezTo>
                  <a:cubicBezTo>
                    <a:pt x="65" y="29"/>
                    <a:pt x="47" y="55"/>
                    <a:pt x="20" y="61"/>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6" name="Freeform 423">
              <a:extLst>
                <a:ext uri="{FF2B5EF4-FFF2-40B4-BE49-F238E27FC236}">
                  <a16:creationId xmlns:a16="http://schemas.microsoft.com/office/drawing/2014/main" xmlns="" id="{AB8A9027-42E4-4723-82F8-223B9F4C32F1}"/>
                </a:ext>
              </a:extLst>
            </p:cNvPr>
            <p:cNvSpPr/>
            <p:nvPr/>
          </p:nvSpPr>
          <p:spPr bwMode="auto">
            <a:xfrm>
              <a:off x="14377" y="3263"/>
              <a:ext cx="15" cy="12"/>
            </a:xfrm>
            <a:custGeom>
              <a:avLst/>
              <a:gdLst>
                <a:gd name="T0" fmla="*/ 1 w 13"/>
                <a:gd name="T1" fmla="*/ 11 h 11"/>
                <a:gd name="T2" fmla="*/ 6 w 13"/>
                <a:gd name="T3" fmla="*/ 1 h 11"/>
                <a:gd name="T4" fmla="*/ 13 w 13"/>
                <a:gd name="T5" fmla="*/ 11 h 11"/>
                <a:gd name="T6" fmla="*/ 1 w 13"/>
                <a:gd name="T7" fmla="*/ 11 h 11"/>
              </a:gdLst>
              <a:ahLst/>
              <a:cxnLst>
                <a:cxn ang="0">
                  <a:pos x="T0" y="T1"/>
                </a:cxn>
                <a:cxn ang="0">
                  <a:pos x="T2" y="T3"/>
                </a:cxn>
                <a:cxn ang="0">
                  <a:pos x="T4" y="T5"/>
                </a:cxn>
                <a:cxn ang="0">
                  <a:pos x="T6" y="T7"/>
                </a:cxn>
              </a:cxnLst>
              <a:rect l="0" t="0" r="r" b="b"/>
              <a:pathLst>
                <a:path w="13" h="11">
                  <a:moveTo>
                    <a:pt x="1" y="11"/>
                  </a:moveTo>
                  <a:cubicBezTo>
                    <a:pt x="0" y="10"/>
                    <a:pt x="3" y="1"/>
                    <a:pt x="6" y="1"/>
                  </a:cubicBezTo>
                  <a:cubicBezTo>
                    <a:pt x="9" y="0"/>
                    <a:pt x="13" y="10"/>
                    <a:pt x="13" y="11"/>
                  </a:cubicBezTo>
                  <a:lnTo>
                    <a:pt x="1"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7" name="Freeform 424">
              <a:extLst>
                <a:ext uri="{FF2B5EF4-FFF2-40B4-BE49-F238E27FC236}">
                  <a16:creationId xmlns:a16="http://schemas.microsoft.com/office/drawing/2014/main" xmlns="" id="{86721202-8082-4C69-B944-9D3D920321E0}"/>
                </a:ext>
              </a:extLst>
            </p:cNvPr>
            <p:cNvSpPr/>
            <p:nvPr/>
          </p:nvSpPr>
          <p:spPr bwMode="auto">
            <a:xfrm>
              <a:off x="14375" y="3131"/>
              <a:ext cx="113" cy="514"/>
            </a:xfrm>
            <a:custGeom>
              <a:avLst/>
              <a:gdLst>
                <a:gd name="T0" fmla="*/ 1 w 98"/>
                <a:gd name="T1" fmla="*/ 442 h 442"/>
                <a:gd name="T2" fmla="*/ 1 w 98"/>
                <a:gd name="T3" fmla="*/ 442 h 442"/>
                <a:gd name="T4" fmla="*/ 0 w 98"/>
                <a:gd name="T5" fmla="*/ 440 h 442"/>
                <a:gd name="T6" fmla="*/ 62 w 98"/>
                <a:gd name="T7" fmla="*/ 207 h 442"/>
                <a:gd name="T8" fmla="*/ 92 w 98"/>
                <a:gd name="T9" fmla="*/ 1 h 442"/>
                <a:gd name="T10" fmla="*/ 93 w 98"/>
                <a:gd name="T11" fmla="*/ 0 h 442"/>
                <a:gd name="T12" fmla="*/ 93 w 98"/>
                <a:gd name="T13" fmla="*/ 0 h 442"/>
                <a:gd name="T14" fmla="*/ 94 w 98"/>
                <a:gd name="T15" fmla="*/ 1 h 442"/>
                <a:gd name="T16" fmla="*/ 64 w 98"/>
                <a:gd name="T17" fmla="*/ 208 h 442"/>
                <a:gd name="T18" fmla="*/ 2 w 98"/>
                <a:gd name="T19" fmla="*/ 441 h 442"/>
                <a:gd name="T20" fmla="*/ 1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1" y="442"/>
                  </a:moveTo>
                  <a:cubicBezTo>
                    <a:pt x="1" y="442"/>
                    <a:pt x="1" y="442"/>
                    <a:pt x="1" y="442"/>
                  </a:cubicBezTo>
                  <a:cubicBezTo>
                    <a:pt x="0" y="440"/>
                    <a:pt x="0" y="440"/>
                    <a:pt x="0" y="440"/>
                  </a:cubicBezTo>
                  <a:cubicBezTo>
                    <a:pt x="0" y="439"/>
                    <a:pt x="30" y="309"/>
                    <a:pt x="62" y="207"/>
                  </a:cubicBezTo>
                  <a:cubicBezTo>
                    <a:pt x="95" y="101"/>
                    <a:pt x="92" y="2"/>
                    <a:pt x="92" y="1"/>
                  </a:cubicBezTo>
                  <a:cubicBezTo>
                    <a:pt x="93" y="0"/>
                    <a:pt x="93" y="0"/>
                    <a:pt x="93" y="0"/>
                  </a:cubicBezTo>
                  <a:cubicBezTo>
                    <a:pt x="93" y="0"/>
                    <a:pt x="93" y="0"/>
                    <a:pt x="93" y="0"/>
                  </a:cubicBezTo>
                  <a:cubicBezTo>
                    <a:pt x="94" y="1"/>
                    <a:pt x="94" y="1"/>
                    <a:pt x="94" y="1"/>
                  </a:cubicBezTo>
                  <a:cubicBezTo>
                    <a:pt x="94" y="2"/>
                    <a:pt x="98" y="101"/>
                    <a:pt x="64" y="208"/>
                  </a:cubicBezTo>
                  <a:cubicBezTo>
                    <a:pt x="32" y="310"/>
                    <a:pt x="3" y="439"/>
                    <a:pt x="2" y="441"/>
                  </a:cubicBezTo>
                  <a:lnTo>
                    <a:pt x="1"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8" name="Freeform 425">
              <a:extLst>
                <a:ext uri="{FF2B5EF4-FFF2-40B4-BE49-F238E27FC236}">
                  <a16:creationId xmlns:a16="http://schemas.microsoft.com/office/drawing/2014/main" xmlns="" id="{F075A34B-C69C-434B-90CF-6949D06537BF}"/>
                </a:ext>
              </a:extLst>
            </p:cNvPr>
            <p:cNvSpPr/>
            <p:nvPr/>
          </p:nvSpPr>
          <p:spPr bwMode="auto">
            <a:xfrm>
              <a:off x="14428" y="3013"/>
              <a:ext cx="101" cy="122"/>
            </a:xfrm>
            <a:custGeom>
              <a:avLst/>
              <a:gdLst>
                <a:gd name="T0" fmla="*/ 85 w 87"/>
                <a:gd name="T1" fmla="*/ 41 h 105"/>
                <a:gd name="T2" fmla="*/ 47 w 87"/>
                <a:gd name="T3" fmla="*/ 104 h 105"/>
                <a:gd name="T4" fmla="*/ 2 w 87"/>
                <a:gd name="T5" fmla="*/ 46 h 105"/>
                <a:gd name="T6" fmla="*/ 41 w 87"/>
                <a:gd name="T7" fmla="*/ 2 h 105"/>
                <a:gd name="T8" fmla="*/ 85 w 87"/>
                <a:gd name="T9" fmla="*/ 41 h 105"/>
              </a:gdLst>
              <a:ahLst/>
              <a:cxnLst>
                <a:cxn ang="0">
                  <a:pos x="T0" y="T1"/>
                </a:cxn>
                <a:cxn ang="0">
                  <a:pos x="T2" y="T3"/>
                </a:cxn>
                <a:cxn ang="0">
                  <a:pos x="T4" y="T5"/>
                </a:cxn>
                <a:cxn ang="0">
                  <a:pos x="T6" y="T7"/>
                </a:cxn>
                <a:cxn ang="0">
                  <a:pos x="T8" y="T9"/>
                </a:cxn>
              </a:cxnLst>
              <a:rect l="0" t="0" r="r" b="b"/>
              <a:pathLst>
                <a:path w="87" h="105">
                  <a:moveTo>
                    <a:pt x="85" y="41"/>
                  </a:moveTo>
                  <a:cubicBezTo>
                    <a:pt x="87" y="64"/>
                    <a:pt x="63" y="103"/>
                    <a:pt x="47" y="104"/>
                  </a:cubicBezTo>
                  <a:cubicBezTo>
                    <a:pt x="30" y="105"/>
                    <a:pt x="3" y="69"/>
                    <a:pt x="2" y="46"/>
                  </a:cubicBezTo>
                  <a:cubicBezTo>
                    <a:pt x="0" y="23"/>
                    <a:pt x="17" y="3"/>
                    <a:pt x="41" y="2"/>
                  </a:cubicBezTo>
                  <a:cubicBezTo>
                    <a:pt x="64" y="0"/>
                    <a:pt x="84" y="17"/>
                    <a:pt x="85" y="41"/>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9" name="Freeform 426">
              <a:extLst>
                <a:ext uri="{FF2B5EF4-FFF2-40B4-BE49-F238E27FC236}">
                  <a16:creationId xmlns:a16="http://schemas.microsoft.com/office/drawing/2014/main" xmlns="" id="{8F7DF4B5-1125-473C-84F8-C66BD923368B}"/>
                </a:ext>
              </a:extLst>
            </p:cNvPr>
            <p:cNvSpPr/>
            <p:nvPr/>
          </p:nvSpPr>
          <p:spPr bwMode="auto">
            <a:xfrm>
              <a:off x="14434" y="3021"/>
              <a:ext cx="66" cy="57"/>
            </a:xfrm>
            <a:custGeom>
              <a:avLst/>
              <a:gdLst>
                <a:gd name="T0" fmla="*/ 57 w 57"/>
                <a:gd name="T1" fmla="*/ 5 h 49"/>
                <a:gd name="T2" fmla="*/ 36 w 57"/>
                <a:gd name="T3" fmla="*/ 0 h 49"/>
                <a:gd name="T4" fmla="*/ 1 w 57"/>
                <a:gd name="T5" fmla="*/ 40 h 49"/>
                <a:gd name="T6" fmla="*/ 3 w 57"/>
                <a:gd name="T7" fmla="*/ 49 h 49"/>
                <a:gd name="T8" fmla="*/ 19 w 57"/>
                <a:gd name="T9" fmla="*/ 48 h 49"/>
                <a:gd name="T10" fmla="*/ 57 w 57"/>
                <a:gd name="T11" fmla="*/ 5 h 49"/>
              </a:gdLst>
              <a:ahLst/>
              <a:cxnLst>
                <a:cxn ang="0">
                  <a:pos x="T0" y="T1"/>
                </a:cxn>
                <a:cxn ang="0">
                  <a:pos x="T2" y="T3"/>
                </a:cxn>
                <a:cxn ang="0">
                  <a:pos x="T4" y="T5"/>
                </a:cxn>
                <a:cxn ang="0">
                  <a:pos x="T6" y="T7"/>
                </a:cxn>
                <a:cxn ang="0">
                  <a:pos x="T8" y="T9"/>
                </a:cxn>
                <a:cxn ang="0">
                  <a:pos x="T10" y="T11"/>
                </a:cxn>
              </a:cxnLst>
              <a:rect l="0" t="0" r="r" b="b"/>
              <a:pathLst>
                <a:path w="57" h="49">
                  <a:moveTo>
                    <a:pt x="57" y="5"/>
                  </a:moveTo>
                  <a:cubicBezTo>
                    <a:pt x="51" y="1"/>
                    <a:pt x="44" y="0"/>
                    <a:pt x="36" y="0"/>
                  </a:cubicBezTo>
                  <a:cubicBezTo>
                    <a:pt x="15" y="1"/>
                    <a:pt x="0" y="19"/>
                    <a:pt x="1" y="40"/>
                  </a:cubicBezTo>
                  <a:cubicBezTo>
                    <a:pt x="1" y="43"/>
                    <a:pt x="2" y="46"/>
                    <a:pt x="3" y="49"/>
                  </a:cubicBezTo>
                  <a:cubicBezTo>
                    <a:pt x="8" y="49"/>
                    <a:pt x="13" y="49"/>
                    <a:pt x="19" y="48"/>
                  </a:cubicBezTo>
                  <a:cubicBezTo>
                    <a:pt x="40" y="44"/>
                    <a:pt x="56" y="26"/>
                    <a:pt x="57" y="5"/>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0" name="Freeform 427">
              <a:extLst>
                <a:ext uri="{FF2B5EF4-FFF2-40B4-BE49-F238E27FC236}">
                  <a16:creationId xmlns:a16="http://schemas.microsoft.com/office/drawing/2014/main" xmlns="" id="{7825426B-8B04-4B9C-B5D8-8BA5B1F3CAB1}"/>
                </a:ext>
              </a:extLst>
            </p:cNvPr>
            <p:cNvSpPr/>
            <p:nvPr/>
          </p:nvSpPr>
          <p:spPr bwMode="auto">
            <a:xfrm>
              <a:off x="14448" y="3030"/>
              <a:ext cx="23" cy="22"/>
            </a:xfrm>
            <a:custGeom>
              <a:avLst/>
              <a:gdLst>
                <a:gd name="T0" fmla="*/ 18 w 20"/>
                <a:gd name="T1" fmla="*/ 3 h 19"/>
                <a:gd name="T2" fmla="*/ 14 w 20"/>
                <a:gd name="T3" fmla="*/ 14 h 19"/>
                <a:gd name="T4" fmla="*/ 2 w 20"/>
                <a:gd name="T5" fmla="*/ 17 h 19"/>
                <a:gd name="T6" fmla="*/ 6 w 20"/>
                <a:gd name="T7" fmla="*/ 6 h 19"/>
                <a:gd name="T8" fmla="*/ 18 w 20"/>
                <a:gd name="T9" fmla="*/ 3 h 19"/>
              </a:gdLst>
              <a:ahLst/>
              <a:cxnLst>
                <a:cxn ang="0">
                  <a:pos x="T0" y="T1"/>
                </a:cxn>
                <a:cxn ang="0">
                  <a:pos x="T2" y="T3"/>
                </a:cxn>
                <a:cxn ang="0">
                  <a:pos x="T4" y="T5"/>
                </a:cxn>
                <a:cxn ang="0">
                  <a:pos x="T6" y="T7"/>
                </a:cxn>
                <a:cxn ang="0">
                  <a:pos x="T8" y="T9"/>
                </a:cxn>
              </a:cxnLst>
              <a:rect l="0" t="0" r="r" b="b"/>
              <a:pathLst>
                <a:path w="20" h="19">
                  <a:moveTo>
                    <a:pt x="18" y="3"/>
                  </a:moveTo>
                  <a:cubicBezTo>
                    <a:pt x="20" y="5"/>
                    <a:pt x="18" y="10"/>
                    <a:pt x="14" y="14"/>
                  </a:cubicBezTo>
                  <a:cubicBezTo>
                    <a:pt x="9" y="18"/>
                    <a:pt x="4" y="19"/>
                    <a:pt x="2" y="17"/>
                  </a:cubicBezTo>
                  <a:cubicBezTo>
                    <a:pt x="0" y="15"/>
                    <a:pt x="2" y="10"/>
                    <a:pt x="6" y="6"/>
                  </a:cubicBezTo>
                  <a:cubicBezTo>
                    <a:pt x="10" y="2"/>
                    <a:pt x="15" y="0"/>
                    <a:pt x="18"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1" name="Freeform 428">
              <a:extLst>
                <a:ext uri="{FF2B5EF4-FFF2-40B4-BE49-F238E27FC236}">
                  <a16:creationId xmlns:a16="http://schemas.microsoft.com/office/drawing/2014/main" xmlns="" id="{9CE9D327-3568-446F-81C2-E69352B80B8B}"/>
                </a:ext>
              </a:extLst>
            </p:cNvPr>
            <p:cNvSpPr/>
            <p:nvPr/>
          </p:nvSpPr>
          <p:spPr bwMode="auto">
            <a:xfrm>
              <a:off x="14450" y="3048"/>
              <a:ext cx="79" cy="87"/>
            </a:xfrm>
            <a:custGeom>
              <a:avLst/>
              <a:gdLst>
                <a:gd name="T0" fmla="*/ 20 w 68"/>
                <a:gd name="T1" fmla="*/ 61 h 75"/>
                <a:gd name="T2" fmla="*/ 0 w 68"/>
                <a:gd name="T3" fmla="*/ 55 h 75"/>
                <a:gd name="T4" fmla="*/ 28 w 68"/>
                <a:gd name="T5" fmla="*/ 74 h 75"/>
                <a:gd name="T6" fmla="*/ 66 w 68"/>
                <a:gd name="T7" fmla="*/ 11 h 75"/>
                <a:gd name="T8" fmla="*/ 64 w 68"/>
                <a:gd name="T9" fmla="*/ 0 h 75"/>
                <a:gd name="T10" fmla="*/ 20 w 68"/>
                <a:gd name="T11" fmla="*/ 61 h 75"/>
              </a:gdLst>
              <a:ahLst/>
              <a:cxnLst>
                <a:cxn ang="0">
                  <a:pos x="T0" y="T1"/>
                </a:cxn>
                <a:cxn ang="0">
                  <a:pos x="T2" y="T3"/>
                </a:cxn>
                <a:cxn ang="0">
                  <a:pos x="T4" y="T5"/>
                </a:cxn>
                <a:cxn ang="0">
                  <a:pos x="T6" y="T7"/>
                </a:cxn>
                <a:cxn ang="0">
                  <a:pos x="T8" y="T9"/>
                </a:cxn>
                <a:cxn ang="0">
                  <a:pos x="T10" y="T11"/>
                </a:cxn>
              </a:cxnLst>
              <a:rect l="0" t="0" r="r" b="b"/>
              <a:pathLst>
                <a:path w="68" h="75">
                  <a:moveTo>
                    <a:pt x="20" y="61"/>
                  </a:moveTo>
                  <a:cubicBezTo>
                    <a:pt x="15" y="62"/>
                    <a:pt x="6" y="60"/>
                    <a:pt x="0" y="55"/>
                  </a:cubicBezTo>
                  <a:cubicBezTo>
                    <a:pt x="13" y="71"/>
                    <a:pt x="22" y="75"/>
                    <a:pt x="28" y="74"/>
                  </a:cubicBezTo>
                  <a:cubicBezTo>
                    <a:pt x="44" y="73"/>
                    <a:pt x="68" y="34"/>
                    <a:pt x="66" y="11"/>
                  </a:cubicBezTo>
                  <a:cubicBezTo>
                    <a:pt x="66" y="7"/>
                    <a:pt x="65" y="3"/>
                    <a:pt x="64" y="0"/>
                  </a:cubicBezTo>
                  <a:cubicBezTo>
                    <a:pt x="65" y="30"/>
                    <a:pt x="47" y="56"/>
                    <a:pt x="20" y="61"/>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2" name="Freeform 429">
              <a:extLst>
                <a:ext uri="{FF2B5EF4-FFF2-40B4-BE49-F238E27FC236}">
                  <a16:creationId xmlns:a16="http://schemas.microsoft.com/office/drawing/2014/main" xmlns="" id="{2263F813-848E-40DB-812E-07F256A00BC1}"/>
                </a:ext>
              </a:extLst>
            </p:cNvPr>
            <p:cNvSpPr/>
            <p:nvPr/>
          </p:nvSpPr>
          <p:spPr bwMode="auto">
            <a:xfrm>
              <a:off x="14475" y="3132"/>
              <a:ext cx="16" cy="12"/>
            </a:xfrm>
            <a:custGeom>
              <a:avLst/>
              <a:gdLst>
                <a:gd name="T0" fmla="*/ 1 w 14"/>
                <a:gd name="T1" fmla="*/ 10 h 10"/>
                <a:gd name="T2" fmla="*/ 7 w 14"/>
                <a:gd name="T3" fmla="*/ 0 h 10"/>
                <a:gd name="T4" fmla="*/ 13 w 14"/>
                <a:gd name="T5" fmla="*/ 10 h 10"/>
                <a:gd name="T6" fmla="*/ 1 w 14"/>
                <a:gd name="T7" fmla="*/ 10 h 10"/>
              </a:gdLst>
              <a:ahLst/>
              <a:cxnLst>
                <a:cxn ang="0">
                  <a:pos x="T0" y="T1"/>
                </a:cxn>
                <a:cxn ang="0">
                  <a:pos x="T2" y="T3"/>
                </a:cxn>
                <a:cxn ang="0">
                  <a:pos x="T4" y="T5"/>
                </a:cxn>
                <a:cxn ang="0">
                  <a:pos x="T6" y="T7"/>
                </a:cxn>
              </a:cxnLst>
              <a:rect l="0" t="0" r="r" b="b"/>
              <a:pathLst>
                <a:path w="14" h="10">
                  <a:moveTo>
                    <a:pt x="1" y="10"/>
                  </a:moveTo>
                  <a:cubicBezTo>
                    <a:pt x="0" y="10"/>
                    <a:pt x="4" y="0"/>
                    <a:pt x="7" y="0"/>
                  </a:cubicBezTo>
                  <a:cubicBezTo>
                    <a:pt x="10" y="0"/>
                    <a:pt x="14" y="9"/>
                    <a:pt x="13" y="10"/>
                  </a:cubicBezTo>
                  <a:lnTo>
                    <a:pt x="1" y="10"/>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3" name="Freeform 430">
              <a:extLst>
                <a:ext uri="{FF2B5EF4-FFF2-40B4-BE49-F238E27FC236}">
                  <a16:creationId xmlns:a16="http://schemas.microsoft.com/office/drawing/2014/main" xmlns="" id="{4D781309-11F6-4524-8E31-78EB72F9002D}"/>
                </a:ext>
              </a:extLst>
            </p:cNvPr>
            <p:cNvSpPr/>
            <p:nvPr/>
          </p:nvSpPr>
          <p:spPr bwMode="auto">
            <a:xfrm>
              <a:off x="14448" y="3550"/>
              <a:ext cx="145" cy="655"/>
            </a:xfrm>
            <a:custGeom>
              <a:avLst/>
              <a:gdLst>
                <a:gd name="T0" fmla="*/ 2 w 125"/>
                <a:gd name="T1" fmla="*/ 564 h 564"/>
                <a:gd name="T2" fmla="*/ 2 w 125"/>
                <a:gd name="T3" fmla="*/ 564 h 564"/>
                <a:gd name="T4" fmla="*/ 0 w 125"/>
                <a:gd name="T5" fmla="*/ 563 h 564"/>
                <a:gd name="T6" fmla="*/ 80 w 125"/>
                <a:gd name="T7" fmla="*/ 265 h 564"/>
                <a:gd name="T8" fmla="*/ 117 w 125"/>
                <a:gd name="T9" fmla="*/ 2 h 564"/>
                <a:gd name="T10" fmla="*/ 119 w 125"/>
                <a:gd name="T11" fmla="*/ 0 h 564"/>
                <a:gd name="T12" fmla="*/ 119 w 125"/>
                <a:gd name="T13" fmla="*/ 0 h 564"/>
                <a:gd name="T14" fmla="*/ 121 w 125"/>
                <a:gd name="T15" fmla="*/ 2 h 564"/>
                <a:gd name="T16" fmla="*/ 83 w 125"/>
                <a:gd name="T17" fmla="*/ 266 h 564"/>
                <a:gd name="T18" fmla="*/ 3 w 125"/>
                <a:gd name="T19" fmla="*/ 563 h 564"/>
                <a:gd name="T20" fmla="*/ 2 w 125"/>
                <a:gd name="T21"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564">
                  <a:moveTo>
                    <a:pt x="2" y="564"/>
                  </a:moveTo>
                  <a:cubicBezTo>
                    <a:pt x="2" y="564"/>
                    <a:pt x="2" y="564"/>
                    <a:pt x="2" y="564"/>
                  </a:cubicBezTo>
                  <a:cubicBezTo>
                    <a:pt x="0" y="563"/>
                    <a:pt x="0" y="563"/>
                    <a:pt x="0" y="563"/>
                  </a:cubicBezTo>
                  <a:cubicBezTo>
                    <a:pt x="1" y="561"/>
                    <a:pt x="38" y="395"/>
                    <a:pt x="80" y="265"/>
                  </a:cubicBezTo>
                  <a:cubicBezTo>
                    <a:pt x="122" y="130"/>
                    <a:pt x="117" y="3"/>
                    <a:pt x="117" y="2"/>
                  </a:cubicBezTo>
                  <a:cubicBezTo>
                    <a:pt x="119" y="0"/>
                    <a:pt x="119" y="0"/>
                    <a:pt x="119" y="0"/>
                  </a:cubicBezTo>
                  <a:cubicBezTo>
                    <a:pt x="119" y="0"/>
                    <a:pt x="119" y="0"/>
                    <a:pt x="119" y="0"/>
                  </a:cubicBezTo>
                  <a:cubicBezTo>
                    <a:pt x="121" y="2"/>
                    <a:pt x="121" y="2"/>
                    <a:pt x="121" y="2"/>
                  </a:cubicBezTo>
                  <a:cubicBezTo>
                    <a:pt x="121" y="3"/>
                    <a:pt x="125" y="130"/>
                    <a:pt x="83" y="266"/>
                  </a:cubicBezTo>
                  <a:cubicBezTo>
                    <a:pt x="42" y="396"/>
                    <a:pt x="4" y="562"/>
                    <a:pt x="3" y="563"/>
                  </a:cubicBezTo>
                  <a:lnTo>
                    <a:pt x="2" y="564"/>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4" name="Freeform 431">
              <a:extLst>
                <a:ext uri="{FF2B5EF4-FFF2-40B4-BE49-F238E27FC236}">
                  <a16:creationId xmlns:a16="http://schemas.microsoft.com/office/drawing/2014/main" xmlns="" id="{7D6C9DFA-F5D1-4174-B59A-7A275F8854FB}"/>
                </a:ext>
              </a:extLst>
            </p:cNvPr>
            <p:cNvSpPr/>
            <p:nvPr/>
          </p:nvSpPr>
          <p:spPr bwMode="auto">
            <a:xfrm>
              <a:off x="14516" y="3398"/>
              <a:ext cx="129" cy="157"/>
            </a:xfrm>
            <a:custGeom>
              <a:avLst/>
              <a:gdLst>
                <a:gd name="T0" fmla="*/ 109 w 111"/>
                <a:gd name="T1" fmla="*/ 52 h 135"/>
                <a:gd name="T2" fmla="*/ 61 w 111"/>
                <a:gd name="T3" fmla="*/ 133 h 135"/>
                <a:gd name="T4" fmla="*/ 2 w 111"/>
                <a:gd name="T5" fmla="*/ 59 h 135"/>
                <a:gd name="T6" fmla="*/ 52 w 111"/>
                <a:gd name="T7" fmla="*/ 2 h 135"/>
                <a:gd name="T8" fmla="*/ 109 w 111"/>
                <a:gd name="T9" fmla="*/ 52 h 135"/>
              </a:gdLst>
              <a:ahLst/>
              <a:cxnLst>
                <a:cxn ang="0">
                  <a:pos x="T0" y="T1"/>
                </a:cxn>
                <a:cxn ang="0">
                  <a:pos x="T2" y="T3"/>
                </a:cxn>
                <a:cxn ang="0">
                  <a:pos x="T4" y="T5"/>
                </a:cxn>
                <a:cxn ang="0">
                  <a:pos x="T6" y="T7"/>
                </a:cxn>
                <a:cxn ang="0">
                  <a:pos x="T8" y="T9"/>
                </a:cxn>
              </a:cxnLst>
              <a:rect l="0" t="0" r="r" b="b"/>
              <a:pathLst>
                <a:path w="111" h="135">
                  <a:moveTo>
                    <a:pt x="109" y="52"/>
                  </a:moveTo>
                  <a:cubicBezTo>
                    <a:pt x="111" y="82"/>
                    <a:pt x="80" y="132"/>
                    <a:pt x="61" y="133"/>
                  </a:cubicBezTo>
                  <a:cubicBezTo>
                    <a:pt x="39" y="135"/>
                    <a:pt x="4" y="89"/>
                    <a:pt x="2" y="59"/>
                  </a:cubicBezTo>
                  <a:cubicBezTo>
                    <a:pt x="0" y="30"/>
                    <a:pt x="23" y="4"/>
                    <a:pt x="52" y="2"/>
                  </a:cubicBezTo>
                  <a:cubicBezTo>
                    <a:pt x="82" y="0"/>
                    <a:pt x="107" y="23"/>
                    <a:pt x="109" y="52"/>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5" name="Freeform 432">
              <a:extLst>
                <a:ext uri="{FF2B5EF4-FFF2-40B4-BE49-F238E27FC236}">
                  <a16:creationId xmlns:a16="http://schemas.microsoft.com/office/drawing/2014/main" xmlns="" id="{E63D0E3A-7906-4875-9F35-45EF86D3CBD3}"/>
                </a:ext>
              </a:extLst>
            </p:cNvPr>
            <p:cNvSpPr/>
            <p:nvPr/>
          </p:nvSpPr>
          <p:spPr bwMode="auto">
            <a:xfrm>
              <a:off x="14523" y="3409"/>
              <a:ext cx="86" cy="73"/>
            </a:xfrm>
            <a:custGeom>
              <a:avLst/>
              <a:gdLst>
                <a:gd name="T0" fmla="*/ 74 w 74"/>
                <a:gd name="T1" fmla="*/ 7 h 63"/>
                <a:gd name="T2" fmla="*/ 47 w 74"/>
                <a:gd name="T3" fmla="*/ 0 h 63"/>
                <a:gd name="T4" fmla="*/ 2 w 74"/>
                <a:gd name="T5" fmla="*/ 51 h 63"/>
                <a:gd name="T6" fmla="*/ 4 w 74"/>
                <a:gd name="T7" fmla="*/ 62 h 63"/>
                <a:gd name="T8" fmla="*/ 25 w 74"/>
                <a:gd name="T9" fmla="*/ 62 h 63"/>
                <a:gd name="T10" fmla="*/ 74 w 74"/>
                <a:gd name="T11" fmla="*/ 7 h 63"/>
              </a:gdLst>
              <a:ahLst/>
              <a:cxnLst>
                <a:cxn ang="0">
                  <a:pos x="T0" y="T1"/>
                </a:cxn>
                <a:cxn ang="0">
                  <a:pos x="T2" y="T3"/>
                </a:cxn>
                <a:cxn ang="0">
                  <a:pos x="T4" y="T5"/>
                </a:cxn>
                <a:cxn ang="0">
                  <a:pos x="T6" y="T7"/>
                </a:cxn>
                <a:cxn ang="0">
                  <a:pos x="T8" y="T9"/>
                </a:cxn>
                <a:cxn ang="0">
                  <a:pos x="T10" y="T11"/>
                </a:cxn>
              </a:cxnLst>
              <a:rect l="0" t="0" r="r" b="b"/>
              <a:pathLst>
                <a:path w="74" h="63">
                  <a:moveTo>
                    <a:pt x="74" y="7"/>
                  </a:moveTo>
                  <a:cubicBezTo>
                    <a:pt x="66" y="2"/>
                    <a:pt x="57" y="0"/>
                    <a:pt x="47" y="0"/>
                  </a:cubicBezTo>
                  <a:cubicBezTo>
                    <a:pt x="20" y="2"/>
                    <a:pt x="0" y="25"/>
                    <a:pt x="2" y="51"/>
                  </a:cubicBezTo>
                  <a:cubicBezTo>
                    <a:pt x="2" y="55"/>
                    <a:pt x="3" y="58"/>
                    <a:pt x="4" y="62"/>
                  </a:cubicBezTo>
                  <a:cubicBezTo>
                    <a:pt x="11" y="63"/>
                    <a:pt x="18" y="63"/>
                    <a:pt x="25" y="62"/>
                  </a:cubicBezTo>
                  <a:cubicBezTo>
                    <a:pt x="52" y="57"/>
                    <a:pt x="72" y="34"/>
                    <a:pt x="74" y="7"/>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6" name="Freeform 433">
              <a:extLst>
                <a:ext uri="{FF2B5EF4-FFF2-40B4-BE49-F238E27FC236}">
                  <a16:creationId xmlns:a16="http://schemas.microsoft.com/office/drawing/2014/main" xmlns="" id="{C484BCBD-25F0-4631-BF52-BDEE18CDEAD5}"/>
                </a:ext>
              </a:extLst>
            </p:cNvPr>
            <p:cNvSpPr/>
            <p:nvPr/>
          </p:nvSpPr>
          <p:spPr bwMode="auto">
            <a:xfrm>
              <a:off x="14542" y="3422"/>
              <a:ext cx="29" cy="28"/>
            </a:xfrm>
            <a:custGeom>
              <a:avLst/>
              <a:gdLst>
                <a:gd name="T0" fmla="*/ 22 w 25"/>
                <a:gd name="T1" fmla="*/ 3 h 24"/>
                <a:gd name="T2" fmla="*/ 18 w 25"/>
                <a:gd name="T3" fmla="*/ 18 h 24"/>
                <a:gd name="T4" fmla="*/ 3 w 25"/>
                <a:gd name="T5" fmla="*/ 21 h 24"/>
                <a:gd name="T6" fmla="*/ 8 w 25"/>
                <a:gd name="T7" fmla="*/ 7 h 24"/>
                <a:gd name="T8" fmla="*/ 22 w 25"/>
                <a:gd name="T9" fmla="*/ 3 h 24"/>
              </a:gdLst>
              <a:ahLst/>
              <a:cxnLst>
                <a:cxn ang="0">
                  <a:pos x="T0" y="T1"/>
                </a:cxn>
                <a:cxn ang="0">
                  <a:pos x="T2" y="T3"/>
                </a:cxn>
                <a:cxn ang="0">
                  <a:pos x="T4" y="T5"/>
                </a:cxn>
                <a:cxn ang="0">
                  <a:pos x="T6" y="T7"/>
                </a:cxn>
                <a:cxn ang="0">
                  <a:pos x="T8" y="T9"/>
                </a:cxn>
              </a:cxnLst>
              <a:rect l="0" t="0" r="r" b="b"/>
              <a:pathLst>
                <a:path w="25" h="24">
                  <a:moveTo>
                    <a:pt x="22" y="3"/>
                  </a:moveTo>
                  <a:cubicBezTo>
                    <a:pt x="25" y="6"/>
                    <a:pt x="23" y="12"/>
                    <a:pt x="18" y="18"/>
                  </a:cubicBezTo>
                  <a:cubicBezTo>
                    <a:pt x="12" y="23"/>
                    <a:pt x="5" y="24"/>
                    <a:pt x="3" y="21"/>
                  </a:cubicBezTo>
                  <a:cubicBezTo>
                    <a:pt x="0" y="18"/>
                    <a:pt x="2" y="12"/>
                    <a:pt x="8" y="7"/>
                  </a:cubicBezTo>
                  <a:cubicBezTo>
                    <a:pt x="13" y="2"/>
                    <a:pt x="20" y="0"/>
                    <a:pt x="22"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7" name="Freeform 434">
              <a:extLst>
                <a:ext uri="{FF2B5EF4-FFF2-40B4-BE49-F238E27FC236}">
                  <a16:creationId xmlns:a16="http://schemas.microsoft.com/office/drawing/2014/main" xmlns="" id="{DEB74F78-9DEA-4093-9C08-7CE6F91AE672}"/>
                </a:ext>
              </a:extLst>
            </p:cNvPr>
            <p:cNvSpPr/>
            <p:nvPr/>
          </p:nvSpPr>
          <p:spPr bwMode="auto">
            <a:xfrm>
              <a:off x="14545" y="3444"/>
              <a:ext cx="100" cy="110"/>
            </a:xfrm>
            <a:custGeom>
              <a:avLst/>
              <a:gdLst>
                <a:gd name="T0" fmla="*/ 26 w 86"/>
                <a:gd name="T1" fmla="*/ 78 h 95"/>
                <a:gd name="T2" fmla="*/ 0 w 86"/>
                <a:gd name="T3" fmla="*/ 70 h 95"/>
                <a:gd name="T4" fmla="*/ 36 w 86"/>
                <a:gd name="T5" fmla="*/ 94 h 95"/>
                <a:gd name="T6" fmla="*/ 84 w 86"/>
                <a:gd name="T7" fmla="*/ 13 h 95"/>
                <a:gd name="T8" fmla="*/ 81 w 86"/>
                <a:gd name="T9" fmla="*/ 0 h 95"/>
                <a:gd name="T10" fmla="*/ 26 w 86"/>
                <a:gd name="T11" fmla="*/ 78 h 95"/>
              </a:gdLst>
              <a:ahLst/>
              <a:cxnLst>
                <a:cxn ang="0">
                  <a:pos x="T0" y="T1"/>
                </a:cxn>
                <a:cxn ang="0">
                  <a:pos x="T2" y="T3"/>
                </a:cxn>
                <a:cxn ang="0">
                  <a:pos x="T4" y="T5"/>
                </a:cxn>
                <a:cxn ang="0">
                  <a:pos x="T6" y="T7"/>
                </a:cxn>
                <a:cxn ang="0">
                  <a:pos x="T8" y="T9"/>
                </a:cxn>
                <a:cxn ang="0">
                  <a:pos x="T10" y="T11"/>
                </a:cxn>
              </a:cxnLst>
              <a:rect l="0" t="0" r="r" b="b"/>
              <a:pathLst>
                <a:path w="86" h="95">
                  <a:moveTo>
                    <a:pt x="26" y="78"/>
                  </a:moveTo>
                  <a:cubicBezTo>
                    <a:pt x="19" y="79"/>
                    <a:pt x="7" y="76"/>
                    <a:pt x="0" y="70"/>
                  </a:cubicBezTo>
                  <a:cubicBezTo>
                    <a:pt x="16" y="90"/>
                    <a:pt x="27" y="95"/>
                    <a:pt x="36" y="94"/>
                  </a:cubicBezTo>
                  <a:cubicBezTo>
                    <a:pt x="55" y="93"/>
                    <a:pt x="86" y="43"/>
                    <a:pt x="84" y="13"/>
                  </a:cubicBezTo>
                  <a:cubicBezTo>
                    <a:pt x="84" y="8"/>
                    <a:pt x="83" y="4"/>
                    <a:pt x="81" y="0"/>
                  </a:cubicBezTo>
                  <a:cubicBezTo>
                    <a:pt x="83" y="38"/>
                    <a:pt x="60" y="71"/>
                    <a:pt x="26" y="78"/>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8" name="Freeform 435">
              <a:extLst>
                <a:ext uri="{FF2B5EF4-FFF2-40B4-BE49-F238E27FC236}">
                  <a16:creationId xmlns:a16="http://schemas.microsoft.com/office/drawing/2014/main" xmlns="" id="{D7253DD7-868B-4DB4-A65C-4432F132D4C0}"/>
                </a:ext>
              </a:extLst>
            </p:cNvPr>
            <p:cNvSpPr/>
            <p:nvPr/>
          </p:nvSpPr>
          <p:spPr bwMode="auto">
            <a:xfrm>
              <a:off x="14577" y="3552"/>
              <a:ext cx="19" cy="15"/>
            </a:xfrm>
            <a:custGeom>
              <a:avLst/>
              <a:gdLst>
                <a:gd name="T0" fmla="*/ 1 w 17"/>
                <a:gd name="T1" fmla="*/ 13 h 13"/>
                <a:gd name="T2" fmla="*/ 8 w 17"/>
                <a:gd name="T3" fmla="*/ 0 h 13"/>
                <a:gd name="T4" fmla="*/ 16 w 17"/>
                <a:gd name="T5" fmla="*/ 13 h 13"/>
                <a:gd name="T6" fmla="*/ 1 w 17"/>
                <a:gd name="T7" fmla="*/ 13 h 13"/>
              </a:gdLst>
              <a:ahLst/>
              <a:cxnLst>
                <a:cxn ang="0">
                  <a:pos x="T0" y="T1"/>
                </a:cxn>
                <a:cxn ang="0">
                  <a:pos x="T2" y="T3"/>
                </a:cxn>
                <a:cxn ang="0">
                  <a:pos x="T4" y="T5"/>
                </a:cxn>
                <a:cxn ang="0">
                  <a:pos x="T6" y="T7"/>
                </a:cxn>
              </a:cxnLst>
              <a:rect l="0" t="0" r="r" b="b"/>
              <a:pathLst>
                <a:path w="17" h="13">
                  <a:moveTo>
                    <a:pt x="1" y="13"/>
                  </a:moveTo>
                  <a:cubicBezTo>
                    <a:pt x="0" y="12"/>
                    <a:pt x="4" y="0"/>
                    <a:pt x="8" y="0"/>
                  </a:cubicBezTo>
                  <a:cubicBezTo>
                    <a:pt x="12" y="0"/>
                    <a:pt x="17" y="12"/>
                    <a:pt x="16" y="13"/>
                  </a:cubicBezTo>
                  <a:lnTo>
                    <a:pt x="1" y="13"/>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9" name="Freeform 436">
              <a:extLst>
                <a:ext uri="{FF2B5EF4-FFF2-40B4-BE49-F238E27FC236}">
                  <a16:creationId xmlns:a16="http://schemas.microsoft.com/office/drawing/2014/main" xmlns="" id="{2E6AF233-1CAF-46EF-A335-ECBC9D2DF1EF}"/>
                </a:ext>
              </a:extLst>
            </p:cNvPr>
            <p:cNvSpPr/>
            <p:nvPr/>
          </p:nvSpPr>
          <p:spPr bwMode="auto">
            <a:xfrm>
              <a:off x="10214" y="2730"/>
              <a:ext cx="124" cy="562"/>
            </a:xfrm>
            <a:custGeom>
              <a:avLst/>
              <a:gdLst>
                <a:gd name="T0" fmla="*/ 1 w 107"/>
                <a:gd name="T1" fmla="*/ 483 h 483"/>
                <a:gd name="T2" fmla="*/ 1 w 107"/>
                <a:gd name="T3" fmla="*/ 483 h 483"/>
                <a:gd name="T4" fmla="*/ 0 w 107"/>
                <a:gd name="T5" fmla="*/ 481 h 483"/>
                <a:gd name="T6" fmla="*/ 68 w 107"/>
                <a:gd name="T7" fmla="*/ 227 h 483"/>
                <a:gd name="T8" fmla="*/ 100 w 107"/>
                <a:gd name="T9" fmla="*/ 2 h 483"/>
                <a:gd name="T10" fmla="*/ 101 w 107"/>
                <a:gd name="T11" fmla="*/ 0 h 483"/>
                <a:gd name="T12" fmla="*/ 101 w 107"/>
                <a:gd name="T13" fmla="*/ 0 h 483"/>
                <a:gd name="T14" fmla="*/ 103 w 107"/>
                <a:gd name="T15" fmla="*/ 2 h 483"/>
                <a:gd name="T16" fmla="*/ 70 w 107"/>
                <a:gd name="T17" fmla="*/ 227 h 483"/>
                <a:gd name="T18" fmla="*/ 2 w 107"/>
                <a:gd name="T19" fmla="*/ 482 h 483"/>
                <a:gd name="T20" fmla="*/ 1 w 107"/>
                <a:gd name="T21"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483">
                  <a:moveTo>
                    <a:pt x="1" y="483"/>
                  </a:moveTo>
                  <a:cubicBezTo>
                    <a:pt x="1" y="483"/>
                    <a:pt x="1" y="483"/>
                    <a:pt x="1" y="483"/>
                  </a:cubicBezTo>
                  <a:cubicBezTo>
                    <a:pt x="0" y="481"/>
                    <a:pt x="0" y="481"/>
                    <a:pt x="0" y="481"/>
                  </a:cubicBezTo>
                  <a:cubicBezTo>
                    <a:pt x="0" y="480"/>
                    <a:pt x="32" y="338"/>
                    <a:pt x="68" y="227"/>
                  </a:cubicBezTo>
                  <a:cubicBezTo>
                    <a:pt x="104" y="111"/>
                    <a:pt x="100" y="3"/>
                    <a:pt x="100" y="2"/>
                  </a:cubicBezTo>
                  <a:cubicBezTo>
                    <a:pt x="101" y="0"/>
                    <a:pt x="101" y="0"/>
                    <a:pt x="101" y="0"/>
                  </a:cubicBezTo>
                  <a:cubicBezTo>
                    <a:pt x="101" y="0"/>
                    <a:pt x="101" y="0"/>
                    <a:pt x="101" y="0"/>
                  </a:cubicBezTo>
                  <a:cubicBezTo>
                    <a:pt x="103" y="2"/>
                    <a:pt x="103" y="2"/>
                    <a:pt x="103" y="2"/>
                  </a:cubicBezTo>
                  <a:cubicBezTo>
                    <a:pt x="103" y="3"/>
                    <a:pt x="107" y="111"/>
                    <a:pt x="70" y="227"/>
                  </a:cubicBezTo>
                  <a:cubicBezTo>
                    <a:pt x="35" y="339"/>
                    <a:pt x="3" y="480"/>
                    <a:pt x="2" y="482"/>
                  </a:cubicBezTo>
                  <a:lnTo>
                    <a:pt x="1" y="483"/>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0" name="Freeform 437">
              <a:extLst>
                <a:ext uri="{FF2B5EF4-FFF2-40B4-BE49-F238E27FC236}">
                  <a16:creationId xmlns:a16="http://schemas.microsoft.com/office/drawing/2014/main" xmlns="" id="{F3DD1458-45C1-4B28-AA7F-706ED7B11A4B}"/>
                </a:ext>
              </a:extLst>
            </p:cNvPr>
            <p:cNvSpPr/>
            <p:nvPr/>
          </p:nvSpPr>
          <p:spPr bwMode="auto">
            <a:xfrm>
              <a:off x="10272" y="2601"/>
              <a:ext cx="110" cy="134"/>
            </a:xfrm>
            <a:custGeom>
              <a:avLst/>
              <a:gdLst>
                <a:gd name="T0" fmla="*/ 93 w 95"/>
                <a:gd name="T1" fmla="*/ 45 h 115"/>
                <a:gd name="T2" fmla="*/ 52 w 95"/>
                <a:gd name="T3" fmla="*/ 114 h 115"/>
                <a:gd name="T4" fmla="*/ 2 w 95"/>
                <a:gd name="T5" fmla="*/ 51 h 115"/>
                <a:gd name="T6" fmla="*/ 44 w 95"/>
                <a:gd name="T7" fmla="*/ 2 h 115"/>
                <a:gd name="T8" fmla="*/ 93 w 95"/>
                <a:gd name="T9" fmla="*/ 45 h 115"/>
              </a:gdLst>
              <a:ahLst/>
              <a:cxnLst>
                <a:cxn ang="0">
                  <a:pos x="T0" y="T1"/>
                </a:cxn>
                <a:cxn ang="0">
                  <a:pos x="T2" y="T3"/>
                </a:cxn>
                <a:cxn ang="0">
                  <a:pos x="T4" y="T5"/>
                </a:cxn>
                <a:cxn ang="0">
                  <a:pos x="T6" y="T7"/>
                </a:cxn>
                <a:cxn ang="0">
                  <a:pos x="T8" y="T9"/>
                </a:cxn>
              </a:cxnLst>
              <a:rect l="0" t="0" r="r" b="b"/>
              <a:pathLst>
                <a:path w="95" h="115">
                  <a:moveTo>
                    <a:pt x="93" y="45"/>
                  </a:moveTo>
                  <a:cubicBezTo>
                    <a:pt x="95" y="70"/>
                    <a:pt x="69" y="113"/>
                    <a:pt x="52" y="114"/>
                  </a:cubicBezTo>
                  <a:cubicBezTo>
                    <a:pt x="33" y="115"/>
                    <a:pt x="3" y="76"/>
                    <a:pt x="2" y="51"/>
                  </a:cubicBezTo>
                  <a:cubicBezTo>
                    <a:pt x="0" y="26"/>
                    <a:pt x="19" y="4"/>
                    <a:pt x="44" y="2"/>
                  </a:cubicBezTo>
                  <a:cubicBezTo>
                    <a:pt x="70" y="0"/>
                    <a:pt x="91" y="19"/>
                    <a:pt x="93" y="45"/>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1" name="Freeform 438">
              <a:extLst>
                <a:ext uri="{FF2B5EF4-FFF2-40B4-BE49-F238E27FC236}">
                  <a16:creationId xmlns:a16="http://schemas.microsoft.com/office/drawing/2014/main" xmlns="" id="{A56B65B1-3953-4209-8E90-64C2A3EEA366}"/>
                </a:ext>
              </a:extLst>
            </p:cNvPr>
            <p:cNvSpPr/>
            <p:nvPr/>
          </p:nvSpPr>
          <p:spPr bwMode="auto">
            <a:xfrm>
              <a:off x="10278" y="2611"/>
              <a:ext cx="73" cy="62"/>
            </a:xfrm>
            <a:custGeom>
              <a:avLst/>
              <a:gdLst>
                <a:gd name="T0" fmla="*/ 63 w 63"/>
                <a:gd name="T1" fmla="*/ 6 h 54"/>
                <a:gd name="T2" fmla="*/ 40 w 63"/>
                <a:gd name="T3" fmla="*/ 0 h 54"/>
                <a:gd name="T4" fmla="*/ 2 w 63"/>
                <a:gd name="T5" fmla="*/ 44 h 54"/>
                <a:gd name="T6" fmla="*/ 4 w 63"/>
                <a:gd name="T7" fmla="*/ 53 h 54"/>
                <a:gd name="T8" fmla="*/ 21 w 63"/>
                <a:gd name="T9" fmla="*/ 53 h 54"/>
                <a:gd name="T10" fmla="*/ 63 w 63"/>
                <a:gd name="T11" fmla="*/ 6 h 54"/>
              </a:gdLst>
              <a:ahLst/>
              <a:cxnLst>
                <a:cxn ang="0">
                  <a:pos x="T0" y="T1"/>
                </a:cxn>
                <a:cxn ang="0">
                  <a:pos x="T2" y="T3"/>
                </a:cxn>
                <a:cxn ang="0">
                  <a:pos x="T4" y="T5"/>
                </a:cxn>
                <a:cxn ang="0">
                  <a:pos x="T6" y="T7"/>
                </a:cxn>
                <a:cxn ang="0">
                  <a:pos x="T8" y="T9"/>
                </a:cxn>
                <a:cxn ang="0">
                  <a:pos x="T10" y="T11"/>
                </a:cxn>
              </a:cxnLst>
              <a:rect l="0" t="0" r="r" b="b"/>
              <a:pathLst>
                <a:path w="63" h="54">
                  <a:moveTo>
                    <a:pt x="63" y="6"/>
                  </a:moveTo>
                  <a:cubicBezTo>
                    <a:pt x="56" y="2"/>
                    <a:pt x="48" y="0"/>
                    <a:pt x="40" y="0"/>
                  </a:cubicBezTo>
                  <a:cubicBezTo>
                    <a:pt x="17" y="2"/>
                    <a:pt x="0" y="21"/>
                    <a:pt x="2" y="44"/>
                  </a:cubicBezTo>
                  <a:cubicBezTo>
                    <a:pt x="2" y="47"/>
                    <a:pt x="3" y="50"/>
                    <a:pt x="4" y="53"/>
                  </a:cubicBezTo>
                  <a:cubicBezTo>
                    <a:pt x="9" y="54"/>
                    <a:pt x="15" y="54"/>
                    <a:pt x="21" y="53"/>
                  </a:cubicBezTo>
                  <a:cubicBezTo>
                    <a:pt x="45" y="48"/>
                    <a:pt x="61" y="28"/>
                    <a:pt x="63" y="6"/>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2" name="Freeform 439">
              <a:extLst>
                <a:ext uri="{FF2B5EF4-FFF2-40B4-BE49-F238E27FC236}">
                  <a16:creationId xmlns:a16="http://schemas.microsoft.com/office/drawing/2014/main" xmlns="" id="{F01A7B89-AEC6-4C41-AD56-9FA11AF03CC3}"/>
                </a:ext>
              </a:extLst>
            </p:cNvPr>
            <p:cNvSpPr/>
            <p:nvPr/>
          </p:nvSpPr>
          <p:spPr bwMode="auto">
            <a:xfrm>
              <a:off x="10294" y="2621"/>
              <a:ext cx="24" cy="25"/>
            </a:xfrm>
            <a:custGeom>
              <a:avLst/>
              <a:gdLst>
                <a:gd name="T0" fmla="*/ 19 w 21"/>
                <a:gd name="T1" fmla="*/ 3 h 21"/>
                <a:gd name="T2" fmla="*/ 15 w 21"/>
                <a:gd name="T3" fmla="*/ 15 h 21"/>
                <a:gd name="T4" fmla="*/ 2 w 21"/>
                <a:gd name="T5" fmla="*/ 19 h 21"/>
                <a:gd name="T6" fmla="*/ 6 w 21"/>
                <a:gd name="T7" fmla="*/ 6 h 21"/>
                <a:gd name="T8" fmla="*/ 19 w 21"/>
                <a:gd name="T9" fmla="*/ 3 h 21"/>
              </a:gdLst>
              <a:ahLst/>
              <a:cxnLst>
                <a:cxn ang="0">
                  <a:pos x="T0" y="T1"/>
                </a:cxn>
                <a:cxn ang="0">
                  <a:pos x="T2" y="T3"/>
                </a:cxn>
                <a:cxn ang="0">
                  <a:pos x="T4" y="T5"/>
                </a:cxn>
                <a:cxn ang="0">
                  <a:pos x="T6" y="T7"/>
                </a:cxn>
                <a:cxn ang="0">
                  <a:pos x="T8" y="T9"/>
                </a:cxn>
              </a:cxnLst>
              <a:rect l="0" t="0" r="r" b="b"/>
              <a:pathLst>
                <a:path w="21" h="21">
                  <a:moveTo>
                    <a:pt x="19" y="3"/>
                  </a:moveTo>
                  <a:cubicBezTo>
                    <a:pt x="21" y="5"/>
                    <a:pt x="19" y="11"/>
                    <a:pt x="15" y="15"/>
                  </a:cubicBezTo>
                  <a:cubicBezTo>
                    <a:pt x="10" y="20"/>
                    <a:pt x="4" y="21"/>
                    <a:pt x="2" y="19"/>
                  </a:cubicBezTo>
                  <a:cubicBezTo>
                    <a:pt x="0" y="16"/>
                    <a:pt x="2" y="10"/>
                    <a:pt x="6" y="6"/>
                  </a:cubicBezTo>
                  <a:cubicBezTo>
                    <a:pt x="11" y="2"/>
                    <a:pt x="17" y="0"/>
                    <a:pt x="19"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 name="Freeform 440">
              <a:extLst>
                <a:ext uri="{FF2B5EF4-FFF2-40B4-BE49-F238E27FC236}">
                  <a16:creationId xmlns:a16="http://schemas.microsoft.com/office/drawing/2014/main" xmlns="" id="{DB326DB1-BD81-4B89-98EA-D1EE719B254F}"/>
                </a:ext>
              </a:extLst>
            </p:cNvPr>
            <p:cNvSpPr/>
            <p:nvPr/>
          </p:nvSpPr>
          <p:spPr bwMode="auto">
            <a:xfrm>
              <a:off x="10296" y="2640"/>
              <a:ext cx="86" cy="95"/>
            </a:xfrm>
            <a:custGeom>
              <a:avLst/>
              <a:gdLst>
                <a:gd name="T0" fmla="*/ 22 w 74"/>
                <a:gd name="T1" fmla="*/ 67 h 82"/>
                <a:gd name="T2" fmla="*/ 0 w 74"/>
                <a:gd name="T3" fmla="*/ 60 h 82"/>
                <a:gd name="T4" fmla="*/ 31 w 74"/>
                <a:gd name="T5" fmla="*/ 81 h 82"/>
                <a:gd name="T6" fmla="*/ 72 w 74"/>
                <a:gd name="T7" fmla="*/ 12 h 82"/>
                <a:gd name="T8" fmla="*/ 70 w 74"/>
                <a:gd name="T9" fmla="*/ 0 h 82"/>
                <a:gd name="T10" fmla="*/ 2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22" y="67"/>
                  </a:moveTo>
                  <a:cubicBezTo>
                    <a:pt x="17" y="68"/>
                    <a:pt x="7" y="66"/>
                    <a:pt x="0" y="60"/>
                  </a:cubicBezTo>
                  <a:cubicBezTo>
                    <a:pt x="14" y="77"/>
                    <a:pt x="24" y="82"/>
                    <a:pt x="31" y="81"/>
                  </a:cubicBezTo>
                  <a:cubicBezTo>
                    <a:pt x="48" y="80"/>
                    <a:pt x="74" y="37"/>
                    <a:pt x="72" y="12"/>
                  </a:cubicBezTo>
                  <a:cubicBezTo>
                    <a:pt x="72" y="8"/>
                    <a:pt x="71" y="4"/>
                    <a:pt x="70" y="0"/>
                  </a:cubicBezTo>
                  <a:cubicBezTo>
                    <a:pt x="71" y="33"/>
                    <a:pt x="51" y="61"/>
                    <a:pt x="22" y="67"/>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 name="Freeform 441">
              <a:extLst>
                <a:ext uri="{FF2B5EF4-FFF2-40B4-BE49-F238E27FC236}">
                  <a16:creationId xmlns:a16="http://schemas.microsoft.com/office/drawing/2014/main" xmlns="" id="{CCAAD359-0639-4CC0-A5C5-0EBE4534DAEC}"/>
                </a:ext>
              </a:extLst>
            </p:cNvPr>
            <p:cNvSpPr/>
            <p:nvPr/>
          </p:nvSpPr>
          <p:spPr bwMode="auto">
            <a:xfrm>
              <a:off x="10323" y="2733"/>
              <a:ext cx="17" cy="13"/>
            </a:xfrm>
            <a:custGeom>
              <a:avLst/>
              <a:gdLst>
                <a:gd name="T0" fmla="*/ 1 w 15"/>
                <a:gd name="T1" fmla="*/ 11 h 11"/>
                <a:gd name="T2" fmla="*/ 7 w 15"/>
                <a:gd name="T3" fmla="*/ 0 h 11"/>
                <a:gd name="T4" fmla="*/ 14 w 15"/>
                <a:gd name="T5" fmla="*/ 11 h 11"/>
                <a:gd name="T6" fmla="*/ 1 w 15"/>
                <a:gd name="T7" fmla="*/ 11 h 11"/>
              </a:gdLst>
              <a:ahLst/>
              <a:cxnLst>
                <a:cxn ang="0">
                  <a:pos x="T0" y="T1"/>
                </a:cxn>
                <a:cxn ang="0">
                  <a:pos x="T2" y="T3"/>
                </a:cxn>
                <a:cxn ang="0">
                  <a:pos x="T4" y="T5"/>
                </a:cxn>
                <a:cxn ang="0">
                  <a:pos x="T6" y="T7"/>
                </a:cxn>
              </a:cxnLst>
              <a:rect l="0" t="0" r="r" b="b"/>
              <a:pathLst>
                <a:path w="15" h="11">
                  <a:moveTo>
                    <a:pt x="1" y="11"/>
                  </a:moveTo>
                  <a:cubicBezTo>
                    <a:pt x="0" y="10"/>
                    <a:pt x="4" y="0"/>
                    <a:pt x="7" y="0"/>
                  </a:cubicBezTo>
                  <a:cubicBezTo>
                    <a:pt x="11" y="0"/>
                    <a:pt x="15" y="10"/>
                    <a:pt x="14" y="11"/>
                  </a:cubicBezTo>
                  <a:lnTo>
                    <a:pt x="1" y="11"/>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 name="Freeform 442">
              <a:extLst>
                <a:ext uri="{FF2B5EF4-FFF2-40B4-BE49-F238E27FC236}">
                  <a16:creationId xmlns:a16="http://schemas.microsoft.com/office/drawing/2014/main" xmlns="" id="{EB434425-005C-4B0D-A24E-A3A628C35E32}"/>
                </a:ext>
              </a:extLst>
            </p:cNvPr>
            <p:cNvSpPr/>
            <p:nvPr/>
          </p:nvSpPr>
          <p:spPr bwMode="auto">
            <a:xfrm>
              <a:off x="7926" y="3922"/>
              <a:ext cx="159" cy="722"/>
            </a:xfrm>
            <a:custGeom>
              <a:avLst/>
              <a:gdLst>
                <a:gd name="T0" fmla="*/ 136 w 137"/>
                <a:gd name="T1" fmla="*/ 621 h 621"/>
                <a:gd name="T2" fmla="*/ 136 w 137"/>
                <a:gd name="T3" fmla="*/ 621 h 621"/>
                <a:gd name="T4" fmla="*/ 137 w 137"/>
                <a:gd name="T5" fmla="*/ 619 h 621"/>
                <a:gd name="T6" fmla="*/ 50 w 137"/>
                <a:gd name="T7" fmla="*/ 291 h 621"/>
                <a:gd name="T8" fmla="*/ 8 w 137"/>
                <a:gd name="T9" fmla="*/ 2 h 621"/>
                <a:gd name="T10" fmla="*/ 7 w 137"/>
                <a:gd name="T11" fmla="*/ 0 h 621"/>
                <a:gd name="T12" fmla="*/ 7 w 137"/>
                <a:gd name="T13" fmla="*/ 0 h 621"/>
                <a:gd name="T14" fmla="*/ 5 w 137"/>
                <a:gd name="T15" fmla="*/ 2 h 621"/>
                <a:gd name="T16" fmla="*/ 47 w 137"/>
                <a:gd name="T17" fmla="*/ 292 h 621"/>
                <a:gd name="T18" fmla="*/ 134 w 137"/>
                <a:gd name="T19" fmla="*/ 620 h 621"/>
                <a:gd name="T20" fmla="*/ 136 w 137"/>
                <a:gd name="T21"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621">
                  <a:moveTo>
                    <a:pt x="136" y="621"/>
                  </a:moveTo>
                  <a:cubicBezTo>
                    <a:pt x="136" y="621"/>
                    <a:pt x="136" y="621"/>
                    <a:pt x="136" y="621"/>
                  </a:cubicBezTo>
                  <a:cubicBezTo>
                    <a:pt x="137" y="619"/>
                    <a:pt x="137" y="619"/>
                    <a:pt x="137" y="619"/>
                  </a:cubicBezTo>
                  <a:cubicBezTo>
                    <a:pt x="137" y="617"/>
                    <a:pt x="95" y="435"/>
                    <a:pt x="50" y="291"/>
                  </a:cubicBezTo>
                  <a:cubicBezTo>
                    <a:pt x="3" y="142"/>
                    <a:pt x="8" y="3"/>
                    <a:pt x="8" y="2"/>
                  </a:cubicBezTo>
                  <a:cubicBezTo>
                    <a:pt x="7" y="0"/>
                    <a:pt x="7" y="0"/>
                    <a:pt x="7" y="0"/>
                  </a:cubicBezTo>
                  <a:cubicBezTo>
                    <a:pt x="7" y="0"/>
                    <a:pt x="7" y="0"/>
                    <a:pt x="7" y="0"/>
                  </a:cubicBezTo>
                  <a:cubicBezTo>
                    <a:pt x="5" y="2"/>
                    <a:pt x="5" y="2"/>
                    <a:pt x="5" y="2"/>
                  </a:cubicBezTo>
                  <a:cubicBezTo>
                    <a:pt x="5" y="3"/>
                    <a:pt x="0" y="143"/>
                    <a:pt x="47" y="292"/>
                  </a:cubicBezTo>
                  <a:cubicBezTo>
                    <a:pt x="92" y="436"/>
                    <a:pt x="133" y="618"/>
                    <a:pt x="134" y="620"/>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 name="Freeform 443">
              <a:extLst>
                <a:ext uri="{FF2B5EF4-FFF2-40B4-BE49-F238E27FC236}">
                  <a16:creationId xmlns:a16="http://schemas.microsoft.com/office/drawing/2014/main" xmlns="" id="{617DA557-479A-43E5-9271-F24815F792AD}"/>
                </a:ext>
              </a:extLst>
            </p:cNvPr>
            <p:cNvSpPr/>
            <p:nvPr/>
          </p:nvSpPr>
          <p:spPr bwMode="auto">
            <a:xfrm>
              <a:off x="7868" y="3756"/>
              <a:ext cx="142" cy="172"/>
            </a:xfrm>
            <a:custGeom>
              <a:avLst/>
              <a:gdLst>
                <a:gd name="T0" fmla="*/ 3 w 122"/>
                <a:gd name="T1" fmla="*/ 57 h 148"/>
                <a:gd name="T2" fmla="*/ 56 w 122"/>
                <a:gd name="T3" fmla="*/ 147 h 148"/>
                <a:gd name="T4" fmla="*/ 120 w 122"/>
                <a:gd name="T5" fmla="*/ 65 h 148"/>
                <a:gd name="T6" fmla="*/ 65 w 122"/>
                <a:gd name="T7" fmla="*/ 2 h 148"/>
                <a:gd name="T8" fmla="*/ 3 w 122"/>
                <a:gd name="T9" fmla="*/ 57 h 148"/>
              </a:gdLst>
              <a:ahLst/>
              <a:cxnLst>
                <a:cxn ang="0">
                  <a:pos x="T0" y="T1"/>
                </a:cxn>
                <a:cxn ang="0">
                  <a:pos x="T2" y="T3"/>
                </a:cxn>
                <a:cxn ang="0">
                  <a:pos x="T4" y="T5"/>
                </a:cxn>
                <a:cxn ang="0">
                  <a:pos x="T6" y="T7"/>
                </a:cxn>
                <a:cxn ang="0">
                  <a:pos x="T8" y="T9"/>
                </a:cxn>
              </a:cxnLst>
              <a:rect l="0" t="0" r="r" b="b"/>
              <a:pathLst>
                <a:path w="122" h="148">
                  <a:moveTo>
                    <a:pt x="3" y="57"/>
                  </a:moveTo>
                  <a:cubicBezTo>
                    <a:pt x="0" y="90"/>
                    <a:pt x="34" y="145"/>
                    <a:pt x="56" y="147"/>
                  </a:cubicBezTo>
                  <a:cubicBezTo>
                    <a:pt x="80" y="148"/>
                    <a:pt x="118" y="97"/>
                    <a:pt x="120" y="65"/>
                  </a:cubicBezTo>
                  <a:cubicBezTo>
                    <a:pt x="122" y="32"/>
                    <a:pt x="98" y="4"/>
                    <a:pt x="65" y="2"/>
                  </a:cubicBezTo>
                  <a:cubicBezTo>
                    <a:pt x="33" y="0"/>
                    <a:pt x="5" y="24"/>
                    <a:pt x="3" y="57"/>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 name="Freeform 444">
              <a:extLst>
                <a:ext uri="{FF2B5EF4-FFF2-40B4-BE49-F238E27FC236}">
                  <a16:creationId xmlns:a16="http://schemas.microsoft.com/office/drawing/2014/main" xmlns="" id="{9474D302-A52F-4A38-B0A2-29CE06217DBF}"/>
                </a:ext>
              </a:extLst>
            </p:cNvPr>
            <p:cNvSpPr/>
            <p:nvPr/>
          </p:nvSpPr>
          <p:spPr bwMode="auto">
            <a:xfrm>
              <a:off x="7909" y="3767"/>
              <a:ext cx="94" cy="81"/>
            </a:xfrm>
            <a:custGeom>
              <a:avLst/>
              <a:gdLst>
                <a:gd name="T0" fmla="*/ 0 w 81"/>
                <a:gd name="T1" fmla="*/ 8 h 70"/>
                <a:gd name="T2" fmla="*/ 30 w 81"/>
                <a:gd name="T3" fmla="*/ 1 h 70"/>
                <a:gd name="T4" fmla="*/ 79 w 81"/>
                <a:gd name="T5" fmla="*/ 57 h 70"/>
                <a:gd name="T6" fmla="*/ 76 w 81"/>
                <a:gd name="T7" fmla="*/ 69 h 70"/>
                <a:gd name="T8" fmla="*/ 54 w 81"/>
                <a:gd name="T9" fmla="*/ 69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8" y="3"/>
                    <a:pt x="19" y="0"/>
                    <a:pt x="30" y="1"/>
                  </a:cubicBezTo>
                  <a:cubicBezTo>
                    <a:pt x="59" y="3"/>
                    <a:pt x="81" y="28"/>
                    <a:pt x="79" y="57"/>
                  </a:cubicBezTo>
                  <a:cubicBezTo>
                    <a:pt x="79" y="61"/>
                    <a:pt x="78" y="65"/>
                    <a:pt x="76" y="69"/>
                  </a:cubicBezTo>
                  <a:cubicBezTo>
                    <a:pt x="69" y="70"/>
                    <a:pt x="62" y="70"/>
                    <a:pt x="54" y="69"/>
                  </a:cubicBezTo>
                  <a:cubicBezTo>
                    <a:pt x="24" y="63"/>
                    <a:pt x="2" y="37"/>
                    <a:pt x="0" y="8"/>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 name="Freeform 445">
              <a:extLst>
                <a:ext uri="{FF2B5EF4-FFF2-40B4-BE49-F238E27FC236}">
                  <a16:creationId xmlns:a16="http://schemas.microsoft.com/office/drawing/2014/main" xmlns="" id="{511CBA50-2C77-420F-8F72-8E9D4BFB71F0}"/>
                </a:ext>
              </a:extLst>
            </p:cNvPr>
            <p:cNvSpPr/>
            <p:nvPr/>
          </p:nvSpPr>
          <p:spPr bwMode="auto">
            <a:xfrm>
              <a:off x="7951" y="3782"/>
              <a:ext cx="32" cy="30"/>
            </a:xfrm>
            <a:custGeom>
              <a:avLst/>
              <a:gdLst>
                <a:gd name="T0" fmla="*/ 3 w 28"/>
                <a:gd name="T1" fmla="*/ 3 h 26"/>
                <a:gd name="T2" fmla="*/ 8 w 28"/>
                <a:gd name="T3" fmla="*/ 19 h 26"/>
                <a:gd name="T4" fmla="*/ 24 w 28"/>
                <a:gd name="T5" fmla="*/ 23 h 26"/>
                <a:gd name="T6" fmla="*/ 19 w 28"/>
                <a:gd name="T7" fmla="*/ 7 h 26"/>
                <a:gd name="T8" fmla="*/ 3 w 28"/>
                <a:gd name="T9" fmla="*/ 3 h 26"/>
              </a:gdLst>
              <a:ahLst/>
              <a:cxnLst>
                <a:cxn ang="0">
                  <a:pos x="T0" y="T1"/>
                </a:cxn>
                <a:cxn ang="0">
                  <a:pos x="T2" y="T3"/>
                </a:cxn>
                <a:cxn ang="0">
                  <a:pos x="T4" y="T5"/>
                </a:cxn>
                <a:cxn ang="0">
                  <a:pos x="T6" y="T7"/>
                </a:cxn>
                <a:cxn ang="0">
                  <a:pos x="T8" y="T9"/>
                </a:cxn>
              </a:cxnLst>
              <a:rect l="0" t="0" r="r" b="b"/>
              <a:pathLst>
                <a:path w="28" h="26">
                  <a:moveTo>
                    <a:pt x="3" y="3"/>
                  </a:moveTo>
                  <a:cubicBezTo>
                    <a:pt x="0" y="6"/>
                    <a:pt x="2" y="13"/>
                    <a:pt x="8" y="19"/>
                  </a:cubicBezTo>
                  <a:cubicBezTo>
                    <a:pt x="14" y="24"/>
                    <a:pt x="21" y="26"/>
                    <a:pt x="24" y="23"/>
                  </a:cubicBezTo>
                  <a:cubicBezTo>
                    <a:pt x="28" y="20"/>
                    <a:pt x="25" y="13"/>
                    <a:pt x="19" y="7"/>
                  </a:cubicBezTo>
                  <a:cubicBezTo>
                    <a:pt x="13" y="2"/>
                    <a:pt x="6" y="0"/>
                    <a:pt x="3"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 name="Freeform 446">
              <a:extLst>
                <a:ext uri="{FF2B5EF4-FFF2-40B4-BE49-F238E27FC236}">
                  <a16:creationId xmlns:a16="http://schemas.microsoft.com/office/drawing/2014/main" xmlns="" id="{AF0E79AB-EB69-4C1D-B320-407A4C61D8EE}"/>
                </a:ext>
              </a:extLst>
            </p:cNvPr>
            <p:cNvSpPr/>
            <p:nvPr/>
          </p:nvSpPr>
          <p:spPr bwMode="auto">
            <a:xfrm>
              <a:off x="7868" y="3805"/>
              <a:ext cx="111" cy="122"/>
            </a:xfrm>
            <a:custGeom>
              <a:avLst/>
              <a:gdLst>
                <a:gd name="T0" fmla="*/ 67 w 95"/>
                <a:gd name="T1" fmla="*/ 86 h 105"/>
                <a:gd name="T2" fmla="*/ 95 w 95"/>
                <a:gd name="T3" fmla="*/ 77 h 105"/>
                <a:gd name="T4" fmla="*/ 56 w 95"/>
                <a:gd name="T5" fmla="*/ 105 h 105"/>
                <a:gd name="T6" fmla="*/ 3 w 95"/>
                <a:gd name="T7" fmla="*/ 15 h 105"/>
                <a:gd name="T8" fmla="*/ 6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4" y="87"/>
                    <a:pt x="87" y="85"/>
                    <a:pt x="95" y="77"/>
                  </a:cubicBezTo>
                  <a:cubicBezTo>
                    <a:pt x="77" y="99"/>
                    <a:pt x="65" y="105"/>
                    <a:pt x="56" y="105"/>
                  </a:cubicBezTo>
                  <a:cubicBezTo>
                    <a:pt x="34" y="103"/>
                    <a:pt x="0" y="48"/>
                    <a:pt x="3" y="15"/>
                  </a:cubicBezTo>
                  <a:cubicBezTo>
                    <a:pt x="3" y="10"/>
                    <a:pt x="4" y="5"/>
                    <a:pt x="6" y="0"/>
                  </a:cubicBezTo>
                  <a:cubicBezTo>
                    <a:pt x="4" y="42"/>
                    <a:pt x="29" y="79"/>
                    <a:pt x="67" y="86"/>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0" name="Freeform 447">
              <a:extLst>
                <a:ext uri="{FF2B5EF4-FFF2-40B4-BE49-F238E27FC236}">
                  <a16:creationId xmlns:a16="http://schemas.microsoft.com/office/drawing/2014/main" xmlns="" id="{1346735E-F9A7-43D3-B6F2-779D366C904E}"/>
                </a:ext>
              </a:extLst>
            </p:cNvPr>
            <p:cNvSpPr/>
            <p:nvPr/>
          </p:nvSpPr>
          <p:spPr bwMode="auto">
            <a:xfrm>
              <a:off x="7923" y="3925"/>
              <a:ext cx="22" cy="16"/>
            </a:xfrm>
            <a:custGeom>
              <a:avLst/>
              <a:gdLst>
                <a:gd name="T0" fmla="*/ 17 w 19"/>
                <a:gd name="T1" fmla="*/ 14 h 14"/>
                <a:gd name="T2" fmla="*/ 10 w 19"/>
                <a:gd name="T3" fmla="*/ 0 h 14"/>
                <a:gd name="T4" fmla="*/ 1 w 19"/>
                <a:gd name="T5" fmla="*/ 14 h 14"/>
                <a:gd name="T6" fmla="*/ 17 w 19"/>
                <a:gd name="T7" fmla="*/ 14 h 14"/>
              </a:gdLst>
              <a:ahLst/>
              <a:cxnLst>
                <a:cxn ang="0">
                  <a:pos x="T0" y="T1"/>
                </a:cxn>
                <a:cxn ang="0">
                  <a:pos x="T2" y="T3"/>
                </a:cxn>
                <a:cxn ang="0">
                  <a:pos x="T4" y="T5"/>
                </a:cxn>
                <a:cxn ang="0">
                  <a:pos x="T6" y="T7"/>
                </a:cxn>
              </a:cxnLst>
              <a:rect l="0" t="0" r="r" b="b"/>
              <a:pathLst>
                <a:path w="19" h="14">
                  <a:moveTo>
                    <a:pt x="17" y="14"/>
                  </a:moveTo>
                  <a:cubicBezTo>
                    <a:pt x="19" y="13"/>
                    <a:pt x="14" y="0"/>
                    <a:pt x="10" y="0"/>
                  </a:cubicBezTo>
                  <a:cubicBezTo>
                    <a:pt x="5" y="0"/>
                    <a:pt x="0" y="13"/>
                    <a:pt x="1" y="14"/>
                  </a:cubicBezTo>
                  <a:lnTo>
                    <a:pt x="17" y="14"/>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1" name="Freeform 448">
              <a:extLst>
                <a:ext uri="{FF2B5EF4-FFF2-40B4-BE49-F238E27FC236}">
                  <a16:creationId xmlns:a16="http://schemas.microsoft.com/office/drawing/2014/main" xmlns="" id="{EB797EF8-0217-45D4-ABA3-9D89AA20867D}"/>
                </a:ext>
              </a:extLst>
            </p:cNvPr>
            <p:cNvSpPr/>
            <p:nvPr/>
          </p:nvSpPr>
          <p:spPr bwMode="auto">
            <a:xfrm>
              <a:off x="9660" y="4459"/>
              <a:ext cx="126" cy="565"/>
            </a:xfrm>
            <a:custGeom>
              <a:avLst/>
              <a:gdLst>
                <a:gd name="T0" fmla="*/ 106 w 108"/>
                <a:gd name="T1" fmla="*/ 486 h 486"/>
                <a:gd name="T2" fmla="*/ 107 w 108"/>
                <a:gd name="T3" fmla="*/ 486 h 486"/>
                <a:gd name="T4" fmla="*/ 108 w 108"/>
                <a:gd name="T5" fmla="*/ 484 h 486"/>
                <a:gd name="T6" fmla="*/ 39 w 108"/>
                <a:gd name="T7" fmla="*/ 228 h 486"/>
                <a:gd name="T8" fmla="*/ 7 w 108"/>
                <a:gd name="T9" fmla="*/ 2 h 486"/>
                <a:gd name="T10" fmla="*/ 6 w 108"/>
                <a:gd name="T11" fmla="*/ 0 h 486"/>
                <a:gd name="T12" fmla="*/ 6 w 108"/>
                <a:gd name="T13" fmla="*/ 0 h 486"/>
                <a:gd name="T14" fmla="*/ 4 w 108"/>
                <a:gd name="T15" fmla="*/ 2 h 486"/>
                <a:gd name="T16" fmla="*/ 37 w 108"/>
                <a:gd name="T17" fmla="*/ 229 h 486"/>
                <a:gd name="T18" fmla="*/ 105 w 108"/>
                <a:gd name="T19" fmla="*/ 485 h 486"/>
                <a:gd name="T20" fmla="*/ 106 w 108"/>
                <a:gd name="T21"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86">
                  <a:moveTo>
                    <a:pt x="106" y="486"/>
                  </a:moveTo>
                  <a:cubicBezTo>
                    <a:pt x="107" y="486"/>
                    <a:pt x="107" y="486"/>
                    <a:pt x="107" y="486"/>
                  </a:cubicBezTo>
                  <a:cubicBezTo>
                    <a:pt x="108" y="484"/>
                    <a:pt x="108" y="484"/>
                    <a:pt x="108" y="484"/>
                  </a:cubicBezTo>
                  <a:cubicBezTo>
                    <a:pt x="107" y="483"/>
                    <a:pt x="75" y="340"/>
                    <a:pt x="39" y="228"/>
                  </a:cubicBezTo>
                  <a:cubicBezTo>
                    <a:pt x="3" y="112"/>
                    <a:pt x="7" y="3"/>
                    <a:pt x="7" y="2"/>
                  </a:cubicBezTo>
                  <a:cubicBezTo>
                    <a:pt x="6" y="0"/>
                    <a:pt x="6" y="0"/>
                    <a:pt x="6" y="0"/>
                  </a:cubicBezTo>
                  <a:cubicBezTo>
                    <a:pt x="6" y="0"/>
                    <a:pt x="6" y="0"/>
                    <a:pt x="6" y="0"/>
                  </a:cubicBezTo>
                  <a:cubicBezTo>
                    <a:pt x="4" y="2"/>
                    <a:pt x="4" y="2"/>
                    <a:pt x="4" y="2"/>
                  </a:cubicBezTo>
                  <a:cubicBezTo>
                    <a:pt x="4" y="3"/>
                    <a:pt x="0" y="112"/>
                    <a:pt x="37" y="229"/>
                  </a:cubicBezTo>
                  <a:cubicBezTo>
                    <a:pt x="72" y="341"/>
                    <a:pt x="105" y="483"/>
                    <a:pt x="105" y="485"/>
                  </a:cubicBezTo>
                  <a:lnTo>
                    <a:pt x="106" y="486"/>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2" name="Freeform 449">
              <a:extLst>
                <a:ext uri="{FF2B5EF4-FFF2-40B4-BE49-F238E27FC236}">
                  <a16:creationId xmlns:a16="http://schemas.microsoft.com/office/drawing/2014/main" xmlns="" id="{4EF3AF6E-1682-4FE7-9F95-C218EACA16A8}"/>
                </a:ext>
              </a:extLst>
            </p:cNvPr>
            <p:cNvSpPr/>
            <p:nvPr/>
          </p:nvSpPr>
          <p:spPr bwMode="auto">
            <a:xfrm>
              <a:off x="9616" y="4330"/>
              <a:ext cx="111" cy="134"/>
            </a:xfrm>
            <a:custGeom>
              <a:avLst/>
              <a:gdLst>
                <a:gd name="T0" fmla="*/ 1 w 95"/>
                <a:gd name="T1" fmla="*/ 44 h 115"/>
                <a:gd name="T2" fmla="*/ 43 w 95"/>
                <a:gd name="T3" fmla="*/ 114 h 115"/>
                <a:gd name="T4" fmla="*/ 93 w 95"/>
                <a:gd name="T5" fmla="*/ 50 h 115"/>
                <a:gd name="T6" fmla="*/ 50 w 95"/>
                <a:gd name="T7" fmla="*/ 1 h 115"/>
                <a:gd name="T8" fmla="*/ 1 w 95"/>
                <a:gd name="T9" fmla="*/ 44 h 115"/>
              </a:gdLst>
              <a:ahLst/>
              <a:cxnLst>
                <a:cxn ang="0">
                  <a:pos x="T0" y="T1"/>
                </a:cxn>
                <a:cxn ang="0">
                  <a:pos x="T2" y="T3"/>
                </a:cxn>
                <a:cxn ang="0">
                  <a:pos x="T4" y="T5"/>
                </a:cxn>
                <a:cxn ang="0">
                  <a:pos x="T6" y="T7"/>
                </a:cxn>
                <a:cxn ang="0">
                  <a:pos x="T8" y="T9"/>
                </a:cxn>
              </a:cxnLst>
              <a:rect l="0" t="0" r="r" b="b"/>
              <a:pathLst>
                <a:path w="95" h="115">
                  <a:moveTo>
                    <a:pt x="1" y="44"/>
                  </a:moveTo>
                  <a:cubicBezTo>
                    <a:pt x="0" y="70"/>
                    <a:pt x="26" y="113"/>
                    <a:pt x="43" y="114"/>
                  </a:cubicBezTo>
                  <a:cubicBezTo>
                    <a:pt x="62" y="115"/>
                    <a:pt x="92" y="76"/>
                    <a:pt x="93" y="50"/>
                  </a:cubicBezTo>
                  <a:cubicBezTo>
                    <a:pt x="95" y="25"/>
                    <a:pt x="76" y="3"/>
                    <a:pt x="50" y="1"/>
                  </a:cubicBezTo>
                  <a:cubicBezTo>
                    <a:pt x="25" y="0"/>
                    <a:pt x="3" y="19"/>
                    <a:pt x="1" y="4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3" name="Freeform 450">
              <a:extLst>
                <a:ext uri="{FF2B5EF4-FFF2-40B4-BE49-F238E27FC236}">
                  <a16:creationId xmlns:a16="http://schemas.microsoft.com/office/drawing/2014/main" xmlns="" id="{A2BE4E3D-4B02-4C11-93E7-50A8A2A80396}"/>
                </a:ext>
              </a:extLst>
            </p:cNvPr>
            <p:cNvSpPr/>
            <p:nvPr/>
          </p:nvSpPr>
          <p:spPr bwMode="auto">
            <a:xfrm>
              <a:off x="9646" y="4338"/>
              <a:ext cx="75" cy="64"/>
            </a:xfrm>
            <a:custGeom>
              <a:avLst/>
              <a:gdLst>
                <a:gd name="T0" fmla="*/ 0 w 64"/>
                <a:gd name="T1" fmla="*/ 6 h 55"/>
                <a:gd name="T2" fmla="*/ 24 w 64"/>
                <a:gd name="T3" fmla="*/ 0 h 55"/>
                <a:gd name="T4" fmla="*/ 62 w 64"/>
                <a:gd name="T5" fmla="*/ 44 h 55"/>
                <a:gd name="T6" fmla="*/ 60 w 64"/>
                <a:gd name="T7" fmla="*/ 54 h 55"/>
                <a:gd name="T8" fmla="*/ 43 w 64"/>
                <a:gd name="T9" fmla="*/ 53 h 55"/>
                <a:gd name="T10" fmla="*/ 0 w 64"/>
                <a:gd name="T11" fmla="*/ 6 h 55"/>
              </a:gdLst>
              <a:ahLst/>
              <a:cxnLst>
                <a:cxn ang="0">
                  <a:pos x="T0" y="T1"/>
                </a:cxn>
                <a:cxn ang="0">
                  <a:pos x="T2" y="T3"/>
                </a:cxn>
                <a:cxn ang="0">
                  <a:pos x="T4" y="T5"/>
                </a:cxn>
                <a:cxn ang="0">
                  <a:pos x="T6" y="T7"/>
                </a:cxn>
                <a:cxn ang="0">
                  <a:pos x="T8" y="T9"/>
                </a:cxn>
                <a:cxn ang="0">
                  <a:pos x="T10" y="T11"/>
                </a:cxn>
              </a:cxnLst>
              <a:rect l="0" t="0" r="r" b="b"/>
              <a:pathLst>
                <a:path w="64" h="55">
                  <a:moveTo>
                    <a:pt x="0" y="6"/>
                  </a:moveTo>
                  <a:cubicBezTo>
                    <a:pt x="7" y="2"/>
                    <a:pt x="15" y="0"/>
                    <a:pt x="24" y="0"/>
                  </a:cubicBezTo>
                  <a:cubicBezTo>
                    <a:pt x="47" y="2"/>
                    <a:pt x="64" y="21"/>
                    <a:pt x="62" y="44"/>
                  </a:cubicBezTo>
                  <a:cubicBezTo>
                    <a:pt x="62" y="47"/>
                    <a:pt x="61" y="50"/>
                    <a:pt x="60" y="54"/>
                  </a:cubicBezTo>
                  <a:cubicBezTo>
                    <a:pt x="55" y="55"/>
                    <a:pt x="49" y="55"/>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4" name="Freeform 451">
              <a:extLst>
                <a:ext uri="{FF2B5EF4-FFF2-40B4-BE49-F238E27FC236}">
                  <a16:creationId xmlns:a16="http://schemas.microsoft.com/office/drawing/2014/main" xmlns="" id="{1432AA2D-D82F-4FB5-A2FE-F509F0659F86}"/>
                </a:ext>
              </a:extLst>
            </p:cNvPr>
            <p:cNvSpPr/>
            <p:nvPr/>
          </p:nvSpPr>
          <p:spPr bwMode="auto">
            <a:xfrm>
              <a:off x="9680" y="4350"/>
              <a:ext cx="24" cy="24"/>
            </a:xfrm>
            <a:custGeom>
              <a:avLst/>
              <a:gdLst>
                <a:gd name="T0" fmla="*/ 2 w 21"/>
                <a:gd name="T1" fmla="*/ 2 h 21"/>
                <a:gd name="T2" fmla="*/ 6 w 21"/>
                <a:gd name="T3" fmla="*/ 15 h 21"/>
                <a:gd name="T4" fmla="*/ 19 w 21"/>
                <a:gd name="T5" fmla="*/ 18 h 21"/>
                <a:gd name="T6" fmla="*/ 15 w 21"/>
                <a:gd name="T7" fmla="*/ 5 h 21"/>
                <a:gd name="T8" fmla="*/ 2 w 21"/>
                <a:gd name="T9" fmla="*/ 2 h 21"/>
              </a:gdLst>
              <a:ahLst/>
              <a:cxnLst>
                <a:cxn ang="0">
                  <a:pos x="T0" y="T1"/>
                </a:cxn>
                <a:cxn ang="0">
                  <a:pos x="T2" y="T3"/>
                </a:cxn>
                <a:cxn ang="0">
                  <a:pos x="T4" y="T5"/>
                </a:cxn>
                <a:cxn ang="0">
                  <a:pos x="T6" y="T7"/>
                </a:cxn>
                <a:cxn ang="0">
                  <a:pos x="T8" y="T9"/>
                </a:cxn>
              </a:cxnLst>
              <a:rect l="0" t="0" r="r" b="b"/>
              <a:pathLst>
                <a:path w="21" h="21">
                  <a:moveTo>
                    <a:pt x="2" y="2"/>
                  </a:moveTo>
                  <a:cubicBezTo>
                    <a:pt x="0" y="5"/>
                    <a:pt x="2" y="10"/>
                    <a:pt x="6" y="15"/>
                  </a:cubicBezTo>
                  <a:cubicBezTo>
                    <a:pt x="11" y="19"/>
                    <a:pt x="17" y="21"/>
                    <a:pt x="19" y="18"/>
                  </a:cubicBezTo>
                  <a:cubicBezTo>
                    <a:pt x="21" y="15"/>
                    <a:pt x="19" y="10"/>
                    <a:pt x="15" y="5"/>
                  </a:cubicBezTo>
                  <a:cubicBezTo>
                    <a:pt x="10" y="1"/>
                    <a:pt x="4" y="0"/>
                    <a:pt x="2"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5" name="Freeform 452">
              <a:extLst>
                <a:ext uri="{FF2B5EF4-FFF2-40B4-BE49-F238E27FC236}">
                  <a16:creationId xmlns:a16="http://schemas.microsoft.com/office/drawing/2014/main" xmlns="" id="{E372443E-CECF-475E-B4FD-C9C46B49DCBC}"/>
                </a:ext>
              </a:extLst>
            </p:cNvPr>
            <p:cNvSpPr/>
            <p:nvPr/>
          </p:nvSpPr>
          <p:spPr bwMode="auto">
            <a:xfrm>
              <a:off x="9616" y="4369"/>
              <a:ext cx="86" cy="95"/>
            </a:xfrm>
            <a:custGeom>
              <a:avLst/>
              <a:gdLst>
                <a:gd name="T0" fmla="*/ 52 w 74"/>
                <a:gd name="T1" fmla="*/ 67 h 82"/>
                <a:gd name="T2" fmla="*/ 74 w 74"/>
                <a:gd name="T3" fmla="*/ 60 h 82"/>
                <a:gd name="T4" fmla="*/ 43 w 74"/>
                <a:gd name="T5" fmla="*/ 81 h 82"/>
                <a:gd name="T6" fmla="*/ 1 w 74"/>
                <a:gd name="T7" fmla="*/ 11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0"/>
                  </a:cubicBezTo>
                  <a:cubicBezTo>
                    <a:pt x="60" y="77"/>
                    <a:pt x="50" y="82"/>
                    <a:pt x="43" y="81"/>
                  </a:cubicBezTo>
                  <a:cubicBezTo>
                    <a:pt x="26" y="80"/>
                    <a:pt x="0" y="37"/>
                    <a:pt x="1" y="11"/>
                  </a:cubicBezTo>
                  <a:cubicBezTo>
                    <a:pt x="2" y="7"/>
                    <a:pt x="2" y="3"/>
                    <a:pt x="4" y="0"/>
                  </a:cubicBezTo>
                  <a:cubicBezTo>
                    <a:pt x="2" y="32"/>
                    <a:pt x="22" y="61"/>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6" name="Freeform 453">
              <a:extLst>
                <a:ext uri="{FF2B5EF4-FFF2-40B4-BE49-F238E27FC236}">
                  <a16:creationId xmlns:a16="http://schemas.microsoft.com/office/drawing/2014/main" xmlns="" id="{4FD6320F-D031-447A-9AE8-89FAA92EE769}"/>
                </a:ext>
              </a:extLst>
            </p:cNvPr>
            <p:cNvSpPr/>
            <p:nvPr/>
          </p:nvSpPr>
          <p:spPr bwMode="auto">
            <a:xfrm>
              <a:off x="9658" y="4462"/>
              <a:ext cx="17" cy="12"/>
            </a:xfrm>
            <a:custGeom>
              <a:avLst/>
              <a:gdLst>
                <a:gd name="T0" fmla="*/ 14 w 15"/>
                <a:gd name="T1" fmla="*/ 11 h 11"/>
                <a:gd name="T2" fmla="*/ 8 w 15"/>
                <a:gd name="T3" fmla="*/ 0 h 11"/>
                <a:gd name="T4" fmla="*/ 1 w 15"/>
                <a:gd name="T5" fmla="*/ 11 h 11"/>
                <a:gd name="T6" fmla="*/ 14 w 15"/>
                <a:gd name="T7" fmla="*/ 11 h 11"/>
              </a:gdLst>
              <a:ahLst/>
              <a:cxnLst>
                <a:cxn ang="0">
                  <a:pos x="T0" y="T1"/>
                </a:cxn>
                <a:cxn ang="0">
                  <a:pos x="T2" y="T3"/>
                </a:cxn>
                <a:cxn ang="0">
                  <a:pos x="T4" y="T5"/>
                </a:cxn>
                <a:cxn ang="0">
                  <a:pos x="T6" y="T7"/>
                </a:cxn>
              </a:cxnLst>
              <a:rect l="0" t="0" r="r" b="b"/>
              <a:pathLst>
                <a:path w="15" h="11">
                  <a:moveTo>
                    <a:pt x="14" y="11"/>
                  </a:moveTo>
                  <a:cubicBezTo>
                    <a:pt x="15" y="10"/>
                    <a:pt x="11" y="0"/>
                    <a:pt x="8" y="0"/>
                  </a:cubicBezTo>
                  <a:cubicBezTo>
                    <a:pt x="4" y="0"/>
                    <a:pt x="0" y="10"/>
                    <a:pt x="1" y="11"/>
                  </a:cubicBezTo>
                  <a:lnTo>
                    <a:pt x="14"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7" name="Freeform 454">
              <a:extLst>
                <a:ext uri="{FF2B5EF4-FFF2-40B4-BE49-F238E27FC236}">
                  <a16:creationId xmlns:a16="http://schemas.microsoft.com/office/drawing/2014/main" xmlns="" id="{9EE79515-5225-40C9-976C-FE4CB3D724D5}"/>
                </a:ext>
              </a:extLst>
            </p:cNvPr>
            <p:cNvSpPr/>
            <p:nvPr/>
          </p:nvSpPr>
          <p:spPr bwMode="auto">
            <a:xfrm>
              <a:off x="7498" y="4240"/>
              <a:ext cx="126" cy="563"/>
            </a:xfrm>
            <a:custGeom>
              <a:avLst/>
              <a:gdLst>
                <a:gd name="T0" fmla="*/ 106 w 108"/>
                <a:gd name="T1" fmla="*/ 485 h 485"/>
                <a:gd name="T2" fmla="*/ 107 w 108"/>
                <a:gd name="T3" fmla="*/ 485 h 485"/>
                <a:gd name="T4" fmla="*/ 108 w 108"/>
                <a:gd name="T5" fmla="*/ 484 h 485"/>
                <a:gd name="T6" fmla="*/ 39 w 108"/>
                <a:gd name="T7" fmla="*/ 228 h 485"/>
                <a:gd name="T8" fmla="*/ 7 w 108"/>
                <a:gd name="T9" fmla="*/ 2 h 485"/>
                <a:gd name="T10" fmla="*/ 6 w 108"/>
                <a:gd name="T11" fmla="*/ 0 h 485"/>
                <a:gd name="T12" fmla="*/ 4 w 108"/>
                <a:gd name="T13" fmla="*/ 1 h 485"/>
                <a:gd name="T14" fmla="*/ 37 w 108"/>
                <a:gd name="T15" fmla="*/ 228 h 485"/>
                <a:gd name="T16" fmla="*/ 105 w 108"/>
                <a:gd name="T17" fmla="*/ 484 h 485"/>
                <a:gd name="T18" fmla="*/ 106 w 108"/>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485">
                  <a:moveTo>
                    <a:pt x="106" y="485"/>
                  </a:moveTo>
                  <a:cubicBezTo>
                    <a:pt x="107" y="485"/>
                    <a:pt x="107" y="485"/>
                    <a:pt x="107" y="485"/>
                  </a:cubicBezTo>
                  <a:cubicBezTo>
                    <a:pt x="108" y="484"/>
                    <a:pt x="108" y="484"/>
                    <a:pt x="108" y="484"/>
                  </a:cubicBezTo>
                  <a:cubicBezTo>
                    <a:pt x="107" y="482"/>
                    <a:pt x="75" y="340"/>
                    <a:pt x="39" y="228"/>
                  </a:cubicBezTo>
                  <a:cubicBezTo>
                    <a:pt x="3" y="111"/>
                    <a:pt x="7" y="3"/>
                    <a:pt x="7" y="2"/>
                  </a:cubicBezTo>
                  <a:cubicBezTo>
                    <a:pt x="6" y="0"/>
                    <a:pt x="6" y="0"/>
                    <a:pt x="6" y="0"/>
                  </a:cubicBezTo>
                  <a:cubicBezTo>
                    <a:pt x="4" y="1"/>
                    <a:pt x="4" y="1"/>
                    <a:pt x="4" y="1"/>
                  </a:cubicBezTo>
                  <a:cubicBezTo>
                    <a:pt x="4" y="3"/>
                    <a:pt x="0" y="112"/>
                    <a:pt x="37" y="228"/>
                  </a:cubicBezTo>
                  <a:cubicBezTo>
                    <a:pt x="72" y="341"/>
                    <a:pt x="105"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8" name="Freeform 455">
              <a:extLst>
                <a:ext uri="{FF2B5EF4-FFF2-40B4-BE49-F238E27FC236}">
                  <a16:creationId xmlns:a16="http://schemas.microsoft.com/office/drawing/2014/main" xmlns="" id="{4F915764-A2D1-43E7-81D8-DF86C15F988F}"/>
                </a:ext>
              </a:extLst>
            </p:cNvPr>
            <p:cNvSpPr/>
            <p:nvPr/>
          </p:nvSpPr>
          <p:spPr bwMode="auto">
            <a:xfrm>
              <a:off x="7454" y="4110"/>
              <a:ext cx="110" cy="134"/>
            </a:xfrm>
            <a:custGeom>
              <a:avLst/>
              <a:gdLst>
                <a:gd name="T0" fmla="*/ 1 w 95"/>
                <a:gd name="T1" fmla="*/ 45 h 116"/>
                <a:gd name="T2" fmla="*/ 43 w 95"/>
                <a:gd name="T3" fmla="*/ 115 h 116"/>
                <a:gd name="T4" fmla="*/ 93 w 95"/>
                <a:gd name="T5" fmla="*/ 51 h 116"/>
                <a:gd name="T6" fmla="*/ 50 w 95"/>
                <a:gd name="T7" fmla="*/ 2 h 116"/>
                <a:gd name="T8" fmla="*/ 1 w 95"/>
                <a:gd name="T9" fmla="*/ 45 h 116"/>
              </a:gdLst>
              <a:ahLst/>
              <a:cxnLst>
                <a:cxn ang="0">
                  <a:pos x="T0" y="T1"/>
                </a:cxn>
                <a:cxn ang="0">
                  <a:pos x="T2" y="T3"/>
                </a:cxn>
                <a:cxn ang="0">
                  <a:pos x="T4" y="T5"/>
                </a:cxn>
                <a:cxn ang="0">
                  <a:pos x="T6" y="T7"/>
                </a:cxn>
                <a:cxn ang="0">
                  <a:pos x="T8" y="T9"/>
                </a:cxn>
              </a:cxnLst>
              <a:rect l="0" t="0" r="r" b="b"/>
              <a:pathLst>
                <a:path w="95" h="116">
                  <a:moveTo>
                    <a:pt x="1" y="45"/>
                  </a:moveTo>
                  <a:cubicBezTo>
                    <a:pt x="0" y="70"/>
                    <a:pt x="26" y="114"/>
                    <a:pt x="43" y="115"/>
                  </a:cubicBezTo>
                  <a:cubicBezTo>
                    <a:pt x="62" y="116"/>
                    <a:pt x="92" y="76"/>
                    <a:pt x="93" y="51"/>
                  </a:cubicBezTo>
                  <a:cubicBezTo>
                    <a:pt x="95" y="26"/>
                    <a:pt x="76" y="4"/>
                    <a:pt x="50" y="2"/>
                  </a:cubicBezTo>
                  <a:cubicBezTo>
                    <a:pt x="25" y="0"/>
                    <a:pt x="3" y="20"/>
                    <a:pt x="1" y="45"/>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9" name="Freeform 456">
              <a:extLst>
                <a:ext uri="{FF2B5EF4-FFF2-40B4-BE49-F238E27FC236}">
                  <a16:creationId xmlns:a16="http://schemas.microsoft.com/office/drawing/2014/main" xmlns="" id="{6114FB6D-3282-4F67-9187-7D9EC4487917}"/>
                </a:ext>
              </a:extLst>
            </p:cNvPr>
            <p:cNvSpPr/>
            <p:nvPr/>
          </p:nvSpPr>
          <p:spPr bwMode="auto">
            <a:xfrm>
              <a:off x="7484" y="4119"/>
              <a:ext cx="75" cy="63"/>
            </a:xfrm>
            <a:custGeom>
              <a:avLst/>
              <a:gdLst>
                <a:gd name="T0" fmla="*/ 0 w 64"/>
                <a:gd name="T1" fmla="*/ 6 h 54"/>
                <a:gd name="T2" fmla="*/ 24 w 64"/>
                <a:gd name="T3" fmla="*/ 0 h 54"/>
                <a:gd name="T4" fmla="*/ 62 w 64"/>
                <a:gd name="T5" fmla="*/ 44 h 54"/>
                <a:gd name="T6" fmla="*/ 60 w 64"/>
                <a:gd name="T7" fmla="*/ 53 h 54"/>
                <a:gd name="T8" fmla="*/ 43 w 64"/>
                <a:gd name="T9" fmla="*/ 53 h 54"/>
                <a:gd name="T10" fmla="*/ 0 w 64"/>
                <a:gd name="T11" fmla="*/ 6 h 54"/>
              </a:gdLst>
              <a:ahLst/>
              <a:cxnLst>
                <a:cxn ang="0">
                  <a:pos x="T0" y="T1"/>
                </a:cxn>
                <a:cxn ang="0">
                  <a:pos x="T2" y="T3"/>
                </a:cxn>
                <a:cxn ang="0">
                  <a:pos x="T4" y="T5"/>
                </a:cxn>
                <a:cxn ang="0">
                  <a:pos x="T6" y="T7"/>
                </a:cxn>
                <a:cxn ang="0">
                  <a:pos x="T8" y="T9"/>
                </a:cxn>
                <a:cxn ang="0">
                  <a:pos x="T10" y="T11"/>
                </a:cxn>
              </a:cxnLst>
              <a:rect l="0" t="0" r="r" b="b"/>
              <a:pathLst>
                <a:path w="64" h="54">
                  <a:moveTo>
                    <a:pt x="0" y="6"/>
                  </a:moveTo>
                  <a:cubicBezTo>
                    <a:pt x="7" y="2"/>
                    <a:pt x="15" y="0"/>
                    <a:pt x="24" y="0"/>
                  </a:cubicBezTo>
                  <a:cubicBezTo>
                    <a:pt x="47" y="2"/>
                    <a:pt x="64" y="21"/>
                    <a:pt x="62" y="44"/>
                  </a:cubicBezTo>
                  <a:cubicBezTo>
                    <a:pt x="62" y="47"/>
                    <a:pt x="61" y="50"/>
                    <a:pt x="60" y="53"/>
                  </a:cubicBezTo>
                  <a:cubicBezTo>
                    <a:pt x="55" y="54"/>
                    <a:pt x="49" y="54"/>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0" name="Freeform 457">
              <a:extLst>
                <a:ext uri="{FF2B5EF4-FFF2-40B4-BE49-F238E27FC236}">
                  <a16:creationId xmlns:a16="http://schemas.microsoft.com/office/drawing/2014/main" xmlns="" id="{8719BE9E-E59D-46B5-B2D9-56296BE30FB9}"/>
                </a:ext>
              </a:extLst>
            </p:cNvPr>
            <p:cNvSpPr/>
            <p:nvPr/>
          </p:nvSpPr>
          <p:spPr bwMode="auto">
            <a:xfrm>
              <a:off x="7518" y="4129"/>
              <a:ext cx="24" cy="25"/>
            </a:xfrm>
            <a:custGeom>
              <a:avLst/>
              <a:gdLst>
                <a:gd name="T0" fmla="*/ 2 w 21"/>
                <a:gd name="T1" fmla="*/ 3 h 21"/>
                <a:gd name="T2" fmla="*/ 6 w 21"/>
                <a:gd name="T3" fmla="*/ 15 h 21"/>
                <a:gd name="T4" fmla="*/ 19 w 21"/>
                <a:gd name="T5" fmla="*/ 19 h 21"/>
                <a:gd name="T6" fmla="*/ 15 w 21"/>
                <a:gd name="T7" fmla="*/ 6 h 21"/>
                <a:gd name="T8" fmla="*/ 2 w 21"/>
                <a:gd name="T9" fmla="*/ 3 h 21"/>
              </a:gdLst>
              <a:ahLst/>
              <a:cxnLst>
                <a:cxn ang="0">
                  <a:pos x="T0" y="T1"/>
                </a:cxn>
                <a:cxn ang="0">
                  <a:pos x="T2" y="T3"/>
                </a:cxn>
                <a:cxn ang="0">
                  <a:pos x="T4" y="T5"/>
                </a:cxn>
                <a:cxn ang="0">
                  <a:pos x="T6" y="T7"/>
                </a:cxn>
                <a:cxn ang="0">
                  <a:pos x="T8" y="T9"/>
                </a:cxn>
              </a:cxnLst>
              <a:rect l="0" t="0" r="r" b="b"/>
              <a:pathLst>
                <a:path w="21" h="21">
                  <a:moveTo>
                    <a:pt x="2" y="3"/>
                  </a:moveTo>
                  <a:cubicBezTo>
                    <a:pt x="0" y="5"/>
                    <a:pt x="2" y="11"/>
                    <a:pt x="6" y="15"/>
                  </a:cubicBezTo>
                  <a:cubicBezTo>
                    <a:pt x="11" y="20"/>
                    <a:pt x="17" y="21"/>
                    <a:pt x="19" y="19"/>
                  </a:cubicBezTo>
                  <a:cubicBezTo>
                    <a:pt x="21" y="16"/>
                    <a:pt x="19" y="11"/>
                    <a:pt x="15" y="6"/>
                  </a:cubicBezTo>
                  <a:cubicBezTo>
                    <a:pt x="10" y="2"/>
                    <a:pt x="4" y="0"/>
                    <a:pt x="2" y="3"/>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1" name="Freeform 458">
              <a:extLst>
                <a:ext uri="{FF2B5EF4-FFF2-40B4-BE49-F238E27FC236}">
                  <a16:creationId xmlns:a16="http://schemas.microsoft.com/office/drawing/2014/main" xmlns="" id="{4A77AF76-80C5-4C58-9476-988FC655E67F}"/>
                </a:ext>
              </a:extLst>
            </p:cNvPr>
            <p:cNvSpPr/>
            <p:nvPr/>
          </p:nvSpPr>
          <p:spPr bwMode="auto">
            <a:xfrm>
              <a:off x="7454" y="4148"/>
              <a:ext cx="86" cy="95"/>
            </a:xfrm>
            <a:custGeom>
              <a:avLst/>
              <a:gdLst>
                <a:gd name="T0" fmla="*/ 52 w 74"/>
                <a:gd name="T1" fmla="*/ 67 h 82"/>
                <a:gd name="T2" fmla="*/ 74 w 74"/>
                <a:gd name="T3" fmla="*/ 61 h 82"/>
                <a:gd name="T4" fmla="*/ 43 w 74"/>
                <a:gd name="T5" fmla="*/ 82 h 82"/>
                <a:gd name="T6" fmla="*/ 1 w 74"/>
                <a:gd name="T7" fmla="*/ 12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1"/>
                  </a:cubicBezTo>
                  <a:cubicBezTo>
                    <a:pt x="60" y="78"/>
                    <a:pt x="50" y="82"/>
                    <a:pt x="43" y="82"/>
                  </a:cubicBezTo>
                  <a:cubicBezTo>
                    <a:pt x="26" y="81"/>
                    <a:pt x="0" y="37"/>
                    <a:pt x="1" y="12"/>
                  </a:cubicBezTo>
                  <a:cubicBezTo>
                    <a:pt x="2" y="8"/>
                    <a:pt x="2" y="4"/>
                    <a:pt x="4" y="0"/>
                  </a:cubicBezTo>
                  <a:cubicBezTo>
                    <a:pt x="2" y="33"/>
                    <a:pt x="22" y="62"/>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2" name="Freeform 459">
              <a:extLst>
                <a:ext uri="{FF2B5EF4-FFF2-40B4-BE49-F238E27FC236}">
                  <a16:creationId xmlns:a16="http://schemas.microsoft.com/office/drawing/2014/main" xmlns="" id="{2BF8E726-5881-4DC4-AB02-827315241A96}"/>
                </a:ext>
              </a:extLst>
            </p:cNvPr>
            <p:cNvSpPr/>
            <p:nvPr/>
          </p:nvSpPr>
          <p:spPr bwMode="auto">
            <a:xfrm>
              <a:off x="7496" y="4241"/>
              <a:ext cx="17"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1" y="1"/>
                    <a:pt x="8" y="0"/>
                  </a:cubicBezTo>
                  <a:cubicBezTo>
                    <a:pt x="4" y="0"/>
                    <a:pt x="0" y="11"/>
                    <a:pt x="1" y="11"/>
                  </a:cubicBezTo>
                  <a:lnTo>
                    <a:pt x="14" y="12"/>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3" name="Freeform 460">
              <a:extLst>
                <a:ext uri="{FF2B5EF4-FFF2-40B4-BE49-F238E27FC236}">
                  <a16:creationId xmlns:a16="http://schemas.microsoft.com/office/drawing/2014/main" xmlns="" id="{9EFC7FB3-D1F8-4A44-98CE-AB67F9B0CC89}"/>
                </a:ext>
              </a:extLst>
            </p:cNvPr>
            <p:cNvSpPr/>
            <p:nvPr/>
          </p:nvSpPr>
          <p:spPr bwMode="auto">
            <a:xfrm>
              <a:off x="9042" y="3425"/>
              <a:ext cx="124" cy="564"/>
            </a:xfrm>
            <a:custGeom>
              <a:avLst/>
              <a:gdLst>
                <a:gd name="T0" fmla="*/ 106 w 107"/>
                <a:gd name="T1" fmla="*/ 485 h 485"/>
                <a:gd name="T2" fmla="*/ 106 w 107"/>
                <a:gd name="T3" fmla="*/ 485 h 485"/>
                <a:gd name="T4" fmla="*/ 107 w 107"/>
                <a:gd name="T5" fmla="*/ 484 h 485"/>
                <a:gd name="T6" fmla="*/ 39 w 107"/>
                <a:gd name="T7" fmla="*/ 227 h 485"/>
                <a:gd name="T8" fmla="*/ 7 w 107"/>
                <a:gd name="T9" fmla="*/ 1 h 485"/>
                <a:gd name="T10" fmla="*/ 5 w 107"/>
                <a:gd name="T11" fmla="*/ 0 h 485"/>
                <a:gd name="T12" fmla="*/ 4 w 107"/>
                <a:gd name="T13" fmla="*/ 1 h 485"/>
                <a:gd name="T14" fmla="*/ 37 w 107"/>
                <a:gd name="T15" fmla="*/ 228 h 485"/>
                <a:gd name="T16" fmla="*/ 105 w 107"/>
                <a:gd name="T17" fmla="*/ 484 h 485"/>
                <a:gd name="T18" fmla="*/ 106 w 107"/>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485">
                  <a:moveTo>
                    <a:pt x="106" y="485"/>
                  </a:moveTo>
                  <a:cubicBezTo>
                    <a:pt x="106" y="485"/>
                    <a:pt x="106" y="485"/>
                    <a:pt x="106" y="485"/>
                  </a:cubicBezTo>
                  <a:cubicBezTo>
                    <a:pt x="107" y="484"/>
                    <a:pt x="107" y="484"/>
                    <a:pt x="107" y="484"/>
                  </a:cubicBezTo>
                  <a:cubicBezTo>
                    <a:pt x="107" y="482"/>
                    <a:pt x="75" y="340"/>
                    <a:pt x="39" y="227"/>
                  </a:cubicBezTo>
                  <a:cubicBezTo>
                    <a:pt x="2" y="111"/>
                    <a:pt x="7" y="2"/>
                    <a:pt x="7" y="1"/>
                  </a:cubicBezTo>
                  <a:cubicBezTo>
                    <a:pt x="5" y="0"/>
                    <a:pt x="5" y="0"/>
                    <a:pt x="5" y="0"/>
                  </a:cubicBezTo>
                  <a:cubicBezTo>
                    <a:pt x="4" y="1"/>
                    <a:pt x="4" y="1"/>
                    <a:pt x="4" y="1"/>
                  </a:cubicBezTo>
                  <a:cubicBezTo>
                    <a:pt x="4" y="2"/>
                    <a:pt x="0" y="112"/>
                    <a:pt x="37" y="228"/>
                  </a:cubicBezTo>
                  <a:cubicBezTo>
                    <a:pt x="72" y="340"/>
                    <a:pt x="104"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4" name="Freeform 461">
              <a:extLst>
                <a:ext uri="{FF2B5EF4-FFF2-40B4-BE49-F238E27FC236}">
                  <a16:creationId xmlns:a16="http://schemas.microsoft.com/office/drawing/2014/main" xmlns="" id="{96910137-69E7-47BE-A461-9E2BA6BD40A2}"/>
                </a:ext>
              </a:extLst>
            </p:cNvPr>
            <p:cNvSpPr/>
            <p:nvPr/>
          </p:nvSpPr>
          <p:spPr bwMode="auto">
            <a:xfrm>
              <a:off x="8996" y="3295"/>
              <a:ext cx="112" cy="135"/>
            </a:xfrm>
            <a:custGeom>
              <a:avLst/>
              <a:gdLst>
                <a:gd name="T0" fmla="*/ 2 w 96"/>
                <a:gd name="T1" fmla="*/ 45 h 116"/>
                <a:gd name="T2" fmla="*/ 44 w 96"/>
                <a:gd name="T3" fmla="*/ 115 h 116"/>
                <a:gd name="T4" fmla="*/ 94 w 96"/>
                <a:gd name="T5" fmla="*/ 51 h 116"/>
                <a:gd name="T6" fmla="*/ 51 w 96"/>
                <a:gd name="T7" fmla="*/ 2 h 116"/>
                <a:gd name="T8" fmla="*/ 2 w 96"/>
                <a:gd name="T9" fmla="*/ 45 h 116"/>
              </a:gdLst>
              <a:ahLst/>
              <a:cxnLst>
                <a:cxn ang="0">
                  <a:pos x="T0" y="T1"/>
                </a:cxn>
                <a:cxn ang="0">
                  <a:pos x="T2" y="T3"/>
                </a:cxn>
                <a:cxn ang="0">
                  <a:pos x="T4" y="T5"/>
                </a:cxn>
                <a:cxn ang="0">
                  <a:pos x="T6" y="T7"/>
                </a:cxn>
                <a:cxn ang="0">
                  <a:pos x="T8" y="T9"/>
                </a:cxn>
              </a:cxnLst>
              <a:rect l="0" t="0" r="r" b="b"/>
              <a:pathLst>
                <a:path w="96" h="116">
                  <a:moveTo>
                    <a:pt x="2" y="45"/>
                  </a:moveTo>
                  <a:cubicBezTo>
                    <a:pt x="0" y="70"/>
                    <a:pt x="27" y="114"/>
                    <a:pt x="44" y="115"/>
                  </a:cubicBezTo>
                  <a:cubicBezTo>
                    <a:pt x="62" y="116"/>
                    <a:pt x="92" y="76"/>
                    <a:pt x="94" y="51"/>
                  </a:cubicBezTo>
                  <a:cubicBezTo>
                    <a:pt x="96" y="25"/>
                    <a:pt x="76" y="3"/>
                    <a:pt x="51" y="2"/>
                  </a:cubicBezTo>
                  <a:cubicBezTo>
                    <a:pt x="26" y="0"/>
                    <a:pt x="4" y="19"/>
                    <a:pt x="2" y="45"/>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5" name="Freeform 462">
              <a:extLst>
                <a:ext uri="{FF2B5EF4-FFF2-40B4-BE49-F238E27FC236}">
                  <a16:creationId xmlns:a16="http://schemas.microsoft.com/office/drawing/2014/main" xmlns="" id="{A964EED8-F56C-4AEA-9284-7E832718B150}"/>
                </a:ext>
              </a:extLst>
            </p:cNvPr>
            <p:cNvSpPr/>
            <p:nvPr/>
          </p:nvSpPr>
          <p:spPr bwMode="auto">
            <a:xfrm>
              <a:off x="9028" y="3303"/>
              <a:ext cx="73" cy="64"/>
            </a:xfrm>
            <a:custGeom>
              <a:avLst/>
              <a:gdLst>
                <a:gd name="T0" fmla="*/ 0 w 63"/>
                <a:gd name="T1" fmla="*/ 6 h 55"/>
                <a:gd name="T2" fmla="*/ 24 w 63"/>
                <a:gd name="T3" fmla="*/ 1 h 55"/>
                <a:gd name="T4" fmla="*/ 62 w 63"/>
                <a:gd name="T5" fmla="*/ 45 h 55"/>
                <a:gd name="T6" fmla="*/ 60 w 63"/>
                <a:gd name="T7" fmla="*/ 54 h 55"/>
                <a:gd name="T8" fmla="*/ 42 w 63"/>
                <a:gd name="T9" fmla="*/ 54 h 55"/>
                <a:gd name="T10" fmla="*/ 0 w 63"/>
                <a:gd name="T11" fmla="*/ 6 h 55"/>
              </a:gdLst>
              <a:ahLst/>
              <a:cxnLst>
                <a:cxn ang="0">
                  <a:pos x="T0" y="T1"/>
                </a:cxn>
                <a:cxn ang="0">
                  <a:pos x="T2" y="T3"/>
                </a:cxn>
                <a:cxn ang="0">
                  <a:pos x="T4" y="T5"/>
                </a:cxn>
                <a:cxn ang="0">
                  <a:pos x="T6" y="T7"/>
                </a:cxn>
                <a:cxn ang="0">
                  <a:pos x="T8" y="T9"/>
                </a:cxn>
                <a:cxn ang="0">
                  <a:pos x="T10" y="T11"/>
                </a:cxn>
              </a:cxnLst>
              <a:rect l="0" t="0" r="r" b="b"/>
              <a:pathLst>
                <a:path w="63" h="55">
                  <a:moveTo>
                    <a:pt x="0" y="6"/>
                  </a:moveTo>
                  <a:cubicBezTo>
                    <a:pt x="7" y="2"/>
                    <a:pt x="15" y="0"/>
                    <a:pt x="24" y="1"/>
                  </a:cubicBezTo>
                  <a:cubicBezTo>
                    <a:pt x="46" y="2"/>
                    <a:pt x="63" y="22"/>
                    <a:pt x="62" y="45"/>
                  </a:cubicBezTo>
                  <a:cubicBezTo>
                    <a:pt x="62" y="48"/>
                    <a:pt x="61" y="51"/>
                    <a:pt x="60" y="54"/>
                  </a:cubicBezTo>
                  <a:cubicBezTo>
                    <a:pt x="54" y="55"/>
                    <a:pt x="48" y="55"/>
                    <a:pt x="42" y="54"/>
                  </a:cubicBezTo>
                  <a:cubicBezTo>
                    <a:pt x="19" y="49"/>
                    <a:pt x="2" y="29"/>
                    <a:pt x="0" y="6"/>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6" name="Freeform 463">
              <a:extLst>
                <a:ext uri="{FF2B5EF4-FFF2-40B4-BE49-F238E27FC236}">
                  <a16:creationId xmlns:a16="http://schemas.microsoft.com/office/drawing/2014/main" xmlns="" id="{2D052CE3-7C9F-46FC-81BD-1316074299EC}"/>
                </a:ext>
              </a:extLst>
            </p:cNvPr>
            <p:cNvSpPr/>
            <p:nvPr/>
          </p:nvSpPr>
          <p:spPr bwMode="auto">
            <a:xfrm>
              <a:off x="9060" y="3315"/>
              <a:ext cx="26" cy="24"/>
            </a:xfrm>
            <a:custGeom>
              <a:avLst/>
              <a:gdLst>
                <a:gd name="T0" fmla="*/ 3 w 22"/>
                <a:gd name="T1" fmla="*/ 3 h 21"/>
                <a:gd name="T2" fmla="*/ 7 w 22"/>
                <a:gd name="T3" fmla="*/ 15 h 21"/>
                <a:gd name="T4" fmla="*/ 20 w 22"/>
                <a:gd name="T5" fmla="*/ 18 h 21"/>
                <a:gd name="T6" fmla="*/ 15 w 22"/>
                <a:gd name="T7" fmla="*/ 6 h 21"/>
                <a:gd name="T8" fmla="*/ 3 w 22"/>
                <a:gd name="T9" fmla="*/ 3 h 21"/>
              </a:gdLst>
              <a:ahLst/>
              <a:cxnLst>
                <a:cxn ang="0">
                  <a:pos x="T0" y="T1"/>
                </a:cxn>
                <a:cxn ang="0">
                  <a:pos x="T2" y="T3"/>
                </a:cxn>
                <a:cxn ang="0">
                  <a:pos x="T4" y="T5"/>
                </a:cxn>
                <a:cxn ang="0">
                  <a:pos x="T6" y="T7"/>
                </a:cxn>
                <a:cxn ang="0">
                  <a:pos x="T8" y="T9"/>
                </a:cxn>
              </a:cxnLst>
              <a:rect l="0" t="0" r="r" b="b"/>
              <a:pathLst>
                <a:path w="22" h="21">
                  <a:moveTo>
                    <a:pt x="3" y="3"/>
                  </a:moveTo>
                  <a:cubicBezTo>
                    <a:pt x="0" y="5"/>
                    <a:pt x="2" y="11"/>
                    <a:pt x="7" y="15"/>
                  </a:cubicBezTo>
                  <a:cubicBezTo>
                    <a:pt x="12" y="19"/>
                    <a:pt x="17" y="21"/>
                    <a:pt x="20" y="18"/>
                  </a:cubicBezTo>
                  <a:cubicBezTo>
                    <a:pt x="22" y="16"/>
                    <a:pt x="20" y="10"/>
                    <a:pt x="15" y="6"/>
                  </a:cubicBezTo>
                  <a:cubicBezTo>
                    <a:pt x="11" y="2"/>
                    <a:pt x="5" y="0"/>
                    <a:pt x="3"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7" name="Freeform 464">
              <a:extLst>
                <a:ext uri="{FF2B5EF4-FFF2-40B4-BE49-F238E27FC236}">
                  <a16:creationId xmlns:a16="http://schemas.microsoft.com/office/drawing/2014/main" xmlns="" id="{EBB1AEFC-A933-406C-AE04-F38E078754E6}"/>
                </a:ext>
              </a:extLst>
            </p:cNvPr>
            <p:cNvSpPr/>
            <p:nvPr/>
          </p:nvSpPr>
          <p:spPr bwMode="auto">
            <a:xfrm>
              <a:off x="8996" y="3333"/>
              <a:ext cx="88" cy="96"/>
            </a:xfrm>
            <a:custGeom>
              <a:avLst/>
              <a:gdLst>
                <a:gd name="T0" fmla="*/ 52 w 75"/>
                <a:gd name="T1" fmla="*/ 67 h 82"/>
                <a:gd name="T2" fmla="*/ 75 w 75"/>
                <a:gd name="T3" fmla="*/ 60 h 82"/>
                <a:gd name="T4" fmla="*/ 44 w 75"/>
                <a:gd name="T5" fmla="*/ 82 h 82"/>
                <a:gd name="T6" fmla="*/ 2 w 75"/>
                <a:gd name="T7" fmla="*/ 12 h 82"/>
                <a:gd name="T8" fmla="*/ 4 w 75"/>
                <a:gd name="T9" fmla="*/ 0 h 82"/>
                <a:gd name="T10" fmla="*/ 52 w 75"/>
                <a:gd name="T11" fmla="*/ 67 h 82"/>
              </a:gdLst>
              <a:ahLst/>
              <a:cxnLst>
                <a:cxn ang="0">
                  <a:pos x="T0" y="T1"/>
                </a:cxn>
                <a:cxn ang="0">
                  <a:pos x="T2" y="T3"/>
                </a:cxn>
                <a:cxn ang="0">
                  <a:pos x="T4" y="T5"/>
                </a:cxn>
                <a:cxn ang="0">
                  <a:pos x="T6" y="T7"/>
                </a:cxn>
                <a:cxn ang="0">
                  <a:pos x="T8" y="T9"/>
                </a:cxn>
                <a:cxn ang="0">
                  <a:pos x="T10" y="T11"/>
                </a:cxn>
              </a:cxnLst>
              <a:rect l="0" t="0" r="r" b="b"/>
              <a:pathLst>
                <a:path w="75" h="82">
                  <a:moveTo>
                    <a:pt x="52" y="67"/>
                  </a:moveTo>
                  <a:cubicBezTo>
                    <a:pt x="58" y="68"/>
                    <a:pt x="68" y="66"/>
                    <a:pt x="75" y="60"/>
                  </a:cubicBezTo>
                  <a:cubicBezTo>
                    <a:pt x="60" y="78"/>
                    <a:pt x="51" y="82"/>
                    <a:pt x="44" y="82"/>
                  </a:cubicBezTo>
                  <a:cubicBezTo>
                    <a:pt x="27" y="81"/>
                    <a:pt x="0" y="37"/>
                    <a:pt x="2" y="12"/>
                  </a:cubicBezTo>
                  <a:cubicBezTo>
                    <a:pt x="2" y="8"/>
                    <a:pt x="3" y="4"/>
                    <a:pt x="4" y="0"/>
                  </a:cubicBezTo>
                  <a:cubicBezTo>
                    <a:pt x="3" y="33"/>
                    <a:pt x="23" y="62"/>
                    <a:pt x="52" y="67"/>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8" name="Freeform 465">
              <a:extLst>
                <a:ext uri="{FF2B5EF4-FFF2-40B4-BE49-F238E27FC236}">
                  <a16:creationId xmlns:a16="http://schemas.microsoft.com/office/drawing/2014/main" xmlns="" id="{52E84E38-945A-43E3-A3B7-C25566817335}"/>
                </a:ext>
              </a:extLst>
            </p:cNvPr>
            <p:cNvSpPr/>
            <p:nvPr/>
          </p:nvSpPr>
          <p:spPr bwMode="auto">
            <a:xfrm>
              <a:off x="9038" y="3426"/>
              <a:ext cx="18"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2" y="0"/>
                    <a:pt x="8" y="0"/>
                  </a:cubicBezTo>
                  <a:cubicBezTo>
                    <a:pt x="5" y="0"/>
                    <a:pt x="0" y="10"/>
                    <a:pt x="1" y="11"/>
                  </a:cubicBezTo>
                  <a:lnTo>
                    <a:pt x="14" y="12"/>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9" name="Freeform 466">
              <a:extLst>
                <a:ext uri="{FF2B5EF4-FFF2-40B4-BE49-F238E27FC236}">
                  <a16:creationId xmlns:a16="http://schemas.microsoft.com/office/drawing/2014/main" xmlns="" id="{D17BF526-C5AC-4567-9FCE-1C7FCCDBE8F4}"/>
                </a:ext>
              </a:extLst>
            </p:cNvPr>
            <p:cNvSpPr/>
            <p:nvPr/>
          </p:nvSpPr>
          <p:spPr bwMode="auto">
            <a:xfrm>
              <a:off x="12489" y="3787"/>
              <a:ext cx="168" cy="757"/>
            </a:xfrm>
            <a:custGeom>
              <a:avLst/>
              <a:gdLst>
                <a:gd name="T0" fmla="*/ 2 w 145"/>
                <a:gd name="T1" fmla="*/ 652 h 652"/>
                <a:gd name="T2" fmla="*/ 2 w 145"/>
                <a:gd name="T3" fmla="*/ 652 h 652"/>
                <a:gd name="T4" fmla="*/ 0 w 145"/>
                <a:gd name="T5" fmla="*/ 650 h 652"/>
                <a:gd name="T6" fmla="*/ 92 w 145"/>
                <a:gd name="T7" fmla="*/ 305 h 652"/>
                <a:gd name="T8" fmla="*/ 136 w 145"/>
                <a:gd name="T9" fmla="*/ 2 h 652"/>
                <a:gd name="T10" fmla="*/ 137 w 145"/>
                <a:gd name="T11" fmla="*/ 0 h 652"/>
                <a:gd name="T12" fmla="*/ 139 w 145"/>
                <a:gd name="T13" fmla="*/ 2 h 652"/>
                <a:gd name="T14" fmla="*/ 96 w 145"/>
                <a:gd name="T15" fmla="*/ 307 h 652"/>
                <a:gd name="T16" fmla="*/ 4 w 145"/>
                <a:gd name="T17" fmla="*/ 651 h 652"/>
                <a:gd name="T18" fmla="*/ 2 w 145"/>
                <a:gd name="T19"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652">
                  <a:moveTo>
                    <a:pt x="2" y="652"/>
                  </a:moveTo>
                  <a:cubicBezTo>
                    <a:pt x="2" y="652"/>
                    <a:pt x="2" y="652"/>
                    <a:pt x="2" y="652"/>
                  </a:cubicBezTo>
                  <a:cubicBezTo>
                    <a:pt x="0" y="650"/>
                    <a:pt x="0" y="650"/>
                    <a:pt x="0" y="650"/>
                  </a:cubicBezTo>
                  <a:cubicBezTo>
                    <a:pt x="1" y="648"/>
                    <a:pt x="44" y="456"/>
                    <a:pt x="92" y="305"/>
                  </a:cubicBezTo>
                  <a:cubicBezTo>
                    <a:pt x="141" y="149"/>
                    <a:pt x="136" y="3"/>
                    <a:pt x="136" y="2"/>
                  </a:cubicBezTo>
                  <a:cubicBezTo>
                    <a:pt x="137" y="0"/>
                    <a:pt x="137" y="0"/>
                    <a:pt x="137" y="0"/>
                  </a:cubicBezTo>
                  <a:cubicBezTo>
                    <a:pt x="139" y="2"/>
                    <a:pt x="139" y="2"/>
                    <a:pt x="139" y="2"/>
                  </a:cubicBezTo>
                  <a:cubicBezTo>
                    <a:pt x="139" y="3"/>
                    <a:pt x="145" y="150"/>
                    <a:pt x="96" y="307"/>
                  </a:cubicBezTo>
                  <a:cubicBezTo>
                    <a:pt x="48" y="457"/>
                    <a:pt x="4" y="649"/>
                    <a:pt x="4" y="651"/>
                  </a:cubicBezTo>
                  <a:lnTo>
                    <a:pt x="2" y="65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0" name="Freeform 467">
              <a:extLst>
                <a:ext uri="{FF2B5EF4-FFF2-40B4-BE49-F238E27FC236}">
                  <a16:creationId xmlns:a16="http://schemas.microsoft.com/office/drawing/2014/main" xmlns="" id="{20BCBFD2-96BE-4BA3-875D-18C5C82E5DC6}"/>
                </a:ext>
              </a:extLst>
            </p:cNvPr>
            <p:cNvSpPr/>
            <p:nvPr/>
          </p:nvSpPr>
          <p:spPr bwMode="auto">
            <a:xfrm>
              <a:off x="12569" y="3612"/>
              <a:ext cx="148" cy="180"/>
            </a:xfrm>
            <a:custGeom>
              <a:avLst/>
              <a:gdLst>
                <a:gd name="T0" fmla="*/ 125 w 128"/>
                <a:gd name="T1" fmla="*/ 60 h 155"/>
                <a:gd name="T2" fmla="*/ 70 w 128"/>
                <a:gd name="T3" fmla="*/ 154 h 155"/>
                <a:gd name="T4" fmla="*/ 2 w 128"/>
                <a:gd name="T5" fmla="*/ 68 h 155"/>
                <a:gd name="T6" fmla="*/ 59 w 128"/>
                <a:gd name="T7" fmla="*/ 2 h 155"/>
                <a:gd name="T8" fmla="*/ 125 w 128"/>
                <a:gd name="T9" fmla="*/ 60 h 155"/>
              </a:gdLst>
              <a:ahLst/>
              <a:cxnLst>
                <a:cxn ang="0">
                  <a:pos x="T0" y="T1"/>
                </a:cxn>
                <a:cxn ang="0">
                  <a:pos x="T2" y="T3"/>
                </a:cxn>
                <a:cxn ang="0">
                  <a:pos x="T4" y="T5"/>
                </a:cxn>
                <a:cxn ang="0">
                  <a:pos x="T6" y="T7"/>
                </a:cxn>
                <a:cxn ang="0">
                  <a:pos x="T8" y="T9"/>
                </a:cxn>
              </a:cxnLst>
              <a:rect l="0" t="0" r="r" b="b"/>
              <a:pathLst>
                <a:path w="128" h="155">
                  <a:moveTo>
                    <a:pt x="125" y="60"/>
                  </a:moveTo>
                  <a:cubicBezTo>
                    <a:pt x="128" y="94"/>
                    <a:pt x="92" y="152"/>
                    <a:pt x="70" y="154"/>
                  </a:cubicBezTo>
                  <a:cubicBezTo>
                    <a:pt x="44" y="155"/>
                    <a:pt x="4" y="102"/>
                    <a:pt x="2" y="68"/>
                  </a:cubicBezTo>
                  <a:cubicBezTo>
                    <a:pt x="0" y="34"/>
                    <a:pt x="25" y="4"/>
                    <a:pt x="59" y="2"/>
                  </a:cubicBezTo>
                  <a:cubicBezTo>
                    <a:pt x="94" y="0"/>
                    <a:pt x="123" y="25"/>
                    <a:pt x="125" y="60"/>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1" name="Freeform 468">
              <a:extLst>
                <a:ext uri="{FF2B5EF4-FFF2-40B4-BE49-F238E27FC236}">
                  <a16:creationId xmlns:a16="http://schemas.microsoft.com/office/drawing/2014/main" xmlns="" id="{43307C32-006F-4BB1-B5A8-98A9A136A0A0}"/>
                </a:ext>
              </a:extLst>
            </p:cNvPr>
            <p:cNvSpPr/>
            <p:nvPr/>
          </p:nvSpPr>
          <p:spPr bwMode="auto">
            <a:xfrm>
              <a:off x="12576" y="3623"/>
              <a:ext cx="100" cy="86"/>
            </a:xfrm>
            <a:custGeom>
              <a:avLst/>
              <a:gdLst>
                <a:gd name="T0" fmla="*/ 86 w 86"/>
                <a:gd name="T1" fmla="*/ 9 h 74"/>
                <a:gd name="T2" fmla="*/ 54 w 86"/>
                <a:gd name="T3" fmla="*/ 1 h 74"/>
                <a:gd name="T4" fmla="*/ 3 w 86"/>
                <a:gd name="T5" fmla="*/ 60 h 74"/>
                <a:gd name="T6" fmla="*/ 5 w 86"/>
                <a:gd name="T7" fmla="*/ 73 h 74"/>
                <a:gd name="T8" fmla="*/ 29 w 86"/>
                <a:gd name="T9" fmla="*/ 72 h 74"/>
                <a:gd name="T10" fmla="*/ 86 w 86"/>
                <a:gd name="T11" fmla="*/ 9 h 74"/>
              </a:gdLst>
              <a:ahLst/>
              <a:cxnLst>
                <a:cxn ang="0">
                  <a:pos x="T0" y="T1"/>
                </a:cxn>
                <a:cxn ang="0">
                  <a:pos x="T2" y="T3"/>
                </a:cxn>
                <a:cxn ang="0">
                  <a:pos x="T4" y="T5"/>
                </a:cxn>
                <a:cxn ang="0">
                  <a:pos x="T6" y="T7"/>
                </a:cxn>
                <a:cxn ang="0">
                  <a:pos x="T8" y="T9"/>
                </a:cxn>
                <a:cxn ang="0">
                  <a:pos x="T10" y="T11"/>
                </a:cxn>
              </a:cxnLst>
              <a:rect l="0" t="0" r="r" b="b"/>
              <a:pathLst>
                <a:path w="86" h="74">
                  <a:moveTo>
                    <a:pt x="86" y="9"/>
                  </a:moveTo>
                  <a:cubicBezTo>
                    <a:pt x="76" y="3"/>
                    <a:pt x="65" y="0"/>
                    <a:pt x="54" y="1"/>
                  </a:cubicBezTo>
                  <a:cubicBezTo>
                    <a:pt x="24" y="3"/>
                    <a:pt x="0" y="29"/>
                    <a:pt x="3" y="60"/>
                  </a:cubicBezTo>
                  <a:cubicBezTo>
                    <a:pt x="3" y="64"/>
                    <a:pt x="4" y="68"/>
                    <a:pt x="5" y="73"/>
                  </a:cubicBezTo>
                  <a:cubicBezTo>
                    <a:pt x="13" y="74"/>
                    <a:pt x="21" y="74"/>
                    <a:pt x="29" y="72"/>
                  </a:cubicBezTo>
                  <a:cubicBezTo>
                    <a:pt x="61" y="66"/>
                    <a:pt x="83" y="39"/>
                    <a:pt x="86" y="9"/>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2" name="Freeform 469">
              <a:extLst>
                <a:ext uri="{FF2B5EF4-FFF2-40B4-BE49-F238E27FC236}">
                  <a16:creationId xmlns:a16="http://schemas.microsoft.com/office/drawing/2014/main" xmlns="" id="{C247BAEB-080A-4A80-8A1C-2060D6A4CB2F}"/>
                </a:ext>
              </a:extLst>
            </p:cNvPr>
            <p:cNvSpPr/>
            <p:nvPr/>
          </p:nvSpPr>
          <p:spPr bwMode="auto">
            <a:xfrm>
              <a:off x="12598" y="3638"/>
              <a:ext cx="33" cy="33"/>
            </a:xfrm>
            <a:custGeom>
              <a:avLst/>
              <a:gdLst>
                <a:gd name="T0" fmla="*/ 26 w 29"/>
                <a:gd name="T1" fmla="*/ 4 h 29"/>
                <a:gd name="T2" fmla="*/ 20 w 29"/>
                <a:gd name="T3" fmla="*/ 21 h 29"/>
                <a:gd name="T4" fmla="*/ 3 w 29"/>
                <a:gd name="T5" fmla="*/ 25 h 29"/>
                <a:gd name="T6" fmla="*/ 8 w 29"/>
                <a:gd name="T7" fmla="*/ 8 h 29"/>
                <a:gd name="T8" fmla="*/ 26 w 29"/>
                <a:gd name="T9" fmla="*/ 4 h 29"/>
              </a:gdLst>
              <a:ahLst/>
              <a:cxnLst>
                <a:cxn ang="0">
                  <a:pos x="T0" y="T1"/>
                </a:cxn>
                <a:cxn ang="0">
                  <a:pos x="T2" y="T3"/>
                </a:cxn>
                <a:cxn ang="0">
                  <a:pos x="T4" y="T5"/>
                </a:cxn>
                <a:cxn ang="0">
                  <a:pos x="T6" y="T7"/>
                </a:cxn>
                <a:cxn ang="0">
                  <a:pos x="T8" y="T9"/>
                </a:cxn>
              </a:cxnLst>
              <a:rect l="0" t="0" r="r" b="b"/>
              <a:pathLst>
                <a:path w="29" h="29">
                  <a:moveTo>
                    <a:pt x="26" y="4"/>
                  </a:moveTo>
                  <a:cubicBezTo>
                    <a:pt x="29" y="7"/>
                    <a:pt x="26" y="15"/>
                    <a:pt x="20" y="21"/>
                  </a:cubicBezTo>
                  <a:cubicBezTo>
                    <a:pt x="14" y="27"/>
                    <a:pt x="6" y="29"/>
                    <a:pt x="3" y="25"/>
                  </a:cubicBezTo>
                  <a:cubicBezTo>
                    <a:pt x="0" y="22"/>
                    <a:pt x="2" y="14"/>
                    <a:pt x="8" y="8"/>
                  </a:cubicBezTo>
                  <a:cubicBezTo>
                    <a:pt x="15" y="2"/>
                    <a:pt x="22" y="0"/>
                    <a:pt x="26" y="4"/>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3" name="Freeform 470">
              <a:extLst>
                <a:ext uri="{FF2B5EF4-FFF2-40B4-BE49-F238E27FC236}">
                  <a16:creationId xmlns:a16="http://schemas.microsoft.com/office/drawing/2014/main" xmlns="" id="{98498E4B-7C6A-4E18-8A2A-262788FF8490}"/>
                </a:ext>
              </a:extLst>
            </p:cNvPr>
            <p:cNvSpPr/>
            <p:nvPr/>
          </p:nvSpPr>
          <p:spPr bwMode="auto">
            <a:xfrm>
              <a:off x="12601" y="3663"/>
              <a:ext cx="116" cy="128"/>
            </a:xfrm>
            <a:custGeom>
              <a:avLst/>
              <a:gdLst>
                <a:gd name="T0" fmla="*/ 30 w 100"/>
                <a:gd name="T1" fmla="*/ 90 h 110"/>
                <a:gd name="T2" fmla="*/ 0 w 100"/>
                <a:gd name="T3" fmla="*/ 81 h 110"/>
                <a:gd name="T4" fmla="*/ 42 w 100"/>
                <a:gd name="T5" fmla="*/ 110 h 110"/>
                <a:gd name="T6" fmla="*/ 97 w 100"/>
                <a:gd name="T7" fmla="*/ 16 h 110"/>
                <a:gd name="T8" fmla="*/ 94 w 100"/>
                <a:gd name="T9" fmla="*/ 0 h 110"/>
                <a:gd name="T10" fmla="*/ 30 w 100"/>
                <a:gd name="T11" fmla="*/ 90 h 110"/>
              </a:gdLst>
              <a:ahLst/>
              <a:cxnLst>
                <a:cxn ang="0">
                  <a:pos x="T0" y="T1"/>
                </a:cxn>
                <a:cxn ang="0">
                  <a:pos x="T2" y="T3"/>
                </a:cxn>
                <a:cxn ang="0">
                  <a:pos x="T4" y="T5"/>
                </a:cxn>
                <a:cxn ang="0">
                  <a:pos x="T6" y="T7"/>
                </a:cxn>
                <a:cxn ang="0">
                  <a:pos x="T8" y="T9"/>
                </a:cxn>
                <a:cxn ang="0">
                  <a:pos x="T10" y="T11"/>
                </a:cxn>
              </a:cxnLst>
              <a:rect l="0" t="0" r="r" b="b"/>
              <a:pathLst>
                <a:path w="100" h="110">
                  <a:moveTo>
                    <a:pt x="30" y="90"/>
                  </a:moveTo>
                  <a:cubicBezTo>
                    <a:pt x="22" y="91"/>
                    <a:pt x="9" y="89"/>
                    <a:pt x="0" y="81"/>
                  </a:cubicBezTo>
                  <a:cubicBezTo>
                    <a:pt x="19" y="104"/>
                    <a:pt x="32" y="110"/>
                    <a:pt x="42" y="110"/>
                  </a:cubicBezTo>
                  <a:cubicBezTo>
                    <a:pt x="64" y="108"/>
                    <a:pt x="100" y="50"/>
                    <a:pt x="97" y="16"/>
                  </a:cubicBezTo>
                  <a:cubicBezTo>
                    <a:pt x="97" y="10"/>
                    <a:pt x="96" y="5"/>
                    <a:pt x="94" y="0"/>
                  </a:cubicBezTo>
                  <a:cubicBezTo>
                    <a:pt x="96" y="44"/>
                    <a:pt x="69" y="83"/>
                    <a:pt x="30" y="90"/>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4" name="Freeform 471">
              <a:extLst>
                <a:ext uri="{FF2B5EF4-FFF2-40B4-BE49-F238E27FC236}">
                  <a16:creationId xmlns:a16="http://schemas.microsoft.com/office/drawing/2014/main" xmlns="" id="{549A22A6-41A1-4EDE-9309-0A9671F8985C}"/>
                </a:ext>
              </a:extLst>
            </p:cNvPr>
            <p:cNvSpPr/>
            <p:nvPr/>
          </p:nvSpPr>
          <p:spPr bwMode="auto">
            <a:xfrm>
              <a:off x="12637" y="3788"/>
              <a:ext cx="24" cy="18"/>
            </a:xfrm>
            <a:custGeom>
              <a:avLst/>
              <a:gdLst>
                <a:gd name="T0" fmla="*/ 1 w 20"/>
                <a:gd name="T1" fmla="*/ 16 h 16"/>
                <a:gd name="T2" fmla="*/ 10 w 20"/>
                <a:gd name="T3" fmla="*/ 1 h 16"/>
                <a:gd name="T4" fmla="*/ 19 w 20"/>
                <a:gd name="T5" fmla="*/ 15 h 16"/>
                <a:gd name="T6" fmla="*/ 1 w 20"/>
                <a:gd name="T7" fmla="*/ 16 h 16"/>
              </a:gdLst>
              <a:ahLst/>
              <a:cxnLst>
                <a:cxn ang="0">
                  <a:pos x="T0" y="T1"/>
                </a:cxn>
                <a:cxn ang="0">
                  <a:pos x="T2" y="T3"/>
                </a:cxn>
                <a:cxn ang="0">
                  <a:pos x="T4" y="T5"/>
                </a:cxn>
                <a:cxn ang="0">
                  <a:pos x="T6" y="T7"/>
                </a:cxn>
              </a:cxnLst>
              <a:rect l="0" t="0" r="r" b="b"/>
              <a:pathLst>
                <a:path w="20" h="16">
                  <a:moveTo>
                    <a:pt x="1" y="16"/>
                  </a:moveTo>
                  <a:cubicBezTo>
                    <a:pt x="0" y="15"/>
                    <a:pt x="5" y="1"/>
                    <a:pt x="10" y="1"/>
                  </a:cubicBezTo>
                  <a:cubicBezTo>
                    <a:pt x="14" y="0"/>
                    <a:pt x="20" y="14"/>
                    <a:pt x="19" y="15"/>
                  </a:cubicBezTo>
                  <a:lnTo>
                    <a:pt x="1" y="16"/>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5" name="Freeform 472">
              <a:extLst>
                <a:ext uri="{FF2B5EF4-FFF2-40B4-BE49-F238E27FC236}">
                  <a16:creationId xmlns:a16="http://schemas.microsoft.com/office/drawing/2014/main" xmlns="" id="{51879B4F-86B8-424D-B73A-9AE4FAFE06EC}"/>
                </a:ext>
              </a:extLst>
            </p:cNvPr>
            <p:cNvSpPr/>
            <p:nvPr/>
          </p:nvSpPr>
          <p:spPr bwMode="auto">
            <a:xfrm>
              <a:off x="9383" y="4070"/>
              <a:ext cx="146" cy="660"/>
            </a:xfrm>
            <a:custGeom>
              <a:avLst/>
              <a:gdLst>
                <a:gd name="T0" fmla="*/ 125 w 126"/>
                <a:gd name="T1" fmla="*/ 568 h 568"/>
                <a:gd name="T2" fmla="*/ 125 w 126"/>
                <a:gd name="T3" fmla="*/ 568 h 568"/>
                <a:gd name="T4" fmla="*/ 126 w 126"/>
                <a:gd name="T5" fmla="*/ 567 h 568"/>
                <a:gd name="T6" fmla="*/ 47 w 126"/>
                <a:gd name="T7" fmla="*/ 266 h 568"/>
                <a:gd name="T8" fmla="*/ 9 w 126"/>
                <a:gd name="T9" fmla="*/ 2 h 568"/>
                <a:gd name="T10" fmla="*/ 7 w 126"/>
                <a:gd name="T11" fmla="*/ 0 h 568"/>
                <a:gd name="T12" fmla="*/ 5 w 126"/>
                <a:gd name="T13" fmla="*/ 2 h 568"/>
                <a:gd name="T14" fmla="*/ 44 w 126"/>
                <a:gd name="T15" fmla="*/ 267 h 568"/>
                <a:gd name="T16" fmla="*/ 123 w 126"/>
                <a:gd name="T17" fmla="*/ 567 h 568"/>
                <a:gd name="T18" fmla="*/ 125 w 126"/>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568">
                  <a:moveTo>
                    <a:pt x="125" y="568"/>
                  </a:moveTo>
                  <a:cubicBezTo>
                    <a:pt x="125" y="568"/>
                    <a:pt x="125" y="568"/>
                    <a:pt x="125" y="568"/>
                  </a:cubicBezTo>
                  <a:cubicBezTo>
                    <a:pt x="126" y="567"/>
                    <a:pt x="126" y="567"/>
                    <a:pt x="126" y="567"/>
                  </a:cubicBezTo>
                  <a:cubicBezTo>
                    <a:pt x="126" y="565"/>
                    <a:pt x="88" y="398"/>
                    <a:pt x="47" y="266"/>
                  </a:cubicBezTo>
                  <a:cubicBezTo>
                    <a:pt x="4" y="130"/>
                    <a:pt x="8" y="3"/>
                    <a:pt x="9" y="2"/>
                  </a:cubicBezTo>
                  <a:cubicBezTo>
                    <a:pt x="7" y="0"/>
                    <a:pt x="7" y="0"/>
                    <a:pt x="7" y="0"/>
                  </a:cubicBezTo>
                  <a:cubicBezTo>
                    <a:pt x="5" y="2"/>
                    <a:pt x="5" y="2"/>
                    <a:pt x="5" y="2"/>
                  </a:cubicBezTo>
                  <a:cubicBezTo>
                    <a:pt x="5" y="3"/>
                    <a:pt x="0" y="131"/>
                    <a:pt x="44" y="267"/>
                  </a:cubicBezTo>
                  <a:cubicBezTo>
                    <a:pt x="85" y="399"/>
                    <a:pt x="123" y="566"/>
                    <a:pt x="123" y="567"/>
                  </a:cubicBezTo>
                  <a:lnTo>
                    <a:pt x="125" y="568"/>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6" name="Freeform 473">
              <a:extLst>
                <a:ext uri="{FF2B5EF4-FFF2-40B4-BE49-F238E27FC236}">
                  <a16:creationId xmlns:a16="http://schemas.microsoft.com/office/drawing/2014/main" xmlns="" id="{8A7072F1-F67F-4006-839A-DE543024485F}"/>
                </a:ext>
              </a:extLst>
            </p:cNvPr>
            <p:cNvSpPr/>
            <p:nvPr/>
          </p:nvSpPr>
          <p:spPr bwMode="auto">
            <a:xfrm>
              <a:off x="9331" y="3918"/>
              <a:ext cx="130" cy="158"/>
            </a:xfrm>
            <a:custGeom>
              <a:avLst/>
              <a:gdLst>
                <a:gd name="T0" fmla="*/ 2 w 112"/>
                <a:gd name="T1" fmla="*/ 52 h 136"/>
                <a:gd name="T2" fmla="*/ 51 w 112"/>
                <a:gd name="T3" fmla="*/ 134 h 136"/>
                <a:gd name="T4" fmla="*/ 110 w 112"/>
                <a:gd name="T5" fmla="*/ 60 h 136"/>
                <a:gd name="T6" fmla="*/ 60 w 112"/>
                <a:gd name="T7" fmla="*/ 2 h 136"/>
                <a:gd name="T8" fmla="*/ 2 w 112"/>
                <a:gd name="T9" fmla="*/ 52 h 136"/>
              </a:gdLst>
              <a:ahLst/>
              <a:cxnLst>
                <a:cxn ang="0">
                  <a:pos x="T0" y="T1"/>
                </a:cxn>
                <a:cxn ang="0">
                  <a:pos x="T2" y="T3"/>
                </a:cxn>
                <a:cxn ang="0">
                  <a:pos x="T4" y="T5"/>
                </a:cxn>
                <a:cxn ang="0">
                  <a:pos x="T6" y="T7"/>
                </a:cxn>
                <a:cxn ang="0">
                  <a:pos x="T8" y="T9"/>
                </a:cxn>
              </a:cxnLst>
              <a:rect l="0" t="0" r="r" b="b"/>
              <a:pathLst>
                <a:path w="112" h="136">
                  <a:moveTo>
                    <a:pt x="2" y="52"/>
                  </a:moveTo>
                  <a:cubicBezTo>
                    <a:pt x="0" y="82"/>
                    <a:pt x="31" y="133"/>
                    <a:pt x="51" y="134"/>
                  </a:cubicBezTo>
                  <a:cubicBezTo>
                    <a:pt x="73" y="136"/>
                    <a:pt x="108" y="89"/>
                    <a:pt x="110" y="60"/>
                  </a:cubicBezTo>
                  <a:cubicBezTo>
                    <a:pt x="112" y="30"/>
                    <a:pt x="90" y="4"/>
                    <a:pt x="60" y="2"/>
                  </a:cubicBezTo>
                  <a:cubicBezTo>
                    <a:pt x="30" y="0"/>
                    <a:pt x="4" y="23"/>
                    <a:pt x="2" y="52"/>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7" name="Freeform 474">
              <a:extLst>
                <a:ext uri="{FF2B5EF4-FFF2-40B4-BE49-F238E27FC236}">
                  <a16:creationId xmlns:a16="http://schemas.microsoft.com/office/drawing/2014/main" xmlns="" id="{30A8285A-6BC5-4293-A27A-0DD2B96C0774}"/>
                </a:ext>
              </a:extLst>
            </p:cNvPr>
            <p:cNvSpPr/>
            <p:nvPr/>
          </p:nvSpPr>
          <p:spPr bwMode="auto">
            <a:xfrm>
              <a:off x="9368" y="3928"/>
              <a:ext cx="86" cy="75"/>
            </a:xfrm>
            <a:custGeom>
              <a:avLst/>
              <a:gdLst>
                <a:gd name="T0" fmla="*/ 0 w 74"/>
                <a:gd name="T1" fmla="*/ 7 h 64"/>
                <a:gd name="T2" fmla="*/ 27 w 74"/>
                <a:gd name="T3" fmla="*/ 0 h 64"/>
                <a:gd name="T4" fmla="*/ 72 w 74"/>
                <a:gd name="T5" fmla="*/ 51 h 64"/>
                <a:gd name="T6" fmla="*/ 70 w 74"/>
                <a:gd name="T7" fmla="*/ 63 h 64"/>
                <a:gd name="T8" fmla="*/ 49 w 74"/>
                <a:gd name="T9" fmla="*/ 62 h 64"/>
                <a:gd name="T10" fmla="*/ 0 w 74"/>
                <a:gd name="T11" fmla="*/ 7 h 64"/>
              </a:gdLst>
              <a:ahLst/>
              <a:cxnLst>
                <a:cxn ang="0">
                  <a:pos x="T0" y="T1"/>
                </a:cxn>
                <a:cxn ang="0">
                  <a:pos x="T2" y="T3"/>
                </a:cxn>
                <a:cxn ang="0">
                  <a:pos x="T4" y="T5"/>
                </a:cxn>
                <a:cxn ang="0">
                  <a:pos x="T6" y="T7"/>
                </a:cxn>
                <a:cxn ang="0">
                  <a:pos x="T8" y="T9"/>
                </a:cxn>
                <a:cxn ang="0">
                  <a:pos x="T10" y="T11"/>
                </a:cxn>
              </a:cxnLst>
              <a:rect l="0" t="0" r="r" b="b"/>
              <a:pathLst>
                <a:path w="74" h="64">
                  <a:moveTo>
                    <a:pt x="0" y="7"/>
                  </a:moveTo>
                  <a:cubicBezTo>
                    <a:pt x="8" y="2"/>
                    <a:pt x="17" y="0"/>
                    <a:pt x="27" y="0"/>
                  </a:cubicBezTo>
                  <a:cubicBezTo>
                    <a:pt x="54" y="2"/>
                    <a:pt x="74" y="25"/>
                    <a:pt x="72" y="51"/>
                  </a:cubicBezTo>
                  <a:cubicBezTo>
                    <a:pt x="72" y="55"/>
                    <a:pt x="71" y="59"/>
                    <a:pt x="70" y="63"/>
                  </a:cubicBezTo>
                  <a:cubicBezTo>
                    <a:pt x="63" y="64"/>
                    <a:pt x="56" y="64"/>
                    <a:pt x="49" y="62"/>
                  </a:cubicBezTo>
                  <a:cubicBezTo>
                    <a:pt x="22" y="57"/>
                    <a:pt x="2" y="34"/>
                    <a:pt x="0" y="7"/>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8" name="Freeform 475">
              <a:extLst>
                <a:ext uri="{FF2B5EF4-FFF2-40B4-BE49-F238E27FC236}">
                  <a16:creationId xmlns:a16="http://schemas.microsoft.com/office/drawing/2014/main" xmlns="" id="{9843C66B-A039-4E86-A1AE-E2D069097677}"/>
                </a:ext>
              </a:extLst>
            </p:cNvPr>
            <p:cNvSpPr/>
            <p:nvPr/>
          </p:nvSpPr>
          <p:spPr bwMode="auto">
            <a:xfrm>
              <a:off x="9406" y="3941"/>
              <a:ext cx="29" cy="28"/>
            </a:xfrm>
            <a:custGeom>
              <a:avLst/>
              <a:gdLst>
                <a:gd name="T0" fmla="*/ 3 w 25"/>
                <a:gd name="T1" fmla="*/ 3 h 24"/>
                <a:gd name="T2" fmla="*/ 8 w 25"/>
                <a:gd name="T3" fmla="*/ 18 h 24"/>
                <a:gd name="T4" fmla="*/ 23 w 25"/>
                <a:gd name="T5" fmla="*/ 22 h 24"/>
                <a:gd name="T6" fmla="*/ 18 w 25"/>
                <a:gd name="T7" fmla="*/ 7 h 24"/>
                <a:gd name="T8" fmla="*/ 3 w 25"/>
                <a:gd name="T9" fmla="*/ 3 h 24"/>
              </a:gdLst>
              <a:ahLst/>
              <a:cxnLst>
                <a:cxn ang="0">
                  <a:pos x="T0" y="T1"/>
                </a:cxn>
                <a:cxn ang="0">
                  <a:pos x="T2" y="T3"/>
                </a:cxn>
                <a:cxn ang="0">
                  <a:pos x="T4" y="T5"/>
                </a:cxn>
                <a:cxn ang="0">
                  <a:pos x="T6" y="T7"/>
                </a:cxn>
                <a:cxn ang="0">
                  <a:pos x="T8" y="T9"/>
                </a:cxn>
              </a:cxnLst>
              <a:rect l="0" t="0" r="r" b="b"/>
              <a:pathLst>
                <a:path w="25" h="24">
                  <a:moveTo>
                    <a:pt x="3" y="3"/>
                  </a:moveTo>
                  <a:cubicBezTo>
                    <a:pt x="0" y="6"/>
                    <a:pt x="2" y="13"/>
                    <a:pt x="8" y="18"/>
                  </a:cubicBezTo>
                  <a:cubicBezTo>
                    <a:pt x="13" y="23"/>
                    <a:pt x="20" y="24"/>
                    <a:pt x="23" y="22"/>
                  </a:cubicBezTo>
                  <a:cubicBezTo>
                    <a:pt x="25" y="19"/>
                    <a:pt x="23" y="12"/>
                    <a:pt x="18" y="7"/>
                  </a:cubicBezTo>
                  <a:cubicBezTo>
                    <a:pt x="12" y="2"/>
                    <a:pt x="5" y="0"/>
                    <a:pt x="3" y="3"/>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9" name="Freeform 476">
              <a:extLst>
                <a:ext uri="{FF2B5EF4-FFF2-40B4-BE49-F238E27FC236}">
                  <a16:creationId xmlns:a16="http://schemas.microsoft.com/office/drawing/2014/main" xmlns="" id="{87122C08-08C3-4543-AD32-35DA6B65EF06}"/>
                </a:ext>
              </a:extLst>
            </p:cNvPr>
            <p:cNvSpPr/>
            <p:nvPr/>
          </p:nvSpPr>
          <p:spPr bwMode="auto">
            <a:xfrm>
              <a:off x="9331" y="3963"/>
              <a:ext cx="101" cy="112"/>
            </a:xfrm>
            <a:custGeom>
              <a:avLst/>
              <a:gdLst>
                <a:gd name="T0" fmla="*/ 61 w 87"/>
                <a:gd name="T1" fmla="*/ 78 h 96"/>
                <a:gd name="T2" fmla="*/ 87 w 87"/>
                <a:gd name="T3" fmla="*/ 70 h 96"/>
                <a:gd name="T4" fmla="*/ 51 w 87"/>
                <a:gd name="T5" fmla="*/ 95 h 96"/>
                <a:gd name="T6" fmla="*/ 2 w 87"/>
                <a:gd name="T7" fmla="*/ 13 h 96"/>
                <a:gd name="T8" fmla="*/ 5 w 87"/>
                <a:gd name="T9" fmla="*/ 0 h 96"/>
                <a:gd name="T10" fmla="*/ 61 w 87"/>
                <a:gd name="T11" fmla="*/ 78 h 96"/>
              </a:gdLst>
              <a:ahLst/>
              <a:cxnLst>
                <a:cxn ang="0">
                  <a:pos x="T0" y="T1"/>
                </a:cxn>
                <a:cxn ang="0">
                  <a:pos x="T2" y="T3"/>
                </a:cxn>
                <a:cxn ang="0">
                  <a:pos x="T4" y="T5"/>
                </a:cxn>
                <a:cxn ang="0">
                  <a:pos x="T6" y="T7"/>
                </a:cxn>
                <a:cxn ang="0">
                  <a:pos x="T8" y="T9"/>
                </a:cxn>
                <a:cxn ang="0">
                  <a:pos x="T10" y="T11"/>
                </a:cxn>
              </a:cxnLst>
              <a:rect l="0" t="0" r="r" b="b"/>
              <a:pathLst>
                <a:path w="87" h="96">
                  <a:moveTo>
                    <a:pt x="61" y="78"/>
                  </a:moveTo>
                  <a:cubicBezTo>
                    <a:pt x="68" y="80"/>
                    <a:pt x="80" y="77"/>
                    <a:pt x="87" y="70"/>
                  </a:cubicBezTo>
                  <a:cubicBezTo>
                    <a:pt x="71" y="91"/>
                    <a:pt x="60" y="96"/>
                    <a:pt x="51" y="95"/>
                  </a:cubicBezTo>
                  <a:cubicBezTo>
                    <a:pt x="31" y="94"/>
                    <a:pt x="0" y="43"/>
                    <a:pt x="2" y="13"/>
                  </a:cubicBezTo>
                  <a:cubicBezTo>
                    <a:pt x="3" y="9"/>
                    <a:pt x="4" y="4"/>
                    <a:pt x="5" y="0"/>
                  </a:cubicBezTo>
                  <a:cubicBezTo>
                    <a:pt x="4" y="38"/>
                    <a:pt x="27" y="72"/>
                    <a:pt x="61" y="78"/>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0" name="Freeform 477">
              <a:extLst>
                <a:ext uri="{FF2B5EF4-FFF2-40B4-BE49-F238E27FC236}">
                  <a16:creationId xmlns:a16="http://schemas.microsoft.com/office/drawing/2014/main" xmlns="" id="{317FDBDC-2BE9-48AB-8F33-2DC62FD9608B}"/>
                </a:ext>
              </a:extLst>
            </p:cNvPr>
            <p:cNvSpPr/>
            <p:nvPr/>
          </p:nvSpPr>
          <p:spPr bwMode="auto">
            <a:xfrm>
              <a:off x="9381" y="4071"/>
              <a:ext cx="19" cy="16"/>
            </a:xfrm>
            <a:custGeom>
              <a:avLst/>
              <a:gdLst>
                <a:gd name="T0" fmla="*/ 16 w 17"/>
                <a:gd name="T1" fmla="*/ 14 h 14"/>
                <a:gd name="T2" fmla="*/ 9 w 17"/>
                <a:gd name="T3" fmla="*/ 1 h 14"/>
                <a:gd name="T4" fmla="*/ 1 w 17"/>
                <a:gd name="T5" fmla="*/ 14 h 14"/>
                <a:gd name="T6" fmla="*/ 16 w 17"/>
                <a:gd name="T7" fmla="*/ 14 h 14"/>
              </a:gdLst>
              <a:ahLst/>
              <a:cxnLst>
                <a:cxn ang="0">
                  <a:pos x="T0" y="T1"/>
                </a:cxn>
                <a:cxn ang="0">
                  <a:pos x="T2" y="T3"/>
                </a:cxn>
                <a:cxn ang="0">
                  <a:pos x="T4" y="T5"/>
                </a:cxn>
                <a:cxn ang="0">
                  <a:pos x="T6" y="T7"/>
                </a:cxn>
              </a:cxnLst>
              <a:rect l="0" t="0" r="r" b="b"/>
              <a:pathLst>
                <a:path w="17" h="14">
                  <a:moveTo>
                    <a:pt x="16" y="14"/>
                  </a:moveTo>
                  <a:cubicBezTo>
                    <a:pt x="17" y="13"/>
                    <a:pt x="13" y="1"/>
                    <a:pt x="9" y="1"/>
                  </a:cubicBezTo>
                  <a:cubicBezTo>
                    <a:pt x="5" y="0"/>
                    <a:pt x="0" y="12"/>
                    <a:pt x="1" y="14"/>
                  </a:cubicBezTo>
                  <a:lnTo>
                    <a:pt x="16" y="14"/>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1" name="Freeform 478">
              <a:extLst>
                <a:ext uri="{FF2B5EF4-FFF2-40B4-BE49-F238E27FC236}">
                  <a16:creationId xmlns:a16="http://schemas.microsoft.com/office/drawing/2014/main" xmlns="" id="{48B28E6E-90E5-4E38-9770-BC000E6D7D49}"/>
                </a:ext>
              </a:extLst>
            </p:cNvPr>
            <p:cNvSpPr/>
            <p:nvPr/>
          </p:nvSpPr>
          <p:spPr bwMode="auto">
            <a:xfrm>
              <a:off x="8125" y="4122"/>
              <a:ext cx="160" cy="722"/>
            </a:xfrm>
            <a:custGeom>
              <a:avLst/>
              <a:gdLst>
                <a:gd name="T0" fmla="*/ 136 w 138"/>
                <a:gd name="T1" fmla="*/ 621 h 621"/>
                <a:gd name="T2" fmla="*/ 137 w 138"/>
                <a:gd name="T3" fmla="*/ 621 h 621"/>
                <a:gd name="T4" fmla="*/ 138 w 138"/>
                <a:gd name="T5" fmla="*/ 619 h 621"/>
                <a:gd name="T6" fmla="*/ 51 w 138"/>
                <a:gd name="T7" fmla="*/ 291 h 621"/>
                <a:gd name="T8" fmla="*/ 9 w 138"/>
                <a:gd name="T9" fmla="*/ 1 h 621"/>
                <a:gd name="T10" fmla="*/ 7 w 138"/>
                <a:gd name="T11" fmla="*/ 0 h 621"/>
                <a:gd name="T12" fmla="*/ 6 w 138"/>
                <a:gd name="T13" fmla="*/ 1 h 621"/>
                <a:gd name="T14" fmla="*/ 47 w 138"/>
                <a:gd name="T15" fmla="*/ 292 h 621"/>
                <a:gd name="T16" fmla="*/ 134 w 138"/>
                <a:gd name="T17" fmla="*/ 619 h 621"/>
                <a:gd name="T18" fmla="*/ 136 w 138"/>
                <a:gd name="T19"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621">
                  <a:moveTo>
                    <a:pt x="136" y="621"/>
                  </a:moveTo>
                  <a:cubicBezTo>
                    <a:pt x="137" y="621"/>
                    <a:pt x="137" y="621"/>
                    <a:pt x="137" y="621"/>
                  </a:cubicBezTo>
                  <a:cubicBezTo>
                    <a:pt x="138" y="619"/>
                    <a:pt x="138" y="619"/>
                    <a:pt x="138" y="619"/>
                  </a:cubicBezTo>
                  <a:cubicBezTo>
                    <a:pt x="137" y="617"/>
                    <a:pt x="96" y="434"/>
                    <a:pt x="51" y="291"/>
                  </a:cubicBezTo>
                  <a:cubicBezTo>
                    <a:pt x="4" y="142"/>
                    <a:pt x="9" y="3"/>
                    <a:pt x="9" y="1"/>
                  </a:cubicBezTo>
                  <a:cubicBezTo>
                    <a:pt x="7" y="0"/>
                    <a:pt x="7" y="0"/>
                    <a:pt x="7" y="0"/>
                  </a:cubicBezTo>
                  <a:cubicBezTo>
                    <a:pt x="6" y="1"/>
                    <a:pt x="6" y="1"/>
                    <a:pt x="6" y="1"/>
                  </a:cubicBezTo>
                  <a:cubicBezTo>
                    <a:pt x="5" y="3"/>
                    <a:pt x="0" y="142"/>
                    <a:pt x="47" y="292"/>
                  </a:cubicBezTo>
                  <a:cubicBezTo>
                    <a:pt x="93" y="435"/>
                    <a:pt x="134" y="618"/>
                    <a:pt x="134" y="619"/>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2" name="Freeform 479">
              <a:extLst>
                <a:ext uri="{FF2B5EF4-FFF2-40B4-BE49-F238E27FC236}">
                  <a16:creationId xmlns:a16="http://schemas.microsoft.com/office/drawing/2014/main" xmlns="" id="{4843591B-9398-4EFB-8857-5C5457394821}"/>
                </a:ext>
              </a:extLst>
            </p:cNvPr>
            <p:cNvSpPr/>
            <p:nvPr/>
          </p:nvSpPr>
          <p:spPr bwMode="auto">
            <a:xfrm>
              <a:off x="8068" y="3956"/>
              <a:ext cx="142" cy="172"/>
            </a:xfrm>
            <a:custGeom>
              <a:avLst/>
              <a:gdLst>
                <a:gd name="T0" fmla="*/ 2 w 122"/>
                <a:gd name="T1" fmla="*/ 57 h 148"/>
                <a:gd name="T2" fmla="*/ 55 w 122"/>
                <a:gd name="T3" fmla="*/ 146 h 148"/>
                <a:gd name="T4" fmla="*/ 120 w 122"/>
                <a:gd name="T5" fmla="*/ 64 h 148"/>
                <a:gd name="T6" fmla="*/ 65 w 122"/>
                <a:gd name="T7" fmla="*/ 2 h 148"/>
                <a:gd name="T8" fmla="*/ 2 w 122"/>
                <a:gd name="T9" fmla="*/ 57 h 148"/>
              </a:gdLst>
              <a:ahLst/>
              <a:cxnLst>
                <a:cxn ang="0">
                  <a:pos x="T0" y="T1"/>
                </a:cxn>
                <a:cxn ang="0">
                  <a:pos x="T2" y="T3"/>
                </a:cxn>
                <a:cxn ang="0">
                  <a:pos x="T4" y="T5"/>
                </a:cxn>
                <a:cxn ang="0">
                  <a:pos x="T6" y="T7"/>
                </a:cxn>
                <a:cxn ang="0">
                  <a:pos x="T8" y="T9"/>
                </a:cxn>
              </a:cxnLst>
              <a:rect l="0" t="0" r="r" b="b"/>
              <a:pathLst>
                <a:path w="122" h="148">
                  <a:moveTo>
                    <a:pt x="2" y="57"/>
                  </a:moveTo>
                  <a:cubicBezTo>
                    <a:pt x="0" y="89"/>
                    <a:pt x="34" y="145"/>
                    <a:pt x="55" y="146"/>
                  </a:cubicBezTo>
                  <a:cubicBezTo>
                    <a:pt x="80" y="148"/>
                    <a:pt x="118" y="97"/>
                    <a:pt x="120" y="64"/>
                  </a:cubicBezTo>
                  <a:cubicBezTo>
                    <a:pt x="122" y="32"/>
                    <a:pt x="97" y="4"/>
                    <a:pt x="65" y="2"/>
                  </a:cubicBezTo>
                  <a:cubicBezTo>
                    <a:pt x="32" y="0"/>
                    <a:pt x="4" y="24"/>
                    <a:pt x="2" y="57"/>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3" name="Freeform 480">
              <a:extLst>
                <a:ext uri="{FF2B5EF4-FFF2-40B4-BE49-F238E27FC236}">
                  <a16:creationId xmlns:a16="http://schemas.microsoft.com/office/drawing/2014/main" xmlns="" id="{05319F9D-6898-4248-BB76-DD45B6FD20C2}"/>
                </a:ext>
              </a:extLst>
            </p:cNvPr>
            <p:cNvSpPr/>
            <p:nvPr/>
          </p:nvSpPr>
          <p:spPr bwMode="auto">
            <a:xfrm>
              <a:off x="8107" y="3967"/>
              <a:ext cx="94" cy="81"/>
            </a:xfrm>
            <a:custGeom>
              <a:avLst/>
              <a:gdLst>
                <a:gd name="T0" fmla="*/ 0 w 81"/>
                <a:gd name="T1" fmla="*/ 8 h 70"/>
                <a:gd name="T2" fmla="*/ 30 w 81"/>
                <a:gd name="T3" fmla="*/ 0 h 70"/>
                <a:gd name="T4" fmla="*/ 79 w 81"/>
                <a:gd name="T5" fmla="*/ 56 h 70"/>
                <a:gd name="T6" fmla="*/ 77 w 81"/>
                <a:gd name="T7" fmla="*/ 69 h 70"/>
                <a:gd name="T8" fmla="*/ 55 w 81"/>
                <a:gd name="T9" fmla="*/ 68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9" y="2"/>
                    <a:pt x="19" y="0"/>
                    <a:pt x="30" y="0"/>
                  </a:cubicBezTo>
                  <a:cubicBezTo>
                    <a:pt x="59" y="2"/>
                    <a:pt x="81" y="27"/>
                    <a:pt x="79" y="56"/>
                  </a:cubicBezTo>
                  <a:cubicBezTo>
                    <a:pt x="79" y="60"/>
                    <a:pt x="78" y="64"/>
                    <a:pt x="77" y="69"/>
                  </a:cubicBezTo>
                  <a:cubicBezTo>
                    <a:pt x="70" y="70"/>
                    <a:pt x="62" y="70"/>
                    <a:pt x="55" y="68"/>
                  </a:cubicBezTo>
                  <a:cubicBezTo>
                    <a:pt x="24" y="62"/>
                    <a:pt x="3" y="37"/>
                    <a:pt x="0" y="8"/>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4" name="Freeform 481">
              <a:extLst>
                <a:ext uri="{FF2B5EF4-FFF2-40B4-BE49-F238E27FC236}">
                  <a16:creationId xmlns:a16="http://schemas.microsoft.com/office/drawing/2014/main" xmlns="" id="{401A38D5-01DE-4054-AAF9-EA7813BC7769}"/>
                </a:ext>
              </a:extLst>
            </p:cNvPr>
            <p:cNvSpPr/>
            <p:nvPr/>
          </p:nvSpPr>
          <p:spPr bwMode="auto">
            <a:xfrm>
              <a:off x="8149" y="3981"/>
              <a:ext cx="33" cy="31"/>
            </a:xfrm>
            <a:custGeom>
              <a:avLst/>
              <a:gdLst>
                <a:gd name="T0" fmla="*/ 3 w 28"/>
                <a:gd name="T1" fmla="*/ 4 h 27"/>
                <a:gd name="T2" fmla="*/ 9 w 28"/>
                <a:gd name="T3" fmla="*/ 19 h 27"/>
                <a:gd name="T4" fmla="*/ 25 w 28"/>
                <a:gd name="T5" fmla="*/ 24 h 27"/>
                <a:gd name="T6" fmla="*/ 20 w 28"/>
                <a:gd name="T7" fmla="*/ 8 h 27"/>
                <a:gd name="T8" fmla="*/ 3 w 28"/>
                <a:gd name="T9" fmla="*/ 4 h 27"/>
              </a:gdLst>
              <a:ahLst/>
              <a:cxnLst>
                <a:cxn ang="0">
                  <a:pos x="T0" y="T1"/>
                </a:cxn>
                <a:cxn ang="0">
                  <a:pos x="T2" y="T3"/>
                </a:cxn>
                <a:cxn ang="0">
                  <a:pos x="T4" y="T5"/>
                </a:cxn>
                <a:cxn ang="0">
                  <a:pos x="T6" y="T7"/>
                </a:cxn>
                <a:cxn ang="0">
                  <a:pos x="T8" y="T9"/>
                </a:cxn>
              </a:cxnLst>
              <a:rect l="0" t="0" r="r" b="b"/>
              <a:pathLst>
                <a:path w="28" h="27">
                  <a:moveTo>
                    <a:pt x="3" y="4"/>
                  </a:moveTo>
                  <a:cubicBezTo>
                    <a:pt x="0" y="7"/>
                    <a:pt x="3" y="14"/>
                    <a:pt x="9" y="19"/>
                  </a:cubicBezTo>
                  <a:cubicBezTo>
                    <a:pt x="15" y="25"/>
                    <a:pt x="22" y="27"/>
                    <a:pt x="25" y="24"/>
                  </a:cubicBezTo>
                  <a:cubicBezTo>
                    <a:pt x="28" y="20"/>
                    <a:pt x="26" y="13"/>
                    <a:pt x="20" y="8"/>
                  </a:cubicBezTo>
                  <a:cubicBezTo>
                    <a:pt x="14" y="2"/>
                    <a:pt x="6" y="0"/>
                    <a:pt x="3" y="4"/>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5" name="Freeform 482">
              <a:extLst>
                <a:ext uri="{FF2B5EF4-FFF2-40B4-BE49-F238E27FC236}">
                  <a16:creationId xmlns:a16="http://schemas.microsoft.com/office/drawing/2014/main" xmlns="" id="{AF5E7876-E776-4F25-A4CE-AE6A99278BEA}"/>
                </a:ext>
              </a:extLst>
            </p:cNvPr>
            <p:cNvSpPr/>
            <p:nvPr/>
          </p:nvSpPr>
          <p:spPr bwMode="auto">
            <a:xfrm>
              <a:off x="8068" y="4005"/>
              <a:ext cx="110" cy="122"/>
            </a:xfrm>
            <a:custGeom>
              <a:avLst/>
              <a:gdLst>
                <a:gd name="T0" fmla="*/ 67 w 95"/>
                <a:gd name="T1" fmla="*/ 86 h 105"/>
                <a:gd name="T2" fmla="*/ 95 w 95"/>
                <a:gd name="T3" fmla="*/ 77 h 105"/>
                <a:gd name="T4" fmla="*/ 55 w 95"/>
                <a:gd name="T5" fmla="*/ 104 h 105"/>
                <a:gd name="T6" fmla="*/ 2 w 95"/>
                <a:gd name="T7" fmla="*/ 15 h 105"/>
                <a:gd name="T8" fmla="*/ 5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3" y="87"/>
                    <a:pt x="87" y="84"/>
                    <a:pt x="95" y="77"/>
                  </a:cubicBezTo>
                  <a:cubicBezTo>
                    <a:pt x="77" y="99"/>
                    <a:pt x="65" y="105"/>
                    <a:pt x="55" y="104"/>
                  </a:cubicBezTo>
                  <a:cubicBezTo>
                    <a:pt x="34" y="103"/>
                    <a:pt x="0" y="47"/>
                    <a:pt x="2" y="15"/>
                  </a:cubicBezTo>
                  <a:cubicBezTo>
                    <a:pt x="2" y="9"/>
                    <a:pt x="4" y="4"/>
                    <a:pt x="5" y="0"/>
                  </a:cubicBezTo>
                  <a:cubicBezTo>
                    <a:pt x="4" y="41"/>
                    <a:pt x="29" y="78"/>
                    <a:pt x="67" y="86"/>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6" name="Freeform 483">
              <a:extLst>
                <a:ext uri="{FF2B5EF4-FFF2-40B4-BE49-F238E27FC236}">
                  <a16:creationId xmlns:a16="http://schemas.microsoft.com/office/drawing/2014/main" xmlns="" id="{AC29737A-0925-4E09-A5DB-F700E42A19B5}"/>
                </a:ext>
              </a:extLst>
            </p:cNvPr>
            <p:cNvSpPr/>
            <p:nvPr/>
          </p:nvSpPr>
          <p:spPr bwMode="auto">
            <a:xfrm>
              <a:off x="8121" y="4123"/>
              <a:ext cx="22" cy="18"/>
            </a:xfrm>
            <a:custGeom>
              <a:avLst/>
              <a:gdLst>
                <a:gd name="T0" fmla="*/ 18 w 19"/>
                <a:gd name="T1" fmla="*/ 15 h 15"/>
                <a:gd name="T2" fmla="*/ 10 w 19"/>
                <a:gd name="T3" fmla="*/ 0 h 15"/>
                <a:gd name="T4" fmla="*/ 1 w 19"/>
                <a:gd name="T5" fmla="*/ 14 h 15"/>
                <a:gd name="T6" fmla="*/ 18 w 19"/>
                <a:gd name="T7" fmla="*/ 15 h 15"/>
              </a:gdLst>
              <a:ahLst/>
              <a:cxnLst>
                <a:cxn ang="0">
                  <a:pos x="T0" y="T1"/>
                </a:cxn>
                <a:cxn ang="0">
                  <a:pos x="T2" y="T3"/>
                </a:cxn>
                <a:cxn ang="0">
                  <a:pos x="T4" y="T5"/>
                </a:cxn>
                <a:cxn ang="0">
                  <a:pos x="T6" y="T7"/>
                </a:cxn>
              </a:cxnLst>
              <a:rect l="0" t="0" r="r" b="b"/>
              <a:pathLst>
                <a:path w="19" h="15">
                  <a:moveTo>
                    <a:pt x="18" y="15"/>
                  </a:moveTo>
                  <a:cubicBezTo>
                    <a:pt x="19" y="14"/>
                    <a:pt x="15" y="0"/>
                    <a:pt x="10" y="0"/>
                  </a:cubicBezTo>
                  <a:cubicBezTo>
                    <a:pt x="6" y="0"/>
                    <a:pt x="0" y="13"/>
                    <a:pt x="1" y="14"/>
                  </a:cubicBezTo>
                  <a:lnTo>
                    <a:pt x="18" y="15"/>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grpSp>
      <p:sp>
        <p:nvSpPr>
          <p:cNvPr id="87" name="Freeform 25">
            <a:extLst>
              <a:ext uri="{FF2B5EF4-FFF2-40B4-BE49-F238E27FC236}">
                <a16:creationId xmlns:a16="http://schemas.microsoft.com/office/drawing/2014/main" xmlns="" id="{48BB4276-0465-465F-BB80-6D75F00063AB}"/>
              </a:ext>
            </a:extLst>
          </p:cNvPr>
          <p:cNvSpPr/>
          <p:nvPr/>
        </p:nvSpPr>
        <p:spPr bwMode="auto">
          <a:xfrm>
            <a:off x="264797" y="197124"/>
            <a:ext cx="2062371" cy="810295"/>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8" name="Freeform 25">
            <a:extLst>
              <a:ext uri="{FF2B5EF4-FFF2-40B4-BE49-F238E27FC236}">
                <a16:creationId xmlns:a16="http://schemas.microsoft.com/office/drawing/2014/main" xmlns="" id="{CBA2BF1E-70FB-489C-A958-1C79FFFCB34E}"/>
              </a:ext>
            </a:extLst>
          </p:cNvPr>
          <p:cNvSpPr/>
          <p:nvPr/>
        </p:nvSpPr>
        <p:spPr bwMode="auto">
          <a:xfrm flipH="1">
            <a:off x="5946511" y="247697"/>
            <a:ext cx="598257"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9" name="Freeform 25">
            <a:extLst>
              <a:ext uri="{FF2B5EF4-FFF2-40B4-BE49-F238E27FC236}">
                <a16:creationId xmlns:a16="http://schemas.microsoft.com/office/drawing/2014/main" xmlns="" id="{8B51C767-73D4-4ECD-A782-DFFCA8BCE55B}"/>
              </a:ext>
            </a:extLst>
          </p:cNvPr>
          <p:cNvSpPr/>
          <p:nvPr/>
        </p:nvSpPr>
        <p:spPr bwMode="auto">
          <a:xfrm flipH="1">
            <a:off x="7572375" y="1256445"/>
            <a:ext cx="476918"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90" name="Freeform 25">
            <a:extLst>
              <a:ext uri="{FF2B5EF4-FFF2-40B4-BE49-F238E27FC236}">
                <a16:creationId xmlns:a16="http://schemas.microsoft.com/office/drawing/2014/main" xmlns="" id="{EB01E528-4782-4688-AF8D-38E095C46B94}"/>
              </a:ext>
            </a:extLst>
          </p:cNvPr>
          <p:cNvSpPr/>
          <p:nvPr/>
        </p:nvSpPr>
        <p:spPr bwMode="auto">
          <a:xfrm>
            <a:off x="3818558" y="988733"/>
            <a:ext cx="2152008"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pic>
        <p:nvPicPr>
          <p:cNvPr id="92" name="Picture 91">
            <a:extLst>
              <a:ext uri="{FF2B5EF4-FFF2-40B4-BE49-F238E27FC236}">
                <a16:creationId xmlns:a16="http://schemas.microsoft.com/office/drawing/2014/main" xmlns="" id="{FF90E691-063E-4481-BA5F-CE08F85207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7589" y="-601746"/>
            <a:ext cx="6968953" cy="9291937"/>
          </a:xfrm>
          <a:prstGeom prst="rect">
            <a:avLst/>
          </a:prstGeom>
        </p:spPr>
      </p:pic>
      <p:pic>
        <p:nvPicPr>
          <p:cNvPr id="93" name="Picture 92" descr="A picture containing text, toy, vector graphics&#10;&#10;Description automatically generated">
            <a:extLst>
              <a:ext uri="{FF2B5EF4-FFF2-40B4-BE49-F238E27FC236}">
                <a16:creationId xmlns:a16="http://schemas.microsoft.com/office/drawing/2014/main" xmlns="" id="{459FEF8A-0726-4D94-86E6-14842F2D33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6664" y="2375854"/>
            <a:ext cx="2811011" cy="3510987"/>
          </a:xfrm>
          <a:prstGeom prst="rect">
            <a:avLst/>
          </a:prstGeom>
        </p:spPr>
      </p:pic>
      <p:grpSp>
        <p:nvGrpSpPr>
          <p:cNvPr id="94" name="Group 93">
            <a:extLst>
              <a:ext uri="{FF2B5EF4-FFF2-40B4-BE49-F238E27FC236}">
                <a16:creationId xmlns:a16="http://schemas.microsoft.com/office/drawing/2014/main" xmlns="" id="{802CA85F-9434-47E3-9535-F41085F58AD7}"/>
              </a:ext>
            </a:extLst>
          </p:cNvPr>
          <p:cNvGrpSpPr/>
          <p:nvPr/>
        </p:nvGrpSpPr>
        <p:grpSpPr>
          <a:xfrm>
            <a:off x="3516560" y="2566296"/>
            <a:ext cx="4304177" cy="1678312"/>
            <a:chOff x="6410789" y="819970"/>
            <a:chExt cx="4322439" cy="1803873"/>
          </a:xfrm>
        </p:grpSpPr>
        <p:pic>
          <p:nvPicPr>
            <p:cNvPr id="95" name="Picture 94">
              <a:extLst>
                <a:ext uri="{FF2B5EF4-FFF2-40B4-BE49-F238E27FC236}">
                  <a16:creationId xmlns:a16="http://schemas.microsoft.com/office/drawing/2014/main" xmlns="" id="{6CC710FD-8BE9-4519-887A-5B7025E3B184}"/>
                </a:ext>
              </a:extLst>
            </p:cNvPr>
            <p:cNvPicPr>
              <a:picLocks noChangeAspect="1"/>
            </p:cNvPicPr>
            <p:nvPr/>
          </p:nvPicPr>
          <p:blipFill>
            <a:blip r:embed="rId4">
              <a:extLst>
                <a:ext uri="{BEBA8EAE-BF5A-486C-A8C5-ECC9F3942E4B}">
                  <a14:imgProps xmlns:a14="http://schemas.microsoft.com/office/drawing/2010/main">
                    <a14:imgLayer r:embed="rId5">
                      <a14:imgEffect>
                        <a14:artisticBlur/>
                      </a14:imgEffect>
                    </a14:imgLayer>
                  </a14:imgProps>
                </a:ext>
              </a:extLst>
            </a:blip>
            <a:stretch>
              <a:fillRect/>
            </a:stretch>
          </p:blipFill>
          <p:spPr>
            <a:xfrm>
              <a:off x="6410789" y="819970"/>
              <a:ext cx="4322439" cy="1121761"/>
            </a:xfrm>
            <a:prstGeom prst="rect">
              <a:avLst/>
            </a:prstGeom>
          </p:spPr>
        </p:pic>
        <p:sp>
          <p:nvSpPr>
            <p:cNvPr id="96" name="TextBox 95">
              <a:extLst>
                <a:ext uri="{FF2B5EF4-FFF2-40B4-BE49-F238E27FC236}">
                  <a16:creationId xmlns:a16="http://schemas.microsoft.com/office/drawing/2014/main" xmlns="" id="{FDF408CD-7AED-4BD9-95CF-9158B67D2132}"/>
                </a:ext>
              </a:extLst>
            </p:cNvPr>
            <p:cNvSpPr txBox="1"/>
            <p:nvPr/>
          </p:nvSpPr>
          <p:spPr>
            <a:xfrm>
              <a:off x="6863285" y="870589"/>
              <a:ext cx="3440395" cy="1753254"/>
            </a:xfrm>
            <a:prstGeom prst="rect">
              <a:avLst/>
            </a:prstGeom>
            <a:noFill/>
          </p:spPr>
          <p:txBody>
            <a:bodyPr wrap="square" rtlCol="0">
              <a:spAutoFit/>
            </a:bodyPr>
            <a:lstStyle/>
            <a:p>
              <a:pPr algn="ctr">
                <a:defRPr/>
              </a:pP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điện</a:t>
              </a:r>
              <a:r>
                <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năng</a:t>
              </a:r>
              <a:r>
                <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lượng</a:t>
              </a:r>
              <a:endPar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97" name="Group 96">
            <a:extLst>
              <a:ext uri="{FF2B5EF4-FFF2-40B4-BE49-F238E27FC236}">
                <a16:creationId xmlns:a16="http://schemas.microsoft.com/office/drawing/2014/main" xmlns="" id="{D37516A4-8B7A-4E54-B4AB-E4D11BC050B9}"/>
              </a:ext>
            </a:extLst>
          </p:cNvPr>
          <p:cNvGrpSpPr/>
          <p:nvPr/>
        </p:nvGrpSpPr>
        <p:grpSpPr>
          <a:xfrm>
            <a:off x="4479404" y="3730922"/>
            <a:ext cx="2836098" cy="1756853"/>
            <a:chOff x="6410789" y="2733385"/>
            <a:chExt cx="4322439" cy="1888290"/>
          </a:xfrm>
        </p:grpSpPr>
        <p:pic>
          <p:nvPicPr>
            <p:cNvPr id="98" name="Picture 97">
              <a:extLst>
                <a:ext uri="{FF2B5EF4-FFF2-40B4-BE49-F238E27FC236}">
                  <a16:creationId xmlns:a16="http://schemas.microsoft.com/office/drawing/2014/main" xmlns="" id="{7D03F3AC-3CF2-4F09-89C5-36A8989DA2C2}"/>
                </a:ext>
              </a:extLst>
            </p:cNvPr>
            <p:cNvPicPr>
              <a:picLocks noChangeAspect="1"/>
            </p:cNvPicPr>
            <p:nvPr/>
          </p:nvPicPr>
          <p:blipFill>
            <a:blip r:embed="rId6">
              <a:extLst>
                <a:ext uri="{BEBA8EAE-BF5A-486C-A8C5-ECC9F3942E4B}">
                  <a14:imgProps xmlns:a14="http://schemas.microsoft.com/office/drawing/2010/main">
                    <a14:imgLayer r:embed="rId7">
                      <a14:imgEffect>
                        <a14:artisticBlur/>
                      </a14:imgEffect>
                    </a14:imgLayer>
                  </a14:imgProps>
                </a:ext>
              </a:extLst>
            </a:blip>
            <a:stretch>
              <a:fillRect/>
            </a:stretch>
          </p:blipFill>
          <p:spPr>
            <a:xfrm>
              <a:off x="6410789" y="2733385"/>
              <a:ext cx="4322439" cy="1121761"/>
            </a:xfrm>
            <a:prstGeom prst="rect">
              <a:avLst/>
            </a:prstGeom>
          </p:spPr>
        </p:pic>
        <p:sp>
          <p:nvSpPr>
            <p:cNvPr id="99" name="TextBox 98">
              <a:extLst>
                <a:ext uri="{FF2B5EF4-FFF2-40B4-BE49-F238E27FC236}">
                  <a16:creationId xmlns:a16="http://schemas.microsoft.com/office/drawing/2014/main" xmlns="" id="{4CC414B0-35B0-4004-BBAB-A908589D0B8B}"/>
                </a:ext>
              </a:extLst>
            </p:cNvPr>
            <p:cNvSpPr txBox="1"/>
            <p:nvPr/>
          </p:nvSpPr>
          <p:spPr>
            <a:xfrm>
              <a:off x="6735046" y="2868421"/>
              <a:ext cx="3440395" cy="1753254"/>
            </a:xfrm>
            <a:prstGeom prst="rect">
              <a:avLst/>
            </a:prstGeom>
            <a:noFill/>
          </p:spPr>
          <p:txBody>
            <a:bodyPr wrap="square" rtlCol="0">
              <a:spAutoFit/>
            </a:bodyPr>
            <a:lstStyle/>
            <a:p>
              <a:pPr algn="ctr">
                <a:defRPr/>
              </a:pPr>
              <a:r>
                <a:rPr lang="en-US" sz="5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biển</a:t>
              </a:r>
              <a:r>
                <a:rPr lang="en-US" sz="5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lặng</a:t>
              </a:r>
              <a:endParaRPr lang="en-US" sz="5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00" name="Rectangle 99">
            <a:extLst>
              <a:ext uri="{FF2B5EF4-FFF2-40B4-BE49-F238E27FC236}">
                <a16:creationId xmlns:a16="http://schemas.microsoft.com/office/drawing/2014/main" xmlns="" id="{7C5BE135-70DE-4235-B3B2-089610C4DC7B}"/>
              </a:ext>
            </a:extLst>
          </p:cNvPr>
          <p:cNvSpPr/>
          <p:nvPr/>
        </p:nvSpPr>
        <p:spPr>
          <a:xfrm>
            <a:off x="-47814" y="1569768"/>
            <a:ext cx="4485523" cy="707886"/>
          </a:xfrm>
          <a:prstGeom prst="rect">
            <a:avLst/>
          </a:prstGeom>
        </p:spPr>
        <p:txBody>
          <a:bodyPr wrap="none">
            <a:spAutoFit/>
          </a:bodyPr>
          <a:lstStyle/>
          <a:p>
            <a:pPr algn="ctr">
              <a:defRPr/>
            </a:pPr>
            <a:r>
              <a:rPr lang="en-US" sz="4000" b="1" dirty="0" err="1">
                <a:solidFill>
                  <a:srgbClr val="FFFF00"/>
                </a:solidFill>
                <a:highlight>
                  <a:srgbClr val="000080"/>
                </a:highlight>
                <a:latin typeface="Arial-Rounded" panose="020B0500000000000000" pitchFamily="34" charset="0"/>
                <a:ea typeface="Arial-Rounded" panose="020B0500000000000000" pitchFamily="34" charset="0"/>
                <a:cs typeface="Arial-Rounded" panose="020B0500000000000000" pitchFamily="34" charset="0"/>
              </a:rPr>
              <a:t>Luyện</a:t>
            </a:r>
            <a:r>
              <a:rPr lang="en-US" sz="4000" b="1" dirty="0">
                <a:solidFill>
                  <a:srgbClr val="FFFF00"/>
                </a:solidFill>
                <a:highlight>
                  <a:srgbClr val="000080"/>
                </a:highlight>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FF00"/>
                </a:solidFill>
                <a:highlight>
                  <a:srgbClr val="000080"/>
                </a:highlight>
                <a:latin typeface="Arial-Rounded" panose="020B0500000000000000" pitchFamily="34" charset="0"/>
                <a:ea typeface="Arial-Rounded" panose="020B0500000000000000" pitchFamily="34" charset="0"/>
                <a:cs typeface="Arial-Rounded" panose="020B0500000000000000" pitchFamily="34" charset="0"/>
              </a:rPr>
              <a:t>đọc</a:t>
            </a:r>
            <a:r>
              <a:rPr lang="en-US" sz="4000" b="1" dirty="0">
                <a:solidFill>
                  <a:srgbClr val="FFFF00"/>
                </a:solidFill>
                <a:highlight>
                  <a:srgbClr val="000080"/>
                </a:highlight>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FF00"/>
                </a:solidFill>
                <a:highlight>
                  <a:srgbClr val="000080"/>
                </a:highlight>
                <a:latin typeface="Arial-Rounded" panose="020B0500000000000000" pitchFamily="34" charset="0"/>
                <a:ea typeface="Arial-Rounded" panose="020B0500000000000000" pitchFamily="34" charset="0"/>
                <a:cs typeface="Arial-Rounded" panose="020B0500000000000000" pitchFamily="34" charset="0"/>
              </a:rPr>
              <a:t>từ</a:t>
            </a:r>
            <a:r>
              <a:rPr lang="en-US" sz="4000" b="1" dirty="0">
                <a:solidFill>
                  <a:srgbClr val="FFFF00"/>
                </a:solidFill>
                <a:highlight>
                  <a:srgbClr val="000080"/>
                </a:highlight>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FF00"/>
                </a:solidFill>
                <a:highlight>
                  <a:srgbClr val="000080"/>
                </a:highlight>
                <a:latin typeface="Arial-Rounded" panose="020B0500000000000000" pitchFamily="34" charset="0"/>
                <a:ea typeface="Arial-Rounded" panose="020B0500000000000000" pitchFamily="34" charset="0"/>
                <a:cs typeface="Arial-Rounded" panose="020B0500000000000000" pitchFamily="34" charset="0"/>
              </a:rPr>
              <a:t>khó</a:t>
            </a:r>
            <a:endParaRPr lang="en-US" sz="4000" b="1" dirty="0">
              <a:solidFill>
                <a:srgbClr val="FFFF00"/>
              </a:solidFill>
              <a:highlight>
                <a:srgbClr val="000080"/>
              </a:highlight>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01" name="Group 100">
            <a:extLst>
              <a:ext uri="{FF2B5EF4-FFF2-40B4-BE49-F238E27FC236}">
                <a16:creationId xmlns:a16="http://schemas.microsoft.com/office/drawing/2014/main" xmlns="" id="{DAE216CD-E36A-4111-8DF7-A2422A1B7ABC}"/>
              </a:ext>
            </a:extLst>
          </p:cNvPr>
          <p:cNvGrpSpPr/>
          <p:nvPr/>
        </p:nvGrpSpPr>
        <p:grpSpPr>
          <a:xfrm>
            <a:off x="4409511" y="1331444"/>
            <a:ext cx="2836097" cy="1727175"/>
            <a:chOff x="6410789" y="819970"/>
            <a:chExt cx="4322439" cy="1727175"/>
          </a:xfrm>
        </p:grpSpPr>
        <p:pic>
          <p:nvPicPr>
            <p:cNvPr id="102" name="Picture 101">
              <a:extLst>
                <a:ext uri="{FF2B5EF4-FFF2-40B4-BE49-F238E27FC236}">
                  <a16:creationId xmlns:a16="http://schemas.microsoft.com/office/drawing/2014/main" xmlns="" id="{78D56D3C-8FDE-4A81-84F9-4F9A6DE59930}"/>
                </a:ext>
              </a:extLst>
            </p:cNvPr>
            <p:cNvPicPr>
              <a:picLocks noChangeAspect="1"/>
            </p:cNvPicPr>
            <p:nvPr/>
          </p:nvPicPr>
          <p:blipFill>
            <a:blip r:embed="rId4">
              <a:duotone>
                <a:prstClr val="black"/>
                <a:srgbClr val="31AA44">
                  <a:tint val="45000"/>
                  <a:satMod val="400000"/>
                </a:srgbClr>
              </a:duotone>
              <a:extLst>
                <a:ext uri="{BEBA8EAE-BF5A-486C-A8C5-ECC9F3942E4B}">
                  <a14:imgProps xmlns:a14="http://schemas.microsoft.com/office/drawing/2010/main">
                    <a14:imgLayer r:embed="rId5">
                      <a14:imgEffect>
                        <a14:artisticBlur/>
                      </a14:imgEffect>
                    </a14:imgLayer>
                  </a14:imgProps>
                </a:ext>
              </a:extLst>
            </a:blip>
            <a:stretch>
              <a:fillRect/>
            </a:stretch>
          </p:blipFill>
          <p:spPr>
            <a:xfrm>
              <a:off x="6410789" y="819970"/>
              <a:ext cx="4322439" cy="1121761"/>
            </a:xfrm>
            <a:prstGeom prst="rect">
              <a:avLst/>
            </a:prstGeom>
          </p:spPr>
        </p:pic>
        <p:sp>
          <p:nvSpPr>
            <p:cNvPr id="103" name="TextBox 102">
              <a:extLst>
                <a:ext uri="{FF2B5EF4-FFF2-40B4-BE49-F238E27FC236}">
                  <a16:creationId xmlns:a16="http://schemas.microsoft.com/office/drawing/2014/main" xmlns="" id="{2907147C-7482-426E-B09D-85D12195873F}"/>
                </a:ext>
              </a:extLst>
            </p:cNvPr>
            <p:cNvSpPr txBox="1"/>
            <p:nvPr/>
          </p:nvSpPr>
          <p:spPr>
            <a:xfrm>
              <a:off x="6735045" y="915929"/>
              <a:ext cx="3440394" cy="1631216"/>
            </a:xfrm>
            <a:prstGeom prst="rect">
              <a:avLst/>
            </a:prstGeom>
            <a:noFill/>
          </p:spPr>
          <p:txBody>
            <a:bodyPr wrap="square" rtlCol="0">
              <a:spAutoFit/>
            </a:bodyPr>
            <a:lstStyle/>
            <a:p>
              <a:pPr algn="ctr">
                <a:defRPr/>
              </a:pP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lạc</a:t>
              </a:r>
              <a:r>
                <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đường</a:t>
              </a:r>
              <a:endPar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41382078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additive="base">
                                        <p:cTn id="7" dur="500"/>
                                        <p:tgtEl>
                                          <p:spTgt spid="101"/>
                                        </p:tgtEl>
                                        <p:attrNameLst>
                                          <p:attrName>ppt_x</p:attrName>
                                        </p:attrNameLst>
                                      </p:cBhvr>
                                      <p:tavLst>
                                        <p:tav tm="0">
                                          <p:val>
                                            <p:strVal val="#ppt_x-#ppt_w*1.125000"/>
                                          </p:val>
                                        </p:tav>
                                        <p:tav tm="100000">
                                          <p:val>
                                            <p:strVal val="#ppt_x"/>
                                          </p:val>
                                        </p:tav>
                                      </p:tavLst>
                                    </p:anim>
                                    <p:animEffect transition="in" filter="wipe(right)">
                                      <p:cBhvr>
                                        <p:cTn id="8" dur="500"/>
                                        <p:tgtEl>
                                          <p:spTgt spid="101"/>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94"/>
                                        </p:tgtEl>
                                        <p:attrNameLst>
                                          <p:attrName>style.visibility</p:attrName>
                                        </p:attrNameLst>
                                      </p:cBhvr>
                                      <p:to>
                                        <p:strVal val="visible"/>
                                      </p:to>
                                    </p:set>
                                    <p:anim calcmode="lin" valueType="num">
                                      <p:cBhvr additive="base">
                                        <p:cTn id="13" dur="500"/>
                                        <p:tgtEl>
                                          <p:spTgt spid="94"/>
                                        </p:tgtEl>
                                        <p:attrNameLst>
                                          <p:attrName>ppt_x</p:attrName>
                                        </p:attrNameLst>
                                      </p:cBhvr>
                                      <p:tavLst>
                                        <p:tav tm="0">
                                          <p:val>
                                            <p:strVal val="#ppt_x-#ppt_w*1.125000"/>
                                          </p:val>
                                        </p:tav>
                                        <p:tav tm="100000">
                                          <p:val>
                                            <p:strVal val="#ppt_x"/>
                                          </p:val>
                                        </p:tav>
                                      </p:tavLst>
                                    </p:anim>
                                    <p:animEffect transition="in" filter="wipe(right)">
                                      <p:cBhvr>
                                        <p:cTn id="14" dur="500"/>
                                        <p:tgtEl>
                                          <p:spTgt spid="9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97"/>
                                        </p:tgtEl>
                                        <p:attrNameLst>
                                          <p:attrName>style.visibility</p:attrName>
                                        </p:attrNameLst>
                                      </p:cBhvr>
                                      <p:to>
                                        <p:strVal val="visible"/>
                                      </p:to>
                                    </p:set>
                                    <p:anim calcmode="lin" valueType="num">
                                      <p:cBhvr additive="base">
                                        <p:cTn id="19" dur="500"/>
                                        <p:tgtEl>
                                          <p:spTgt spid="97"/>
                                        </p:tgtEl>
                                        <p:attrNameLst>
                                          <p:attrName>ppt_x</p:attrName>
                                        </p:attrNameLst>
                                      </p:cBhvr>
                                      <p:tavLst>
                                        <p:tav tm="0">
                                          <p:val>
                                            <p:strVal val="#ppt_x-#ppt_w*1.125000"/>
                                          </p:val>
                                        </p:tav>
                                        <p:tav tm="100000">
                                          <p:val>
                                            <p:strVal val="#ppt_x"/>
                                          </p:val>
                                        </p:tav>
                                      </p:tavLst>
                                    </p:anim>
                                    <p:animEffect transition="in" filter="wipe(right)">
                                      <p:cBhvr>
                                        <p:cTn id="20"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Freeform 25">
            <a:extLst>
              <a:ext uri="{FF2B5EF4-FFF2-40B4-BE49-F238E27FC236}">
                <a16:creationId xmlns:a16="http://schemas.microsoft.com/office/drawing/2014/main" xmlns="" id="{48BB4276-0465-465F-BB80-6D75F00063AB}"/>
              </a:ext>
            </a:extLst>
          </p:cNvPr>
          <p:cNvSpPr/>
          <p:nvPr/>
        </p:nvSpPr>
        <p:spPr bwMode="auto">
          <a:xfrm>
            <a:off x="255403" y="197124"/>
            <a:ext cx="1679869"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8" name="Freeform 25">
            <a:extLst>
              <a:ext uri="{FF2B5EF4-FFF2-40B4-BE49-F238E27FC236}">
                <a16:creationId xmlns:a16="http://schemas.microsoft.com/office/drawing/2014/main" xmlns="" id="{CBA2BF1E-70FB-489C-A958-1C79FFFCB34E}"/>
              </a:ext>
            </a:extLst>
          </p:cNvPr>
          <p:cNvSpPr/>
          <p:nvPr/>
        </p:nvSpPr>
        <p:spPr bwMode="auto">
          <a:xfrm flipH="1">
            <a:off x="5946511" y="247697"/>
            <a:ext cx="598257"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9" name="Freeform 25">
            <a:extLst>
              <a:ext uri="{FF2B5EF4-FFF2-40B4-BE49-F238E27FC236}">
                <a16:creationId xmlns:a16="http://schemas.microsoft.com/office/drawing/2014/main" xmlns="" id="{8B51C767-73D4-4ECD-A782-DFFCA8BCE55B}"/>
              </a:ext>
            </a:extLst>
          </p:cNvPr>
          <p:cNvSpPr/>
          <p:nvPr/>
        </p:nvSpPr>
        <p:spPr bwMode="auto">
          <a:xfrm flipH="1">
            <a:off x="7572375" y="1256445"/>
            <a:ext cx="476918"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0" name="Freeform 25">
            <a:extLst>
              <a:ext uri="{FF2B5EF4-FFF2-40B4-BE49-F238E27FC236}">
                <a16:creationId xmlns:a16="http://schemas.microsoft.com/office/drawing/2014/main" xmlns="" id="{EB01E528-4782-4688-AF8D-38E095C46B94}"/>
              </a:ext>
            </a:extLst>
          </p:cNvPr>
          <p:cNvSpPr/>
          <p:nvPr/>
        </p:nvSpPr>
        <p:spPr bwMode="auto">
          <a:xfrm>
            <a:off x="6973289" y="109497"/>
            <a:ext cx="2152008"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xmlns="" id="{6F71A123-21B2-423F-AF22-E79D7981B53B}"/>
              </a:ext>
            </a:extLst>
          </p:cNvPr>
          <p:cNvSpPr/>
          <p:nvPr/>
        </p:nvSpPr>
        <p:spPr>
          <a:xfrm>
            <a:off x="901501" y="987991"/>
            <a:ext cx="7711760" cy="4882018"/>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xmlns="" id="{14BB4E3C-D668-499B-B9CA-903E031C5680}"/>
              </a:ext>
            </a:extLst>
          </p:cNvPr>
          <p:cNvSpPr txBox="1"/>
          <p:nvPr/>
        </p:nvSpPr>
        <p:spPr>
          <a:xfrm>
            <a:off x="1978994" y="197124"/>
            <a:ext cx="4994295" cy="144655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4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4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44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endParaRPr kumimoji="0" lang="en-US" sz="44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a:extLst>
              <a:ext uri="{FF2B5EF4-FFF2-40B4-BE49-F238E27FC236}">
                <a16:creationId xmlns:a16="http://schemas.microsoft.com/office/drawing/2014/main" xmlns="" id="{D50CAD02-E3DC-4F64-9C06-4C56F752D40E}"/>
              </a:ext>
            </a:extLst>
          </p:cNvPr>
          <p:cNvSpPr txBox="1"/>
          <p:nvPr/>
        </p:nvSpPr>
        <p:spPr>
          <a:xfrm>
            <a:off x="1163342" y="1437963"/>
            <a:ext cx="7188077" cy="2862322"/>
          </a:xfrm>
          <a:prstGeom prst="rect">
            <a:avLst/>
          </a:prstGeom>
          <a:noFill/>
        </p:spPr>
        <p:txBody>
          <a:bodyPr wrap="square" rtlCol="0">
            <a:spAutoFit/>
          </a:bodyPr>
          <a:lstStyle/>
          <a:p>
            <a:pPr lvl="0" algn="just"/>
            <a:r>
              <a:rPr lang="vi-VN"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Hải đăng/hay đèn biển,/là ngọn tháp được thiết kế/để chiếu sáng bằng hệ thống đèn,/ giúp tàu thuyền định hướng đi lại giữa đại dương.</a:t>
            </a:r>
            <a:endParaRPr kumimoji="0" lang="en-US" sz="3600" b="0" i="0" u="none" strike="noStrike" kern="1200" cap="none" spc="0" normalizeH="0" baseline="0" noProof="0" dirty="0">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TextBox 10">
            <a:extLst>
              <a:ext uri="{FF2B5EF4-FFF2-40B4-BE49-F238E27FC236}">
                <a16:creationId xmlns:a16="http://schemas.microsoft.com/office/drawing/2014/main" xmlns="" id="{4C195D66-BCB3-4A1E-B504-FE671072FDEE}"/>
              </a:ext>
            </a:extLst>
          </p:cNvPr>
          <p:cNvSpPr txBox="1"/>
          <p:nvPr/>
        </p:nvSpPr>
        <p:spPr>
          <a:xfrm>
            <a:off x="1163342" y="3389556"/>
            <a:ext cx="7188077" cy="2862322"/>
          </a:xfrm>
          <a:prstGeom prst="rect">
            <a:avLst/>
          </a:prstGeom>
          <a:noFill/>
        </p:spPr>
        <p:txBody>
          <a:bodyPr wrap="square" rtlCol="0">
            <a:spAutoFit/>
          </a:bodyPr>
          <a:lstStyle/>
          <a:p>
            <a:pPr lvl="0" algn="just"/>
            <a:r>
              <a:rPr lang="vi-VN"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Với lòng yêu nghề,/ yêu biển đảo quê hương,/ họ đã vượt qua bao khó khăn,/gian khó nơi biển khơi xa vắng,/ góp sức mình bảo vệ vùng biển,/ vùng trời của Tổ quốc.</a:t>
            </a:r>
            <a:endParaRPr kumimoji="0" lang="en-US" sz="3600" b="0" i="0" u="none" strike="noStrike" kern="1200" cap="none" spc="0" normalizeH="0" baseline="0" noProof="0" dirty="0">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6231233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5000" fill="hold"/>
                                        <p:tgtEl>
                                          <p:spTgt spid="87"/>
                                        </p:tgtEl>
                                        <p:attrNameLst>
                                          <p:attrName>ppt_x</p:attrName>
                                          <p:attrName>ppt_y</p:attrName>
                                        </p:attrNameLst>
                                      </p:cBhvr>
                                      <p:rCtr x="16510" y="-324"/>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wipe(down)">
                                      <p:cBhvr>
                                        <p:cTn id="18" dur="5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wipe(down)">
                                      <p:cBhvr>
                                        <p:cTn id="30"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9"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1675</Words>
  <Application>Microsoft Office PowerPoint</Application>
  <PresentationFormat>On-screen Show (4:3)</PresentationFormat>
  <Paragraphs>75</Paragraphs>
  <Slides>32</Slides>
  <Notes>11</Notes>
  <HiddenSlides>0</HiddenSlides>
  <MMClips>7</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1</cp:revision>
  <dcterms:created xsi:type="dcterms:W3CDTF">2023-06-02T16:15:56Z</dcterms:created>
  <dcterms:modified xsi:type="dcterms:W3CDTF">2023-06-02T16:16:52Z</dcterms:modified>
</cp:coreProperties>
</file>