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17"/>
  </p:notesMasterIdLst>
  <p:sldIdLst>
    <p:sldId id="257" r:id="rId4"/>
    <p:sldId id="321" r:id="rId5"/>
    <p:sldId id="322" r:id="rId6"/>
    <p:sldId id="277" r:id="rId7"/>
    <p:sldId id="300" r:id="rId8"/>
    <p:sldId id="323" r:id="rId9"/>
    <p:sldId id="294" r:id="rId10"/>
    <p:sldId id="316" r:id="rId11"/>
    <p:sldId id="324" r:id="rId12"/>
    <p:sldId id="318" r:id="rId13"/>
    <p:sldId id="270" r:id="rId14"/>
    <p:sldId id="301"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2023/6/3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2023/6/3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2023/6/3</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xmlns=""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audio" Target="../media/audio1.wav"/><Relationship Id="rId5" Type="http://schemas.openxmlformats.org/officeDocument/2006/relationships/image" Target="../media/image33.png"/><Relationship Id="rId10" Type="http://schemas.openxmlformats.org/officeDocument/2006/relationships/audio" Target="../media/audio3.wav"/><Relationship Id="rId4" Type="http://schemas.openxmlformats.org/officeDocument/2006/relationships/image" Target="../media/image10.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2" name="TextBox 1">
            <a:extLst>
              <a:ext uri="{FF2B5EF4-FFF2-40B4-BE49-F238E27FC236}">
                <a16:creationId xmlns:a16="http://schemas.microsoft.com/office/drawing/2014/main" xmlns="" id="{5209DCD1-1CBF-4B2D-BD52-33834E0FF375}"/>
              </a:ext>
            </a:extLst>
          </p:cNvPr>
          <p:cNvSpPr txBox="1"/>
          <p:nvPr/>
        </p:nvSpPr>
        <p:spPr>
          <a:xfrm>
            <a:off x="3344273" y="1115454"/>
            <a:ext cx="5503454" cy="523220"/>
          </a:xfrm>
          <a:prstGeom prst="rect">
            <a:avLst/>
          </a:prstGeom>
          <a:noFill/>
        </p:spPr>
        <p:txBody>
          <a:bodyPr wrap="square" rtlCol="0">
            <a:spAutoFit/>
          </a:bodyPr>
          <a:lstStyle/>
          <a:p>
            <a:pPr algn="ctr"/>
            <a:r>
              <a:rPr lang="en-US" sz="2800" dirty="0" err="1">
                <a:solidFill>
                  <a:srgbClr val="002060"/>
                </a:solidFill>
              </a:rPr>
              <a:t>Thứ</a:t>
            </a:r>
            <a:r>
              <a:rPr lang="en-US" sz="2800" dirty="0">
                <a:solidFill>
                  <a:srgbClr val="002060"/>
                </a:solidFill>
              </a:rPr>
              <a:t>…..</a:t>
            </a:r>
            <a:r>
              <a:rPr lang="en-US" sz="2800" dirty="0" err="1">
                <a:solidFill>
                  <a:srgbClr val="002060"/>
                </a:solidFill>
              </a:rPr>
              <a:t>ngày</a:t>
            </a:r>
            <a:r>
              <a:rPr lang="en-US" sz="2800" dirty="0">
                <a:solidFill>
                  <a:srgbClr val="002060"/>
                </a:solidFill>
              </a:rPr>
              <a:t>…..</a:t>
            </a:r>
            <a:r>
              <a:rPr lang="en-US" sz="2800" dirty="0" err="1">
                <a:solidFill>
                  <a:srgbClr val="002060"/>
                </a:solidFill>
              </a:rPr>
              <a:t>tháng</a:t>
            </a:r>
            <a:r>
              <a:rPr lang="en-US" sz="2800" dirty="0">
                <a:solidFill>
                  <a:srgbClr val="002060"/>
                </a:solidFill>
              </a:rPr>
              <a:t>……</a:t>
            </a:r>
            <a:r>
              <a:rPr lang="en-US" sz="2800" dirty="0" err="1">
                <a:solidFill>
                  <a:srgbClr val="002060"/>
                </a:solidFill>
              </a:rPr>
              <a:t>năm</a:t>
            </a:r>
            <a:endParaRPr lang="en-US" sz="2800" dirty="0">
              <a:solidFill>
                <a:srgbClr val="002060"/>
              </a:solidFill>
            </a:endParaRPr>
          </a:p>
        </p:txBody>
      </p:sp>
      <p:pic>
        <p:nvPicPr>
          <p:cNvPr id="3" name="Picture 2">
            <a:extLst>
              <a:ext uri="{FF2B5EF4-FFF2-40B4-BE49-F238E27FC236}">
                <a16:creationId xmlns:a16="http://schemas.microsoft.com/office/drawing/2014/main" xmlns=""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
        <p:nvSpPr>
          <p:cNvPr id="4" name="Rectangle 3"/>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
        <p:nvSpPr>
          <p:cNvPr id="5" name="Rectangle 4"/>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xmlns=""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xmlns=""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xmlns=""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xmlns=""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xmlns="" id="{A8749685-B15B-4DC0-A842-1685A7DF20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xmlns="" id="{4EA62AC6-BABB-4F93-BAD9-80BCB5A5E0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xmlns="" id="{B97AAD69-A5B5-439E-B7A3-6B58C782A6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xmlns=""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xmlns="" id="{AD1B30BA-18D0-4519-96D9-9B9EBA52D863}"/>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xmlns=""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xmlns=""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xmlns="" id="{8B2E7656-5D14-46AB-985F-95DE3D25E758}"/>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xmlns=""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xmlns=""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xmlns="" id="{771F9E9D-E0EC-43AF-9DAF-924A23390938}"/>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xmlns=""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xmlns="" id="{F3E2C173-101F-46AD-9189-B3BFADCF335E}"/>
              </a:ext>
            </a:extLst>
          </p:cNvPr>
          <p:cNvPicPr>
            <a:picLocks noChangeAspect="1"/>
          </p:cNvPicPr>
          <p:nvPr/>
        </p:nvPicPr>
        <p:blipFill>
          <a:blip r:embed="rId9"/>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11"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18" name="Rectangle 17"/>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xmlns=""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
        <p:nvSpPr>
          <p:cNvPr id="5" name="Rectangle 4"/>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xmlns=""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
        <p:nvSpPr>
          <p:cNvPr id="23" name="Rectangle 22"/>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5" name="Rectangle 4"/>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xmlns=""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xmlns=""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xmlns=""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xmlns=""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xmlns=""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xmlns=""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xmlns=""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12" name="Rectangle 11"/>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6EA21C-ECAD-487A-BD0E-E650713ED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xmlns=""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xmlns=""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xmlns=""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xmlns=""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xmlns=""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xmlns=""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xmlns=""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xmlns=""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xmlns=""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xmlns=""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xmlns=""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xmlns=""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xmlns=""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xmlns=""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xmlns=""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xmlns=""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xmlns=""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xmlns=""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xmlns=""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xmlns=""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xmlns=""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xmlns=""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xmlns=""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xmlns=""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xmlns=""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xmlns=""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83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xmlns=""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xmlns=""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xmlns=""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xmlns=""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xmlns=""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xmlns=""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xmlns=""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
        <p:nvSpPr>
          <p:cNvPr id="11" name="Rectangle 10"/>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xmlns=""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xmlns=""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xmlns=""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xmlns=""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xmlns=""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xmlns=""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xmlns=""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
        <p:nvSpPr>
          <p:cNvPr id="11" name="Rectangle 10"/>
          <p:cNvSpPr/>
          <p:nvPr/>
        </p:nvSpPr>
        <p:spPr>
          <a:xfrm>
            <a:off x="-1528011" y="216568"/>
            <a:ext cx="1239253"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556</Words>
  <Application>Microsoft Office PowerPoint</Application>
  <PresentationFormat>Custom</PresentationFormat>
  <Paragraphs>40</Paragraphs>
  <Slides>13</Slides>
  <Notes>3</Notes>
  <HiddenSlides>0</HiddenSlides>
  <MMClips>0</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2022-08-29T03:05:19Z</dcterms:created>
  <dcterms:modified xsi:type="dcterms:W3CDTF">2023-06-02T17:09:27Z</dcterms:modified>
</cp:coreProperties>
</file>