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5"/>
  </p:notesMasterIdLst>
  <p:sldIdLst>
    <p:sldId id="263" r:id="rId8"/>
    <p:sldId id="11671" r:id="rId9"/>
    <p:sldId id="11670" r:id="rId10"/>
    <p:sldId id="258" r:id="rId11"/>
    <p:sldId id="259" r:id="rId12"/>
    <p:sldId id="3189" r:id="rId13"/>
    <p:sldId id="3190" r:id="rId14"/>
    <p:sldId id="11672" r:id="rId15"/>
    <p:sldId id="264" r:id="rId16"/>
    <p:sldId id="11678" r:id="rId17"/>
    <p:sldId id="11680" r:id="rId18"/>
    <p:sldId id="11677" r:id="rId19"/>
    <p:sldId id="11674" r:id="rId20"/>
    <p:sldId id="365" r:id="rId21"/>
    <p:sldId id="11681" r:id="rId22"/>
    <p:sldId id="11682"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p:scale>
          <a:sx n="72" d="100"/>
          <a:sy n="72" d="100"/>
        </p:scale>
        <p:origin x="-6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66564" name="Slide Number Placeholder 3">
            <a:extLst>
              <a:ext uri="{FF2B5EF4-FFF2-40B4-BE49-F238E27FC236}">
                <a16:creationId xmlns=""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41847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6/3/2023</a:t>
            </a:fld>
            <a:endParaRPr lang="en-US"/>
          </a:p>
        </p:txBody>
      </p:sp>
      <p:sp>
        <p:nvSpPr>
          <p:cNvPr id="5" name="Footer Placeholder 4">
            <a:extLst>
              <a:ext uri="{FF2B5EF4-FFF2-40B4-BE49-F238E27FC236}">
                <a16:creationId xmlns=""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6/3/2023</a:t>
            </a:fld>
            <a:endParaRPr lang="en-US"/>
          </a:p>
        </p:txBody>
      </p:sp>
      <p:sp>
        <p:nvSpPr>
          <p:cNvPr id="5" name="Footer Placeholder 4">
            <a:extLst>
              <a:ext uri="{FF2B5EF4-FFF2-40B4-BE49-F238E27FC236}">
                <a16:creationId xmlns=""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6/3/2023</a:t>
            </a:fld>
            <a:endParaRPr lang="en-US"/>
          </a:p>
        </p:txBody>
      </p:sp>
      <p:sp>
        <p:nvSpPr>
          <p:cNvPr id="5" name="Footer Placeholder 4">
            <a:extLst>
              <a:ext uri="{FF2B5EF4-FFF2-40B4-BE49-F238E27FC236}">
                <a16:creationId xmlns=""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6/3/2023</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6/3/2023</a:t>
            </a:fld>
            <a:endParaRPr lang="en-US"/>
          </a:p>
        </p:txBody>
      </p:sp>
      <p:sp>
        <p:nvSpPr>
          <p:cNvPr id="5" name="Footer Placeholder 4">
            <a:extLst>
              <a:ext uri="{FF2B5EF4-FFF2-40B4-BE49-F238E27FC236}">
                <a16:creationId xmlns=""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 xmlns:a16="http://schemas.microsoft.com/office/drawing/2014/main" id="{408F9912-75F2-41A5-AF08-9D72784BB0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 xmlns:a16="http://schemas.microsoft.com/office/drawing/2014/main" id="{7343C2AB-E622-41D8-AF3A-A919C4F406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 xmlns:a16="http://schemas.microsoft.com/office/drawing/2014/main" id="{CF36D730-F0C3-47E1-B754-CC61E5E422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6/3/2023</a:t>
            </a:fld>
            <a:endParaRPr lang="en-US"/>
          </a:p>
        </p:txBody>
      </p:sp>
      <p:sp>
        <p:nvSpPr>
          <p:cNvPr id="5" name="Footer Placeholder 4">
            <a:extLst>
              <a:ext uri="{FF2B5EF4-FFF2-40B4-BE49-F238E27FC236}">
                <a16:creationId xmlns=""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6/3/2023</a:t>
            </a:fld>
            <a:endParaRPr lang="en-US"/>
          </a:p>
        </p:txBody>
      </p:sp>
      <p:sp>
        <p:nvSpPr>
          <p:cNvPr id="5" name="Footer Placeholder 4">
            <a:extLst>
              <a:ext uri="{FF2B5EF4-FFF2-40B4-BE49-F238E27FC236}">
                <a16:creationId xmlns=""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6/3/2023</a:t>
            </a:fld>
            <a:endParaRPr lang="en-US"/>
          </a:p>
        </p:txBody>
      </p:sp>
      <p:sp>
        <p:nvSpPr>
          <p:cNvPr id="5" name="Footer Placeholder 4">
            <a:extLst>
              <a:ext uri="{FF2B5EF4-FFF2-40B4-BE49-F238E27FC236}">
                <a16:creationId xmlns=""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6/3/2023</a:t>
            </a:fld>
            <a:endParaRPr lang="en-US"/>
          </a:p>
        </p:txBody>
      </p:sp>
      <p:sp>
        <p:nvSpPr>
          <p:cNvPr id="6" name="Footer Placeholder 5">
            <a:extLst>
              <a:ext uri="{FF2B5EF4-FFF2-40B4-BE49-F238E27FC236}">
                <a16:creationId xmlns=""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6/3/2023</a:t>
            </a:fld>
            <a:endParaRPr lang="en-US"/>
          </a:p>
        </p:txBody>
      </p:sp>
      <p:sp>
        <p:nvSpPr>
          <p:cNvPr id="8" name="Footer Placeholder 7">
            <a:extLst>
              <a:ext uri="{FF2B5EF4-FFF2-40B4-BE49-F238E27FC236}">
                <a16:creationId xmlns=""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03/06/2023</a:t>
            </a:fld>
            <a:endParaRPr lang="en-GB"/>
          </a:p>
        </p:txBody>
      </p:sp>
      <p:sp>
        <p:nvSpPr>
          <p:cNvPr id="6" name="Footer Placeholder 5">
            <a:extLst>
              <a:ext uri="{FF2B5EF4-FFF2-40B4-BE49-F238E27FC236}">
                <a16:creationId xmlns=""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03/06/2023</a:t>
            </a:fld>
            <a:endParaRPr lang="en-GB"/>
          </a:p>
        </p:txBody>
      </p:sp>
      <p:sp>
        <p:nvSpPr>
          <p:cNvPr id="8" name="Footer Placeholder 7">
            <a:extLst>
              <a:ext uri="{FF2B5EF4-FFF2-40B4-BE49-F238E27FC236}">
                <a16:creationId xmlns=""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03/06/2023</a:t>
            </a:fld>
            <a:endParaRPr lang="en-GB"/>
          </a:p>
        </p:txBody>
      </p:sp>
      <p:sp>
        <p:nvSpPr>
          <p:cNvPr id="4" name="Footer Placeholder 3">
            <a:extLst>
              <a:ext uri="{FF2B5EF4-FFF2-40B4-BE49-F238E27FC236}">
                <a16:creationId xmlns=""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03/06/2023</a:t>
            </a:fld>
            <a:endParaRPr lang="en-GB"/>
          </a:p>
        </p:txBody>
      </p:sp>
      <p:sp>
        <p:nvSpPr>
          <p:cNvPr id="3" name="Footer Placeholder 2">
            <a:extLst>
              <a:ext uri="{FF2B5EF4-FFF2-40B4-BE49-F238E27FC236}">
                <a16:creationId xmlns=""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03/06/2023</a:t>
            </a:fld>
            <a:endParaRPr lang="en-GB"/>
          </a:p>
        </p:txBody>
      </p:sp>
      <p:sp>
        <p:nvSpPr>
          <p:cNvPr id="6" name="Footer Placeholder 5">
            <a:extLst>
              <a:ext uri="{FF2B5EF4-FFF2-40B4-BE49-F238E27FC236}">
                <a16:creationId xmlns=""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03/06/2023</a:t>
            </a:fld>
            <a:endParaRPr lang="en-GB"/>
          </a:p>
        </p:txBody>
      </p:sp>
      <p:sp>
        <p:nvSpPr>
          <p:cNvPr id="6" name="Footer Placeholder 5">
            <a:extLst>
              <a:ext uri="{FF2B5EF4-FFF2-40B4-BE49-F238E27FC236}">
                <a16:creationId xmlns=""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03/06/2023</a:t>
            </a:fld>
            <a:endParaRPr lang="en-GB"/>
          </a:p>
        </p:txBody>
      </p:sp>
      <p:sp>
        <p:nvSpPr>
          <p:cNvPr id="5" name="Footer Placeholder 4">
            <a:extLst>
              <a:ext uri="{FF2B5EF4-FFF2-40B4-BE49-F238E27FC236}">
                <a16:creationId xmlns=""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6/3/2023</a:t>
            </a:fld>
            <a:endParaRPr lang="en-US"/>
          </a:p>
        </p:txBody>
      </p:sp>
      <p:sp>
        <p:nvSpPr>
          <p:cNvPr id="4" name="Footer Placeholder 3">
            <a:extLst>
              <a:ext uri="{FF2B5EF4-FFF2-40B4-BE49-F238E27FC236}">
                <a16:creationId xmlns=""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6/3/2023</a:t>
            </a:fld>
            <a:endParaRPr lang="en-US"/>
          </a:p>
        </p:txBody>
      </p:sp>
      <p:sp>
        <p:nvSpPr>
          <p:cNvPr id="6" name="Footer Placeholder 5">
            <a:extLst>
              <a:ext uri="{FF2B5EF4-FFF2-40B4-BE49-F238E27FC236}">
                <a16:creationId xmlns=""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6/3/2023</a:t>
            </a:fld>
            <a:endParaRPr lang="en-US"/>
          </a:p>
        </p:txBody>
      </p:sp>
      <p:sp>
        <p:nvSpPr>
          <p:cNvPr id="8" name="Footer Placeholder 7">
            <a:extLst>
              <a:ext uri="{FF2B5EF4-FFF2-40B4-BE49-F238E27FC236}">
                <a16:creationId xmlns=""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6/3/2023</a:t>
            </a:fld>
            <a:endParaRPr lang="en-US"/>
          </a:p>
        </p:txBody>
      </p:sp>
      <p:sp>
        <p:nvSpPr>
          <p:cNvPr id="4" name="Footer Placeholder 3">
            <a:extLst>
              <a:ext uri="{FF2B5EF4-FFF2-40B4-BE49-F238E27FC236}">
                <a16:creationId xmlns=""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6/3/2023</a:t>
            </a:fld>
            <a:endParaRPr lang="en-US"/>
          </a:p>
        </p:txBody>
      </p:sp>
      <p:sp>
        <p:nvSpPr>
          <p:cNvPr id="3" name="Footer Placeholder 2">
            <a:extLst>
              <a:ext uri="{FF2B5EF4-FFF2-40B4-BE49-F238E27FC236}">
                <a16:creationId xmlns=""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6/3/2023</a:t>
            </a:fld>
            <a:endParaRPr lang="en-US"/>
          </a:p>
        </p:txBody>
      </p:sp>
      <p:sp>
        <p:nvSpPr>
          <p:cNvPr id="6" name="Footer Placeholder 5">
            <a:extLst>
              <a:ext uri="{FF2B5EF4-FFF2-40B4-BE49-F238E27FC236}">
                <a16:creationId xmlns=""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6/3/2023</a:t>
            </a:fld>
            <a:endParaRPr lang="en-US"/>
          </a:p>
        </p:txBody>
      </p:sp>
      <p:sp>
        <p:nvSpPr>
          <p:cNvPr id="6" name="Footer Placeholder 5">
            <a:extLst>
              <a:ext uri="{FF2B5EF4-FFF2-40B4-BE49-F238E27FC236}">
                <a16:creationId xmlns=""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6/3/2023</a:t>
            </a:fld>
            <a:endParaRPr lang="en-US"/>
          </a:p>
        </p:txBody>
      </p:sp>
      <p:sp>
        <p:nvSpPr>
          <p:cNvPr id="5" name="Footer Placeholder 4">
            <a:extLst>
              <a:ext uri="{FF2B5EF4-FFF2-40B4-BE49-F238E27FC236}">
                <a16:creationId xmlns=""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6/3/2023</a:t>
            </a:fld>
            <a:endParaRPr lang="en-US"/>
          </a:p>
        </p:txBody>
      </p:sp>
      <p:sp>
        <p:nvSpPr>
          <p:cNvPr id="5" name="Footer Placeholder 4">
            <a:extLst>
              <a:ext uri="{FF2B5EF4-FFF2-40B4-BE49-F238E27FC236}">
                <a16:creationId xmlns=""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6/3/2023</a:t>
            </a:fld>
            <a:endParaRPr lang="en-US"/>
          </a:p>
        </p:txBody>
      </p:sp>
      <p:sp>
        <p:nvSpPr>
          <p:cNvPr id="3" name="Footer Placeholder 2">
            <a:extLst>
              <a:ext uri="{FF2B5EF4-FFF2-40B4-BE49-F238E27FC236}">
                <a16:creationId xmlns=""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5" name="Footer Placeholder 4">
            <a:extLst>
              <a:ext uri="{FF2B5EF4-FFF2-40B4-BE49-F238E27FC236}">
                <a16:creationId xmlns=""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5" name="Footer Placeholder 4">
            <a:extLst>
              <a:ext uri="{FF2B5EF4-FFF2-40B4-BE49-F238E27FC236}">
                <a16:creationId xmlns=""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5" name="Footer Placeholder 4">
            <a:extLst>
              <a:ext uri="{FF2B5EF4-FFF2-40B4-BE49-F238E27FC236}">
                <a16:creationId xmlns=""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6" name="Footer Placeholder 5">
            <a:extLst>
              <a:ext uri="{FF2B5EF4-FFF2-40B4-BE49-F238E27FC236}">
                <a16:creationId xmlns=""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8" name="Footer Placeholder 7">
            <a:extLst>
              <a:ext uri="{FF2B5EF4-FFF2-40B4-BE49-F238E27FC236}">
                <a16:creationId xmlns=""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4" name="Footer Placeholder 3">
            <a:extLst>
              <a:ext uri="{FF2B5EF4-FFF2-40B4-BE49-F238E27FC236}">
                <a16:creationId xmlns=""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3" name="Footer Placeholder 2">
            <a:extLst>
              <a:ext uri="{FF2B5EF4-FFF2-40B4-BE49-F238E27FC236}">
                <a16:creationId xmlns=""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6" name="Footer Placeholder 5">
            <a:extLst>
              <a:ext uri="{FF2B5EF4-FFF2-40B4-BE49-F238E27FC236}">
                <a16:creationId xmlns=""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6" name="Footer Placeholder 5">
            <a:extLst>
              <a:ext uri="{FF2B5EF4-FFF2-40B4-BE49-F238E27FC236}">
                <a16:creationId xmlns=""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5" name="Footer Placeholder 4">
            <a:extLst>
              <a:ext uri="{FF2B5EF4-FFF2-40B4-BE49-F238E27FC236}">
                <a16:creationId xmlns=""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6/3/2023</a:t>
            </a:fld>
            <a:endParaRPr lang="en-US"/>
          </a:p>
        </p:txBody>
      </p:sp>
      <p:sp>
        <p:nvSpPr>
          <p:cNvPr id="6" name="Footer Placeholder 5">
            <a:extLst>
              <a:ext uri="{FF2B5EF4-FFF2-40B4-BE49-F238E27FC236}">
                <a16:creationId xmlns=""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6/3/2023</a:t>
            </a:fld>
            <a:endParaRPr lang="en-US"/>
          </a:p>
        </p:txBody>
      </p:sp>
      <p:sp>
        <p:nvSpPr>
          <p:cNvPr id="5" name="Footer Placeholder 4">
            <a:extLst>
              <a:ext uri="{FF2B5EF4-FFF2-40B4-BE49-F238E27FC236}">
                <a16:creationId xmlns=""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6/3/2023</a:t>
            </a:fld>
            <a:endParaRPr lang="en-US"/>
          </a:p>
        </p:txBody>
      </p:sp>
      <p:sp>
        <p:nvSpPr>
          <p:cNvPr id="6" name="Footer Placeholder 5">
            <a:extLst>
              <a:ext uri="{FF2B5EF4-FFF2-40B4-BE49-F238E27FC236}">
                <a16:creationId xmlns=""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6/3/2023</a:t>
            </a:fld>
            <a:endParaRPr lang="en-US"/>
          </a:p>
        </p:txBody>
      </p:sp>
      <p:sp>
        <p:nvSpPr>
          <p:cNvPr id="5" name="Footer Placeholder 4">
            <a:extLst>
              <a:ext uri="{FF2B5EF4-FFF2-40B4-BE49-F238E27FC236}">
                <a16:creationId xmlns=""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 xmlns:a16="http://schemas.microsoft.com/office/drawing/2014/main" id="{BE2E9616-F078-4AD7-AAF6-260EDA3F6D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 xmlns:a16="http://schemas.microsoft.com/office/drawing/2014/main" id="{A9BF9147-9A67-4156-A933-FEA7DFB410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6/3/2023</a:t>
            </a:fld>
            <a:endParaRPr lang="en-US"/>
          </a:p>
        </p:txBody>
      </p:sp>
      <p:sp>
        <p:nvSpPr>
          <p:cNvPr id="5" name="Footer Placeholder 4">
            <a:extLst>
              <a:ext uri="{FF2B5EF4-FFF2-40B4-BE49-F238E27FC236}">
                <a16:creationId xmlns=""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 xmlns:a16="http://schemas.microsoft.com/office/drawing/2014/main" id="{CA6164FD-CE93-451A-9778-27236BAF641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19.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6.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 xmlns:a16="http://schemas.microsoft.com/office/drawing/2014/main" id="{A61764AA-BA16-F74F-AEA7-9EA56CD8D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
        <p:nvSpPr>
          <p:cNvPr id="8" name="Rectangle 7"/>
          <p:cNvSpPr/>
          <p:nvPr/>
        </p:nvSpPr>
        <p:spPr>
          <a:xfrm>
            <a:off x="-1893256" y="268133"/>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 xmlns:a16="http://schemas.microsoft.com/office/drawing/2014/main" id="{DE51C91E-8259-8593-D4B5-F8C2EAAD531C}"/>
              </a:ext>
            </a:extLst>
          </p:cNvPr>
          <p:cNvSpPr/>
          <p:nvPr/>
        </p:nvSpPr>
        <p:spPr>
          <a:xfrm>
            <a:off x="391887" y="823964"/>
            <a:ext cx="7267698" cy="4650562"/>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smtClean="0">
                <a:solidFill>
                  <a:srgbClr val="000000"/>
                </a:solidFill>
                <a:latin typeface="Calibri" panose="020F0502020204030204" pitchFamily="34" charset="0"/>
                <a:cs typeface="Calibri" panose="020F0502020204030204" pitchFamily="34" charset="0"/>
                <a:sym typeface="Arial"/>
              </a:rPr>
              <a:t>Dấu câu được dùng để đánh dấu lời đối thoại của các nhân vật trong đoạn văn là dấu ngoặc kép. </a:t>
            </a:r>
            <a:endParaRPr lang="en-US" sz="3500" b="1" kern="0" dirty="0">
              <a:solidFill>
                <a:srgbClr val="000000"/>
              </a:solidFill>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 xmlns:a16="http://schemas.microsoft.com/office/drawing/2014/main" id="{D9E70647-C3CD-4DCC-B678-EF5F36A0BB7B}"/>
              </a:ext>
            </a:extLst>
          </p:cNvPr>
          <p:cNvGrpSpPr/>
          <p:nvPr/>
        </p:nvGrpSpPr>
        <p:grpSpPr>
          <a:xfrm>
            <a:off x="7735709" y="3399041"/>
            <a:ext cx="4654935" cy="3340207"/>
            <a:chOff x="1197026" y="4232126"/>
            <a:chExt cx="3751815" cy="2630711"/>
          </a:xfrm>
        </p:grpSpPr>
        <p:pic>
          <p:nvPicPr>
            <p:cNvPr id="12" name="Picture 11">
              <a:extLst>
                <a:ext uri="{FF2B5EF4-FFF2-40B4-BE49-F238E27FC236}">
                  <a16:creationId xmlns=""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sp>
        <p:nvSpPr>
          <p:cNvPr id="8" name="Rectangle 7"/>
          <p:cNvSpPr/>
          <p:nvPr/>
        </p:nvSpPr>
        <p:spPr>
          <a:xfrm>
            <a:off x="-1893256" y="268133"/>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cxnSp>
        <p:nvCxnSpPr>
          <p:cNvPr id="8" name="Straight Arrow Connector 7">
            <a:extLst>
              <a:ext uri="{FF2B5EF4-FFF2-40B4-BE49-F238E27FC236}">
                <a16:creationId xmlns=""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893256" y="268133"/>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
        <p:nvSpPr>
          <p:cNvPr id="7" name="Rectangle 6"/>
          <p:cNvSpPr/>
          <p:nvPr/>
        </p:nvSpPr>
        <p:spPr>
          <a:xfrm>
            <a:off x="-1893256" y="268133"/>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
        <p:nvSpPr>
          <p:cNvPr id="6" name="Rectangle 5"/>
          <p:cNvSpPr/>
          <p:nvPr/>
        </p:nvSpPr>
        <p:spPr>
          <a:xfrm>
            <a:off x="-1893256" y="268133"/>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
        <p:nvSpPr>
          <p:cNvPr id="7" name="Rectangle 6"/>
          <p:cNvSpPr/>
          <p:nvPr/>
        </p:nvSpPr>
        <p:spPr>
          <a:xfrm>
            <a:off x="-1893256" y="268133"/>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
        <p:nvSpPr>
          <p:cNvPr id="4" name="Rectangle 3"/>
          <p:cNvSpPr/>
          <p:nvPr/>
        </p:nvSpPr>
        <p:spPr>
          <a:xfrm>
            <a:off x="-1893256" y="268133"/>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 xmlns:a16="http://schemas.microsoft.com/office/drawing/2014/main"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 xmlns:a16="http://schemas.microsoft.com/office/drawing/2014/main"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 xmlns:a16="http://schemas.microsoft.com/office/drawing/2014/main"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 xmlns:a16="http://schemas.microsoft.com/office/drawing/2014/main"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 xmlns:a16="http://schemas.microsoft.com/office/drawing/2014/main"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
        <p:nvSpPr>
          <p:cNvPr id="78" name="Rectangle 77"/>
          <p:cNvSpPr/>
          <p:nvPr/>
        </p:nvSpPr>
        <p:spPr>
          <a:xfrm>
            <a:off x="-1893256" y="268133"/>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 xmlns:a16="http://schemas.microsoft.com/office/drawing/2014/main"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 xmlns:a16="http://schemas.microsoft.com/office/drawing/2014/main"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GB" altLang="en-US" sz="4000" smtClean="0">
                <a:solidFill>
                  <a:srgbClr val="203864"/>
                </a:solidFill>
                <a:latin typeface="Cambria" panose="02040503050406030204" pitchFamily="18" charset="0"/>
                <a:ea typeface="Cambria" panose="02040503050406030204" pitchFamily="18" charset="0"/>
                <a:cs typeface="Cambria" panose="02040503050406030204" pitchFamily="18" charset="0"/>
              </a:rPr>
              <a:t>   Nhung</a:t>
            </a:r>
            <a:r>
              <a:rPr kumimoji="0" lang="en-GB" altLang="en-US" sz="4000" b="0" i="0" u="none" strike="noStrike" kern="1200" cap="none" spc="0" normalizeH="0" baseline="0" noProof="0" smtClean="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và </a:t>
            </a:r>
            <a:r>
              <a:rPr lang="en-GB" altLang="en-US" sz="4000" noProof="0" smtClean="0">
                <a:solidFill>
                  <a:srgbClr val="203864"/>
                </a:solidFill>
                <a:latin typeface="Cambria" panose="02040503050406030204" pitchFamily="18" charset="0"/>
                <a:ea typeface="Cambria" panose="02040503050406030204" pitchFamily="18" charset="0"/>
                <a:cs typeface="Cambria" panose="02040503050406030204" pitchFamily="18" charset="0"/>
              </a:rPr>
              <a:t>Hùng</a:t>
            </a:r>
            <a:r>
              <a:rPr kumimoji="0" lang="en-GB" altLang="en-US" sz="4000" b="0" i="0" u="none" strike="noStrike" kern="1200" cap="none" spc="0" normalizeH="0" baseline="0" noProof="0" smtClean="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a:t>
            </a: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 xmlns:a16="http://schemas.microsoft.com/office/drawing/2014/main"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 xmlns:a16="http://schemas.microsoft.com/office/drawing/2014/main"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
        <p:nvSpPr>
          <p:cNvPr id="8" name="Rectangle 7"/>
          <p:cNvSpPr/>
          <p:nvPr/>
        </p:nvSpPr>
        <p:spPr>
          <a:xfrm>
            <a:off x="-1893256" y="268133"/>
            <a:ext cx="1692668" cy="1410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485</Words>
  <Application>Microsoft Office PowerPoint</Application>
  <PresentationFormat>Custom</PresentationFormat>
  <Paragraphs>34</Paragraphs>
  <Slides>17</Slides>
  <Notes>8</Notes>
  <HiddenSlides>0</HiddenSlides>
  <MMClips>0</MMClips>
  <ScaleCrop>false</ScaleCrop>
  <HeadingPairs>
    <vt:vector size="4" baseType="variant">
      <vt:variant>
        <vt:lpstr>Theme</vt:lpstr>
      </vt:variant>
      <vt:variant>
        <vt:i4>7</vt:i4>
      </vt:variant>
      <vt:variant>
        <vt:lpstr>Slide Titles</vt:lpstr>
      </vt:variant>
      <vt:variant>
        <vt:i4>17</vt:i4>
      </vt:variant>
    </vt:vector>
  </HeadingPairs>
  <TitlesOfParts>
    <vt:vector size="24" baseType="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2022-11-21T07:56:21Z</dcterms:created>
  <dcterms:modified xsi:type="dcterms:W3CDTF">2023-06-02T17:46:06Z</dcterms:modified>
</cp:coreProperties>
</file>