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1" r:id="rId5"/>
    <p:sldMasterId id="2147483703" r:id="rId6"/>
  </p:sldMasterIdLst>
  <p:notesMasterIdLst>
    <p:notesMasterId r:id="rId27"/>
  </p:notesMasterIdLst>
  <p:sldIdLst>
    <p:sldId id="257" r:id="rId7"/>
    <p:sldId id="293" r:id="rId8"/>
    <p:sldId id="258" r:id="rId9"/>
    <p:sldId id="297" r:id="rId10"/>
    <p:sldId id="259" r:id="rId11"/>
    <p:sldId id="261" r:id="rId12"/>
    <p:sldId id="294" r:id="rId13"/>
    <p:sldId id="298" r:id="rId14"/>
    <p:sldId id="299" r:id="rId15"/>
    <p:sldId id="283" r:id="rId16"/>
    <p:sldId id="285" r:id="rId17"/>
    <p:sldId id="300" r:id="rId18"/>
    <p:sldId id="286" r:id="rId19"/>
    <p:sldId id="301" r:id="rId20"/>
    <p:sldId id="320" r:id="rId21"/>
    <p:sldId id="321" r:id="rId22"/>
    <p:sldId id="322" r:id="rId23"/>
    <p:sldId id="323" r:id="rId24"/>
    <p:sldId id="11672"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1728" y="-4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74C7A2-34B0-4B90-9D13-B5F706E8E50F}"/>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5" name="Footer Placeholder 4">
            <a:extLst>
              <a:ext uri="{FF2B5EF4-FFF2-40B4-BE49-F238E27FC236}">
                <a16:creationId xmlns:a16="http://schemas.microsoft.com/office/drawing/2014/main" xmlns=""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BF1BF5-66A4-DD0A-0AB8-DCA1EE49057D}"/>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5" name="Footer Placeholder 4">
            <a:extLst>
              <a:ext uri="{FF2B5EF4-FFF2-40B4-BE49-F238E27FC236}">
                <a16:creationId xmlns:a16="http://schemas.microsoft.com/office/drawing/2014/main" xmlns=""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F1DB8B-D7AE-9ADB-85BC-6A1AA1ABA334}"/>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5" name="Footer Placeholder 4">
            <a:extLst>
              <a:ext uri="{FF2B5EF4-FFF2-40B4-BE49-F238E27FC236}">
                <a16:creationId xmlns:a16="http://schemas.microsoft.com/office/drawing/2014/main" xmlns=""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xmlns=""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xmlns=""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xmlns=""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xmlns=""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293A2B-EFA3-942F-F0F4-30EEEB2BAF9B}"/>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5" name="Footer Placeholder 4">
            <a:extLst>
              <a:ext uri="{FF2B5EF4-FFF2-40B4-BE49-F238E27FC236}">
                <a16:creationId xmlns:a16="http://schemas.microsoft.com/office/drawing/2014/main" xmlns=""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22787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372697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xmlns=""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xmlns=""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xmlns=""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xmlns=""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982081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54770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7310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0046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5656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C1B9B7F-FE7F-5ED3-80DB-E746DF940396}"/>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5" name="Footer Placeholder 4">
            <a:extLst>
              <a:ext uri="{FF2B5EF4-FFF2-40B4-BE49-F238E27FC236}">
                <a16:creationId xmlns:a16="http://schemas.microsoft.com/office/drawing/2014/main" xmlns=""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1958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87161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268635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60492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2023/6/3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03/06/2023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6/3/2023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46372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53680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7EA8C9-A13A-E1FA-7352-6F55029C4DC5}"/>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6" name="Footer Placeholder 5">
            <a:extLst>
              <a:ext uri="{FF2B5EF4-FFF2-40B4-BE49-F238E27FC236}">
                <a16:creationId xmlns:a16="http://schemas.microsoft.com/office/drawing/2014/main" xmlns=""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967881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xmlns=""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xmlns=""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xmlns=""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xmlns=""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328383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72623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2959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91036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6978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350443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10391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6702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6/3/2023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2281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287A934-FDB5-221A-C7D4-D52EE5A27A9E}"/>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8" name="Footer Placeholder 7">
            <a:extLst>
              <a:ext uri="{FF2B5EF4-FFF2-40B4-BE49-F238E27FC236}">
                <a16:creationId xmlns:a16="http://schemas.microsoft.com/office/drawing/2014/main" xmlns=""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EB8554D-33F0-903D-5E9D-9BB1C8DAD978}"/>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4" name="Footer Placeholder 3">
            <a:extLst>
              <a:ext uri="{FF2B5EF4-FFF2-40B4-BE49-F238E27FC236}">
                <a16:creationId xmlns:a16="http://schemas.microsoft.com/office/drawing/2014/main" xmlns=""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20DBEF-3769-54DB-D6EC-54BB8B2DC23C}"/>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3" name="Footer Placeholder 2">
            <a:extLst>
              <a:ext uri="{FF2B5EF4-FFF2-40B4-BE49-F238E27FC236}">
                <a16:creationId xmlns:a16="http://schemas.microsoft.com/office/drawing/2014/main" xmlns=""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C2A07F-4D63-A5AA-A22E-2C1B3688BB9A}"/>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6" name="Footer Placeholder 5">
            <a:extLst>
              <a:ext uri="{FF2B5EF4-FFF2-40B4-BE49-F238E27FC236}">
                <a16:creationId xmlns:a16="http://schemas.microsoft.com/office/drawing/2014/main" xmlns=""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3D5806-8A04-F6BD-1AD9-B0F29FF2BC31}"/>
              </a:ext>
            </a:extLst>
          </p:cNvPr>
          <p:cNvSpPr>
            <a:spLocks noGrp="1"/>
          </p:cNvSpPr>
          <p:nvPr>
            <p:ph type="dt" sz="half" idx="10"/>
          </p:nvPr>
        </p:nvSpPr>
        <p:spPr/>
        <p:txBody>
          <a:bodyPr/>
          <a:lstStyle/>
          <a:p>
            <a:fld id="{B0F09BF1-C09E-4FDF-9E32-1AC8E345CBB3}" type="datetimeFigureOut">
              <a:rPr lang="en-US" smtClean="0"/>
              <a:t>6/3/2023</a:t>
            </a:fld>
            <a:endParaRPr lang="en-US"/>
          </a:p>
        </p:txBody>
      </p:sp>
      <p:sp>
        <p:nvSpPr>
          <p:cNvPr id="6" name="Footer Placeholder 5">
            <a:extLst>
              <a:ext uri="{FF2B5EF4-FFF2-40B4-BE49-F238E27FC236}">
                <a16:creationId xmlns:a16="http://schemas.microsoft.com/office/drawing/2014/main" xmlns=""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6/3/2023</a:t>
            </a:fld>
            <a:endParaRPr lang="en-US"/>
          </a:p>
        </p:txBody>
      </p:sp>
      <p:sp>
        <p:nvSpPr>
          <p:cNvPr id="5" name="Footer Placeholder 4">
            <a:extLst>
              <a:ext uri="{FF2B5EF4-FFF2-40B4-BE49-F238E27FC236}">
                <a16:creationId xmlns:a16="http://schemas.microsoft.com/office/drawing/2014/main" xmlns=""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xmlns="" id="{1428858A-8A7A-9D2E-4CDE-37871070A34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6401" y="0"/>
            <a:ext cx="1423307" cy="1423307"/>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xmlns=""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xmlns=""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0004884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6/3/2023</a:t>
            </a:fld>
            <a:endParaRPr lang="en-US"/>
          </a:p>
        </p:txBody>
      </p:sp>
      <p:sp>
        <p:nvSpPr>
          <p:cNvPr id="5" name="Footer Placeholder 4">
            <a:extLst>
              <a:ext uri="{FF2B5EF4-FFF2-40B4-BE49-F238E27FC236}">
                <a16:creationId xmlns:a16="http://schemas.microsoft.com/office/drawing/2014/main" xmlns=""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239987941"/>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xmlns=""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6977292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8.xml"/><Relationship Id="rId6" Type="http://schemas.openxmlformats.org/officeDocument/2006/relationships/image" Target="../media/image41.svg"/><Relationship Id="rId5" Type="http://schemas.openxmlformats.org/officeDocument/2006/relationships/image" Target="../media/image37.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xmlns=""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9892068" cy="6067586"/>
          </a:xfrm>
          <a:prstGeom prst="rect">
            <a:avLst/>
          </a:prstGeom>
        </p:spPr>
      </p:pic>
      <p:grpSp>
        <p:nvGrpSpPr>
          <p:cNvPr id="4" name="Group 3">
            <a:extLst>
              <a:ext uri="{FF2B5EF4-FFF2-40B4-BE49-F238E27FC236}">
                <a16:creationId xmlns:a16="http://schemas.microsoft.com/office/drawing/2014/main" xmlns="" id="{2CA0D888-12DD-B181-11E2-69AC71FB04DB}"/>
              </a:ext>
            </a:extLst>
          </p:cNvPr>
          <p:cNvGrpSpPr/>
          <p:nvPr/>
        </p:nvGrpSpPr>
        <p:grpSpPr>
          <a:xfrm>
            <a:off x="-2675523" y="-1351548"/>
            <a:ext cx="3070480" cy="3505200"/>
            <a:chOff x="7089316" y="2250000"/>
            <a:chExt cx="5096589" cy="4608000"/>
          </a:xfrm>
        </p:grpSpPr>
        <p:sp>
          <p:nvSpPr>
            <p:cNvPr id="3" name="TextBox 3">
              <a:extLst>
                <a:ext uri="{FF2B5EF4-FFF2-40B4-BE49-F238E27FC236}">
                  <a16:creationId xmlns:a16="http://schemas.microsoft.com/office/drawing/2014/main" xmlns=""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xmlns="" id="{684BBC1D-7876-EAE6-9CF8-1BB1BF08631B}"/>
              </a:ext>
            </a:extLst>
          </p:cNvPr>
          <p:cNvSpPr txBox="1"/>
          <p:nvPr/>
        </p:nvSpPr>
        <p:spPr>
          <a:xfrm>
            <a:off x="2942726" y="2037193"/>
            <a:ext cx="3372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27 – </a:t>
            </a: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Tiết</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3</a:t>
            </a:r>
          </a:p>
        </p:txBody>
      </p:sp>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5" name="Picture 4">
            <a:extLst>
              <a:ext uri="{FF2B5EF4-FFF2-40B4-BE49-F238E27FC236}">
                <a16:creationId xmlns:a16="http://schemas.microsoft.com/office/drawing/2014/main" xmlns="" id="{066A516A-E10E-9845-3B25-1E967D29B3F9}"/>
              </a:ext>
            </a:extLst>
          </p:cNvPr>
          <p:cNvPicPr>
            <a:picLocks noChangeAspect="1"/>
          </p:cNvPicPr>
          <p:nvPr/>
        </p:nvPicPr>
        <p:blipFill>
          <a:blip r:embed="rId7"/>
          <a:stretch>
            <a:fillRect/>
          </a:stretch>
        </p:blipFill>
        <p:spPr>
          <a:xfrm>
            <a:off x="2991045" y="670906"/>
            <a:ext cx="4285859" cy="810838"/>
          </a:xfrm>
          <a:prstGeom prst="rect">
            <a:avLst/>
          </a:prstGeom>
        </p:spPr>
      </p:pic>
      <p:pic>
        <p:nvPicPr>
          <p:cNvPr id="7" name="Picture 6">
            <a:extLst>
              <a:ext uri="{FF2B5EF4-FFF2-40B4-BE49-F238E27FC236}">
                <a16:creationId xmlns:a16="http://schemas.microsoft.com/office/drawing/2014/main" xmlns="" id="{4EBF5C2E-7609-7836-EB37-B87724E61EAE}"/>
              </a:ext>
            </a:extLst>
          </p:cNvPr>
          <p:cNvPicPr>
            <a:picLocks noChangeAspect="1"/>
          </p:cNvPicPr>
          <p:nvPr/>
        </p:nvPicPr>
        <p:blipFill>
          <a:blip r:embed="rId8"/>
          <a:stretch>
            <a:fillRect/>
          </a:stretch>
        </p:blipFill>
        <p:spPr>
          <a:xfrm>
            <a:off x="581776" y="2602907"/>
            <a:ext cx="9047248" cy="1956986"/>
          </a:xfrm>
          <a:prstGeom prst="rect">
            <a:avLst/>
          </a:prstGeom>
        </p:spPr>
      </p:pic>
    </p:spTree>
    <p:extLst>
      <p:ext uri="{BB962C8B-B14F-4D97-AF65-F5344CB8AC3E}">
        <p14:creationId xmlns:p14="http://schemas.microsoft.com/office/powerpoint/2010/main" val="27440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anim calcmode="lin" valueType="num">
                                      <p:cBhvr>
                                        <p:cTn id="10" dur="500" fill="hold"/>
                                        <p:tgtEl>
                                          <p:spTgt spid="34"/>
                                        </p:tgtEl>
                                        <p:attrNameLst>
                                          <p:attrName>ppt_x</p:attrName>
                                        </p:attrNameLst>
                                      </p:cBhvr>
                                      <p:tavLst>
                                        <p:tav tm="0">
                                          <p:val>
                                            <p:fltVal val="0.5"/>
                                          </p:val>
                                        </p:tav>
                                        <p:tav tm="100000">
                                          <p:val>
                                            <p:strVal val="#ppt_x"/>
                                          </p:val>
                                        </p:tav>
                                      </p:tavLst>
                                    </p:anim>
                                    <p:anim calcmode="lin" valueType="num">
                                      <p:cBhvr>
                                        <p:cTn id="11" dur="500" fill="hold"/>
                                        <p:tgtEl>
                                          <p:spTgt spid="34"/>
                                        </p:tgtEl>
                                        <p:attrNameLst>
                                          <p:attrName>ppt_y</p:attrName>
                                        </p:attrNameLst>
                                      </p:cBhvr>
                                      <p:tavLst>
                                        <p:tav tm="0">
                                          <p:val>
                                            <p:fltVal val="0.5"/>
                                          </p:val>
                                        </p:tav>
                                        <p:tav tm="100000">
                                          <p:val>
                                            <p:strVal val="#ppt_y"/>
                                          </p:val>
                                        </p:tav>
                                      </p:tavLst>
                                    </p:anim>
                                  </p:childTnLst>
                                </p:cTn>
                              </p:par>
                              <p:par>
                                <p:cTn id="12" presetID="26" presetClass="emph" presetSubtype="0" repeatCount="3000" fill="hold" nodeType="withEffect">
                                  <p:stCondLst>
                                    <p:cond delay="0"/>
                                  </p:stCondLst>
                                  <p:childTnLst>
                                    <p:animEffect transition="out" filter="fade">
                                      <p:cBhvr>
                                        <p:cTn id="13" dur="500" tmFilter="0, 0; .2, .5; .8, .5; 1, 0"/>
                                        <p:tgtEl>
                                          <p:spTgt spid="34"/>
                                        </p:tgtEl>
                                      </p:cBhvr>
                                    </p:animEffect>
                                    <p:animScale>
                                      <p:cBhvr>
                                        <p:cTn id="14" dur="250" autoRev="1" fill="hold"/>
                                        <p:tgtEl>
                                          <p:spTgt spid="34"/>
                                        </p:tgtEl>
                                      </p:cBhvr>
                                      <p:by x="105000" y="105000"/>
                                    </p:animScale>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xmlns=""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xmlns="" id="{2F73CF81-EB58-19EE-4F54-3F850E42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xmlns=""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xmlns="" id="{64408564-1354-C94F-2229-29C7A36C8954}"/>
                </a:ext>
              </a:extLst>
            </p:cNvPr>
            <p:cNvPicPr>
              <a:picLocks noChangeAspect="1"/>
            </p:cNvPicPr>
            <p:nvPr/>
          </p:nvPicPr>
          <p:blipFill>
            <a:blip r:embed="rId4"/>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xmlns=""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xmlns="" id="{A8F75E36-2D90-08BE-47B2-2A1BBB7D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xmlns=""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xmlns=""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xmlns="" id="{F096489B-601E-6E27-FF93-DB4892CFC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xmlns=""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xmlns=""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xmlns="" id="{6862D1F8-7D64-4350-1CBD-5039797FB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xmlns=""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xmlns=""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xmlns=""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xmlns=""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xmlns=""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xmlns=""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xmlns=""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xmlns=""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xmlns=""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xmlns=""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xmlns=""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pic>
        <p:nvPicPr>
          <p:cNvPr id="14" name="Picture 13">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40302771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xmlns="" id="{144CA758-08E9-5D39-CF3F-D670691CA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xmlns=""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71C50EA6-C6CB-914A-BED0-60BEE6F0900D}"/>
              </a:ext>
            </a:extLst>
          </p:cNvPr>
          <p:cNvPicPr>
            <a:picLocks noChangeAspect="1"/>
          </p:cNvPicPr>
          <p:nvPr/>
        </p:nvPicPr>
        <p:blipFill>
          <a:blip r:embed="rId4"/>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xmlns=""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xmlns=""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D7B40C-8D6E-417C-8916-904991B60457}"/>
              </a:ext>
            </a:extLst>
          </p:cNvPr>
          <p:cNvPicPr>
            <a:picLocks noChangeAspect="1"/>
          </p:cNvPicPr>
          <p:nvPr/>
        </p:nvPicPr>
        <p:blipFill>
          <a:blip r:embed="rId2"/>
          <a:stretch>
            <a:fillRect/>
          </a:stretch>
        </p:blipFill>
        <p:spPr>
          <a:xfrm>
            <a:off x="1154641" y="1977298"/>
            <a:ext cx="9882719" cy="2625431"/>
          </a:xfrm>
          <a:prstGeom prst="rect">
            <a:avLst/>
          </a:prstGeom>
        </p:spPr>
      </p:pic>
    </p:spTree>
    <p:extLst>
      <p:ext uri="{BB962C8B-B14F-4D97-AF65-F5344CB8AC3E}">
        <p14:creationId xmlns:p14="http://schemas.microsoft.com/office/powerpoint/2010/main" val="32903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xmlns=""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libri" panose="020F0502020204030204" pitchFamily="34" charset="0"/>
                <a:cs typeface="Calibri" panose="020F0502020204030204" pitchFamily="34" charset="0"/>
              </a:rPr>
              <a:t>a. Rô-bốt được tạo ra để (...).</a:t>
            </a:r>
          </a:p>
          <a:p>
            <a:pPr>
              <a:lnSpc>
                <a:spcPct val="150000"/>
              </a:lnSpc>
            </a:pPr>
            <a:r>
              <a:rPr lang="vi-VN" sz="33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3300" dirty="0">
                <a:latin typeface="Calibri" panose="020F0502020204030204" pitchFamily="34" charset="0"/>
                <a:cs typeface="Calibri" panose="020F0502020204030204" pitchFamily="34" charset="0"/>
              </a:rPr>
              <a:t>c. Chúng ta cần học ngoại ngữ để (...). </a:t>
            </a:r>
          </a:p>
        </p:txBody>
      </p:sp>
      <p:pic>
        <p:nvPicPr>
          <p:cNvPr id="6" name="Picture 5">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xmlns=""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xmlns=""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xmlns="" id="{F9CAE43C-E650-4437-8876-E5A2991F80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xmlns=""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xmlns=""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xmlns=""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xmlns=""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xmlns=""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xmlns=""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xmlns=""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xmlns=""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xmlns=""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xmlns=""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xmlns=""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xmlns=""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xmlns=""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xmlns=""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xmlns=""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xmlns=""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xmlns=""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xmlns=""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pic>
        <p:nvPicPr>
          <p:cNvPr id="14" name="Picture 13">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2986414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xmlns=""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thể</a:t>
            </a:r>
            <a:r>
              <a:rPr lang="en-US" sz="3300" b="1" dirty="0">
                <a:solidFill>
                  <a:srgbClr val="FF0000"/>
                </a:solidFill>
                <a:latin typeface="Calibri" panose="020F0502020204030204" pitchFamily="34" charset="0"/>
                <a:cs typeface="Calibri" panose="020F0502020204030204" pitchFamily="34" charset="0"/>
              </a:rPr>
              <a:t> thao</a:t>
            </a:r>
          </a:p>
        </p:txBody>
      </p:sp>
      <p:sp>
        <p:nvSpPr>
          <p:cNvPr id="7" name="Rectangle: Rounded Corners 6">
            <a:extLst>
              <a:ext uri="{FF2B5EF4-FFF2-40B4-BE49-F238E27FC236}">
                <a16:creationId xmlns:a16="http://schemas.microsoft.com/office/drawing/2014/main" xmlns=""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xmlns=""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pic>
        <p:nvPicPr>
          <p:cNvPr id="6" name="Picture 5">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xmlns="" id="{6CBDDD03-79AD-1873-C231-154300301833}"/>
              </a:ext>
            </a:extLst>
          </p:cNvPr>
          <p:cNvSpPr txBox="1"/>
          <p:nvPr/>
        </p:nvSpPr>
        <p:spPr>
          <a:xfrm>
            <a:off x="627358" y="725711"/>
            <a:ext cx="6556745" cy="2554545"/>
          </a:xfrm>
          <a:prstGeom prst="rect">
            <a:avLst/>
          </a:prstGeom>
          <a:noFill/>
        </p:spPr>
        <p:txBody>
          <a:bodyPr wrap="square">
            <a:spAutoFit/>
          </a:bodyPr>
          <a:lstStyle/>
          <a:p>
            <a:pPr algn="ctr" defTabSz="1219170">
              <a:buClr>
                <a:srgbClr val="000000"/>
              </a:buClr>
            </a:pP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Hỏi</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đáp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a:p>
            <a:pPr algn="ctr" defTabSz="1219170">
              <a:buClr>
                <a:srgbClr val="000000"/>
              </a:buClr>
            </a:pP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theo</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cặp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89751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4" name="Rectangle: Rounded Corners 3">
            <a:extLst>
              <a:ext uri="{FF2B5EF4-FFF2-40B4-BE49-F238E27FC236}">
                <a16:creationId xmlns:a16="http://schemas.microsoft.com/office/drawing/2014/main" xmlns="" id="{E2F04C17-02A8-1CA4-850D-559830644EBF}"/>
              </a:ext>
            </a:extLst>
          </p:cNvPr>
          <p:cNvSpPr/>
          <p:nvPr/>
        </p:nvSpPr>
        <p:spPr>
          <a:xfrm>
            <a:off x="522787" y="1903279"/>
            <a:ext cx="11059613" cy="1516196"/>
          </a:xfrm>
          <a:custGeom>
            <a:avLst/>
            <a:gdLst>
              <a:gd name="connsiteX0" fmla="*/ 0 w 11059613"/>
              <a:gd name="connsiteY0" fmla="*/ 159125 h 1516196"/>
              <a:gd name="connsiteX1" fmla="*/ 159125 w 11059613"/>
              <a:gd name="connsiteY1" fmla="*/ 0 h 1516196"/>
              <a:gd name="connsiteX2" fmla="*/ 10900488 w 11059613"/>
              <a:gd name="connsiteY2" fmla="*/ 0 h 1516196"/>
              <a:gd name="connsiteX3" fmla="*/ 11059613 w 11059613"/>
              <a:gd name="connsiteY3" fmla="*/ 159125 h 1516196"/>
              <a:gd name="connsiteX4" fmla="*/ 11059613 w 11059613"/>
              <a:gd name="connsiteY4" fmla="*/ 1357071 h 1516196"/>
              <a:gd name="connsiteX5" fmla="*/ 10900488 w 11059613"/>
              <a:gd name="connsiteY5" fmla="*/ 1516196 h 1516196"/>
              <a:gd name="connsiteX6" fmla="*/ 159125 w 11059613"/>
              <a:gd name="connsiteY6" fmla="*/ 1516196 h 1516196"/>
              <a:gd name="connsiteX7" fmla="*/ 0 w 11059613"/>
              <a:gd name="connsiteY7" fmla="*/ 1357071 h 1516196"/>
              <a:gd name="connsiteX8" fmla="*/ 0 w 11059613"/>
              <a:gd name="connsiteY8" fmla="*/ 159125 h 15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1516196" fill="none" extrusionOk="0">
                <a:moveTo>
                  <a:pt x="0" y="159125"/>
                </a:moveTo>
                <a:cubicBezTo>
                  <a:pt x="445" y="83282"/>
                  <a:pt x="75335" y="6868"/>
                  <a:pt x="159125" y="0"/>
                </a:cubicBezTo>
                <a:cubicBezTo>
                  <a:pt x="3144280" y="72427"/>
                  <a:pt x="6697149" y="61419"/>
                  <a:pt x="10900488" y="0"/>
                </a:cubicBezTo>
                <a:cubicBezTo>
                  <a:pt x="10985934" y="-16769"/>
                  <a:pt x="11056447" y="70285"/>
                  <a:pt x="11059613" y="159125"/>
                </a:cubicBezTo>
                <a:cubicBezTo>
                  <a:pt x="11033882" y="400378"/>
                  <a:pt x="11148572" y="959051"/>
                  <a:pt x="11059613" y="1357071"/>
                </a:cubicBezTo>
                <a:cubicBezTo>
                  <a:pt x="11060237" y="1441786"/>
                  <a:pt x="10987577" y="1515307"/>
                  <a:pt x="10900488" y="1516196"/>
                </a:cubicBezTo>
                <a:cubicBezTo>
                  <a:pt x="8454231" y="1546023"/>
                  <a:pt x="3838214" y="1436890"/>
                  <a:pt x="159125" y="1516196"/>
                </a:cubicBezTo>
                <a:cubicBezTo>
                  <a:pt x="74452" y="1515833"/>
                  <a:pt x="-7509" y="1446438"/>
                  <a:pt x="0" y="1357071"/>
                </a:cubicBezTo>
                <a:cubicBezTo>
                  <a:pt x="-82428" y="972802"/>
                  <a:pt x="71515" y="550646"/>
                  <a:pt x="0" y="159125"/>
                </a:cubicBezTo>
                <a:close/>
              </a:path>
              <a:path w="11059613" h="1516196" stroke="0" extrusionOk="0">
                <a:moveTo>
                  <a:pt x="0" y="159125"/>
                </a:moveTo>
                <a:cubicBezTo>
                  <a:pt x="16451" y="75727"/>
                  <a:pt x="74967" y="7759"/>
                  <a:pt x="159125" y="0"/>
                </a:cubicBezTo>
                <a:cubicBezTo>
                  <a:pt x="2592607" y="123000"/>
                  <a:pt x="8442980" y="-96860"/>
                  <a:pt x="10900488" y="0"/>
                </a:cubicBezTo>
                <a:cubicBezTo>
                  <a:pt x="10980923" y="-5676"/>
                  <a:pt x="11060404" y="69648"/>
                  <a:pt x="11059613" y="159125"/>
                </a:cubicBezTo>
                <a:cubicBezTo>
                  <a:pt x="11111789" y="377731"/>
                  <a:pt x="10961200" y="1106865"/>
                  <a:pt x="11059613" y="1357071"/>
                </a:cubicBezTo>
                <a:cubicBezTo>
                  <a:pt x="11055474" y="1446452"/>
                  <a:pt x="10978231" y="1514537"/>
                  <a:pt x="10900488" y="1516196"/>
                </a:cubicBezTo>
                <a:cubicBezTo>
                  <a:pt x="9401378" y="1355489"/>
                  <a:pt x="4958027" y="1555863"/>
                  <a:pt x="159125" y="1516196"/>
                </a:cubicBezTo>
                <a:cubicBezTo>
                  <a:pt x="57853" y="1513491"/>
                  <a:pt x="-1228" y="1444397"/>
                  <a:pt x="0" y="1357071"/>
                </a:cubicBezTo>
                <a:cubicBezTo>
                  <a:pt x="45548" y="841553"/>
                  <a:pt x="-79603" y="700300"/>
                  <a:pt x="0" y="15912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Hiểu công dụng và biết sử dụng dấu hai chấm. </a:t>
            </a:r>
          </a:p>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Biết đặt và trả lời câu hỏi Để làm gì?</a:t>
            </a:r>
          </a:p>
        </p:txBody>
      </p:sp>
      <p:pic>
        <p:nvPicPr>
          <p:cNvPr id="6" name="Picture 5">
            <a:extLst>
              <a:ext uri="{FF2B5EF4-FFF2-40B4-BE49-F238E27FC236}">
                <a16:creationId xmlns:a16="http://schemas.microsoft.com/office/drawing/2014/main" xmlns="" id="{E39E357B-9F08-2504-6B53-15AA3E82515B}"/>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7" name="Picture 6">
            <a:extLst>
              <a:ext uri="{FF2B5EF4-FFF2-40B4-BE49-F238E27FC236}">
                <a16:creationId xmlns:a16="http://schemas.microsoft.com/office/drawing/2014/main" xmlns="" id="{59149C40-433A-6294-A815-DBD1CA4D07BE}"/>
              </a:ext>
            </a:extLst>
          </p:cNvPr>
          <p:cNvPicPr>
            <a:picLocks noChangeAspect="1"/>
          </p:cNvPicPr>
          <p:nvPr/>
        </p:nvPicPr>
        <p:blipFill>
          <a:blip r:embed="rId3"/>
          <a:stretch>
            <a:fillRect/>
          </a:stretch>
        </p:blipFill>
        <p:spPr>
          <a:xfrm>
            <a:off x="663655" y="2646478"/>
            <a:ext cx="467048" cy="467048"/>
          </a:xfrm>
          <a:prstGeom prst="rect">
            <a:avLst/>
          </a:prstGeom>
        </p:spPr>
      </p:pic>
      <p:pic>
        <p:nvPicPr>
          <p:cNvPr id="9" name="Picture 8">
            <a:extLst>
              <a:ext uri="{FF2B5EF4-FFF2-40B4-BE49-F238E27FC236}">
                <a16:creationId xmlns:a16="http://schemas.microsoft.com/office/drawing/2014/main" xmlns="" id="{2B4952A1-685D-8284-D6C2-5720BBBC877B}"/>
              </a:ext>
            </a:extLst>
          </p:cNvPr>
          <p:cNvPicPr>
            <a:picLocks noChangeAspect="1"/>
          </p:cNvPicPr>
          <p:nvPr/>
        </p:nvPicPr>
        <p:blipFill>
          <a:blip r:embed="rId4"/>
          <a:stretch>
            <a:fillRect/>
          </a:stretch>
        </p:blipFill>
        <p:spPr>
          <a:xfrm>
            <a:off x="3472545" y="398096"/>
            <a:ext cx="6218459" cy="1127858"/>
          </a:xfrm>
          <a:prstGeom prst="rect">
            <a:avLst/>
          </a:prstGeom>
        </p:spPr>
      </p:pic>
      <p:pic>
        <p:nvPicPr>
          <p:cNvPr id="8" name="Picture 7">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xmlns="" id="{F20D126C-F99C-FC2A-DBAA-BB97E3E56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xmlns="" id="{53A86B31-F7CB-CF8E-1B24-D362F86A88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xmlns="" id="{9B5143A4-BB12-3ECE-53DD-F975C13F4E31}"/>
              </a:ext>
            </a:extLst>
          </p:cNvPr>
          <p:cNvPicPr>
            <a:picLocks noChangeAspect="1"/>
          </p:cNvPicPr>
          <p:nvPr/>
        </p:nvPicPr>
        <p:blipFill>
          <a:blip r:embed="rId10"/>
          <a:stretch>
            <a:fillRect/>
          </a:stretch>
        </p:blipFill>
        <p:spPr>
          <a:xfrm>
            <a:off x="1790842" y="2006581"/>
            <a:ext cx="5505165" cy="3359187"/>
          </a:xfrm>
          <a:prstGeom prst="rect">
            <a:avLst/>
          </a:prstGeom>
        </p:spPr>
      </p:pic>
      <p:pic>
        <p:nvPicPr>
          <p:cNvPr id="9" name="Picture 8">
            <a:extLst>
              <a:ext uri="{FF2B5EF4-FFF2-40B4-BE49-F238E27FC236}">
                <a16:creationId xmlns:a16="http://schemas.microsoft.com/office/drawing/2014/main" xmlns="" id="{D7739EF2-0123-7C51-B2E1-55FD6BEFF561}"/>
              </a:ext>
            </a:extLst>
          </p:cNvPr>
          <p:cNvPicPr>
            <a:picLocks noChangeAspect="1"/>
          </p:cNvPicPr>
          <p:nvPr/>
        </p:nvPicPr>
        <p:blipFill>
          <a:blip r:embed="rId11"/>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EBC2588-5C56-48DC-914C-F656CEBC9751}"/>
              </a:ext>
            </a:extLst>
          </p:cNvPr>
          <p:cNvPicPr>
            <a:picLocks noChangeAspect="1"/>
          </p:cNvPicPr>
          <p:nvPr/>
        </p:nvPicPr>
        <p:blipFill>
          <a:blip r:embed="rId2"/>
          <a:stretch>
            <a:fillRect/>
          </a:stretch>
        </p:blipFill>
        <p:spPr>
          <a:xfrm>
            <a:off x="2082800" y="584200"/>
            <a:ext cx="8026400" cy="6599099"/>
          </a:xfrm>
          <a:prstGeom prst="rect">
            <a:avLst/>
          </a:prstGeom>
        </p:spPr>
      </p:pic>
    </p:spTree>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a:extLst>
              <a:ext uri="{FF2B5EF4-FFF2-40B4-BE49-F238E27FC236}">
                <a16:creationId xmlns:a16="http://schemas.microsoft.com/office/drawing/2014/main" xmlns="" id="{DD0218C9-4C9B-563D-6963-795BB91D61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5250"/>
            <a:ext cx="12192001" cy="6953250"/>
          </a:xfrm>
          <a:prstGeom prst="rect">
            <a:avLst/>
          </a:prstGeom>
        </p:spPr>
      </p:pic>
    </p:spTree>
    <p:extLst>
      <p:ext uri="{BB962C8B-B14F-4D97-AF65-F5344CB8AC3E}">
        <p14:creationId xmlns:p14="http://schemas.microsoft.com/office/powerpoint/2010/main" val="11693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6FE607-B238-4681-BF95-F2C56FCE70A7}"/>
              </a:ext>
            </a:extLst>
          </p:cNvPr>
          <p:cNvPicPr>
            <a:picLocks noChangeAspect="1"/>
          </p:cNvPicPr>
          <p:nvPr/>
        </p:nvPicPr>
        <p:blipFill>
          <a:blip r:embed="rId2"/>
          <a:stretch>
            <a:fillRect/>
          </a:stretch>
        </p:blipFill>
        <p:spPr>
          <a:xfrm>
            <a:off x="1320801" y="1600200"/>
            <a:ext cx="10224444" cy="2946400"/>
          </a:xfrm>
          <a:prstGeom prst="rect">
            <a:avLst/>
          </a:prstGeom>
        </p:spPr>
      </p:pic>
    </p:spTree>
    <p:extLst>
      <p:ext uri="{BB962C8B-B14F-4D97-AF65-F5344CB8AC3E}">
        <p14:creationId xmlns:p14="http://schemas.microsoft.com/office/powerpoint/2010/main" val="3077496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xmlns=""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xmlns=""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xmlns=""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xmlns=""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xmlns=""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xmlns=""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pic>
        <p:nvPicPr>
          <p:cNvPr id="13" name="Picture 12">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xmlns=""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xmlns=""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xmlns=""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xmlns=""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xmlns=""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Đảo 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pic>
        <p:nvPicPr>
          <p:cNvPr id="12" name="Picture 11">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xmlns=""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xmlns=""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xmlns=""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4263937" y="-390742"/>
            <a:ext cx="4074182" cy="2294021"/>
          </a:xfrm>
          <a:prstGeom prst="rect">
            <a:avLst/>
          </a:prstGeom>
        </p:spPr>
      </p:pic>
    </p:spTree>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782</Words>
  <Application>Microsoft Office PowerPoint</Application>
  <PresentationFormat>Custom</PresentationFormat>
  <Paragraphs>62</Paragraphs>
  <Slides>20</Slides>
  <Notes>1</Notes>
  <HiddenSlides>0</HiddenSlides>
  <MMClips>2</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1_Office Theme</vt:lpstr>
      <vt:lpstr>Office Theme</vt:lpstr>
      <vt:lpstr>2_Office Theme</vt:lpstr>
      <vt:lpstr>8_Office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2023-02-02T12:57:04Z</dcterms:created>
  <dcterms:modified xsi:type="dcterms:W3CDTF">2023-06-02T17:04:02Z</dcterms:modified>
</cp:coreProperties>
</file>