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</p:sldMasterIdLst>
  <p:notesMasterIdLst>
    <p:notesMasterId r:id="rId23"/>
  </p:notesMasterIdLst>
  <p:sldIdLst>
    <p:sldId id="301" r:id="rId8"/>
    <p:sldId id="3414" r:id="rId9"/>
    <p:sldId id="3418" r:id="rId10"/>
    <p:sldId id="262" r:id="rId11"/>
    <p:sldId id="328" r:id="rId12"/>
    <p:sldId id="3419" r:id="rId13"/>
    <p:sldId id="11676" r:id="rId14"/>
    <p:sldId id="11677" r:id="rId15"/>
    <p:sldId id="11678" r:id="rId16"/>
    <p:sldId id="293" r:id="rId17"/>
    <p:sldId id="11679" r:id="rId18"/>
    <p:sldId id="11670" r:id="rId19"/>
    <p:sldId id="11680" r:id="rId20"/>
    <p:sldId id="11681" r:id="rId21"/>
    <p:sldId id="2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xmlns="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xmlns="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xmlns="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xmlns="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xmlns="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xmlns="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B0EAFF26-CB6F-262F-47E6-78F0B2A3B56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47650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03/06/2023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6/3/2023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ransition spd="slow">
    <p:fade/>
  </p:transition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5" Type="http://schemas.openxmlformats.org/officeDocument/2006/relationships/image" Target="../media/image49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21.emf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xmlns="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xmlns="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xmlns="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xmlns="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Google Shape;304;p20">
            <a:extLst>
              <a:ext uri="{FF2B5EF4-FFF2-40B4-BE49-F238E27FC236}">
                <a16:creationId xmlns:a16="http://schemas.microsoft.com/office/drawing/2014/main" xmlns="" id="{53EE6F6F-230D-8F02-1B01-6E027342D617}"/>
              </a:ext>
            </a:extLst>
          </p:cNvPr>
          <p:cNvSpPr txBox="1">
            <a:spLocks/>
          </p:cNvSpPr>
          <p:nvPr/>
        </p:nvSpPr>
        <p:spPr>
          <a:xfrm>
            <a:off x="2730785" y="1065875"/>
            <a:ext cx="6927124" cy="95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Odibee San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xmlns="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124" y="2280320"/>
            <a:ext cx="6797629" cy="26154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608446" y="243371"/>
            <a:ext cx="1476323" cy="14102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xmlns="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8DE3A9F-80C3-4261-94A3-DC6CBF78AC34}"/>
              </a:ext>
            </a:extLst>
          </p:cNvPr>
          <p:cNvGrpSpPr/>
          <p:nvPr/>
        </p:nvGrpSpPr>
        <p:grpSpPr>
          <a:xfrm>
            <a:off x="1344632" y="588414"/>
            <a:ext cx="2928308" cy="1743970"/>
            <a:chOff x="38415" y="44877"/>
            <a:chExt cx="292830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xmlns="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5DCBCA8-76F5-4CB0-A4CD-CB75E986E27A}"/>
                </a:ext>
              </a:extLst>
            </p:cNvPr>
            <p:cNvSpPr txBox="1"/>
            <p:nvPr/>
          </p:nvSpPr>
          <p:spPr>
            <a:xfrm>
              <a:off x="225789" y="987982"/>
              <a:ext cx="2633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xmlns="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xmlns="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xmlns="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A7AEA3A-3A8F-4987-B99F-006B15CB3C42}"/>
              </a:ext>
            </a:extLst>
          </p:cNvPr>
          <p:cNvSpPr/>
          <p:nvPr/>
        </p:nvSpPr>
        <p:spPr>
          <a:xfrm>
            <a:off x="342900" y="5505449"/>
            <a:ext cx="10991850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như một tấm thảm vàng rực. </a:t>
            </a: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xmlns="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0FB637D-BA28-46EB-8B5E-01FEBB2BF230}"/>
              </a:ext>
            </a:extLst>
          </p:cNvPr>
          <p:cNvSpPr/>
          <p:nvPr/>
        </p:nvSpPr>
        <p:spPr>
          <a:xfrm>
            <a:off x="1895475" y="5534024"/>
            <a:ext cx="9315450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dài 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xmlns="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xmlns="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xmlns="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xmlns="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xmlns="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xmlns="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xmlns="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xmlns="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xmlns="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xmlns="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xmlns="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xmlns="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xmlns="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xmlns="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xmlns="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xmlns="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xmlns="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xmlns="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xmlns="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308</Words>
  <Application>Microsoft Office PowerPoint</Application>
  <PresentationFormat>Custom</PresentationFormat>
  <Paragraphs>54</Paragraphs>
  <Slides>15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2023-01-04T12:47:49Z</dcterms:created>
  <dcterms:modified xsi:type="dcterms:W3CDTF">2023-06-02T17:25:14Z</dcterms:modified>
</cp:coreProperties>
</file>