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6"/>
  </p:notesMasterIdLst>
  <p:sldIdLst>
    <p:sldId id="257" r:id="rId3"/>
    <p:sldId id="259" r:id="rId4"/>
    <p:sldId id="321" r:id="rId5"/>
    <p:sldId id="322" r:id="rId6"/>
    <p:sldId id="323" r:id="rId7"/>
    <p:sldId id="324" r:id="rId8"/>
    <p:sldId id="333" r:id="rId9"/>
    <p:sldId id="325" r:id="rId10"/>
    <p:sldId id="329" r:id="rId11"/>
    <p:sldId id="258" r:id="rId12"/>
    <p:sldId id="260" r:id="rId13"/>
    <p:sldId id="261" r:id="rId14"/>
    <p:sldId id="263" r:id="rId15"/>
    <p:sldId id="326" r:id="rId16"/>
    <p:sldId id="327" r:id="rId17"/>
    <p:sldId id="264" r:id="rId18"/>
    <p:sldId id="328" r:id="rId19"/>
    <p:sldId id="330" r:id="rId20"/>
    <p:sldId id="266" r:id="rId21"/>
    <p:sldId id="331" r:id="rId22"/>
    <p:sldId id="332" r:id="rId23"/>
    <p:sldId id="334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871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5818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slide" Target="slide6.xml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xmlns="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891B29-F2DF-55A0-A753-8A86F3BA4A76}"/>
              </a:ext>
            </a:extLst>
          </p:cNvPr>
          <p:cNvSpPr txBox="1"/>
          <p:nvPr/>
        </p:nvSpPr>
        <p:spPr>
          <a:xfrm>
            <a:off x="2828925" y="3429000"/>
            <a:ext cx="7105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endParaRPr lang="en-US" sz="4400" b="1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xmlns="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xmlns="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     </a:t>
            </a:r>
            <a:r>
              <a:rPr lang="vi-VN" sz="4000" smtClean="0"/>
              <a:t>Hằng </a:t>
            </a:r>
            <a:r>
              <a:rPr lang="vi-VN" sz="4000" dirty="0"/>
              <a:t>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xmlns="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xmlns="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xmlns="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xmlns="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xmlns="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xmlns="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xmlns="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xmlns="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xmlns="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xmlns="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xmlns="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xmlns="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xmlns="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xmlns="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xmlns="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xmlns="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xmlns="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xmlns="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xmlns="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xmlns="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xmlns="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xmlns="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xmlns="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xmlns="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xmlns="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xmlns="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xmlns="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2147048-DF09-4FFF-AE2A-EBB6BC2054E7}"/>
              </a:ext>
            </a:extLst>
          </p:cNvPr>
          <p:cNvGrpSpPr/>
          <p:nvPr/>
        </p:nvGrpSpPr>
        <p:grpSpPr>
          <a:xfrm>
            <a:off x="6400800" y="1828800"/>
            <a:ext cx="535366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xmlns="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xmlns="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xmlns="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xmlns="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xmlns="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xmlns="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xmlns="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xmlns="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xmlns="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xmlns="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xmlns="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xmlns="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xmlns="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xmlns="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xmlns="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70080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xmlns="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xmlns="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xmlns="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xmlns="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xmlns="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xmlns="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4382312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C8DC4A2-D8B9-17BC-AE88-ADA957F64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531" y="432509"/>
            <a:ext cx="6218459" cy="1127858"/>
          </a:xfrm>
          <a:prstGeom prst="rect">
            <a:avLst/>
          </a:prstGeom>
        </p:spPr>
      </p:pic>
      <p:sp>
        <p:nvSpPr>
          <p:cNvPr id="3" name="Rectangle: Rounded Corners 80">
            <a:extLst>
              <a:ext uri="{FF2B5EF4-FFF2-40B4-BE49-F238E27FC236}">
                <a16:creationId xmlns:a16="http://schemas.microsoft.com/office/drawing/2014/main" xmlns="" id="{B6DA7F29-0067-80D7-F6EB-37F0E67AB333}"/>
              </a:ext>
            </a:extLst>
          </p:cNvPr>
          <p:cNvSpPr/>
          <p:nvPr/>
        </p:nvSpPr>
        <p:spPr>
          <a:xfrm>
            <a:off x="445867" y="1862720"/>
            <a:ext cx="11300266" cy="3992389"/>
          </a:xfrm>
          <a:custGeom>
            <a:avLst/>
            <a:gdLst>
              <a:gd name="connsiteX0" fmla="*/ 0 w 11889374"/>
              <a:gd name="connsiteY0" fmla="*/ 370087 h 3526322"/>
              <a:gd name="connsiteX1" fmla="*/ 370087 w 11889374"/>
              <a:gd name="connsiteY1" fmla="*/ 0 h 3526322"/>
              <a:gd name="connsiteX2" fmla="*/ 11519287 w 11889374"/>
              <a:gd name="connsiteY2" fmla="*/ 0 h 3526322"/>
              <a:gd name="connsiteX3" fmla="*/ 11889374 w 11889374"/>
              <a:gd name="connsiteY3" fmla="*/ 370087 h 3526322"/>
              <a:gd name="connsiteX4" fmla="*/ 11889374 w 11889374"/>
              <a:gd name="connsiteY4" fmla="*/ 3156235 h 3526322"/>
              <a:gd name="connsiteX5" fmla="*/ 11519287 w 11889374"/>
              <a:gd name="connsiteY5" fmla="*/ 3526322 h 3526322"/>
              <a:gd name="connsiteX6" fmla="*/ 370087 w 11889374"/>
              <a:gd name="connsiteY6" fmla="*/ 3526322 h 3526322"/>
              <a:gd name="connsiteX7" fmla="*/ 0 w 11889374"/>
              <a:gd name="connsiteY7" fmla="*/ 3156235 h 3526322"/>
              <a:gd name="connsiteX8" fmla="*/ 0 w 11889374"/>
              <a:gd name="connsiteY8" fmla="*/ 370087 h 352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9374" h="3526322" fill="none" extrusionOk="0">
                <a:moveTo>
                  <a:pt x="0" y="370087"/>
                </a:moveTo>
                <a:cubicBezTo>
                  <a:pt x="668" y="183784"/>
                  <a:pt x="168480" y="4676"/>
                  <a:pt x="370087" y="0"/>
                </a:cubicBezTo>
                <a:cubicBezTo>
                  <a:pt x="5247539" y="72427"/>
                  <a:pt x="9677092" y="61419"/>
                  <a:pt x="11519287" y="0"/>
                </a:cubicBezTo>
                <a:cubicBezTo>
                  <a:pt x="11720982" y="-18569"/>
                  <a:pt x="11885687" y="164579"/>
                  <a:pt x="11889374" y="370087"/>
                </a:cubicBezTo>
                <a:cubicBezTo>
                  <a:pt x="11990250" y="1061254"/>
                  <a:pt x="11782061" y="1923616"/>
                  <a:pt x="11889374" y="3156235"/>
                </a:cubicBezTo>
                <a:cubicBezTo>
                  <a:pt x="11892371" y="3345417"/>
                  <a:pt x="11721856" y="3524278"/>
                  <a:pt x="11519287" y="3526322"/>
                </a:cubicBezTo>
                <a:cubicBezTo>
                  <a:pt x="8520958" y="3556149"/>
                  <a:pt x="4846613" y="3447016"/>
                  <a:pt x="370087" y="3526322"/>
                </a:cubicBezTo>
                <a:cubicBezTo>
                  <a:pt x="193742" y="3523151"/>
                  <a:pt x="-8811" y="3362370"/>
                  <a:pt x="0" y="3156235"/>
                </a:cubicBezTo>
                <a:cubicBezTo>
                  <a:pt x="50037" y="2418092"/>
                  <a:pt x="770" y="652251"/>
                  <a:pt x="0" y="370087"/>
                </a:cubicBezTo>
                <a:close/>
              </a:path>
              <a:path w="11889374" h="3526322" stroke="0" extrusionOk="0">
                <a:moveTo>
                  <a:pt x="0" y="370087"/>
                </a:moveTo>
                <a:cubicBezTo>
                  <a:pt x="22558" y="171843"/>
                  <a:pt x="174118" y="17552"/>
                  <a:pt x="370087" y="0"/>
                </a:cubicBezTo>
                <a:cubicBezTo>
                  <a:pt x="1539274" y="123000"/>
                  <a:pt x="8985848" y="-96860"/>
                  <a:pt x="11519287" y="0"/>
                </a:cubicBezTo>
                <a:cubicBezTo>
                  <a:pt x="11720824" y="-2177"/>
                  <a:pt x="11905076" y="134039"/>
                  <a:pt x="11889374" y="370087"/>
                </a:cubicBezTo>
                <a:cubicBezTo>
                  <a:pt x="11892547" y="801190"/>
                  <a:pt x="11983641" y="1820630"/>
                  <a:pt x="11889374" y="3156235"/>
                </a:cubicBezTo>
                <a:cubicBezTo>
                  <a:pt x="11884744" y="3362305"/>
                  <a:pt x="11707577" y="3523687"/>
                  <a:pt x="11519287" y="3526322"/>
                </a:cubicBezTo>
                <a:cubicBezTo>
                  <a:pt x="9208814" y="3365615"/>
                  <a:pt x="3523383" y="3565989"/>
                  <a:pt x="370087" y="3526322"/>
                </a:cubicBezTo>
                <a:cubicBezTo>
                  <a:pt x="151171" y="3523389"/>
                  <a:pt x="-5265" y="3358243"/>
                  <a:pt x="0" y="3156235"/>
                </a:cubicBezTo>
                <a:cubicBezTo>
                  <a:pt x="32216" y="2173542"/>
                  <a:pt x="57206" y="818466"/>
                  <a:pt x="0" y="37008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300266"/>
                      <a:gd name="connsiteY0" fmla="*/ 419000 h 3992389"/>
                      <a:gd name="connsiteX1" fmla="*/ 351749 w 11300266"/>
                      <a:gd name="connsiteY1" fmla="*/ 0 h 3992389"/>
                      <a:gd name="connsiteX2" fmla="*/ 10948516 w 11300266"/>
                      <a:gd name="connsiteY2" fmla="*/ 0 h 3992389"/>
                      <a:gd name="connsiteX3" fmla="*/ 11300266 w 11300266"/>
                      <a:gd name="connsiteY3" fmla="*/ 419000 h 3992389"/>
                      <a:gd name="connsiteX4" fmla="*/ 11300266 w 11300266"/>
                      <a:gd name="connsiteY4" fmla="*/ 3573388 h 3992389"/>
                      <a:gd name="connsiteX5" fmla="*/ 10948516 w 11300266"/>
                      <a:gd name="connsiteY5" fmla="*/ 3992389 h 3992389"/>
                      <a:gd name="connsiteX6" fmla="*/ 351749 w 11300266"/>
                      <a:gd name="connsiteY6" fmla="*/ 3992389 h 3992389"/>
                      <a:gd name="connsiteX7" fmla="*/ 0 w 11300266"/>
                      <a:gd name="connsiteY7" fmla="*/ 3573388 h 3992389"/>
                      <a:gd name="connsiteX8" fmla="*/ 0 w 11300266"/>
                      <a:gd name="connsiteY8" fmla="*/ 419000 h 3992389"/>
                      <a:gd name="connsiteX0" fmla="*/ 0 w 11300266"/>
                      <a:gd name="connsiteY0" fmla="*/ 419000 h 3992389"/>
                      <a:gd name="connsiteX1" fmla="*/ 351749 w 11300266"/>
                      <a:gd name="connsiteY1" fmla="*/ 0 h 3992389"/>
                      <a:gd name="connsiteX2" fmla="*/ 10948516 w 11300266"/>
                      <a:gd name="connsiteY2" fmla="*/ 0 h 3992389"/>
                      <a:gd name="connsiteX3" fmla="*/ 11300266 w 11300266"/>
                      <a:gd name="connsiteY3" fmla="*/ 419000 h 3992389"/>
                      <a:gd name="connsiteX4" fmla="*/ 11300266 w 11300266"/>
                      <a:gd name="connsiteY4" fmla="*/ 3573388 h 3992389"/>
                      <a:gd name="connsiteX5" fmla="*/ 10948516 w 11300266"/>
                      <a:gd name="connsiteY5" fmla="*/ 3992389 h 3992389"/>
                      <a:gd name="connsiteX6" fmla="*/ 351749 w 11300266"/>
                      <a:gd name="connsiteY6" fmla="*/ 3992389 h 3992389"/>
                      <a:gd name="connsiteX7" fmla="*/ 0 w 11300266"/>
                      <a:gd name="connsiteY7" fmla="*/ 3573388 h 3992389"/>
                      <a:gd name="connsiteX8" fmla="*/ 0 w 11300266"/>
                      <a:gd name="connsiteY8" fmla="*/ 419000 h 399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0266" h="3992389" fill="none" extrusionOk="0">
                        <a:moveTo>
                          <a:pt x="0" y="419000"/>
                        </a:moveTo>
                        <a:cubicBezTo>
                          <a:pt x="1345" y="227324"/>
                          <a:pt x="170353" y="22450"/>
                          <a:pt x="351749" y="0"/>
                        </a:cubicBezTo>
                        <a:cubicBezTo>
                          <a:pt x="4656604" y="101640"/>
                          <a:pt x="9213370" y="104678"/>
                          <a:pt x="10948516" y="0"/>
                        </a:cubicBezTo>
                        <a:cubicBezTo>
                          <a:pt x="11136846" y="-44228"/>
                          <a:pt x="11257170" y="174356"/>
                          <a:pt x="11300266" y="419000"/>
                        </a:cubicBezTo>
                        <a:cubicBezTo>
                          <a:pt x="11518301" y="1283250"/>
                          <a:pt x="11186283" y="2201505"/>
                          <a:pt x="11300266" y="3573388"/>
                        </a:cubicBezTo>
                        <a:cubicBezTo>
                          <a:pt x="11305287" y="3776544"/>
                          <a:pt x="11115543" y="3961482"/>
                          <a:pt x="10948516" y="3992389"/>
                        </a:cubicBezTo>
                        <a:cubicBezTo>
                          <a:pt x="8493984" y="4167190"/>
                          <a:pt x="4655556" y="4521102"/>
                          <a:pt x="351749" y="3992389"/>
                        </a:cubicBezTo>
                        <a:cubicBezTo>
                          <a:pt x="226935" y="3983960"/>
                          <a:pt x="-13968" y="3807873"/>
                          <a:pt x="0" y="3573388"/>
                        </a:cubicBezTo>
                        <a:cubicBezTo>
                          <a:pt x="69630" y="2696594"/>
                          <a:pt x="-15425" y="696783"/>
                          <a:pt x="0" y="419000"/>
                        </a:cubicBezTo>
                        <a:close/>
                      </a:path>
                      <a:path w="11300266" h="3992389" stroke="0" extrusionOk="0">
                        <a:moveTo>
                          <a:pt x="0" y="419000"/>
                        </a:moveTo>
                        <a:cubicBezTo>
                          <a:pt x="19144" y="200055"/>
                          <a:pt x="164912" y="14037"/>
                          <a:pt x="351749" y="0"/>
                        </a:cubicBezTo>
                        <a:cubicBezTo>
                          <a:pt x="1503284" y="-309060"/>
                          <a:pt x="8617807" y="-4424"/>
                          <a:pt x="10948516" y="0"/>
                        </a:cubicBezTo>
                        <a:cubicBezTo>
                          <a:pt x="11098198" y="1758"/>
                          <a:pt x="11345098" y="158210"/>
                          <a:pt x="11300266" y="419000"/>
                        </a:cubicBezTo>
                        <a:cubicBezTo>
                          <a:pt x="11438092" y="890850"/>
                          <a:pt x="11595648" y="2104859"/>
                          <a:pt x="11300266" y="3573388"/>
                        </a:cubicBezTo>
                        <a:cubicBezTo>
                          <a:pt x="11298180" y="3798477"/>
                          <a:pt x="11105044" y="3976982"/>
                          <a:pt x="10948516" y="3992389"/>
                        </a:cubicBezTo>
                        <a:cubicBezTo>
                          <a:pt x="8759072" y="3742634"/>
                          <a:pt x="3282829" y="4491061"/>
                          <a:pt x="351749" y="3992389"/>
                        </a:cubicBezTo>
                        <a:cubicBezTo>
                          <a:pt x="152999" y="4015908"/>
                          <a:pt x="-6965" y="3792636"/>
                          <a:pt x="0" y="3573388"/>
                        </a:cubicBezTo>
                        <a:cubicBezTo>
                          <a:pt x="33873" y="2415473"/>
                          <a:pt x="54973" y="917117"/>
                          <a:pt x="0" y="419000"/>
                        </a:cubicBezTo>
                        <a:close/>
                      </a:path>
                      <a:path w="11300266" h="3992389" fill="none" stroke="0" extrusionOk="0">
                        <a:moveTo>
                          <a:pt x="0" y="419000"/>
                        </a:moveTo>
                        <a:cubicBezTo>
                          <a:pt x="15010" y="211993"/>
                          <a:pt x="170717" y="27350"/>
                          <a:pt x="351749" y="0"/>
                        </a:cubicBezTo>
                        <a:cubicBezTo>
                          <a:pt x="5131983" y="179031"/>
                          <a:pt x="9117128" y="164193"/>
                          <a:pt x="10948516" y="0"/>
                        </a:cubicBezTo>
                        <a:cubicBezTo>
                          <a:pt x="11130320" y="-28567"/>
                          <a:pt x="11304050" y="171636"/>
                          <a:pt x="11300266" y="419000"/>
                        </a:cubicBezTo>
                        <a:cubicBezTo>
                          <a:pt x="11428562" y="1173954"/>
                          <a:pt x="11271425" y="2125154"/>
                          <a:pt x="11300266" y="3573388"/>
                        </a:cubicBezTo>
                        <a:cubicBezTo>
                          <a:pt x="11270367" y="3799438"/>
                          <a:pt x="11110043" y="3985000"/>
                          <a:pt x="10948516" y="3992389"/>
                        </a:cubicBezTo>
                        <a:cubicBezTo>
                          <a:pt x="7966514" y="3489182"/>
                          <a:pt x="4271337" y="4076398"/>
                          <a:pt x="351749" y="3992389"/>
                        </a:cubicBezTo>
                        <a:cubicBezTo>
                          <a:pt x="177070" y="3987370"/>
                          <a:pt x="-37246" y="3793688"/>
                          <a:pt x="0" y="3573388"/>
                        </a:cubicBezTo>
                        <a:cubicBezTo>
                          <a:pt x="38158" y="2771630"/>
                          <a:pt x="-51178" y="757713"/>
                          <a:pt x="0" y="4190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lvl="0" algn="just">
              <a:spcBef>
                <a:spcPts val="1200"/>
              </a:spcBef>
              <a:defRPr/>
            </a:pP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(qua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sử dụng những từ ngữ có nghĩa giống nhau để đặt câu.</a:t>
            </a:r>
          </a:p>
          <a:p>
            <a:pPr marL="457200" lvl="0" algn="just">
              <a:spcBef>
                <a:spcPts val="1200"/>
              </a:spcBef>
              <a:defRPr/>
            </a:pPr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vị trí của </a:t>
            </a:r>
            <a:r>
              <a:rPr lang="vi-VN" sz="28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 gạch ngang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đoạn văn.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8F18A8-EFA7-EB91-89AD-8E0743EAE7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071" l="0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67" y="2079522"/>
            <a:ext cx="808001" cy="870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D9FE4C0-5982-D779-77FB-4B72E38D2C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071" l="0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67" y="3166479"/>
            <a:ext cx="808001" cy="870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2CCC844-23B7-AD26-4520-57454C9C4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071" l="0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67" y="4338244"/>
            <a:ext cx="808001" cy="87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41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xmlns="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9" action="ppaction://hlinksldjump"/>
            <a:extLst>
              <a:ext uri="{FF2B5EF4-FFF2-40B4-BE49-F238E27FC236}">
                <a16:creationId xmlns:a16="http://schemas.microsoft.com/office/drawing/2014/main" xmlns="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xmlns="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xmlns="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xmlns="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xmlns="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xmlns="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xmlns="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xmlns="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xmlns="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xmlns="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C8DC4A2-D8B9-17BC-AE88-ADA957F64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531" y="432509"/>
            <a:ext cx="6218459" cy="1127858"/>
          </a:xfrm>
          <a:prstGeom prst="rect">
            <a:avLst/>
          </a:prstGeom>
        </p:spPr>
      </p:pic>
      <p:sp>
        <p:nvSpPr>
          <p:cNvPr id="3" name="Rectangle: Rounded Corners 80">
            <a:extLst>
              <a:ext uri="{FF2B5EF4-FFF2-40B4-BE49-F238E27FC236}">
                <a16:creationId xmlns:a16="http://schemas.microsoft.com/office/drawing/2014/main" xmlns="" id="{B6DA7F29-0067-80D7-F6EB-37F0E67AB333}"/>
              </a:ext>
            </a:extLst>
          </p:cNvPr>
          <p:cNvSpPr/>
          <p:nvPr/>
        </p:nvSpPr>
        <p:spPr>
          <a:xfrm>
            <a:off x="445867" y="1862720"/>
            <a:ext cx="11300266" cy="3992389"/>
          </a:xfrm>
          <a:custGeom>
            <a:avLst/>
            <a:gdLst>
              <a:gd name="connsiteX0" fmla="*/ 0 w 11889374"/>
              <a:gd name="connsiteY0" fmla="*/ 370087 h 3526322"/>
              <a:gd name="connsiteX1" fmla="*/ 370087 w 11889374"/>
              <a:gd name="connsiteY1" fmla="*/ 0 h 3526322"/>
              <a:gd name="connsiteX2" fmla="*/ 11519287 w 11889374"/>
              <a:gd name="connsiteY2" fmla="*/ 0 h 3526322"/>
              <a:gd name="connsiteX3" fmla="*/ 11889374 w 11889374"/>
              <a:gd name="connsiteY3" fmla="*/ 370087 h 3526322"/>
              <a:gd name="connsiteX4" fmla="*/ 11889374 w 11889374"/>
              <a:gd name="connsiteY4" fmla="*/ 3156235 h 3526322"/>
              <a:gd name="connsiteX5" fmla="*/ 11519287 w 11889374"/>
              <a:gd name="connsiteY5" fmla="*/ 3526322 h 3526322"/>
              <a:gd name="connsiteX6" fmla="*/ 370087 w 11889374"/>
              <a:gd name="connsiteY6" fmla="*/ 3526322 h 3526322"/>
              <a:gd name="connsiteX7" fmla="*/ 0 w 11889374"/>
              <a:gd name="connsiteY7" fmla="*/ 3156235 h 3526322"/>
              <a:gd name="connsiteX8" fmla="*/ 0 w 11889374"/>
              <a:gd name="connsiteY8" fmla="*/ 370087 h 352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9374" h="3526322" fill="none" extrusionOk="0">
                <a:moveTo>
                  <a:pt x="0" y="370087"/>
                </a:moveTo>
                <a:cubicBezTo>
                  <a:pt x="668" y="183784"/>
                  <a:pt x="168480" y="4676"/>
                  <a:pt x="370087" y="0"/>
                </a:cubicBezTo>
                <a:cubicBezTo>
                  <a:pt x="5247539" y="72427"/>
                  <a:pt x="9677092" y="61419"/>
                  <a:pt x="11519287" y="0"/>
                </a:cubicBezTo>
                <a:cubicBezTo>
                  <a:pt x="11720982" y="-18569"/>
                  <a:pt x="11885687" y="164579"/>
                  <a:pt x="11889374" y="370087"/>
                </a:cubicBezTo>
                <a:cubicBezTo>
                  <a:pt x="11990250" y="1061254"/>
                  <a:pt x="11782061" y="1923616"/>
                  <a:pt x="11889374" y="3156235"/>
                </a:cubicBezTo>
                <a:cubicBezTo>
                  <a:pt x="11892371" y="3345417"/>
                  <a:pt x="11721856" y="3524278"/>
                  <a:pt x="11519287" y="3526322"/>
                </a:cubicBezTo>
                <a:cubicBezTo>
                  <a:pt x="8520958" y="3556149"/>
                  <a:pt x="4846613" y="3447016"/>
                  <a:pt x="370087" y="3526322"/>
                </a:cubicBezTo>
                <a:cubicBezTo>
                  <a:pt x="193742" y="3523151"/>
                  <a:pt x="-8811" y="3362370"/>
                  <a:pt x="0" y="3156235"/>
                </a:cubicBezTo>
                <a:cubicBezTo>
                  <a:pt x="50037" y="2418092"/>
                  <a:pt x="770" y="652251"/>
                  <a:pt x="0" y="370087"/>
                </a:cubicBezTo>
                <a:close/>
              </a:path>
              <a:path w="11889374" h="3526322" stroke="0" extrusionOk="0">
                <a:moveTo>
                  <a:pt x="0" y="370087"/>
                </a:moveTo>
                <a:cubicBezTo>
                  <a:pt x="22558" y="171843"/>
                  <a:pt x="174118" y="17552"/>
                  <a:pt x="370087" y="0"/>
                </a:cubicBezTo>
                <a:cubicBezTo>
                  <a:pt x="1539274" y="123000"/>
                  <a:pt x="8985848" y="-96860"/>
                  <a:pt x="11519287" y="0"/>
                </a:cubicBezTo>
                <a:cubicBezTo>
                  <a:pt x="11720824" y="-2177"/>
                  <a:pt x="11905076" y="134039"/>
                  <a:pt x="11889374" y="370087"/>
                </a:cubicBezTo>
                <a:cubicBezTo>
                  <a:pt x="11892547" y="801190"/>
                  <a:pt x="11983641" y="1820630"/>
                  <a:pt x="11889374" y="3156235"/>
                </a:cubicBezTo>
                <a:cubicBezTo>
                  <a:pt x="11884744" y="3362305"/>
                  <a:pt x="11707577" y="3523687"/>
                  <a:pt x="11519287" y="3526322"/>
                </a:cubicBezTo>
                <a:cubicBezTo>
                  <a:pt x="9208814" y="3365615"/>
                  <a:pt x="3523383" y="3565989"/>
                  <a:pt x="370087" y="3526322"/>
                </a:cubicBezTo>
                <a:cubicBezTo>
                  <a:pt x="151171" y="3523389"/>
                  <a:pt x="-5265" y="3358243"/>
                  <a:pt x="0" y="3156235"/>
                </a:cubicBezTo>
                <a:cubicBezTo>
                  <a:pt x="32216" y="2173542"/>
                  <a:pt x="57206" y="818466"/>
                  <a:pt x="0" y="37008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300266"/>
                      <a:gd name="connsiteY0" fmla="*/ 419000 h 3992389"/>
                      <a:gd name="connsiteX1" fmla="*/ 351749 w 11300266"/>
                      <a:gd name="connsiteY1" fmla="*/ 0 h 3992389"/>
                      <a:gd name="connsiteX2" fmla="*/ 10948516 w 11300266"/>
                      <a:gd name="connsiteY2" fmla="*/ 0 h 3992389"/>
                      <a:gd name="connsiteX3" fmla="*/ 11300266 w 11300266"/>
                      <a:gd name="connsiteY3" fmla="*/ 419000 h 3992389"/>
                      <a:gd name="connsiteX4" fmla="*/ 11300266 w 11300266"/>
                      <a:gd name="connsiteY4" fmla="*/ 3573388 h 3992389"/>
                      <a:gd name="connsiteX5" fmla="*/ 10948516 w 11300266"/>
                      <a:gd name="connsiteY5" fmla="*/ 3992389 h 3992389"/>
                      <a:gd name="connsiteX6" fmla="*/ 351749 w 11300266"/>
                      <a:gd name="connsiteY6" fmla="*/ 3992389 h 3992389"/>
                      <a:gd name="connsiteX7" fmla="*/ 0 w 11300266"/>
                      <a:gd name="connsiteY7" fmla="*/ 3573388 h 3992389"/>
                      <a:gd name="connsiteX8" fmla="*/ 0 w 11300266"/>
                      <a:gd name="connsiteY8" fmla="*/ 419000 h 3992389"/>
                      <a:gd name="connsiteX0" fmla="*/ 0 w 11300266"/>
                      <a:gd name="connsiteY0" fmla="*/ 419000 h 3992389"/>
                      <a:gd name="connsiteX1" fmla="*/ 351749 w 11300266"/>
                      <a:gd name="connsiteY1" fmla="*/ 0 h 3992389"/>
                      <a:gd name="connsiteX2" fmla="*/ 10948516 w 11300266"/>
                      <a:gd name="connsiteY2" fmla="*/ 0 h 3992389"/>
                      <a:gd name="connsiteX3" fmla="*/ 11300266 w 11300266"/>
                      <a:gd name="connsiteY3" fmla="*/ 419000 h 3992389"/>
                      <a:gd name="connsiteX4" fmla="*/ 11300266 w 11300266"/>
                      <a:gd name="connsiteY4" fmla="*/ 3573388 h 3992389"/>
                      <a:gd name="connsiteX5" fmla="*/ 10948516 w 11300266"/>
                      <a:gd name="connsiteY5" fmla="*/ 3992389 h 3992389"/>
                      <a:gd name="connsiteX6" fmla="*/ 351749 w 11300266"/>
                      <a:gd name="connsiteY6" fmla="*/ 3992389 h 3992389"/>
                      <a:gd name="connsiteX7" fmla="*/ 0 w 11300266"/>
                      <a:gd name="connsiteY7" fmla="*/ 3573388 h 3992389"/>
                      <a:gd name="connsiteX8" fmla="*/ 0 w 11300266"/>
                      <a:gd name="connsiteY8" fmla="*/ 419000 h 399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0266" h="3992389" fill="none" extrusionOk="0">
                        <a:moveTo>
                          <a:pt x="0" y="419000"/>
                        </a:moveTo>
                        <a:cubicBezTo>
                          <a:pt x="1345" y="227324"/>
                          <a:pt x="170353" y="22450"/>
                          <a:pt x="351749" y="0"/>
                        </a:cubicBezTo>
                        <a:cubicBezTo>
                          <a:pt x="4656604" y="101640"/>
                          <a:pt x="9213370" y="104678"/>
                          <a:pt x="10948516" y="0"/>
                        </a:cubicBezTo>
                        <a:cubicBezTo>
                          <a:pt x="11136846" y="-44228"/>
                          <a:pt x="11257170" y="174356"/>
                          <a:pt x="11300266" y="419000"/>
                        </a:cubicBezTo>
                        <a:cubicBezTo>
                          <a:pt x="11518301" y="1283250"/>
                          <a:pt x="11186283" y="2201505"/>
                          <a:pt x="11300266" y="3573388"/>
                        </a:cubicBezTo>
                        <a:cubicBezTo>
                          <a:pt x="11305287" y="3776544"/>
                          <a:pt x="11115543" y="3961482"/>
                          <a:pt x="10948516" y="3992389"/>
                        </a:cubicBezTo>
                        <a:cubicBezTo>
                          <a:pt x="8493984" y="4167190"/>
                          <a:pt x="4655556" y="4521102"/>
                          <a:pt x="351749" y="3992389"/>
                        </a:cubicBezTo>
                        <a:cubicBezTo>
                          <a:pt x="226935" y="3983960"/>
                          <a:pt x="-13968" y="3807873"/>
                          <a:pt x="0" y="3573388"/>
                        </a:cubicBezTo>
                        <a:cubicBezTo>
                          <a:pt x="69630" y="2696594"/>
                          <a:pt x="-15425" y="696783"/>
                          <a:pt x="0" y="419000"/>
                        </a:cubicBezTo>
                        <a:close/>
                      </a:path>
                      <a:path w="11300266" h="3992389" stroke="0" extrusionOk="0">
                        <a:moveTo>
                          <a:pt x="0" y="419000"/>
                        </a:moveTo>
                        <a:cubicBezTo>
                          <a:pt x="19144" y="200055"/>
                          <a:pt x="164912" y="14037"/>
                          <a:pt x="351749" y="0"/>
                        </a:cubicBezTo>
                        <a:cubicBezTo>
                          <a:pt x="1503284" y="-309060"/>
                          <a:pt x="8617807" y="-4424"/>
                          <a:pt x="10948516" y="0"/>
                        </a:cubicBezTo>
                        <a:cubicBezTo>
                          <a:pt x="11098198" y="1758"/>
                          <a:pt x="11345098" y="158210"/>
                          <a:pt x="11300266" y="419000"/>
                        </a:cubicBezTo>
                        <a:cubicBezTo>
                          <a:pt x="11438092" y="890850"/>
                          <a:pt x="11595648" y="2104859"/>
                          <a:pt x="11300266" y="3573388"/>
                        </a:cubicBezTo>
                        <a:cubicBezTo>
                          <a:pt x="11298180" y="3798477"/>
                          <a:pt x="11105044" y="3976982"/>
                          <a:pt x="10948516" y="3992389"/>
                        </a:cubicBezTo>
                        <a:cubicBezTo>
                          <a:pt x="8759072" y="3742634"/>
                          <a:pt x="3282829" y="4491061"/>
                          <a:pt x="351749" y="3992389"/>
                        </a:cubicBezTo>
                        <a:cubicBezTo>
                          <a:pt x="152999" y="4015908"/>
                          <a:pt x="-6965" y="3792636"/>
                          <a:pt x="0" y="3573388"/>
                        </a:cubicBezTo>
                        <a:cubicBezTo>
                          <a:pt x="33873" y="2415473"/>
                          <a:pt x="54973" y="917117"/>
                          <a:pt x="0" y="419000"/>
                        </a:cubicBezTo>
                        <a:close/>
                      </a:path>
                      <a:path w="11300266" h="3992389" fill="none" stroke="0" extrusionOk="0">
                        <a:moveTo>
                          <a:pt x="0" y="419000"/>
                        </a:moveTo>
                        <a:cubicBezTo>
                          <a:pt x="15010" y="211993"/>
                          <a:pt x="170717" y="27350"/>
                          <a:pt x="351749" y="0"/>
                        </a:cubicBezTo>
                        <a:cubicBezTo>
                          <a:pt x="5131983" y="179031"/>
                          <a:pt x="9117128" y="164193"/>
                          <a:pt x="10948516" y="0"/>
                        </a:cubicBezTo>
                        <a:cubicBezTo>
                          <a:pt x="11130320" y="-28567"/>
                          <a:pt x="11304050" y="171636"/>
                          <a:pt x="11300266" y="419000"/>
                        </a:cubicBezTo>
                        <a:cubicBezTo>
                          <a:pt x="11428562" y="1173954"/>
                          <a:pt x="11271425" y="2125154"/>
                          <a:pt x="11300266" y="3573388"/>
                        </a:cubicBezTo>
                        <a:cubicBezTo>
                          <a:pt x="11270367" y="3799438"/>
                          <a:pt x="11110043" y="3985000"/>
                          <a:pt x="10948516" y="3992389"/>
                        </a:cubicBezTo>
                        <a:cubicBezTo>
                          <a:pt x="7966514" y="3489182"/>
                          <a:pt x="4271337" y="4076398"/>
                          <a:pt x="351749" y="3992389"/>
                        </a:cubicBezTo>
                        <a:cubicBezTo>
                          <a:pt x="177070" y="3987370"/>
                          <a:pt x="-37246" y="3793688"/>
                          <a:pt x="0" y="3573388"/>
                        </a:cubicBezTo>
                        <a:cubicBezTo>
                          <a:pt x="38158" y="2771630"/>
                          <a:pt x="-51178" y="757713"/>
                          <a:pt x="0" y="4190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lvl="0" algn="just">
              <a:spcBef>
                <a:spcPts val="1200"/>
              </a:spcBef>
              <a:defRPr/>
            </a:pP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(qua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sử dụng những từ ngữ có nghĩa giống nhau để đặt câu.</a:t>
            </a:r>
          </a:p>
          <a:p>
            <a:pPr marL="457200" lvl="0" algn="just">
              <a:spcBef>
                <a:spcPts val="1200"/>
              </a:spcBef>
              <a:defRPr/>
            </a:pPr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vị trí của </a:t>
            </a:r>
            <a:r>
              <a:rPr lang="vi-VN" sz="28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 gạch ngang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đoạn văn.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2E72B5-740A-41DE-27D9-6F96C577C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78" y="4719234"/>
            <a:ext cx="467048" cy="467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25A3CE-0E47-11B9-69CB-4FC1DCD4C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78" y="3583359"/>
            <a:ext cx="467048" cy="467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9B17985-B1DE-C630-CAFA-356E2009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28" y="2403489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563</Words>
  <Application>Microsoft Office PowerPoint</Application>
  <PresentationFormat>Custom</PresentationFormat>
  <Paragraphs>74</Paragraphs>
  <Slides>23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35</cp:revision>
  <dcterms:created xsi:type="dcterms:W3CDTF">2022-08-02T06:57:18Z</dcterms:created>
  <dcterms:modified xsi:type="dcterms:W3CDTF">2023-06-02T17:51:57Z</dcterms:modified>
</cp:coreProperties>
</file>