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9" r:id="rId3"/>
  </p:sldMasterIdLst>
  <p:notesMasterIdLst>
    <p:notesMasterId r:id="rId39"/>
  </p:notesMasterIdLst>
  <p:sldIdLst>
    <p:sldId id="3787" r:id="rId4"/>
    <p:sldId id="3928" r:id="rId5"/>
    <p:sldId id="257" r:id="rId6"/>
    <p:sldId id="500" r:id="rId7"/>
    <p:sldId id="502" r:id="rId8"/>
    <p:sldId id="3792" r:id="rId9"/>
    <p:sldId id="3824" r:id="rId10"/>
    <p:sldId id="3825" r:id="rId11"/>
    <p:sldId id="3930" r:id="rId12"/>
    <p:sldId id="3931" r:id="rId13"/>
    <p:sldId id="3932" r:id="rId14"/>
    <p:sldId id="3826" r:id="rId15"/>
    <p:sldId id="3858" r:id="rId16"/>
    <p:sldId id="3916" r:id="rId17"/>
    <p:sldId id="3917" r:id="rId18"/>
    <p:sldId id="3859" r:id="rId19"/>
    <p:sldId id="3892" r:id="rId20"/>
    <p:sldId id="3933" r:id="rId21"/>
    <p:sldId id="3893" r:id="rId22"/>
    <p:sldId id="3934" r:id="rId23"/>
    <p:sldId id="3822" r:id="rId24"/>
    <p:sldId id="3894" r:id="rId25"/>
    <p:sldId id="3895" r:id="rId26"/>
    <p:sldId id="3897" r:id="rId27"/>
    <p:sldId id="3899" r:id="rId28"/>
    <p:sldId id="3900" r:id="rId29"/>
    <p:sldId id="3901" r:id="rId30"/>
    <p:sldId id="3902" r:id="rId31"/>
    <p:sldId id="3920" r:id="rId32"/>
    <p:sldId id="3904" r:id="rId33"/>
    <p:sldId id="3823" r:id="rId34"/>
    <p:sldId id="3906" r:id="rId35"/>
    <p:sldId id="3935" r:id="rId36"/>
    <p:sldId id="3936" r:id="rId37"/>
    <p:sldId id="392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9" d="100"/>
          <a:sy n="79" d="100"/>
        </p:scale>
        <p:origin x="-81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342117-5FE8-46E1-BE3A-F8D57F0C44E1}" type="datetimeFigureOut">
              <a:rPr lang="en-US" smtClean="0"/>
              <a:t>6/3/2023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3D8D5D-1892-4C1D-8159-E99BF3D49FF0}" type="slidenum">
              <a:rPr lang="en-US" smtClean="0"/>
              <a:t>‹#›</a:t>
            </a:fld>
            <a:endParaRPr lang="en-US"/>
          </a:p>
        </p:txBody>
      </p:sp>
    </p:spTree>
    <p:extLst>
      <p:ext uri="{BB962C8B-B14F-4D97-AF65-F5344CB8AC3E}">
        <p14:creationId xmlns:p14="http://schemas.microsoft.com/office/powerpoint/2010/main" val="2329066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16438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05032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48025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21845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53017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08398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99285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26949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971932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894346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4265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753162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272469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19954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28233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576579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699842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960224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85905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815360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336976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34350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92C93D-5E0D-4E0E-97CF-1585EEAE9E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7415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323265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523220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F1DE3404-3BDB-499C-A7C2-2C682285ED0B}" type="slidenum">
              <a:rPr lang="zh-CN" altLang="en-US" smtClean="0">
                <a:solidFill>
                  <a:prstClr val="black"/>
                </a:solidFill>
                <a:latin typeface="等线"/>
              </a:rPr>
              <a:pPr>
                <a:defRPr/>
              </a:pPr>
              <a:t>34</a:t>
            </a:fld>
            <a:endParaRPr lang="zh-CN" altLang="en-US">
              <a:solidFill>
                <a:prstClr val="black"/>
              </a:solidFill>
              <a:latin typeface="等线"/>
            </a:endParaRPr>
          </a:p>
        </p:txBody>
      </p:sp>
    </p:spTree>
    <p:extLst>
      <p:ext uri="{BB962C8B-B14F-4D97-AF65-F5344CB8AC3E}">
        <p14:creationId xmlns:p14="http://schemas.microsoft.com/office/powerpoint/2010/main" val="35221030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06080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92020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14516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30693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60883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29573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19878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2023/6/3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820378807"/>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2023/6/3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pic>
        <p:nvPicPr>
          <p:cNvPr id="7" name="Picture 6">
            <a:extLst>
              <a:ext uri="{FF2B5EF4-FFF2-40B4-BE49-F238E27FC236}">
                <a16:creationId xmlns="" xmlns:a16="http://schemas.microsoft.com/office/drawing/2014/main" id="{461BE484-316A-45FB-B80E-50F644CCC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 xmlns:a16="http://schemas.microsoft.com/office/drawing/2014/main" id="{0DEA5219-B07B-4E67-8BD3-4C579713BE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 xmlns:a16="http://schemas.microsoft.com/office/drawing/2014/main" id="{8500FF62-B62E-41F5-B627-BAF0487554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761261031"/>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2023/6/3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636093182"/>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印品黑体" panose="00000500000000000000" pitchFamily="2" charset="-122"/>
                <a:ea typeface="印品黑体" panose="00000500000000000000" pitchFamily="2"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2023/6/3</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51904988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userDrawn="1"/>
        </p:nvPicPr>
        <p:blipFill>
          <a:blip r:embed="rId3"/>
          <a:stretch>
            <a:fillRect/>
          </a:stretch>
        </p:blipFill>
        <p:spPr>
          <a:xfrm>
            <a:off x="444014" y="0"/>
            <a:ext cx="1267312" cy="1554735"/>
          </a:xfrm>
          <a:prstGeom prst="rect">
            <a:avLst/>
          </a:prstGeom>
        </p:spPr>
      </p:pic>
    </p:spTree>
    <p:extLst>
      <p:ext uri="{BB962C8B-B14F-4D97-AF65-F5344CB8AC3E}">
        <p14:creationId xmlns:p14="http://schemas.microsoft.com/office/powerpoint/2010/main" val="70511289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01512635"/>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2023/6/3</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233722815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atin typeface="印品黑体" panose="00000500000000000000" pitchFamily="2" charset="-122"/>
                <a:ea typeface="印品黑体"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印品黑体" panose="00000500000000000000" pitchFamily="2" charset="-122"/>
                <a:ea typeface="印品黑体"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2023/6/3</a:t>
            </a:fld>
            <a:endParaRPr lang="zh-CN" altLang="en-US" dirty="0"/>
          </a:p>
        </p:txBody>
      </p:sp>
      <p:sp>
        <p:nvSpPr>
          <p:cNvPr id="8" name="页脚占位符 7"/>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664272705"/>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2023/6/3</a:t>
            </a:fld>
            <a:endParaRPr lang="zh-CN" altLang="en-US" dirty="0"/>
          </a:p>
        </p:txBody>
      </p:sp>
      <p:sp>
        <p:nvSpPr>
          <p:cNvPr id="4" name="页脚占位符 3"/>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429844738"/>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2023/6/3</a:t>
            </a:fld>
            <a:endParaRPr lang="zh-CN" altLang="en-US" dirty="0"/>
          </a:p>
        </p:txBody>
      </p:sp>
      <p:sp>
        <p:nvSpPr>
          <p:cNvPr id="3" name="页脚占位符 2"/>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79035178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atin typeface="印品黑体" panose="00000500000000000000" pitchFamily="2" charset="-122"/>
                <a:ea typeface="印品黑体" panose="00000500000000000000" pitchFamily="2" charset="-122"/>
              </a:defRPr>
            </a:lvl1pPr>
            <a:lvl2pPr>
              <a:defRPr sz="2800">
                <a:latin typeface="印品黑体" panose="00000500000000000000" pitchFamily="2" charset="-122"/>
                <a:ea typeface="印品黑体" panose="00000500000000000000" pitchFamily="2" charset="-122"/>
              </a:defRPr>
            </a:lvl2pPr>
            <a:lvl3pPr>
              <a:defRPr sz="2400">
                <a:latin typeface="印品黑体" panose="00000500000000000000" pitchFamily="2" charset="-122"/>
                <a:ea typeface="印品黑体" panose="00000500000000000000" pitchFamily="2" charset="-122"/>
              </a:defRPr>
            </a:lvl3pPr>
            <a:lvl4pPr>
              <a:defRPr sz="2000">
                <a:latin typeface="印品黑体" panose="00000500000000000000" pitchFamily="2" charset="-122"/>
                <a:ea typeface="印品黑体" panose="00000500000000000000" pitchFamily="2" charset="-122"/>
              </a:defRPr>
            </a:lvl4pPr>
            <a:lvl5pPr>
              <a:defRPr sz="2000">
                <a:latin typeface="印品黑体" panose="00000500000000000000" pitchFamily="2" charset="-122"/>
                <a:ea typeface="印品黑体" panose="00000500000000000000" pitchFamily="2"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atin typeface="印品黑体" panose="00000500000000000000" pitchFamily="2" charset="-122"/>
                <a:ea typeface="印品黑体"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2023/6/3</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08740151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2023/6/3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873198975"/>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atin typeface="印品黑体" panose="00000500000000000000" pitchFamily="2" charset="-122"/>
                <a:ea typeface="印品黑体" panose="00000500000000000000" pitchFamily="2"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atin typeface="印品黑体" panose="00000500000000000000" pitchFamily="2" charset="-122"/>
                <a:ea typeface="印品黑体"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2023/6/3</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55100288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2023/6/3</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278279662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2023/6/3</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635189664"/>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36722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BA6F3B-A5A4-4359-AA53-C8D971809B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CA32AF19-A175-40D6-8614-6F588D924D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EC761758-6C56-45B2-9432-AA8527A6644F}"/>
              </a:ext>
            </a:extLst>
          </p:cNvPr>
          <p:cNvSpPr>
            <a:spLocks noGrp="1"/>
          </p:cNvSpPr>
          <p:nvPr>
            <p:ph type="dt" sz="half" idx="10"/>
          </p:nvPr>
        </p:nvSpPr>
        <p:spPr/>
        <p:txBody>
          <a:bodyPr/>
          <a:lstStyle/>
          <a:p>
            <a:fld id="{2691D5E3-63CB-4F81-B7E5-A09DFA003C16}" type="datetimeFigureOut">
              <a:rPr lang="en-US" smtClean="0"/>
              <a:t>6/3/2023</a:t>
            </a:fld>
            <a:endParaRPr lang="en-US"/>
          </a:p>
        </p:txBody>
      </p:sp>
      <p:sp>
        <p:nvSpPr>
          <p:cNvPr id="5" name="Footer Placeholder 4">
            <a:extLst>
              <a:ext uri="{FF2B5EF4-FFF2-40B4-BE49-F238E27FC236}">
                <a16:creationId xmlns="" xmlns:a16="http://schemas.microsoft.com/office/drawing/2014/main" id="{6B9381B7-BB1C-411F-AF2A-AEA01F7F66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7378892-FABB-4488-AB78-841DF4D14794}"/>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420758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422F83-D5E3-4E86-BFFB-A71229DDC2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A93717A-160B-45E9-8880-17618BBC65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7C6E60E-FC37-4268-B44F-6A7C32B49517}"/>
              </a:ext>
            </a:extLst>
          </p:cNvPr>
          <p:cNvSpPr>
            <a:spLocks noGrp="1"/>
          </p:cNvSpPr>
          <p:nvPr>
            <p:ph type="dt" sz="half" idx="10"/>
          </p:nvPr>
        </p:nvSpPr>
        <p:spPr/>
        <p:txBody>
          <a:bodyPr/>
          <a:lstStyle/>
          <a:p>
            <a:fld id="{2691D5E3-63CB-4F81-B7E5-A09DFA003C16}" type="datetimeFigureOut">
              <a:rPr lang="en-US" smtClean="0"/>
              <a:t>6/3/2023</a:t>
            </a:fld>
            <a:endParaRPr lang="en-US"/>
          </a:p>
        </p:txBody>
      </p:sp>
      <p:sp>
        <p:nvSpPr>
          <p:cNvPr id="5" name="Footer Placeholder 4">
            <a:extLst>
              <a:ext uri="{FF2B5EF4-FFF2-40B4-BE49-F238E27FC236}">
                <a16:creationId xmlns="" xmlns:a16="http://schemas.microsoft.com/office/drawing/2014/main" id="{D6922097-4DC3-48C7-AFA5-8C1F5E8014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9AF0CFB-6CC5-455D-AAAE-DB8562AB80E8}"/>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6060159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912B119-83A8-4E7E-8AF1-84ACF462F3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EF510ED0-3C8F-4A92-88BA-53F28D0376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F95B72F4-136B-4C31-96A0-E3A661074FF7}"/>
              </a:ext>
            </a:extLst>
          </p:cNvPr>
          <p:cNvSpPr>
            <a:spLocks noGrp="1"/>
          </p:cNvSpPr>
          <p:nvPr>
            <p:ph type="dt" sz="half" idx="10"/>
          </p:nvPr>
        </p:nvSpPr>
        <p:spPr/>
        <p:txBody>
          <a:bodyPr/>
          <a:lstStyle/>
          <a:p>
            <a:fld id="{2691D5E3-63CB-4F81-B7E5-A09DFA003C16}" type="datetimeFigureOut">
              <a:rPr lang="en-US" smtClean="0"/>
              <a:t>6/3/2023</a:t>
            </a:fld>
            <a:endParaRPr lang="en-US"/>
          </a:p>
        </p:txBody>
      </p:sp>
      <p:sp>
        <p:nvSpPr>
          <p:cNvPr id="5" name="Footer Placeholder 4">
            <a:extLst>
              <a:ext uri="{FF2B5EF4-FFF2-40B4-BE49-F238E27FC236}">
                <a16:creationId xmlns="" xmlns:a16="http://schemas.microsoft.com/office/drawing/2014/main" id="{F3D2547A-F5CE-4555-B34A-4EA280043F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31AADDC-7475-4809-A76E-025D8A745513}"/>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39957850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01DDA3F-E123-4FC3-81DF-4CE9B40F31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A7DA2AB-63CF-4D07-9997-DF63772AF5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080C67F6-2841-4C04-A1A8-2EDF838C82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9E338813-9F12-425F-8ADC-D0B1E722E007}"/>
              </a:ext>
            </a:extLst>
          </p:cNvPr>
          <p:cNvSpPr>
            <a:spLocks noGrp="1"/>
          </p:cNvSpPr>
          <p:nvPr>
            <p:ph type="dt" sz="half" idx="10"/>
          </p:nvPr>
        </p:nvSpPr>
        <p:spPr/>
        <p:txBody>
          <a:bodyPr/>
          <a:lstStyle/>
          <a:p>
            <a:fld id="{2691D5E3-63CB-4F81-B7E5-A09DFA003C16}" type="datetimeFigureOut">
              <a:rPr lang="en-US" smtClean="0"/>
              <a:t>6/3/2023</a:t>
            </a:fld>
            <a:endParaRPr lang="en-US"/>
          </a:p>
        </p:txBody>
      </p:sp>
      <p:sp>
        <p:nvSpPr>
          <p:cNvPr id="6" name="Footer Placeholder 5">
            <a:extLst>
              <a:ext uri="{FF2B5EF4-FFF2-40B4-BE49-F238E27FC236}">
                <a16:creationId xmlns="" xmlns:a16="http://schemas.microsoft.com/office/drawing/2014/main" id="{9B2A9AC2-9A30-4AD9-A026-D9F1284ADE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9AE35F1-81B1-47C5-8D55-F5B346BCC8B3}"/>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1270700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3E60FB0-4B3C-46B3-98B2-056E89FA55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17482A22-4C02-4072-96B1-BA100ECB2E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BF7DFFBA-0FC8-4E11-A3FF-4BD4DA6F30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FD1995B-2CAC-405F-8FB8-95E678DD01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A99A83B-A707-42F6-8C6C-47A22EF185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A8DD09F-908C-4E40-B3C3-DFB86BCA5F13}"/>
              </a:ext>
            </a:extLst>
          </p:cNvPr>
          <p:cNvSpPr>
            <a:spLocks noGrp="1"/>
          </p:cNvSpPr>
          <p:nvPr>
            <p:ph type="dt" sz="half" idx="10"/>
          </p:nvPr>
        </p:nvSpPr>
        <p:spPr/>
        <p:txBody>
          <a:bodyPr/>
          <a:lstStyle/>
          <a:p>
            <a:fld id="{2691D5E3-63CB-4F81-B7E5-A09DFA003C16}" type="datetimeFigureOut">
              <a:rPr lang="en-US" smtClean="0"/>
              <a:t>6/3/2023</a:t>
            </a:fld>
            <a:endParaRPr lang="en-US"/>
          </a:p>
        </p:txBody>
      </p:sp>
      <p:sp>
        <p:nvSpPr>
          <p:cNvPr id="8" name="Footer Placeholder 7">
            <a:extLst>
              <a:ext uri="{FF2B5EF4-FFF2-40B4-BE49-F238E27FC236}">
                <a16:creationId xmlns="" xmlns:a16="http://schemas.microsoft.com/office/drawing/2014/main" id="{B1BE2920-5C7F-49C1-919A-9244A7545B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369045FE-A34E-4A32-8A5B-DAF99EA1291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4097361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95761DB-1F41-4D6F-AC4D-35DC849106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C6DB7AB-7810-4BFC-BA5C-C04DB29E77BC}"/>
              </a:ext>
            </a:extLst>
          </p:cNvPr>
          <p:cNvSpPr>
            <a:spLocks noGrp="1"/>
          </p:cNvSpPr>
          <p:nvPr>
            <p:ph type="dt" sz="half" idx="10"/>
          </p:nvPr>
        </p:nvSpPr>
        <p:spPr/>
        <p:txBody>
          <a:bodyPr/>
          <a:lstStyle/>
          <a:p>
            <a:fld id="{2691D5E3-63CB-4F81-B7E5-A09DFA003C16}" type="datetimeFigureOut">
              <a:rPr lang="en-US" smtClean="0"/>
              <a:t>6/3/2023</a:t>
            </a:fld>
            <a:endParaRPr lang="en-US"/>
          </a:p>
        </p:txBody>
      </p:sp>
      <p:sp>
        <p:nvSpPr>
          <p:cNvPr id="4" name="Footer Placeholder 3">
            <a:extLst>
              <a:ext uri="{FF2B5EF4-FFF2-40B4-BE49-F238E27FC236}">
                <a16:creationId xmlns="" xmlns:a16="http://schemas.microsoft.com/office/drawing/2014/main" id="{78FEFFC5-3F8C-4299-996B-2C1478788F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66863FAB-22C8-4746-A7E0-7FE4D3135C5B}"/>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1458409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2023/6/3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649689112"/>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3140E1B-E391-4A63-964C-6C3C3CFA7577}"/>
              </a:ext>
            </a:extLst>
          </p:cNvPr>
          <p:cNvSpPr>
            <a:spLocks noGrp="1"/>
          </p:cNvSpPr>
          <p:nvPr>
            <p:ph type="dt" sz="half" idx="10"/>
          </p:nvPr>
        </p:nvSpPr>
        <p:spPr/>
        <p:txBody>
          <a:bodyPr/>
          <a:lstStyle/>
          <a:p>
            <a:fld id="{2691D5E3-63CB-4F81-B7E5-A09DFA003C16}" type="datetimeFigureOut">
              <a:rPr lang="en-US" smtClean="0"/>
              <a:t>6/3/2023</a:t>
            </a:fld>
            <a:endParaRPr lang="en-US"/>
          </a:p>
        </p:txBody>
      </p:sp>
      <p:sp>
        <p:nvSpPr>
          <p:cNvPr id="3" name="Footer Placeholder 2">
            <a:extLst>
              <a:ext uri="{FF2B5EF4-FFF2-40B4-BE49-F238E27FC236}">
                <a16:creationId xmlns="" xmlns:a16="http://schemas.microsoft.com/office/drawing/2014/main" id="{20144DEC-78E2-4E4A-8CE4-5CC0B8D8A7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70778D0F-26E3-413E-94AF-CAF812EF625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5504507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320F02C-3BE4-4A79-BDE7-329E0F1A94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91BC6EF8-4ABC-43EA-970A-D6584B3D3B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6CBA734F-DDA5-49CA-9595-B3930D3784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F9838F4-A18B-4796-8647-396F66CF0EC3}"/>
              </a:ext>
            </a:extLst>
          </p:cNvPr>
          <p:cNvSpPr>
            <a:spLocks noGrp="1"/>
          </p:cNvSpPr>
          <p:nvPr>
            <p:ph type="dt" sz="half" idx="10"/>
          </p:nvPr>
        </p:nvSpPr>
        <p:spPr/>
        <p:txBody>
          <a:bodyPr/>
          <a:lstStyle/>
          <a:p>
            <a:fld id="{2691D5E3-63CB-4F81-B7E5-A09DFA003C16}" type="datetimeFigureOut">
              <a:rPr lang="en-US" smtClean="0"/>
              <a:t>6/3/2023</a:t>
            </a:fld>
            <a:endParaRPr lang="en-US"/>
          </a:p>
        </p:txBody>
      </p:sp>
      <p:sp>
        <p:nvSpPr>
          <p:cNvPr id="6" name="Footer Placeholder 5">
            <a:extLst>
              <a:ext uri="{FF2B5EF4-FFF2-40B4-BE49-F238E27FC236}">
                <a16:creationId xmlns="" xmlns:a16="http://schemas.microsoft.com/office/drawing/2014/main" id="{E681F783-929A-4DCF-B9F8-A33549580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B629106-91AB-4308-B84C-C67490DE89DF}"/>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0093441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2DF0BF-A059-4397-BCAD-4A616838EC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97116A49-2EE8-4BCA-B14F-089A79E48B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BF185CFE-7E5B-4137-9E6E-E9E8B8E4CB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150FFF4-A088-4C19-9F5D-37E2E27E924C}"/>
              </a:ext>
            </a:extLst>
          </p:cNvPr>
          <p:cNvSpPr>
            <a:spLocks noGrp="1"/>
          </p:cNvSpPr>
          <p:nvPr>
            <p:ph type="dt" sz="half" idx="10"/>
          </p:nvPr>
        </p:nvSpPr>
        <p:spPr/>
        <p:txBody>
          <a:bodyPr/>
          <a:lstStyle/>
          <a:p>
            <a:fld id="{2691D5E3-63CB-4F81-B7E5-A09DFA003C16}" type="datetimeFigureOut">
              <a:rPr lang="en-US" smtClean="0"/>
              <a:t>6/3/2023</a:t>
            </a:fld>
            <a:endParaRPr lang="en-US"/>
          </a:p>
        </p:txBody>
      </p:sp>
      <p:sp>
        <p:nvSpPr>
          <p:cNvPr id="6" name="Footer Placeholder 5">
            <a:extLst>
              <a:ext uri="{FF2B5EF4-FFF2-40B4-BE49-F238E27FC236}">
                <a16:creationId xmlns="" xmlns:a16="http://schemas.microsoft.com/office/drawing/2014/main" id="{AF40FD5D-CF96-4608-ADA0-E59CD81351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7F4BF71-F49B-4B3B-A901-14C8D4A79FD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2048477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4EB3633-79E1-4CAA-BEF6-EA92E16FD8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418AACA-43CC-4451-ADDB-C1EA7993E5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0053418-9BDA-4015-9655-CFB6B026D62A}"/>
              </a:ext>
            </a:extLst>
          </p:cNvPr>
          <p:cNvSpPr>
            <a:spLocks noGrp="1"/>
          </p:cNvSpPr>
          <p:nvPr>
            <p:ph type="dt" sz="half" idx="10"/>
          </p:nvPr>
        </p:nvSpPr>
        <p:spPr/>
        <p:txBody>
          <a:bodyPr/>
          <a:lstStyle/>
          <a:p>
            <a:fld id="{2691D5E3-63CB-4F81-B7E5-A09DFA003C16}" type="datetimeFigureOut">
              <a:rPr lang="en-US" smtClean="0"/>
              <a:t>6/3/2023</a:t>
            </a:fld>
            <a:endParaRPr lang="en-US"/>
          </a:p>
        </p:txBody>
      </p:sp>
      <p:sp>
        <p:nvSpPr>
          <p:cNvPr id="5" name="Footer Placeholder 4">
            <a:extLst>
              <a:ext uri="{FF2B5EF4-FFF2-40B4-BE49-F238E27FC236}">
                <a16:creationId xmlns="" xmlns:a16="http://schemas.microsoft.com/office/drawing/2014/main" id="{84D1A1A1-7E8E-4C64-BCC7-557EB1EF5E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7E76E2C-40F8-4C72-BAF8-D7D7B6C576C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35392805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D0CB140-D1B3-4084-A798-3371ECA060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C2CB4974-0FB5-48E4-9031-87E84D23E8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52D54C8-583F-4111-A663-BAABA01D555D}"/>
              </a:ext>
            </a:extLst>
          </p:cNvPr>
          <p:cNvSpPr>
            <a:spLocks noGrp="1"/>
          </p:cNvSpPr>
          <p:nvPr>
            <p:ph type="dt" sz="half" idx="10"/>
          </p:nvPr>
        </p:nvSpPr>
        <p:spPr/>
        <p:txBody>
          <a:bodyPr/>
          <a:lstStyle/>
          <a:p>
            <a:fld id="{2691D5E3-63CB-4F81-B7E5-A09DFA003C16}" type="datetimeFigureOut">
              <a:rPr lang="en-US" smtClean="0"/>
              <a:t>6/3/2023</a:t>
            </a:fld>
            <a:endParaRPr lang="en-US"/>
          </a:p>
        </p:txBody>
      </p:sp>
      <p:sp>
        <p:nvSpPr>
          <p:cNvPr id="5" name="Footer Placeholder 4">
            <a:extLst>
              <a:ext uri="{FF2B5EF4-FFF2-40B4-BE49-F238E27FC236}">
                <a16:creationId xmlns="" xmlns:a16="http://schemas.microsoft.com/office/drawing/2014/main" id="{512951D6-68CF-47CD-BD69-78E2526FBA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12BB899-A7FD-4E46-85AA-C9EFD39950B2}"/>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34069586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_Title and Content"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6/3/2023</a:t>
            </a:fld>
            <a:endParaRPr lang="en-US">
              <a:solidFill>
                <a:prstClr val="black">
                  <a:tint val="75000"/>
                </a:prstClr>
              </a:solidFill>
            </a:endParaRPr>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7144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6/3/2023</a:t>
            </a:fld>
            <a:endParaRPr lang="en-US">
              <a:solidFill>
                <a:prstClr val="black">
                  <a:tint val="75000"/>
                </a:prstClr>
              </a:solidFill>
            </a:endParaRPr>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52999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6/3/2023</a:t>
            </a:fld>
            <a:endParaRPr lang="en-US">
              <a:solidFill>
                <a:prstClr val="black">
                  <a:tint val="75000"/>
                </a:prstClr>
              </a:solidFill>
            </a:endParaRPr>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21505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sp>
        <p:nvSpPr>
          <p:cNvPr id="11" name="Oval 10">
            <a:extLst>
              <a:ext uri="{FF2B5EF4-FFF2-40B4-BE49-F238E27FC236}">
                <a16:creationId xmlns="" xmlns:a16="http://schemas.microsoft.com/office/drawing/2014/main" id="{A6E0E954-4F3D-41F1-B6EB-FCF5D97BFC4E}"/>
              </a:ext>
            </a:extLst>
          </p:cNvPr>
          <p:cNvSpPr/>
          <p:nvPr userDrawn="1"/>
        </p:nvSpPr>
        <p:spPr>
          <a:xfrm>
            <a:off x="10806936" y="170907"/>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buClrTx/>
              <a:buFontTx/>
              <a:buNone/>
            </a:pPr>
            <a:endParaRPr lang="en-US" sz="1900" kern="1200">
              <a:solidFill>
                <a:prstClr val="white"/>
              </a:solidFill>
            </a:endParaRPr>
          </a:p>
        </p:txBody>
      </p:sp>
      <p:pic>
        <p:nvPicPr>
          <p:cNvPr id="3" name="Picture 2">
            <a:extLst>
              <a:ext uri="{FF2B5EF4-FFF2-40B4-BE49-F238E27FC236}">
                <a16:creationId xmlns="" xmlns:a16="http://schemas.microsoft.com/office/drawing/2014/main" id="{9BB6E487-4C09-4B06-A3C0-8F618C8A87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4" name="Picture 3">
            <a:extLst>
              <a:ext uri="{FF2B5EF4-FFF2-40B4-BE49-F238E27FC236}">
                <a16:creationId xmlns="" xmlns:a16="http://schemas.microsoft.com/office/drawing/2014/main" id="{3FB3AA9E-C068-4752-8CD4-34E2461287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 xmlns:a16="http://schemas.microsoft.com/office/drawing/2014/main" id="{A49A4B86-EC0E-4440-A0B6-F6EFB0104A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1819323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1"/>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solidFill>
                  <a:prstClr val="black">
                    <a:tint val="75000"/>
                  </a:prstClr>
                </a:solidFill>
              </a:rPr>
              <a:pPr/>
              <a:t>6/3/2023</a:t>
            </a:fld>
            <a:endParaRPr lang="en-US" dirty="0">
              <a:solidFill>
                <a:prstClr val="black">
                  <a:tint val="75000"/>
                </a:prstClr>
              </a:solidFill>
            </a:endParaRPr>
          </a:p>
        </p:txBody>
      </p:sp>
      <p:sp>
        <p:nvSpPr>
          <p:cNvPr id="16" name="Google Shape;16;p7"/>
          <p:cNvSpPr txBox="1">
            <a:spLocks noGrp="1"/>
          </p:cNvSpPr>
          <p:nvPr>
            <p:ph type="ftr" idx="11"/>
          </p:nvPr>
        </p:nvSpPr>
        <p:spPr>
          <a:xfrm>
            <a:off x="4038600" y="6356351"/>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solidFill>
                <a:prstClr val="black">
                  <a:tint val="75000"/>
                </a:prstClr>
              </a:solidFill>
            </a:endParaRPr>
          </a:p>
        </p:txBody>
      </p:sp>
      <p:sp>
        <p:nvSpPr>
          <p:cNvPr id="17" name="Google Shape;17;p7"/>
          <p:cNvSpPr txBox="1">
            <a:spLocks noGrp="1"/>
          </p:cNvSpPr>
          <p:nvPr>
            <p:ph type="sldNum" idx="12"/>
          </p:nvPr>
        </p:nvSpPr>
        <p:spPr>
          <a:xfrm>
            <a:off x="8610600" y="6356351"/>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solidFill>
                  <a:prstClr val="black">
                    <a:tint val="75000"/>
                  </a:prstClr>
                </a:solidFill>
              </a:rPr>
              <a:pPr/>
              <a:t>‹#›</a:t>
            </a:fld>
            <a:endParaRPr lang="en-US" dirty="0">
              <a:solidFill>
                <a:prstClr val="black">
                  <a:tint val="75000"/>
                </a:prstClr>
              </a:solidFill>
            </a:endParaRPr>
          </a:p>
        </p:txBody>
      </p:sp>
      <p:sp>
        <p:nvSpPr>
          <p:cNvPr id="18" name="Google Shape;18;p7"/>
          <p:cNvSpPr/>
          <p:nvPr/>
        </p:nvSpPr>
        <p:spPr>
          <a:xfrm>
            <a:off x="2629362" y="1930595"/>
            <a:ext cx="852023" cy="852023"/>
          </a:xfrm>
          <a:prstGeom prst="ellipse">
            <a:avLst/>
          </a:prstGeom>
          <a:solidFill>
            <a:srgbClr val="FEE599"/>
          </a:solidFill>
          <a:ln>
            <a:noFill/>
          </a:ln>
        </p:spPr>
        <p:txBody>
          <a:bodyPr spcFirstLastPara="1" wrap="square" lIns="91423" tIns="45699" rIns="91423" bIns="45699" anchor="ctr" anchorCtr="0">
            <a:noAutofit/>
          </a:bodyPr>
          <a:lstStyle/>
          <a:p>
            <a:pPr algn="ctr" defTabSz="914377">
              <a:buClrTx/>
              <a:buFontTx/>
              <a:buNone/>
            </a:pPr>
            <a:endParaRPr sz="1900" kern="1200" dirty="0">
              <a:solidFill>
                <a:prstClr val="white"/>
              </a:solidFill>
              <a:latin typeface="UTM Avo" panose="02040603050506020204" pitchFamily="18" charset="0"/>
              <a:ea typeface="Cambria Math" panose="02040503050406030204" pitchFamily="18" charset="0"/>
            </a:endParaRPr>
          </a:p>
        </p:txBody>
      </p:sp>
      <p:sp>
        <p:nvSpPr>
          <p:cNvPr id="2" name="Oval 1">
            <a:extLst>
              <a:ext uri="{FF2B5EF4-FFF2-40B4-BE49-F238E27FC236}">
                <a16:creationId xmlns="" xmlns:a16="http://schemas.microsoft.com/office/drawing/2014/main" id="{9AD1DDED-7DF5-4CD6-A1A3-FC0C2ECC92B2}"/>
              </a:ext>
            </a:extLst>
          </p:cNvPr>
          <p:cNvSpPr/>
          <p:nvPr userDrawn="1"/>
        </p:nvSpPr>
        <p:spPr>
          <a:xfrm>
            <a:off x="11060936"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buClrTx/>
              <a:buFontTx/>
              <a:buNone/>
            </a:pPr>
            <a:endParaRPr lang="en-US" sz="1900" kern="1200">
              <a:solidFill>
                <a:prstClr val="white"/>
              </a:solidFill>
            </a:endParaRPr>
          </a:p>
        </p:txBody>
      </p:sp>
    </p:spTree>
    <p:extLst>
      <p:ext uri="{BB962C8B-B14F-4D97-AF65-F5344CB8AC3E}">
        <p14:creationId xmlns:p14="http://schemas.microsoft.com/office/powerpoint/2010/main" val="531611393"/>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2023/6/3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958685663"/>
      </p:ext>
    </p:extLst>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preserve="1" userDrawn="1">
  <p:cSld name="3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6/3/2023</a:t>
            </a:fld>
            <a:endParaRPr lang="en-US">
              <a:solidFill>
                <a:prstClr val="black">
                  <a:tint val="75000"/>
                </a:prstClr>
              </a:solidFill>
            </a:endParaRPr>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13961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Title and Content" preserve="1" userDrawn="1">
  <p:cSld name="3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6/3/2023</a:t>
            </a:fld>
            <a:endParaRPr lang="en-US">
              <a:solidFill>
                <a:prstClr val="black">
                  <a:tint val="75000"/>
                </a:prstClr>
              </a:solidFill>
            </a:endParaRPr>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56416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_Title and Content" preserve="1" userDrawn="1">
  <p:cSld name="3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6/3/2023</a:t>
            </a:fld>
            <a:endParaRPr lang="en-US">
              <a:solidFill>
                <a:prstClr val="black">
                  <a:tint val="75000"/>
                </a:prstClr>
              </a:solidFill>
            </a:endParaRPr>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3048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sp>
        <p:nvSpPr>
          <p:cNvPr id="11" name="Oval 10">
            <a:extLst>
              <a:ext uri="{FF2B5EF4-FFF2-40B4-BE49-F238E27FC236}">
                <a16:creationId xmlns="" xmlns:a16="http://schemas.microsoft.com/office/drawing/2014/main" id="{A6E0E954-4F3D-41F1-B6EB-FCF5D97BFC4E}"/>
              </a:ext>
            </a:extLst>
          </p:cNvPr>
          <p:cNvSpPr/>
          <p:nvPr userDrawn="1"/>
        </p:nvSpPr>
        <p:spPr>
          <a:xfrm>
            <a:off x="10806937" y="170909"/>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defTabSz="914241">
              <a:buClrTx/>
              <a:buFontTx/>
              <a:buNone/>
            </a:pPr>
            <a:endParaRPr lang="en-US" sz="1900" kern="1200">
              <a:solidFill>
                <a:prstClr val="white"/>
              </a:solidFill>
            </a:endParaRPr>
          </a:p>
        </p:txBody>
      </p:sp>
    </p:spTree>
    <p:extLst>
      <p:ext uri="{BB962C8B-B14F-4D97-AF65-F5344CB8AC3E}">
        <p14:creationId xmlns:p14="http://schemas.microsoft.com/office/powerpoint/2010/main" val="28792479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solidFill>
                  <a:prstClr val="black">
                    <a:tint val="75000"/>
                  </a:prstClr>
                </a:solidFill>
              </a:rPr>
              <a:pPr/>
              <a:t>6/3/2023</a:t>
            </a:fld>
            <a:endParaRPr lang="en-US" dirty="0">
              <a:solidFill>
                <a:prstClr val="black">
                  <a:tint val="75000"/>
                </a:prstClr>
              </a:solidFill>
            </a:endParaRPr>
          </a:p>
        </p:txBody>
      </p:sp>
      <p:sp>
        <p:nvSpPr>
          <p:cNvPr id="16" name="Google Shape;16;p7"/>
          <p:cNvSpPr txBox="1">
            <a:spLocks noGrp="1"/>
          </p:cNvSpPr>
          <p:nvPr>
            <p:ph type="ftr" idx="11"/>
          </p:nvPr>
        </p:nvSpPr>
        <p:spPr>
          <a:xfrm>
            <a:off x="4038600"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solidFill>
                <a:prstClr val="black">
                  <a:tint val="75000"/>
                </a:prstClr>
              </a:solidFill>
            </a:endParaRPr>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solidFill>
                  <a:prstClr val="black">
                    <a:tint val="75000"/>
                  </a:prstClr>
                </a:solidFill>
              </a:rPr>
              <a:pPr/>
              <a:t>‹#›</a:t>
            </a:fld>
            <a:endParaRPr lang="en-US" dirty="0">
              <a:solidFill>
                <a:prstClr val="black">
                  <a:tint val="75000"/>
                </a:prstClr>
              </a:solidFill>
            </a:endParaRPr>
          </a:p>
        </p:txBody>
      </p:sp>
      <p:sp>
        <p:nvSpPr>
          <p:cNvPr id="18" name="Google Shape;18;p7"/>
          <p:cNvSpPr/>
          <p:nvPr/>
        </p:nvSpPr>
        <p:spPr>
          <a:xfrm>
            <a:off x="2629370" y="1930603"/>
            <a:ext cx="852023" cy="852023"/>
          </a:xfrm>
          <a:prstGeom prst="ellipse">
            <a:avLst/>
          </a:prstGeom>
          <a:solidFill>
            <a:srgbClr val="FEE599"/>
          </a:solidFill>
          <a:ln>
            <a:noFill/>
          </a:ln>
        </p:spPr>
        <p:txBody>
          <a:bodyPr spcFirstLastPara="1" wrap="square" lIns="91410" tIns="45698" rIns="91410" bIns="45698" anchor="ctr" anchorCtr="0">
            <a:noAutofit/>
          </a:bodyPr>
          <a:lstStyle/>
          <a:p>
            <a:pPr algn="ctr" defTabSz="914241">
              <a:buClrTx/>
              <a:buFontTx/>
              <a:buNone/>
            </a:pPr>
            <a:endParaRPr sz="1900" kern="1200" dirty="0">
              <a:solidFill>
                <a:prstClr val="white"/>
              </a:solidFill>
              <a:latin typeface="UTM Avo" panose="02040603050506020204" pitchFamily="18" charset="0"/>
              <a:ea typeface="Cambria Math" panose="02040503050406030204" pitchFamily="18" charset="0"/>
            </a:endParaRPr>
          </a:p>
        </p:txBody>
      </p:sp>
      <p:sp>
        <p:nvSpPr>
          <p:cNvPr id="2" name="Oval 1">
            <a:extLst>
              <a:ext uri="{FF2B5EF4-FFF2-40B4-BE49-F238E27FC236}">
                <a16:creationId xmlns="" xmlns:a16="http://schemas.microsoft.com/office/drawing/2014/main" id="{9AD1DDED-7DF5-4CD6-A1A3-FC0C2ECC92B2}"/>
              </a:ext>
            </a:extLst>
          </p:cNvPr>
          <p:cNvSpPr/>
          <p:nvPr userDrawn="1"/>
        </p:nvSpPr>
        <p:spPr>
          <a:xfrm>
            <a:off x="11060937"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defTabSz="914241">
              <a:buClrTx/>
              <a:buFontTx/>
              <a:buNone/>
            </a:pPr>
            <a:endParaRPr lang="en-US" sz="1900" kern="1200">
              <a:solidFill>
                <a:prstClr val="white"/>
              </a:solidFill>
            </a:endParaRPr>
          </a:p>
        </p:txBody>
      </p:sp>
    </p:spTree>
    <p:extLst>
      <p:ext uri="{BB962C8B-B14F-4D97-AF65-F5344CB8AC3E}">
        <p14:creationId xmlns:p14="http://schemas.microsoft.com/office/powerpoint/2010/main" val="2676090450"/>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preserve="1" userDrawn="1">
  <p:cSld name="3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398" tIns="45698" rIns="91398"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6/3/2023</a:t>
            </a:fld>
            <a:endParaRPr lang="en-US">
              <a:solidFill>
                <a:prstClr val="black">
                  <a:tint val="75000"/>
                </a:prstClr>
              </a:solidFill>
            </a:endParaRPr>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398" tIns="45698" rIns="91398"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398" tIns="45698" rIns="91398"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4587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2023/6/3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041626065"/>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2023/6/3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74745116"/>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2023/6/3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34691307"/>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2023/6/3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111523412"/>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2023/6/3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34858195"/>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image" Target="../media/image2.jpeg"/><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theme" Target="../theme/theme3.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 xmlns:a16="http://schemas.microsoft.com/office/drawing/2014/main" id="{3221E460-FED9-4BC9-9659-E1B3DC500F8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85900" y="533400"/>
            <a:ext cx="1200149" cy="1200149"/>
          </a:xfrm>
          <a:prstGeom prst="rect">
            <a:avLst/>
          </a:prstGeom>
        </p:spPr>
      </p:pic>
    </p:spTree>
    <p:extLst>
      <p:ext uri="{BB962C8B-B14F-4D97-AF65-F5344CB8AC3E}">
        <p14:creationId xmlns:p14="http://schemas.microsoft.com/office/powerpoint/2010/main" val="8320998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2133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 xmlns:a16="http://schemas.microsoft.com/office/drawing/2014/main" id="{4402DCE6-83EF-41CF-9707-8269D087159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8FE8A0E7-942F-4D36-885B-0AD87884B6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66623CB0-00EB-4B16-9375-7CB66D3502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D49534E-E5BB-4E89-B7F2-7E5E846B43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1D5E3-63CB-4F81-B7E5-A09DFA003C16}" type="datetimeFigureOut">
              <a:rPr lang="en-US" smtClean="0"/>
              <a:t>6/3/2023</a:t>
            </a:fld>
            <a:endParaRPr lang="en-US"/>
          </a:p>
        </p:txBody>
      </p:sp>
      <p:sp>
        <p:nvSpPr>
          <p:cNvPr id="5" name="Footer Placeholder 4">
            <a:extLst>
              <a:ext uri="{FF2B5EF4-FFF2-40B4-BE49-F238E27FC236}">
                <a16:creationId xmlns="" xmlns:a16="http://schemas.microsoft.com/office/drawing/2014/main" id="{34270289-7DB8-4A27-A8C2-609D5C9825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2CC52EBD-3482-45C4-A09A-A93C3212F4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A23945-3BA1-43A7-BC56-A2D035A9541B}" type="slidenum">
              <a:rPr lang="en-US" smtClean="0"/>
              <a:t>‹#›</a:t>
            </a:fld>
            <a:endParaRPr lang="en-US"/>
          </a:p>
        </p:txBody>
      </p:sp>
      <p:pic>
        <p:nvPicPr>
          <p:cNvPr id="8" name="Picture 7">
            <a:extLst>
              <a:ext uri="{FF2B5EF4-FFF2-40B4-BE49-F238E27FC236}">
                <a16:creationId xmlns="" xmlns:a16="http://schemas.microsoft.com/office/drawing/2014/main" id="{70A0BAB9-D594-4AC5-BFCF-9926A79BDFA5}"/>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 xmlns:a16="http://schemas.microsoft.com/office/drawing/2014/main" id="{F0D532F2-25DA-44CE-AF3B-BB48B7E487A6}"/>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 xmlns:a16="http://schemas.microsoft.com/office/drawing/2014/main" id="{8E32C94E-D375-4359-B5D5-6839B51E716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98347151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g"/><Relationship Id="rId7" Type="http://schemas.openxmlformats.org/officeDocument/2006/relationships/image" Target="../media/image9.emf"/><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emf"/><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45.png"/><Relationship Id="rId5" Type="http://schemas.openxmlformats.org/officeDocument/2006/relationships/image" Target="../media/image8.emf"/><Relationship Id="rId10" Type="http://schemas.openxmlformats.org/officeDocument/2006/relationships/image" Target="../media/image41.png"/><Relationship Id="rId4" Type="http://schemas.openxmlformats.org/officeDocument/2006/relationships/image" Target="../media/image29.emf"/><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45.png"/><Relationship Id="rId5" Type="http://schemas.openxmlformats.org/officeDocument/2006/relationships/image" Target="../media/image8.emf"/><Relationship Id="rId10" Type="http://schemas.openxmlformats.org/officeDocument/2006/relationships/image" Target="../media/image41.png"/><Relationship Id="rId4" Type="http://schemas.openxmlformats.org/officeDocument/2006/relationships/image" Target="../media/image29.emf"/><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51.png"/><Relationship Id="rId5" Type="http://schemas.openxmlformats.org/officeDocument/2006/relationships/image" Target="../media/image8.emf"/><Relationship Id="rId10" Type="http://schemas.openxmlformats.org/officeDocument/2006/relationships/image" Target="../media/image50.emf"/><Relationship Id="rId4" Type="http://schemas.openxmlformats.org/officeDocument/2006/relationships/image" Target="../media/image29.emf"/><Relationship Id="rId9"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47.png"/><Relationship Id="rId7" Type="http://schemas.openxmlformats.org/officeDocument/2006/relationships/image" Target="../media/image9.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emf"/><Relationship Id="rId11" Type="http://schemas.openxmlformats.org/officeDocument/2006/relationships/image" Target="../media/image51.png"/><Relationship Id="rId5" Type="http://schemas.openxmlformats.org/officeDocument/2006/relationships/image" Target="../media/image29.emf"/><Relationship Id="rId10" Type="http://schemas.openxmlformats.org/officeDocument/2006/relationships/image" Target="../media/image50.emf"/><Relationship Id="rId4" Type="http://schemas.openxmlformats.org/officeDocument/2006/relationships/image" Target="../media/image28.emf"/><Relationship Id="rId9" Type="http://schemas.openxmlformats.org/officeDocument/2006/relationships/image" Target="../media/image32.emf"/></Relationships>
</file>

<file path=ppt/slides/_rels/slide15.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emf"/><Relationship Id="rId11" Type="http://schemas.openxmlformats.org/officeDocument/2006/relationships/image" Target="../media/image48.png"/><Relationship Id="rId5" Type="http://schemas.openxmlformats.org/officeDocument/2006/relationships/image" Target="../media/image8.emf"/><Relationship Id="rId10" Type="http://schemas.openxmlformats.org/officeDocument/2006/relationships/image" Target="../media/image51.png"/><Relationship Id="rId4" Type="http://schemas.openxmlformats.org/officeDocument/2006/relationships/image" Target="../media/image29.emf"/><Relationship Id="rId9" Type="http://schemas.openxmlformats.org/officeDocument/2006/relationships/image" Target="../media/image50.emf"/></Relationships>
</file>

<file path=ppt/slides/_rels/slide16.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51.png"/><Relationship Id="rId5" Type="http://schemas.openxmlformats.org/officeDocument/2006/relationships/image" Target="../media/image8.emf"/><Relationship Id="rId10" Type="http://schemas.openxmlformats.org/officeDocument/2006/relationships/image" Target="../media/image49.png"/><Relationship Id="rId4" Type="http://schemas.openxmlformats.org/officeDocument/2006/relationships/image" Target="../media/image29.emf"/><Relationship Id="rId9" Type="http://schemas.openxmlformats.org/officeDocument/2006/relationships/image" Target="../media/image50.emf"/></Relationships>
</file>

<file path=ppt/slides/_rels/slide17.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54.png"/><Relationship Id="rId3" Type="http://schemas.openxmlformats.org/officeDocument/2006/relationships/image" Target="../media/image52.png"/><Relationship Id="rId7" Type="http://schemas.openxmlformats.org/officeDocument/2006/relationships/image" Target="../media/image8.emf"/><Relationship Id="rId12"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emf"/><Relationship Id="rId11" Type="http://schemas.openxmlformats.org/officeDocument/2006/relationships/image" Target="../media/image50.emf"/><Relationship Id="rId5" Type="http://schemas.openxmlformats.org/officeDocument/2006/relationships/image" Target="../media/image28.emf"/><Relationship Id="rId10" Type="http://schemas.openxmlformats.org/officeDocument/2006/relationships/image" Target="../media/image32.emf"/><Relationship Id="rId4" Type="http://schemas.openxmlformats.org/officeDocument/2006/relationships/image" Target="../media/image53.png"/><Relationship Id="rId9" Type="http://schemas.openxmlformats.org/officeDocument/2006/relationships/image" Target="../media/image31.emf"/><Relationship Id="rId14"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12"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41.png"/><Relationship Id="rId5" Type="http://schemas.openxmlformats.org/officeDocument/2006/relationships/image" Target="../media/image8.emf"/><Relationship Id="rId10" Type="http://schemas.openxmlformats.org/officeDocument/2006/relationships/image" Target="../media/image40.png"/><Relationship Id="rId4" Type="http://schemas.openxmlformats.org/officeDocument/2006/relationships/image" Target="../media/image29.emf"/><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8.emf"/><Relationship Id="rId12"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9.emf"/><Relationship Id="rId11" Type="http://schemas.openxmlformats.org/officeDocument/2006/relationships/image" Target="../media/image50.emf"/><Relationship Id="rId5" Type="http://schemas.openxmlformats.org/officeDocument/2006/relationships/image" Target="../media/image28.emf"/><Relationship Id="rId10" Type="http://schemas.openxmlformats.org/officeDocument/2006/relationships/image" Target="../media/image32.emf"/><Relationship Id="rId4" Type="http://schemas.openxmlformats.org/officeDocument/2006/relationships/image" Target="../media/image53.png"/><Relationship Id="rId9" Type="http://schemas.openxmlformats.org/officeDocument/2006/relationships/image" Target="../media/image31.emf"/><Relationship Id="rId14" Type="http://schemas.openxmlformats.org/officeDocument/2006/relationships/image" Target="../media/image36.emf"/></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jp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emf"/><Relationship Id="rId11" Type="http://schemas.openxmlformats.org/officeDocument/2006/relationships/image" Target="../media/image18.png"/><Relationship Id="rId5" Type="http://schemas.openxmlformats.org/officeDocument/2006/relationships/image" Target="../media/image7.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12"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41.png"/><Relationship Id="rId5" Type="http://schemas.openxmlformats.org/officeDocument/2006/relationships/image" Target="../media/image8.emf"/><Relationship Id="rId10" Type="http://schemas.openxmlformats.org/officeDocument/2006/relationships/image" Target="../media/image40.png"/><Relationship Id="rId4" Type="http://schemas.openxmlformats.org/officeDocument/2006/relationships/image" Target="../media/image29.emf"/><Relationship Id="rId9"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33.png"/><Relationship Id="rId3" Type="http://schemas.openxmlformats.org/officeDocument/2006/relationships/image" Target="../media/image27.png"/><Relationship Id="rId7" Type="http://schemas.openxmlformats.org/officeDocument/2006/relationships/image" Target="../media/image29.emf"/><Relationship Id="rId12" Type="http://schemas.openxmlformats.org/officeDocument/2006/relationships/image" Target="../media/image32.emf"/><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8.emf"/><Relationship Id="rId11" Type="http://schemas.openxmlformats.org/officeDocument/2006/relationships/image" Target="../media/image31.emf"/><Relationship Id="rId5" Type="http://schemas.openxmlformats.org/officeDocument/2006/relationships/image" Target="../media/image7.png"/><Relationship Id="rId10" Type="http://schemas.openxmlformats.org/officeDocument/2006/relationships/image" Target="../media/image9.emf"/><Relationship Id="rId4" Type="http://schemas.openxmlformats.org/officeDocument/2006/relationships/image" Target="../media/image6.png"/><Relationship Id="rId9" Type="http://schemas.openxmlformats.org/officeDocument/2006/relationships/image" Target="../media/image30.emf"/><Relationship Id="rId14" Type="http://schemas.openxmlformats.org/officeDocument/2006/relationships/image" Target="../media/image56.png"/></Relationships>
</file>

<file path=ppt/slides/_rels/slide22.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15.png"/><Relationship Id="rId3" Type="http://schemas.openxmlformats.org/officeDocument/2006/relationships/image" Target="../media/image5.jpg"/><Relationship Id="rId7" Type="http://schemas.openxmlformats.org/officeDocument/2006/relationships/image" Target="../media/image7.png"/><Relationship Id="rId12"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3.png"/><Relationship Id="rId5" Type="http://schemas.openxmlformats.org/officeDocument/2006/relationships/image" Target="../media/image57.png"/><Relationship Id="rId10" Type="http://schemas.openxmlformats.org/officeDocument/2006/relationships/image" Target="../media/image12.png"/><Relationship Id="rId4" Type="http://schemas.openxmlformats.org/officeDocument/2006/relationships/image" Target="../media/image9.emf"/><Relationship Id="rId9" Type="http://schemas.openxmlformats.org/officeDocument/2006/relationships/image" Target="../media/image10.png"/></Relationships>
</file>

<file path=ppt/slides/_rels/slide23.xml.rels><?xml version="1.0" encoding="UTF-8" standalone="yes"?>
<Relationships xmlns="http://schemas.openxmlformats.org/package/2006/relationships"><Relationship Id="rId8" Type="http://schemas.openxmlformats.org/officeDocument/2006/relationships/image" Target="../media/image29.emf"/><Relationship Id="rId13" Type="http://schemas.openxmlformats.org/officeDocument/2006/relationships/image" Target="../media/image40.png"/><Relationship Id="rId3" Type="http://schemas.openxmlformats.org/officeDocument/2006/relationships/tags" Target="../tags/tag3.xml"/><Relationship Id="rId7" Type="http://schemas.openxmlformats.org/officeDocument/2006/relationships/image" Target="../media/image28.emf"/><Relationship Id="rId12" Type="http://schemas.openxmlformats.org/officeDocument/2006/relationships/image" Target="../media/image32.emf"/><Relationship Id="rId17" Type="http://schemas.openxmlformats.org/officeDocument/2006/relationships/image" Target="../media/image60.png"/><Relationship Id="rId2" Type="http://schemas.openxmlformats.org/officeDocument/2006/relationships/tags" Target="../tags/tag2.xml"/><Relationship Id="rId16" Type="http://schemas.openxmlformats.org/officeDocument/2006/relationships/image" Target="../media/image59.jpg"/><Relationship Id="rId1" Type="http://schemas.openxmlformats.org/officeDocument/2006/relationships/tags" Target="../tags/tag1.xml"/><Relationship Id="rId6" Type="http://schemas.openxmlformats.org/officeDocument/2006/relationships/notesSlide" Target="../notesSlides/notesSlide21.xml"/><Relationship Id="rId11" Type="http://schemas.openxmlformats.org/officeDocument/2006/relationships/image" Target="../media/image31.emf"/><Relationship Id="rId5" Type="http://schemas.openxmlformats.org/officeDocument/2006/relationships/slideLayout" Target="../slideLayouts/slideLayout2.xml"/><Relationship Id="rId15" Type="http://schemas.openxmlformats.org/officeDocument/2006/relationships/image" Target="../media/image58.png"/><Relationship Id="rId10" Type="http://schemas.openxmlformats.org/officeDocument/2006/relationships/image" Target="../media/image9.emf"/><Relationship Id="rId4" Type="http://schemas.openxmlformats.org/officeDocument/2006/relationships/tags" Target="../tags/tag4.xml"/><Relationship Id="rId9" Type="http://schemas.openxmlformats.org/officeDocument/2006/relationships/image" Target="../media/image8.emf"/><Relationship Id="rId14"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10" Type="http://schemas.openxmlformats.org/officeDocument/2006/relationships/image" Target="../media/image61.png"/><Relationship Id="rId4" Type="http://schemas.openxmlformats.org/officeDocument/2006/relationships/image" Target="../media/image29.emf"/><Relationship Id="rId9" Type="http://schemas.openxmlformats.org/officeDocument/2006/relationships/image" Target="../media/image35.png"/></Relationships>
</file>

<file path=ppt/slides/_rels/slide25.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10" Type="http://schemas.openxmlformats.org/officeDocument/2006/relationships/image" Target="../media/image61.png"/><Relationship Id="rId4" Type="http://schemas.openxmlformats.org/officeDocument/2006/relationships/image" Target="../media/image29.emf"/><Relationship Id="rId9"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62.png"/><Relationship Id="rId5" Type="http://schemas.openxmlformats.org/officeDocument/2006/relationships/image" Target="../media/image8.emf"/><Relationship Id="rId10" Type="http://schemas.openxmlformats.org/officeDocument/2006/relationships/image" Target="../media/image61.png"/><Relationship Id="rId4" Type="http://schemas.openxmlformats.org/officeDocument/2006/relationships/image" Target="../media/image29.emf"/><Relationship Id="rId9"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10" Type="http://schemas.openxmlformats.org/officeDocument/2006/relationships/image" Target="../media/image61.png"/><Relationship Id="rId4" Type="http://schemas.openxmlformats.org/officeDocument/2006/relationships/image" Target="../media/image29.emf"/><Relationship Id="rId9" Type="http://schemas.openxmlformats.org/officeDocument/2006/relationships/image" Target="../media/image35.png"/></Relationships>
</file>

<file path=ppt/slides/_rels/slide28.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10" Type="http://schemas.openxmlformats.org/officeDocument/2006/relationships/image" Target="../media/image61.png"/><Relationship Id="rId4" Type="http://schemas.openxmlformats.org/officeDocument/2006/relationships/image" Target="../media/image29.emf"/><Relationship Id="rId9" Type="http://schemas.openxmlformats.org/officeDocument/2006/relationships/image" Target="../media/image63.png"/></Relationships>
</file>

<file path=ppt/slides/_rels/slide29.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audio" Target="../media/audio1.wav"/><Relationship Id="rId7" Type="http://schemas.openxmlformats.org/officeDocument/2006/relationships/image" Target="../media/image9.emf"/><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8.emf"/><Relationship Id="rId11" Type="http://schemas.openxmlformats.org/officeDocument/2006/relationships/image" Target="../media/image61.png"/><Relationship Id="rId5" Type="http://schemas.openxmlformats.org/officeDocument/2006/relationships/image" Target="../media/image29.emf"/><Relationship Id="rId10" Type="http://schemas.openxmlformats.org/officeDocument/2006/relationships/image" Target="../media/image63.png"/><Relationship Id="rId4" Type="http://schemas.openxmlformats.org/officeDocument/2006/relationships/image" Target="../media/image28.emf"/><Relationship Id="rId9" Type="http://schemas.openxmlformats.org/officeDocument/2006/relationships/image" Target="../media/image32.emf"/></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5.png"/><Relationship Id="rId4" Type="http://schemas.openxmlformats.org/officeDocument/2006/relationships/image" Target="../media/image19.emf"/></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31.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33.png"/><Relationship Id="rId3" Type="http://schemas.openxmlformats.org/officeDocument/2006/relationships/image" Target="../media/image27.png"/><Relationship Id="rId7" Type="http://schemas.openxmlformats.org/officeDocument/2006/relationships/image" Target="../media/image29.emf"/><Relationship Id="rId12" Type="http://schemas.openxmlformats.org/officeDocument/2006/relationships/image" Target="../media/image32.emf"/><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8.emf"/><Relationship Id="rId11" Type="http://schemas.openxmlformats.org/officeDocument/2006/relationships/image" Target="../media/image31.emf"/><Relationship Id="rId5" Type="http://schemas.openxmlformats.org/officeDocument/2006/relationships/image" Target="../media/image7.png"/><Relationship Id="rId10" Type="http://schemas.openxmlformats.org/officeDocument/2006/relationships/image" Target="../media/image9.emf"/><Relationship Id="rId4" Type="http://schemas.openxmlformats.org/officeDocument/2006/relationships/image" Target="../media/image6.png"/><Relationship Id="rId9" Type="http://schemas.openxmlformats.org/officeDocument/2006/relationships/image" Target="../media/image30.emf"/><Relationship Id="rId14" Type="http://schemas.openxmlformats.org/officeDocument/2006/relationships/image" Target="../media/image66.png"/></Relationships>
</file>

<file path=ppt/slides/_rels/slide3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27.png"/><Relationship Id="rId7"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40.png"/><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12"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41.png"/><Relationship Id="rId5" Type="http://schemas.openxmlformats.org/officeDocument/2006/relationships/image" Target="../media/image8.emf"/><Relationship Id="rId10" Type="http://schemas.openxmlformats.org/officeDocument/2006/relationships/image" Target="../media/image40.png"/><Relationship Id="rId4" Type="http://schemas.openxmlformats.org/officeDocument/2006/relationships/image" Target="../media/image29.emf"/><Relationship Id="rId9" Type="http://schemas.openxmlformats.org/officeDocument/2006/relationships/image" Target="../media/image38.png"/></Relationships>
</file>

<file path=ppt/slides/_rels/slide3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jpg"/><Relationship Id="rId7"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8.emf"/><Relationship Id="rId11" Type="http://schemas.openxmlformats.org/officeDocument/2006/relationships/image" Target="../media/image18.png"/><Relationship Id="rId5" Type="http://schemas.openxmlformats.org/officeDocument/2006/relationships/image" Target="../media/image7.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14.png"/></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68.png"/><Relationship Id="rId3" Type="http://schemas.openxmlformats.org/officeDocument/2006/relationships/slideLayout" Target="../slideLayouts/slideLayout1.xml"/><Relationship Id="rId7" Type="http://schemas.openxmlformats.org/officeDocument/2006/relationships/image" Target="../media/image53.png"/><Relationship Id="rId12" Type="http://schemas.openxmlformats.org/officeDocument/2006/relationships/image" Target="../media/image33.png"/><Relationship Id="rId2" Type="http://schemas.openxmlformats.org/officeDocument/2006/relationships/audio" Target="../media/media1.mp3"/><Relationship Id="rId16" Type="http://schemas.openxmlformats.org/officeDocument/2006/relationships/image" Target="../media/image70.png"/><Relationship Id="rId1" Type="http://schemas.microsoft.com/office/2007/relationships/media" Target="../media/media1.mp3"/><Relationship Id="rId6" Type="http://schemas.openxmlformats.org/officeDocument/2006/relationships/image" Target="../media/image52.png"/><Relationship Id="rId11" Type="http://schemas.openxmlformats.org/officeDocument/2006/relationships/image" Target="../media/image13.png"/><Relationship Id="rId5" Type="http://schemas.openxmlformats.org/officeDocument/2006/relationships/image" Target="../media/image27.png"/><Relationship Id="rId15" Type="http://schemas.openxmlformats.org/officeDocument/2006/relationships/image" Target="../media/image69.png"/><Relationship Id="rId10" Type="http://schemas.openxmlformats.org/officeDocument/2006/relationships/image" Target="../media/image12.png"/><Relationship Id="rId4" Type="http://schemas.openxmlformats.org/officeDocument/2006/relationships/notesSlide" Target="../notesSlides/notesSlide33.xml"/><Relationship Id="rId9" Type="http://schemas.openxmlformats.org/officeDocument/2006/relationships/image" Target="../media/image7.pn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30.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30.xml"/><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33.png"/><Relationship Id="rId3" Type="http://schemas.openxmlformats.org/officeDocument/2006/relationships/image" Target="../media/image27.png"/><Relationship Id="rId7" Type="http://schemas.openxmlformats.org/officeDocument/2006/relationships/image" Target="../media/image29.emf"/><Relationship Id="rId12" Type="http://schemas.openxmlformats.org/officeDocument/2006/relationships/image" Target="../media/image32.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8.emf"/><Relationship Id="rId11" Type="http://schemas.openxmlformats.org/officeDocument/2006/relationships/image" Target="../media/image31.emf"/><Relationship Id="rId5" Type="http://schemas.openxmlformats.org/officeDocument/2006/relationships/image" Target="../media/image7.png"/><Relationship Id="rId10" Type="http://schemas.openxmlformats.org/officeDocument/2006/relationships/image" Target="../media/image9.emf"/><Relationship Id="rId4" Type="http://schemas.openxmlformats.org/officeDocument/2006/relationships/image" Target="../media/image6.png"/><Relationship Id="rId9" Type="http://schemas.openxmlformats.org/officeDocument/2006/relationships/image" Target="../media/image30.emf"/><Relationship Id="rId14"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5.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13.png"/><Relationship Id="rId10" Type="http://schemas.openxmlformats.org/officeDocument/2006/relationships/image" Target="../media/image39.png"/><Relationship Id="rId4" Type="http://schemas.openxmlformats.org/officeDocument/2006/relationships/image" Target="../media/image12.png"/><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emf"/><Relationship Id="rId7" Type="http://schemas.openxmlformats.org/officeDocument/2006/relationships/image" Target="../media/image31.emf"/><Relationship Id="rId12"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41.png"/><Relationship Id="rId5" Type="http://schemas.openxmlformats.org/officeDocument/2006/relationships/image" Target="../media/image8.emf"/><Relationship Id="rId10" Type="http://schemas.openxmlformats.org/officeDocument/2006/relationships/image" Target="../media/image40.png"/><Relationship Id="rId4" Type="http://schemas.openxmlformats.org/officeDocument/2006/relationships/image" Target="../media/image29.emf"/><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44.png"/><Relationship Id="rId4" Type="http://schemas.openxmlformats.org/officeDocument/2006/relationships/image" Target="../media/image12.png"/><Relationship Id="rId9" Type="http://schemas.openxmlformats.org/officeDocument/2006/relationships/image" Target="../media/image4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8">
            <a:extLst>
              <a:ext uri="{FF2B5EF4-FFF2-40B4-BE49-F238E27FC236}">
                <a16:creationId xmlns="" xmlns:a16="http://schemas.microsoft.com/office/drawing/2014/main" id="{19FC1F20-1484-4BEF-BCE7-8C1B21280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42" name="Picture 41"/>
          <p:cNvPicPr>
            <a:picLocks noChangeAspect="1"/>
          </p:cNvPicPr>
          <p:nvPr/>
        </p:nvPicPr>
        <p:blipFill>
          <a:blip r:embed="rId6"/>
          <a:stretch>
            <a:fillRect/>
          </a:stretch>
        </p:blipFill>
        <p:spPr>
          <a:xfrm>
            <a:off x="515620" y="6018530"/>
            <a:ext cx="920750" cy="711200"/>
          </a:xfrm>
          <a:prstGeom prst="rect">
            <a:avLst/>
          </a:prstGeom>
        </p:spPr>
      </p:pic>
      <p:pic>
        <p:nvPicPr>
          <p:cNvPr id="43" name="Picture 42"/>
          <p:cNvPicPr>
            <a:picLocks noChangeAspect="1"/>
          </p:cNvPicPr>
          <p:nvPr/>
        </p:nvPicPr>
        <p:blipFill>
          <a:blip r:embed="rId7"/>
          <a:stretch>
            <a:fillRect/>
          </a:stretch>
        </p:blipFill>
        <p:spPr>
          <a:xfrm>
            <a:off x="147320" y="1819275"/>
            <a:ext cx="723900" cy="527050"/>
          </a:xfrm>
          <a:prstGeom prst="rect">
            <a:avLst/>
          </a:prstGeom>
        </p:spPr>
      </p:pic>
      <p:pic>
        <p:nvPicPr>
          <p:cNvPr id="44" name="Picture 43"/>
          <p:cNvPicPr>
            <a:picLocks noChangeAspect="1"/>
          </p:cNvPicPr>
          <p:nvPr/>
        </p:nvPicPr>
        <p:blipFill>
          <a:blip r:embed="rId7"/>
          <a:stretch>
            <a:fillRect/>
          </a:stretch>
        </p:blipFill>
        <p:spPr>
          <a:xfrm>
            <a:off x="8602345" y="999490"/>
            <a:ext cx="723900" cy="527050"/>
          </a:xfrm>
          <a:prstGeom prst="rect">
            <a:avLst/>
          </a:prstGeom>
        </p:spPr>
      </p:pic>
      <p:pic>
        <p:nvPicPr>
          <p:cNvPr id="45" name="Picture 44"/>
          <p:cNvPicPr>
            <a:picLocks noChangeAspect="1"/>
          </p:cNvPicPr>
          <p:nvPr/>
        </p:nvPicPr>
        <p:blipFill>
          <a:blip r:embed="rId7"/>
          <a:stretch>
            <a:fillRect/>
          </a:stretch>
        </p:blipFill>
        <p:spPr>
          <a:xfrm>
            <a:off x="9989820" y="2784475"/>
            <a:ext cx="723900" cy="527050"/>
          </a:xfrm>
          <a:prstGeom prst="rect">
            <a:avLst/>
          </a:prstGeom>
        </p:spPr>
      </p:pic>
      <p:pic>
        <p:nvPicPr>
          <p:cNvPr id="46" name="Picture 45"/>
          <p:cNvPicPr>
            <a:picLocks noChangeAspect="1"/>
          </p:cNvPicPr>
          <p:nvPr/>
        </p:nvPicPr>
        <p:blipFill>
          <a:blip r:embed="rId7"/>
          <a:stretch>
            <a:fillRect/>
          </a:stretch>
        </p:blipFill>
        <p:spPr>
          <a:xfrm>
            <a:off x="10296525" y="4360545"/>
            <a:ext cx="723900" cy="527050"/>
          </a:xfrm>
          <a:prstGeom prst="rect">
            <a:avLst/>
          </a:prstGeom>
        </p:spPr>
      </p:pic>
      <p:pic>
        <p:nvPicPr>
          <p:cNvPr id="31" name="Hình ảnh 128">
            <a:extLst>
              <a:ext uri="{FF2B5EF4-FFF2-40B4-BE49-F238E27FC236}">
                <a16:creationId xmlns="" xmlns:a16="http://schemas.microsoft.com/office/drawing/2014/main" id="{8B9708E3-68A5-4B89-BC74-8839D2AF82AB}"/>
              </a:ext>
            </a:extLst>
          </p:cNvPr>
          <p:cNvPicPr>
            <a:picLocks noChangeAspect="1"/>
          </p:cNvPicPr>
          <p:nvPr/>
        </p:nvPicPr>
        <p:blipFill rotWithShape="1">
          <a:blip r:embed="rId8">
            <a:alphaModFix amt="85000"/>
          </a:blip>
          <a:srcRect l="58195" t="57297" r="4979" b="6072"/>
          <a:stretch/>
        </p:blipFill>
        <p:spPr>
          <a:xfrm>
            <a:off x="5247948" y="3340864"/>
            <a:ext cx="2412402" cy="1349828"/>
          </a:xfrm>
          <a:prstGeom prst="rect">
            <a:avLst/>
          </a:prstGeom>
        </p:spPr>
      </p:pic>
      <p:pic>
        <p:nvPicPr>
          <p:cNvPr id="34" name="Hình ảnh 31">
            <a:extLst>
              <a:ext uri="{FF2B5EF4-FFF2-40B4-BE49-F238E27FC236}">
                <a16:creationId xmlns="" xmlns:a16="http://schemas.microsoft.com/office/drawing/2014/main" id="{A4C9A86B-B7E0-4470-967A-E556EC30B03C}"/>
              </a:ext>
            </a:extLst>
          </p:cNvPr>
          <p:cNvPicPr>
            <a:picLocks noChangeAspect="1"/>
          </p:cNvPicPr>
          <p:nvPr/>
        </p:nvPicPr>
        <p:blipFill rotWithShape="1">
          <a:blip r:embed="rId8">
            <a:alphaModFix amt="85000"/>
          </a:blip>
          <a:srcRect l="58195" t="57297" r="4979" b="6072"/>
          <a:stretch/>
        </p:blipFill>
        <p:spPr>
          <a:xfrm>
            <a:off x="913294" y="3956816"/>
            <a:ext cx="2412402" cy="1349828"/>
          </a:xfrm>
          <a:prstGeom prst="rect">
            <a:avLst/>
          </a:prstGeom>
        </p:spPr>
      </p:pic>
      <p:pic>
        <p:nvPicPr>
          <p:cNvPr id="35" name="Hình ảnh 127">
            <a:extLst>
              <a:ext uri="{FF2B5EF4-FFF2-40B4-BE49-F238E27FC236}">
                <a16:creationId xmlns="" xmlns:a16="http://schemas.microsoft.com/office/drawing/2014/main" id="{E0143746-DFF3-4E86-9B04-B7BF67A8BEED}"/>
              </a:ext>
            </a:extLst>
          </p:cNvPr>
          <p:cNvPicPr>
            <a:picLocks noChangeAspect="1"/>
          </p:cNvPicPr>
          <p:nvPr/>
        </p:nvPicPr>
        <p:blipFill rotWithShape="1">
          <a:blip r:embed="rId8">
            <a:alphaModFix amt="85000"/>
          </a:blip>
          <a:srcRect l="58195" t="57297" r="4979" b="6072"/>
          <a:stretch/>
        </p:blipFill>
        <p:spPr>
          <a:xfrm>
            <a:off x="2119495" y="1803372"/>
            <a:ext cx="2412402" cy="1349828"/>
          </a:xfrm>
          <a:prstGeom prst="rect">
            <a:avLst/>
          </a:prstGeom>
        </p:spPr>
      </p:pic>
      <p:pic>
        <p:nvPicPr>
          <p:cNvPr id="36" name="Hình ảnh 129">
            <a:extLst>
              <a:ext uri="{FF2B5EF4-FFF2-40B4-BE49-F238E27FC236}">
                <a16:creationId xmlns="" xmlns:a16="http://schemas.microsoft.com/office/drawing/2014/main" id="{F03EE444-297B-4285-9CA8-38D13D796FDD}"/>
              </a:ext>
            </a:extLst>
          </p:cNvPr>
          <p:cNvPicPr>
            <a:picLocks noChangeAspect="1"/>
          </p:cNvPicPr>
          <p:nvPr/>
        </p:nvPicPr>
        <p:blipFill rotWithShape="1">
          <a:blip r:embed="rId8">
            <a:alphaModFix amt="70000"/>
          </a:blip>
          <a:srcRect l="58195" t="57297" r="4979" b="6072"/>
          <a:stretch/>
        </p:blipFill>
        <p:spPr>
          <a:xfrm>
            <a:off x="6219128" y="4938272"/>
            <a:ext cx="2412402" cy="1349828"/>
          </a:xfrm>
          <a:prstGeom prst="rect">
            <a:avLst/>
          </a:prstGeom>
        </p:spPr>
      </p:pic>
      <p:sp>
        <p:nvSpPr>
          <p:cNvPr id="38" name="Hình Bầu dục 136">
            <a:extLst>
              <a:ext uri="{FF2B5EF4-FFF2-40B4-BE49-F238E27FC236}">
                <a16:creationId xmlns="" xmlns:a16="http://schemas.microsoft.com/office/drawing/2014/main" id="{AC0BBE77-BC32-4168-93ED-4B0689285BD0}"/>
              </a:ext>
            </a:extLst>
          </p:cNvPr>
          <p:cNvSpPr/>
          <p:nvPr/>
        </p:nvSpPr>
        <p:spPr>
          <a:xfrm>
            <a:off x="1683315" y="20482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40" name="Nhóm 2">
            <a:extLst>
              <a:ext uri="{FF2B5EF4-FFF2-40B4-BE49-F238E27FC236}">
                <a16:creationId xmlns="" xmlns:a16="http://schemas.microsoft.com/office/drawing/2014/main" id="{94E811E3-A07A-4EB7-9072-5D3116283015}"/>
              </a:ext>
            </a:extLst>
          </p:cNvPr>
          <p:cNvGrpSpPr/>
          <p:nvPr/>
        </p:nvGrpSpPr>
        <p:grpSpPr>
          <a:xfrm>
            <a:off x="1453855" y="1785801"/>
            <a:ext cx="5065141" cy="4030878"/>
            <a:chOff x="202498" y="210237"/>
            <a:chExt cx="5065141" cy="4030878"/>
          </a:xfrm>
        </p:grpSpPr>
        <p:sp>
          <p:nvSpPr>
            <p:cNvPr id="47" name="Sao: 4 Cánh 35">
              <a:extLst>
                <a:ext uri="{FF2B5EF4-FFF2-40B4-BE49-F238E27FC236}">
                  <a16:creationId xmlns="" xmlns:a16="http://schemas.microsoft.com/office/drawing/2014/main" id="{5DE5B4FA-FAB5-472D-B4A7-ECBD6D48F1B8}"/>
                </a:ext>
              </a:extLst>
            </p:cNvPr>
            <p:cNvSpPr/>
            <p:nvPr/>
          </p:nvSpPr>
          <p:spPr>
            <a:xfrm>
              <a:off x="4025900" y="227808"/>
              <a:ext cx="393700" cy="381791"/>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8" name="Hình Bầu dục 36">
              <a:extLst>
                <a:ext uri="{FF2B5EF4-FFF2-40B4-BE49-F238E27FC236}">
                  <a16:creationId xmlns="" xmlns:a16="http://schemas.microsoft.com/office/drawing/2014/main" id="{B128E1FC-CD2C-4080-9014-C7485E2DD950}"/>
                </a:ext>
              </a:extLst>
            </p:cNvPr>
            <p:cNvSpPr/>
            <p:nvPr/>
          </p:nvSpPr>
          <p:spPr>
            <a:xfrm>
              <a:off x="721030" y="176530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9" name="Hình Bầu dục 135">
              <a:extLst>
                <a:ext uri="{FF2B5EF4-FFF2-40B4-BE49-F238E27FC236}">
                  <a16:creationId xmlns="" xmlns:a16="http://schemas.microsoft.com/office/drawing/2014/main" id="{5FB430B4-D161-4668-8BA2-3C46979AAB6C}"/>
                </a:ext>
              </a:extLst>
            </p:cNvPr>
            <p:cNvSpPr/>
            <p:nvPr/>
          </p:nvSpPr>
          <p:spPr>
            <a:xfrm>
              <a:off x="2321230" y="210237"/>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0" name="Hình Bầu dục 137">
              <a:extLst>
                <a:ext uri="{FF2B5EF4-FFF2-40B4-BE49-F238E27FC236}">
                  <a16:creationId xmlns="" xmlns:a16="http://schemas.microsoft.com/office/drawing/2014/main" id="{327B04C7-2254-453D-906F-3B3C6C9298F4}"/>
                </a:ext>
              </a:extLst>
            </p:cNvPr>
            <p:cNvSpPr/>
            <p:nvPr/>
          </p:nvSpPr>
          <p:spPr>
            <a:xfrm>
              <a:off x="5204139" y="108585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1" name="Hình Bầu dục 138">
              <a:extLst>
                <a:ext uri="{FF2B5EF4-FFF2-40B4-BE49-F238E27FC236}">
                  <a16:creationId xmlns="" xmlns:a16="http://schemas.microsoft.com/office/drawing/2014/main" id="{DB1FBEBC-B90D-43AD-A04B-03895A3D1F13}"/>
                </a:ext>
              </a:extLst>
            </p:cNvPr>
            <p:cNvSpPr/>
            <p:nvPr/>
          </p:nvSpPr>
          <p:spPr>
            <a:xfrm>
              <a:off x="571341" y="3817821"/>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2" name="Sao: 4 Cánh 139">
              <a:extLst>
                <a:ext uri="{FF2B5EF4-FFF2-40B4-BE49-F238E27FC236}">
                  <a16:creationId xmlns="" xmlns:a16="http://schemas.microsoft.com/office/drawing/2014/main" id="{3114CF39-DF1D-484D-80CB-8FA98BDEAEDC}"/>
                </a:ext>
              </a:extLst>
            </p:cNvPr>
            <p:cNvSpPr/>
            <p:nvPr/>
          </p:nvSpPr>
          <p:spPr>
            <a:xfrm>
              <a:off x="202498" y="1149350"/>
              <a:ext cx="311609" cy="242094"/>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3" name="Hình Bầu dục 140">
              <a:extLst>
                <a:ext uri="{FF2B5EF4-FFF2-40B4-BE49-F238E27FC236}">
                  <a16:creationId xmlns="" xmlns:a16="http://schemas.microsoft.com/office/drawing/2014/main" id="{1B8CE137-A6C8-4808-8DBC-C629562A62FA}"/>
                </a:ext>
              </a:extLst>
            </p:cNvPr>
            <p:cNvSpPr/>
            <p:nvPr/>
          </p:nvSpPr>
          <p:spPr>
            <a:xfrm>
              <a:off x="1123921" y="33571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4" name="Hình Bầu dục 141">
              <a:extLst>
                <a:ext uri="{FF2B5EF4-FFF2-40B4-BE49-F238E27FC236}">
                  <a16:creationId xmlns="" xmlns:a16="http://schemas.microsoft.com/office/drawing/2014/main" id="{DC69276D-42C9-49C3-AD19-FF615E8DDC67}"/>
                </a:ext>
              </a:extLst>
            </p:cNvPr>
            <p:cNvSpPr/>
            <p:nvPr/>
          </p:nvSpPr>
          <p:spPr>
            <a:xfrm>
              <a:off x="1656827" y="417761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55" name="Hình Bầu dục 142">
            <a:extLst>
              <a:ext uri="{FF2B5EF4-FFF2-40B4-BE49-F238E27FC236}">
                <a16:creationId xmlns="" xmlns:a16="http://schemas.microsoft.com/office/drawing/2014/main" id="{F96698D4-5C66-42EA-8CE0-8FCCEE220A78}"/>
              </a:ext>
            </a:extLst>
          </p:cNvPr>
          <p:cNvSpPr/>
          <p:nvPr/>
        </p:nvSpPr>
        <p:spPr>
          <a:xfrm>
            <a:off x="6055296" y="503239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56" name="Hình ảnh 143">
            <a:extLst>
              <a:ext uri="{FF2B5EF4-FFF2-40B4-BE49-F238E27FC236}">
                <a16:creationId xmlns="" xmlns:a16="http://schemas.microsoft.com/office/drawing/2014/main" id="{1521D546-CB76-4903-BD5B-8CD345AF8F2B}"/>
              </a:ext>
            </a:extLst>
          </p:cNvPr>
          <p:cNvPicPr>
            <a:picLocks noChangeAspect="1"/>
          </p:cNvPicPr>
          <p:nvPr/>
        </p:nvPicPr>
        <p:blipFill rotWithShape="1">
          <a:blip r:embed="rId8">
            <a:alphaModFix/>
          </a:blip>
          <a:srcRect l="58195" t="57297" r="4979" b="6072"/>
          <a:stretch/>
        </p:blipFill>
        <p:spPr>
          <a:xfrm>
            <a:off x="4880845" y="3767332"/>
            <a:ext cx="2412402" cy="1349828"/>
          </a:xfrm>
          <a:prstGeom prst="rect">
            <a:avLst/>
          </a:prstGeom>
        </p:spPr>
      </p:pic>
      <p:sp>
        <p:nvSpPr>
          <p:cNvPr id="60" name="Hình chữ nhật: Góc Tròn 5">
            <a:extLst>
              <a:ext uri="{FF2B5EF4-FFF2-40B4-BE49-F238E27FC236}">
                <a16:creationId xmlns="" xmlns:a16="http://schemas.microsoft.com/office/drawing/2014/main" id="{26F26FE3-DDA9-4023-9EDA-DF0F2C267214}"/>
              </a:ext>
            </a:extLst>
          </p:cNvPr>
          <p:cNvSpPr/>
          <p:nvPr/>
        </p:nvSpPr>
        <p:spPr>
          <a:xfrm>
            <a:off x="2081935" y="1414496"/>
            <a:ext cx="7704521" cy="4067629"/>
          </a:xfrm>
          <a:prstGeom prst="roundRect">
            <a:avLst/>
          </a:prstGeom>
          <a:solidFill>
            <a:srgbClr val="FFFB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64" name="Hình ảnh 15">
            <a:extLst>
              <a:ext uri="{FF2B5EF4-FFF2-40B4-BE49-F238E27FC236}">
                <a16:creationId xmlns="" xmlns:a16="http://schemas.microsoft.com/office/drawing/2014/main" id="{2DC5582C-D206-4B05-B1BE-2E11D33977FD}"/>
              </a:ext>
            </a:extLst>
          </p:cNvPr>
          <p:cNvPicPr>
            <a:picLocks noChangeAspect="1"/>
          </p:cNvPicPr>
          <p:nvPr/>
        </p:nvPicPr>
        <p:blipFill rotWithShape="1">
          <a:blip r:embed="rId9">
            <a:duotone>
              <a:prstClr val="black"/>
              <a:schemeClr val="accent2">
                <a:tint val="45000"/>
                <a:satMod val="400000"/>
              </a:schemeClr>
            </a:duotone>
          </a:blip>
          <a:srcRect l="30733" t="17245" r="31093" b="25560"/>
          <a:stretch/>
        </p:blipFill>
        <p:spPr>
          <a:xfrm>
            <a:off x="4448349" y="3021329"/>
            <a:ext cx="2844898" cy="622185"/>
          </a:xfrm>
          <a:prstGeom prst="rect">
            <a:avLst/>
          </a:prstGeom>
        </p:spPr>
      </p:pic>
      <p:pic>
        <p:nvPicPr>
          <p:cNvPr id="67" name="图片 10">
            <a:extLst>
              <a:ext uri="{FF2B5EF4-FFF2-40B4-BE49-F238E27FC236}">
                <a16:creationId xmlns="" xmlns:a16="http://schemas.microsoft.com/office/drawing/2014/main" id="{3DB23265-175E-4292-962D-28A414CFDFE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8" name="图片 11">
            <a:extLst>
              <a:ext uri="{FF2B5EF4-FFF2-40B4-BE49-F238E27FC236}">
                <a16:creationId xmlns="" xmlns:a16="http://schemas.microsoft.com/office/drawing/2014/main" id="{772E0674-10F1-49D5-8FBD-A3A74C0DA6A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69" name="组合 15">
            <a:extLst>
              <a:ext uri="{FF2B5EF4-FFF2-40B4-BE49-F238E27FC236}">
                <a16:creationId xmlns="" xmlns:a16="http://schemas.microsoft.com/office/drawing/2014/main" id="{CA41C05A-9C7F-4140-8266-240E6861C71E}"/>
              </a:ext>
            </a:extLst>
          </p:cNvPr>
          <p:cNvGrpSpPr/>
          <p:nvPr/>
        </p:nvGrpSpPr>
        <p:grpSpPr>
          <a:xfrm>
            <a:off x="-65151" y="5671766"/>
            <a:ext cx="12191999" cy="1113427"/>
            <a:chOff x="1" y="5605056"/>
            <a:chExt cx="13719705" cy="1252944"/>
          </a:xfrm>
        </p:grpSpPr>
        <p:pic>
          <p:nvPicPr>
            <p:cNvPr id="70" name="图片 16">
              <a:extLst>
                <a:ext uri="{FF2B5EF4-FFF2-40B4-BE49-F238E27FC236}">
                  <a16:creationId xmlns="" xmlns:a16="http://schemas.microsoft.com/office/drawing/2014/main" id="{60CA2495-DA1D-4B09-9AAE-24D6A1AE9E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1" name="图片 17">
              <a:extLst>
                <a:ext uri="{FF2B5EF4-FFF2-40B4-BE49-F238E27FC236}">
                  <a16:creationId xmlns="" xmlns:a16="http://schemas.microsoft.com/office/drawing/2014/main" id="{CC9B277E-02B4-4A93-843C-B61D211DCF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2" name="图片 6">
            <a:extLst>
              <a:ext uri="{FF2B5EF4-FFF2-40B4-BE49-F238E27FC236}">
                <a16:creationId xmlns="" xmlns:a16="http://schemas.microsoft.com/office/drawing/2014/main" id="{2324F974-B1EF-4FEB-BEA2-D32A7128DF6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375" y="5347252"/>
            <a:ext cx="12192000" cy="1686044"/>
          </a:xfrm>
          <a:prstGeom prst="rect">
            <a:avLst/>
          </a:prstGeom>
        </p:spPr>
      </p:pic>
      <p:pic>
        <p:nvPicPr>
          <p:cNvPr id="39" name="Picture 38">
            <a:extLst>
              <a:ext uri="{FF2B5EF4-FFF2-40B4-BE49-F238E27FC236}">
                <a16:creationId xmlns="" xmlns:a16="http://schemas.microsoft.com/office/drawing/2014/main" id="{1845AF0D-F1A6-47B1-8D10-9C0BEA133E86}"/>
              </a:ext>
            </a:extLst>
          </p:cNvPr>
          <p:cNvPicPr>
            <a:picLocks noChangeAspect="1"/>
          </p:cNvPicPr>
          <p:nvPr/>
        </p:nvPicPr>
        <p:blipFill>
          <a:blip r:embed="rId14"/>
          <a:stretch>
            <a:fillRect/>
          </a:stretch>
        </p:blipFill>
        <p:spPr>
          <a:xfrm>
            <a:off x="5339716" y="3794345"/>
            <a:ext cx="1245866" cy="533943"/>
          </a:xfrm>
          <a:prstGeom prst="rect">
            <a:avLst/>
          </a:prstGeom>
        </p:spPr>
      </p:pic>
      <p:pic>
        <p:nvPicPr>
          <p:cNvPr id="8" name="Picture 7">
            <a:extLst>
              <a:ext uri="{FF2B5EF4-FFF2-40B4-BE49-F238E27FC236}">
                <a16:creationId xmlns="" xmlns:a16="http://schemas.microsoft.com/office/drawing/2014/main" id="{69DFA701-5848-4CFE-A250-A2CC1C7B7A42}"/>
              </a:ext>
            </a:extLst>
          </p:cNvPr>
          <p:cNvPicPr>
            <a:picLocks noChangeAspect="1"/>
          </p:cNvPicPr>
          <p:nvPr/>
        </p:nvPicPr>
        <p:blipFill>
          <a:blip r:embed="rId15"/>
          <a:stretch>
            <a:fillRect/>
          </a:stretch>
        </p:blipFill>
        <p:spPr>
          <a:xfrm>
            <a:off x="2460194" y="4157416"/>
            <a:ext cx="7004911" cy="1286367"/>
          </a:xfrm>
          <a:prstGeom prst="rect">
            <a:avLst/>
          </a:prstGeom>
        </p:spPr>
      </p:pic>
      <p:sp>
        <p:nvSpPr>
          <p:cNvPr id="37" name="Rectangle 36"/>
          <p:cNvSpPr/>
          <p:nvPr/>
        </p:nvSpPr>
        <p:spPr>
          <a:xfrm>
            <a:off x="-1545349" y="439100"/>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0" presetClass="path" presetSubtype="0" repeatCount="indefinite" accel="50000" decel="50000" autoRev="1" fill="hold" nodeType="withEffect">
                                  <p:stCondLst>
                                    <p:cond delay="0"/>
                                  </p:stCondLst>
                                  <p:childTnLst>
                                    <p:animMotion origin="layout" path="M 0 0 L -0.736771 0.321019 " pathEditMode="relative" rAng="0" ptsTypes="">
                                      <p:cBhvr>
                                        <p:cTn id="9" dur="5000" fill="hold"/>
                                        <p:tgtEl>
                                          <p:spTgt spid="45"/>
                                        </p:tgtEl>
                                        <p:attrNameLst>
                                          <p:attrName>ppt_x</p:attrName>
                                          <p:attrName>ppt_y</p:attrName>
                                        </p:attrNameLst>
                                      </p:cBhvr>
                                      <p:rCtr x="-30300" y="14100"/>
                                    </p:animMotion>
                                  </p:childTnLst>
                                </p:cTn>
                              </p:par>
                              <p:par>
                                <p:cTn id="10" presetID="0" presetClass="path" presetSubtype="0" repeatCount="indefinite" accel="50000" decel="50000" autoRev="1" fill="hold" nodeType="withEffect">
                                  <p:stCondLst>
                                    <p:cond delay="0"/>
                                  </p:stCondLst>
                                  <p:childTnLst>
                                    <p:animMotion origin="layout" path="M 0 0 L -0.334219 0.0738889 " pathEditMode="relative" ptsTypes="">
                                      <p:cBhvr>
                                        <p:cTn id="11" dur="5000" fill="hold"/>
                                        <p:tgtEl>
                                          <p:spTgt spid="46"/>
                                        </p:tgtEl>
                                        <p:attrNameLst>
                                          <p:attrName>ppt_x</p:attrName>
                                          <p:attrName>ppt_y</p:attrName>
                                        </p:attrNameLst>
                                      </p:cBhvr>
                                    </p:animMotion>
                                  </p:childTnLst>
                                </p:cTn>
                              </p:par>
                              <p:par>
                                <p:cTn id="12" presetID="0" presetClass="path" presetSubtype="0" repeatCount="indefinite" accel="50000" decel="50000" autoRev="1" fill="hold" nodeType="withEffect">
                                  <p:stCondLst>
                                    <p:cond delay="0"/>
                                  </p:stCondLst>
                                  <p:childTnLst>
                                    <p:animMotion origin="layout" path="M 0 0 L 0.49599 -0.0471296 " pathEditMode="relative" ptsTypes="">
                                      <p:cBhvr>
                                        <p:cTn id="13" dur="5000" fill="hold"/>
                                        <p:tgtEl>
                                          <p:spTgt spid="43"/>
                                        </p:tgtEl>
                                        <p:attrNameLst>
                                          <p:attrName>ppt_x</p:attrName>
                                          <p:attrName>ppt_y</p:attrName>
                                        </p:attrNameLst>
                                      </p:cBhvr>
                                    </p:animMotion>
                                  </p:childTnLst>
                                </p:cTn>
                              </p:par>
                              <p:par>
                                <p:cTn id="14" presetID="0" presetClass="path" presetSubtype="0" repeatCount="indefinite" accel="50000" decel="50000" autoRev="1" fill="hold" nodeType="withEffect">
                                  <p:stCondLst>
                                    <p:cond delay="0"/>
                                  </p:stCondLst>
                                  <p:childTnLst>
                                    <p:animMotion origin="layout" path="M 0 0 L 0.158281 0.36 " pathEditMode="relative" ptsTypes="">
                                      <p:cBhvr>
                                        <p:cTn id="15" dur="5000" fill="hold"/>
                                        <p:tgtEl>
                                          <p:spTgt spid="44"/>
                                        </p:tgtEl>
                                        <p:attrNameLst>
                                          <p:attrName>ppt_x</p:attrName>
                                          <p:attrName>ppt_y</p:attrName>
                                        </p:attrNameLst>
                                      </p:cBhvr>
                                    </p:animMotion>
                                  </p:childTnLst>
                                </p:cTn>
                              </p:par>
                              <p:par>
                                <p:cTn id="16" presetID="53" presetClass="entr" presetSubtype="16"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p:cTn id="18" dur="1000" fill="hold"/>
                                        <p:tgtEl>
                                          <p:spTgt spid="40"/>
                                        </p:tgtEl>
                                        <p:attrNameLst>
                                          <p:attrName>ppt_w</p:attrName>
                                        </p:attrNameLst>
                                      </p:cBhvr>
                                      <p:tavLst>
                                        <p:tav tm="0">
                                          <p:val>
                                            <p:fltVal val="0"/>
                                          </p:val>
                                        </p:tav>
                                        <p:tav tm="100000">
                                          <p:val>
                                            <p:strVal val="#ppt_w"/>
                                          </p:val>
                                        </p:tav>
                                      </p:tavLst>
                                    </p:anim>
                                    <p:anim calcmode="lin" valueType="num">
                                      <p:cBhvr>
                                        <p:cTn id="19" dur="1000" fill="hold"/>
                                        <p:tgtEl>
                                          <p:spTgt spid="40"/>
                                        </p:tgtEl>
                                        <p:attrNameLst>
                                          <p:attrName>ppt_h</p:attrName>
                                        </p:attrNameLst>
                                      </p:cBhvr>
                                      <p:tavLst>
                                        <p:tav tm="0">
                                          <p:val>
                                            <p:fltVal val="0"/>
                                          </p:val>
                                        </p:tav>
                                        <p:tav tm="100000">
                                          <p:val>
                                            <p:strVal val="#ppt_h"/>
                                          </p:val>
                                        </p:tav>
                                      </p:tavLst>
                                    </p:anim>
                                    <p:animEffect transition="in" filter="fade">
                                      <p:cBhvr>
                                        <p:cTn id="20" dur="1000"/>
                                        <p:tgtEl>
                                          <p:spTgt spid="40"/>
                                        </p:tgtEl>
                                      </p:cBhvr>
                                    </p:animEffect>
                                  </p:childTnLst>
                                </p:cTn>
                              </p:par>
                              <p:par>
                                <p:cTn id="21" presetID="2" presetClass="entr" presetSubtype="2"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anim calcmode="lin" valueType="num">
                                      <p:cBhvr additive="base">
                                        <p:cTn id="23" dur="500" fill="hold"/>
                                        <p:tgtEl>
                                          <p:spTgt spid="56"/>
                                        </p:tgtEl>
                                        <p:attrNameLst>
                                          <p:attrName>ppt_x</p:attrName>
                                        </p:attrNameLst>
                                      </p:cBhvr>
                                      <p:tavLst>
                                        <p:tav tm="0">
                                          <p:val>
                                            <p:strVal val="1+#ppt_w/2"/>
                                          </p:val>
                                        </p:tav>
                                        <p:tav tm="100000">
                                          <p:val>
                                            <p:strVal val="#ppt_x"/>
                                          </p:val>
                                        </p:tav>
                                      </p:tavLst>
                                    </p:anim>
                                    <p:anim calcmode="lin" valueType="num">
                                      <p:cBhvr additive="base">
                                        <p:cTn id="24" dur="500" fill="hold"/>
                                        <p:tgtEl>
                                          <p:spTgt spid="5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0-#ppt_w/2"/>
                                          </p:val>
                                        </p:tav>
                                        <p:tav tm="100000">
                                          <p:val>
                                            <p:strVal val="#ppt_x"/>
                                          </p:val>
                                        </p:tav>
                                      </p:tavLst>
                                    </p:anim>
                                    <p:anim calcmode="lin" valueType="num">
                                      <p:cBhvr additive="base">
                                        <p:cTn id="28" dur="500" fill="hold"/>
                                        <p:tgtEl>
                                          <p:spTgt spid="34"/>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1+#ppt_w/2"/>
                                          </p:val>
                                        </p:tav>
                                        <p:tav tm="100000">
                                          <p:val>
                                            <p:strVal val="#ppt_x"/>
                                          </p:val>
                                        </p:tav>
                                      </p:tavLst>
                                    </p:anim>
                                    <p:anim calcmode="lin" valueType="num">
                                      <p:cBhvr additive="base">
                                        <p:cTn id="32" dur="500" fill="hold"/>
                                        <p:tgtEl>
                                          <p:spTgt spid="36"/>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0-#ppt_w/2"/>
                                          </p:val>
                                        </p:tav>
                                        <p:tav tm="100000">
                                          <p:val>
                                            <p:strVal val="#ppt_x"/>
                                          </p:val>
                                        </p:tav>
                                      </p:tavLst>
                                    </p:anim>
                                    <p:anim calcmode="lin" valueType="num">
                                      <p:cBhvr additive="base">
                                        <p:cTn id="36" dur="500" fill="hold"/>
                                        <p:tgtEl>
                                          <p:spTgt spid="35"/>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1+#ppt_w/2"/>
                                          </p:val>
                                        </p:tav>
                                        <p:tav tm="100000">
                                          <p:val>
                                            <p:strVal val="#ppt_x"/>
                                          </p:val>
                                        </p:tav>
                                      </p:tavLst>
                                    </p:anim>
                                    <p:anim calcmode="lin" valueType="num">
                                      <p:cBhvr additive="base">
                                        <p:cTn id="40" dur="500" fill="hold"/>
                                        <p:tgtEl>
                                          <p:spTgt spid="31"/>
                                        </p:tgtEl>
                                        <p:attrNameLst>
                                          <p:attrName>ppt_y</p:attrName>
                                        </p:attrNameLst>
                                      </p:cBhvr>
                                      <p:tavLst>
                                        <p:tav tm="0">
                                          <p:val>
                                            <p:strVal val="#ppt_y"/>
                                          </p:val>
                                        </p:tav>
                                        <p:tav tm="100000">
                                          <p:val>
                                            <p:strVal val="#ppt_y"/>
                                          </p:val>
                                        </p:tav>
                                      </p:tavLst>
                                    </p:anim>
                                  </p:childTnLst>
                                </p:cTn>
                              </p:par>
                              <p:par>
                                <p:cTn id="41" presetID="14" presetClass="entr" presetSubtype="10"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randombar(horizontal)">
                                      <p:cBhvr>
                                        <p:cTn id="43" dur="500"/>
                                        <p:tgtEl>
                                          <p:spTgt spid="60"/>
                                        </p:tgtEl>
                                      </p:cBhvr>
                                    </p:animEffect>
                                  </p:childTnLst>
                                </p:cTn>
                              </p:par>
                              <p:par>
                                <p:cTn id="44" presetID="26" presetClass="entr" presetSubtype="0" fill="hold" nodeType="withEffect">
                                  <p:stCondLst>
                                    <p:cond delay="0"/>
                                  </p:stCondLst>
                                  <p:childTnLst>
                                    <p:set>
                                      <p:cBhvr>
                                        <p:cTn id="45" dur="1" fill="hold">
                                          <p:stCondLst>
                                            <p:cond delay="0"/>
                                          </p:stCondLst>
                                        </p:cTn>
                                        <p:tgtEl>
                                          <p:spTgt spid="64"/>
                                        </p:tgtEl>
                                        <p:attrNameLst>
                                          <p:attrName>style.visibility</p:attrName>
                                        </p:attrNameLst>
                                      </p:cBhvr>
                                      <p:to>
                                        <p:strVal val="visible"/>
                                      </p:to>
                                    </p:set>
                                    <p:animEffect transition="in" filter="wipe(down)">
                                      <p:cBhvr>
                                        <p:cTn id="46" dur="580">
                                          <p:stCondLst>
                                            <p:cond delay="0"/>
                                          </p:stCondLst>
                                        </p:cTn>
                                        <p:tgtEl>
                                          <p:spTgt spid="64"/>
                                        </p:tgtEl>
                                      </p:cBhvr>
                                    </p:animEffect>
                                    <p:anim calcmode="lin" valueType="num">
                                      <p:cBhvr>
                                        <p:cTn id="47"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52" dur="26">
                                          <p:stCondLst>
                                            <p:cond delay="650"/>
                                          </p:stCondLst>
                                        </p:cTn>
                                        <p:tgtEl>
                                          <p:spTgt spid="64"/>
                                        </p:tgtEl>
                                      </p:cBhvr>
                                      <p:to x="100000" y="60000"/>
                                    </p:animScale>
                                    <p:animScale>
                                      <p:cBhvr>
                                        <p:cTn id="53" dur="166" decel="50000">
                                          <p:stCondLst>
                                            <p:cond delay="676"/>
                                          </p:stCondLst>
                                        </p:cTn>
                                        <p:tgtEl>
                                          <p:spTgt spid="64"/>
                                        </p:tgtEl>
                                      </p:cBhvr>
                                      <p:to x="100000" y="100000"/>
                                    </p:animScale>
                                    <p:animScale>
                                      <p:cBhvr>
                                        <p:cTn id="54" dur="26">
                                          <p:stCondLst>
                                            <p:cond delay="1312"/>
                                          </p:stCondLst>
                                        </p:cTn>
                                        <p:tgtEl>
                                          <p:spTgt spid="64"/>
                                        </p:tgtEl>
                                      </p:cBhvr>
                                      <p:to x="100000" y="80000"/>
                                    </p:animScale>
                                    <p:animScale>
                                      <p:cBhvr>
                                        <p:cTn id="55" dur="166" decel="50000">
                                          <p:stCondLst>
                                            <p:cond delay="1338"/>
                                          </p:stCondLst>
                                        </p:cTn>
                                        <p:tgtEl>
                                          <p:spTgt spid="64"/>
                                        </p:tgtEl>
                                      </p:cBhvr>
                                      <p:to x="100000" y="100000"/>
                                    </p:animScale>
                                    <p:animScale>
                                      <p:cBhvr>
                                        <p:cTn id="56" dur="26">
                                          <p:stCondLst>
                                            <p:cond delay="1642"/>
                                          </p:stCondLst>
                                        </p:cTn>
                                        <p:tgtEl>
                                          <p:spTgt spid="64"/>
                                        </p:tgtEl>
                                      </p:cBhvr>
                                      <p:to x="100000" y="90000"/>
                                    </p:animScale>
                                    <p:animScale>
                                      <p:cBhvr>
                                        <p:cTn id="57" dur="166" decel="50000">
                                          <p:stCondLst>
                                            <p:cond delay="1668"/>
                                          </p:stCondLst>
                                        </p:cTn>
                                        <p:tgtEl>
                                          <p:spTgt spid="64"/>
                                        </p:tgtEl>
                                      </p:cBhvr>
                                      <p:to x="100000" y="100000"/>
                                    </p:animScale>
                                    <p:animScale>
                                      <p:cBhvr>
                                        <p:cTn id="58" dur="26">
                                          <p:stCondLst>
                                            <p:cond delay="1808"/>
                                          </p:stCondLst>
                                        </p:cTn>
                                        <p:tgtEl>
                                          <p:spTgt spid="64"/>
                                        </p:tgtEl>
                                      </p:cBhvr>
                                      <p:to x="100000" y="95000"/>
                                    </p:animScale>
                                    <p:animScale>
                                      <p:cBhvr>
                                        <p:cTn id="59" dur="166" decel="50000">
                                          <p:stCondLst>
                                            <p:cond delay="1834"/>
                                          </p:stCondLst>
                                        </p:cTn>
                                        <p:tgtEl>
                                          <p:spTgt spid="64"/>
                                        </p:tgtEl>
                                      </p:cBhvr>
                                      <p:to x="100000" y="100000"/>
                                    </p:animScale>
                                  </p:childTnLst>
                                </p:cTn>
                              </p:par>
                              <p:par>
                                <p:cTn id="60" presetID="42" presetClass="entr" presetSubtype="0" fill="hold" nodeType="withEffect">
                                  <p:stCondLst>
                                    <p:cond delay="0"/>
                                  </p:stCondLst>
                                  <p:childTnLst>
                                    <p:set>
                                      <p:cBhvr>
                                        <p:cTn id="61" dur="1" fill="hold">
                                          <p:stCondLst>
                                            <p:cond delay="0"/>
                                          </p:stCondLst>
                                        </p:cTn>
                                        <p:tgtEl>
                                          <p:spTgt spid="72"/>
                                        </p:tgtEl>
                                        <p:attrNameLst>
                                          <p:attrName>style.visibility</p:attrName>
                                        </p:attrNameLst>
                                      </p:cBhvr>
                                      <p:to>
                                        <p:strVal val="visible"/>
                                      </p:to>
                                    </p:set>
                                    <p:animEffect transition="in" filter="fade">
                                      <p:cBhvr>
                                        <p:cTn id="62" dur="1000"/>
                                        <p:tgtEl>
                                          <p:spTgt spid="72"/>
                                        </p:tgtEl>
                                      </p:cBhvr>
                                    </p:animEffect>
                                    <p:anim calcmode="lin" valueType="num">
                                      <p:cBhvr>
                                        <p:cTn id="63" dur="1000" fill="hold"/>
                                        <p:tgtEl>
                                          <p:spTgt spid="72"/>
                                        </p:tgtEl>
                                        <p:attrNameLst>
                                          <p:attrName>ppt_x</p:attrName>
                                        </p:attrNameLst>
                                      </p:cBhvr>
                                      <p:tavLst>
                                        <p:tav tm="0">
                                          <p:val>
                                            <p:strVal val="#ppt_x"/>
                                          </p:val>
                                        </p:tav>
                                        <p:tav tm="100000">
                                          <p:val>
                                            <p:strVal val="#ppt_x"/>
                                          </p:val>
                                        </p:tav>
                                      </p:tavLst>
                                    </p:anim>
                                    <p:anim calcmode="lin" valueType="num">
                                      <p:cBhvr>
                                        <p:cTn id="64" dur="1000" fill="hold"/>
                                        <p:tgtEl>
                                          <p:spTgt spid="72"/>
                                        </p:tgtEl>
                                        <p:attrNameLst>
                                          <p:attrName>ppt_y</p:attrName>
                                        </p:attrNameLst>
                                      </p:cBhvr>
                                      <p:tavLst>
                                        <p:tav tm="0">
                                          <p:val>
                                            <p:strVal val="#ppt_y+.1"/>
                                          </p:val>
                                        </p:tav>
                                        <p:tav tm="100000">
                                          <p:val>
                                            <p:strVal val="#ppt_y"/>
                                          </p:val>
                                        </p:tav>
                                      </p:tavLst>
                                    </p:anim>
                                  </p:childTnLst>
                                </p:cTn>
                              </p:par>
                              <p:par>
                                <p:cTn id="65" presetID="9" presetClass="entr" presetSubtype="0" fill="hold" nodeType="withEffect">
                                  <p:stCondLst>
                                    <p:cond delay="0"/>
                                  </p:stCondLst>
                                  <p:childTnLst>
                                    <p:set>
                                      <p:cBhvr>
                                        <p:cTn id="66" dur="1" fill="hold">
                                          <p:stCondLst>
                                            <p:cond delay="0"/>
                                          </p:stCondLst>
                                        </p:cTn>
                                        <p:tgtEl>
                                          <p:spTgt spid="73"/>
                                        </p:tgtEl>
                                        <p:attrNameLst>
                                          <p:attrName>style.visibility</p:attrName>
                                        </p:attrNameLst>
                                      </p:cBhvr>
                                      <p:to>
                                        <p:strVal val="visible"/>
                                      </p:to>
                                    </p:set>
                                    <p:animEffect transition="in" filter="dissolve">
                                      <p:cBhvr>
                                        <p:cTn id="67" dur="1000"/>
                                        <p:tgtEl>
                                          <p:spTgt spid="73"/>
                                        </p:tgtEl>
                                      </p:cBhvr>
                                    </p:animEffect>
                                  </p:childTnLst>
                                </p:cTn>
                              </p:par>
                              <p:par>
                                <p:cTn id="68" presetID="22" presetClass="entr" presetSubtype="4" fill="hold" nodeType="withEffect">
                                  <p:stCondLst>
                                    <p:cond delay="0"/>
                                  </p:stCondLst>
                                  <p:childTnLst>
                                    <p:set>
                                      <p:cBhvr>
                                        <p:cTn id="69" dur="1" fill="hold">
                                          <p:stCondLst>
                                            <p:cond delay="0"/>
                                          </p:stCondLst>
                                        </p:cTn>
                                        <p:tgtEl>
                                          <p:spTgt spid="45"/>
                                        </p:tgtEl>
                                        <p:attrNameLst>
                                          <p:attrName>style.visibility</p:attrName>
                                        </p:attrNameLst>
                                      </p:cBhvr>
                                      <p:to>
                                        <p:strVal val="visible"/>
                                      </p:to>
                                    </p:set>
                                    <p:animEffect transition="in" filter="wipe(down)">
                                      <p:cBhvr>
                                        <p:cTn id="70" dur="500"/>
                                        <p:tgtEl>
                                          <p:spTgt spid="45"/>
                                        </p:tgtEl>
                                      </p:cBhvr>
                                    </p:animEffect>
                                  </p:childTnLst>
                                </p:cTn>
                              </p:par>
                              <p:par>
                                <p:cTn id="71" presetID="22" presetClass="entr" presetSubtype="4" fill="hold" nodeType="withEffect">
                                  <p:stCondLst>
                                    <p:cond delay="0"/>
                                  </p:stCondLst>
                                  <p:childTnLst>
                                    <p:set>
                                      <p:cBhvr>
                                        <p:cTn id="72" dur="1" fill="hold">
                                          <p:stCondLst>
                                            <p:cond delay="0"/>
                                          </p:stCondLst>
                                        </p:cTn>
                                        <p:tgtEl>
                                          <p:spTgt spid="46"/>
                                        </p:tgtEl>
                                        <p:attrNameLst>
                                          <p:attrName>style.visibility</p:attrName>
                                        </p:attrNameLst>
                                      </p:cBhvr>
                                      <p:to>
                                        <p:strVal val="visible"/>
                                      </p:to>
                                    </p:set>
                                    <p:animEffect transition="in" filter="wipe(down)">
                                      <p:cBhvr>
                                        <p:cTn id="73" dur="500"/>
                                        <p:tgtEl>
                                          <p:spTgt spid="46"/>
                                        </p:tgtEl>
                                      </p:cBhvr>
                                    </p:animEffect>
                                  </p:childTnLst>
                                </p:cTn>
                              </p:par>
                              <p:par>
                                <p:cTn id="74" presetID="22" presetClass="entr" presetSubtype="4" fill="hold" nodeType="withEffect">
                                  <p:stCondLst>
                                    <p:cond delay="0"/>
                                  </p:stCondLst>
                                  <p:childTnLst>
                                    <p:set>
                                      <p:cBhvr>
                                        <p:cTn id="75" dur="1" fill="hold">
                                          <p:stCondLst>
                                            <p:cond delay="0"/>
                                          </p:stCondLst>
                                        </p:cTn>
                                        <p:tgtEl>
                                          <p:spTgt spid="56"/>
                                        </p:tgtEl>
                                        <p:attrNameLst>
                                          <p:attrName>style.visibility</p:attrName>
                                        </p:attrNameLst>
                                      </p:cBhvr>
                                      <p:to>
                                        <p:strVal val="visible"/>
                                      </p:to>
                                    </p:set>
                                    <p:animEffect transition="in" filter="wipe(down)">
                                      <p:cBhvr>
                                        <p:cTn id="76" dur="500"/>
                                        <p:tgtEl>
                                          <p:spTgt spid="56"/>
                                        </p:tgtEl>
                                      </p:cBhvr>
                                    </p:animEffect>
                                  </p:childTnLst>
                                </p:cTn>
                              </p:par>
                              <p:par>
                                <p:cTn id="77" presetID="22" presetClass="entr" presetSubtype="4" fill="hold" nodeType="with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wipe(down)">
                                      <p:cBhvr>
                                        <p:cTn id="79" dur="500"/>
                                        <p:tgtEl>
                                          <p:spTgt spid="34"/>
                                        </p:tgtEl>
                                      </p:cBhvr>
                                    </p:animEffect>
                                  </p:childTnLst>
                                </p:cTn>
                              </p:par>
                              <p:par>
                                <p:cTn id="80" presetID="22" presetClass="entr" presetSubtype="4" fill="hold" nodeType="with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wipe(down)">
                                      <p:cBhvr>
                                        <p:cTn id="82" dur="500"/>
                                        <p:tgtEl>
                                          <p:spTgt spid="31"/>
                                        </p:tgtEl>
                                      </p:cBhvr>
                                    </p:animEffect>
                                  </p:childTnLst>
                                </p:cTn>
                              </p:par>
                              <p:par>
                                <p:cTn id="83" presetID="22" presetClass="entr" presetSubtype="4" fill="hold" nodeType="withEffect">
                                  <p:stCondLst>
                                    <p:cond delay="0"/>
                                  </p:stCondLst>
                                  <p:childTnLst>
                                    <p:set>
                                      <p:cBhvr>
                                        <p:cTn id="84" dur="1" fill="hold">
                                          <p:stCondLst>
                                            <p:cond delay="0"/>
                                          </p:stCondLst>
                                        </p:cTn>
                                        <p:tgtEl>
                                          <p:spTgt spid="64"/>
                                        </p:tgtEl>
                                        <p:attrNameLst>
                                          <p:attrName>style.visibility</p:attrName>
                                        </p:attrNameLst>
                                      </p:cBhvr>
                                      <p:to>
                                        <p:strVal val="visible"/>
                                      </p:to>
                                    </p:set>
                                    <p:animEffect transition="in" filter="wipe(down)">
                                      <p:cBhvr>
                                        <p:cTn id="85" dur="500"/>
                                        <p:tgtEl>
                                          <p:spTgt spid="64"/>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55"/>
                                        </p:tgtEl>
                                        <p:attrNameLst>
                                          <p:attrName>style.visibility</p:attrName>
                                        </p:attrNameLst>
                                      </p:cBhvr>
                                      <p:to>
                                        <p:strVal val="visible"/>
                                      </p:to>
                                    </p:set>
                                    <p:animEffect transition="in" filter="wipe(down)">
                                      <p:cBhvr>
                                        <p:cTn id="88" dur="500"/>
                                        <p:tgtEl>
                                          <p:spTgt spid="55"/>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nodeType="clickEffect">
                                  <p:stCondLst>
                                    <p:cond delay="0"/>
                                  </p:stCondLst>
                                  <p:childTnLst>
                                    <p:set>
                                      <p:cBhvr>
                                        <p:cTn id="92" dur="1" fill="hold">
                                          <p:stCondLst>
                                            <p:cond delay="0"/>
                                          </p:stCondLst>
                                        </p:cTn>
                                        <p:tgtEl>
                                          <p:spTgt spid="39"/>
                                        </p:tgtEl>
                                        <p:attrNameLst>
                                          <p:attrName>style.visibility</p:attrName>
                                        </p:attrNameLst>
                                      </p:cBhvr>
                                      <p:to>
                                        <p:strVal val="visible"/>
                                      </p:to>
                                    </p:set>
                                    <p:animEffect transition="in" filter="barn(inVertical)">
                                      <p:cBhvr>
                                        <p:cTn id="93" dur="500"/>
                                        <p:tgtEl>
                                          <p:spTgt spid="39"/>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8"/>
                                        </p:tgtEl>
                                        <p:attrNameLst>
                                          <p:attrName>style.visibility</p:attrName>
                                        </p:attrNameLst>
                                      </p:cBhvr>
                                      <p:to>
                                        <p:strVal val="visible"/>
                                      </p:to>
                                    </p:set>
                                    <p:animEffect transition="in" filter="barn(inVertical)">
                                      <p:cBhvr>
                                        <p:cTn id="9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6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44" name="Picture 18">
            <a:extLst>
              <a:ext uri="{FF2B5EF4-FFF2-40B4-BE49-F238E27FC236}">
                <a16:creationId xmlns="" xmlns:a16="http://schemas.microsoft.com/office/drawing/2014/main" id="{D07648C6-C174-46E2-B532-CED83478E803}"/>
              </a:ext>
            </a:extLst>
          </p:cNvPr>
          <p:cNvPicPr>
            <a:picLocks noChangeAspect="1"/>
          </p:cNvPicPr>
          <p:nvPr/>
        </p:nvPicPr>
        <p:blipFill>
          <a:blip r:embed="rId11"/>
          <a:srcRect/>
          <a:stretch>
            <a:fillRect/>
          </a:stretch>
        </p:blipFill>
        <p:spPr>
          <a:xfrm>
            <a:off x="5257646" y="5156701"/>
            <a:ext cx="3472768" cy="1727702"/>
          </a:xfrm>
          <a:prstGeom prst="rect">
            <a:avLst/>
          </a:prstGeom>
        </p:spPr>
      </p:pic>
      <p:pic>
        <p:nvPicPr>
          <p:cNvPr id="45" name="Picture 44">
            <a:extLst>
              <a:ext uri="{FF2B5EF4-FFF2-40B4-BE49-F238E27FC236}">
                <a16:creationId xmlns="" xmlns:a16="http://schemas.microsoft.com/office/drawing/2014/main" id="{63B59037-805B-49D4-99AB-281DA0667C8A}"/>
              </a:ext>
            </a:extLst>
          </p:cNvPr>
          <p:cNvPicPr>
            <a:picLocks noChangeAspect="1"/>
          </p:cNvPicPr>
          <p:nvPr/>
        </p:nvPicPr>
        <p:blipFill>
          <a:blip r:embed="rId11"/>
          <a:srcRect/>
          <a:stretch>
            <a:fillRect/>
          </a:stretch>
        </p:blipFill>
        <p:spPr>
          <a:xfrm>
            <a:off x="1796059" y="5130298"/>
            <a:ext cx="3472768" cy="1727702"/>
          </a:xfrm>
          <a:prstGeom prst="rect">
            <a:avLst/>
          </a:prstGeom>
        </p:spPr>
      </p:pic>
      <p:pic>
        <p:nvPicPr>
          <p:cNvPr id="46" name="Picture 18">
            <a:extLst>
              <a:ext uri="{FF2B5EF4-FFF2-40B4-BE49-F238E27FC236}">
                <a16:creationId xmlns="" xmlns:a16="http://schemas.microsoft.com/office/drawing/2014/main" id="{7FE34940-8411-464E-B7B1-DFB610F9F78E}"/>
              </a:ext>
            </a:extLst>
          </p:cNvPr>
          <p:cNvPicPr>
            <a:picLocks noChangeAspect="1"/>
          </p:cNvPicPr>
          <p:nvPr/>
        </p:nvPicPr>
        <p:blipFill>
          <a:blip r:embed="rId11"/>
          <a:srcRect/>
          <a:stretch>
            <a:fillRect/>
          </a:stretch>
        </p:blipFill>
        <p:spPr>
          <a:xfrm>
            <a:off x="8719232" y="5130298"/>
            <a:ext cx="3472768" cy="1727702"/>
          </a:xfrm>
          <a:prstGeom prst="rect">
            <a:avLst/>
          </a:prstGeom>
        </p:spPr>
      </p:pic>
      <p:pic>
        <p:nvPicPr>
          <p:cNvPr id="47" name="Picture 18">
            <a:extLst>
              <a:ext uri="{FF2B5EF4-FFF2-40B4-BE49-F238E27FC236}">
                <a16:creationId xmlns="" xmlns:a16="http://schemas.microsoft.com/office/drawing/2014/main" id="{A683005E-33A2-428B-9485-243CA2265658}"/>
              </a:ext>
            </a:extLst>
          </p:cNvPr>
          <p:cNvPicPr>
            <a:picLocks noChangeAspect="1"/>
          </p:cNvPicPr>
          <p:nvPr/>
        </p:nvPicPr>
        <p:blipFill>
          <a:blip r:embed="rId11"/>
          <a:srcRect/>
          <a:stretch>
            <a:fillRect/>
          </a:stretch>
        </p:blipFill>
        <p:spPr>
          <a:xfrm>
            <a:off x="-194721" y="5130298"/>
            <a:ext cx="3472768" cy="1727702"/>
          </a:xfrm>
          <a:prstGeom prst="rect">
            <a:avLst/>
          </a:prstGeom>
        </p:spPr>
      </p:pic>
      <p:sp>
        <p:nvSpPr>
          <p:cNvPr id="48" name="Rectangle: Rounded Corners 47">
            <a:extLst>
              <a:ext uri="{FF2B5EF4-FFF2-40B4-BE49-F238E27FC236}">
                <a16:creationId xmlns="" xmlns:a16="http://schemas.microsoft.com/office/drawing/2014/main" id="{4170113F-D8DA-4C64-806B-8B2F82A9F9E4}"/>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 xmlns:a16="http://schemas.microsoft.com/office/drawing/2014/main" id="{456CA406-E562-45AF-9573-FEBA0628F7C3}"/>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 lẳng</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lặng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ngoảnh</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mặt đi chỗ khác</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và tự nhủ</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sẽ không giúp tay phải việc gì nữa.</a:t>
            </a:r>
            <a:endPar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Rectangle 30"/>
          <p:cNvSpPr/>
          <p:nvPr/>
        </p:nvSpPr>
        <p:spPr>
          <a:xfrm>
            <a:off x="-1545349" y="439100"/>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08681076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 calcmode="lin" valueType="num">
                                      <p:cBhvr>
                                        <p:cTn id="14" dur="500" fill="hold"/>
                                        <p:tgtEl>
                                          <p:spTgt spid="49"/>
                                        </p:tgtEl>
                                        <p:attrNameLst>
                                          <p:attrName>ppt_w</p:attrName>
                                        </p:attrNameLst>
                                      </p:cBhvr>
                                      <p:tavLst>
                                        <p:tav tm="0">
                                          <p:val>
                                            <p:fltVal val="0"/>
                                          </p:val>
                                        </p:tav>
                                        <p:tav tm="100000">
                                          <p:val>
                                            <p:strVal val="#ppt_w"/>
                                          </p:val>
                                        </p:tav>
                                      </p:tavLst>
                                    </p:anim>
                                    <p:anim calcmode="lin" valueType="num">
                                      <p:cBhvr>
                                        <p:cTn id="15" dur="500" fill="hold"/>
                                        <p:tgtEl>
                                          <p:spTgt spid="49"/>
                                        </p:tgtEl>
                                        <p:attrNameLst>
                                          <p:attrName>ppt_h</p:attrName>
                                        </p:attrNameLst>
                                      </p:cBhvr>
                                      <p:tavLst>
                                        <p:tav tm="0">
                                          <p:val>
                                            <p:fltVal val="0"/>
                                          </p:val>
                                        </p:tav>
                                        <p:tav tm="100000">
                                          <p:val>
                                            <p:strVal val="#ppt_h"/>
                                          </p:val>
                                        </p:tav>
                                      </p:tavLst>
                                    </p:anim>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44" name="Picture 18">
            <a:extLst>
              <a:ext uri="{FF2B5EF4-FFF2-40B4-BE49-F238E27FC236}">
                <a16:creationId xmlns="" xmlns:a16="http://schemas.microsoft.com/office/drawing/2014/main" id="{D07648C6-C174-46E2-B532-CED83478E803}"/>
              </a:ext>
            </a:extLst>
          </p:cNvPr>
          <p:cNvPicPr>
            <a:picLocks noChangeAspect="1"/>
          </p:cNvPicPr>
          <p:nvPr/>
        </p:nvPicPr>
        <p:blipFill>
          <a:blip r:embed="rId11"/>
          <a:srcRect/>
          <a:stretch>
            <a:fillRect/>
          </a:stretch>
        </p:blipFill>
        <p:spPr>
          <a:xfrm>
            <a:off x="5257646" y="5156701"/>
            <a:ext cx="3472768" cy="1727702"/>
          </a:xfrm>
          <a:prstGeom prst="rect">
            <a:avLst/>
          </a:prstGeom>
        </p:spPr>
      </p:pic>
      <p:pic>
        <p:nvPicPr>
          <p:cNvPr id="45" name="Picture 44">
            <a:extLst>
              <a:ext uri="{FF2B5EF4-FFF2-40B4-BE49-F238E27FC236}">
                <a16:creationId xmlns="" xmlns:a16="http://schemas.microsoft.com/office/drawing/2014/main" id="{63B59037-805B-49D4-99AB-281DA0667C8A}"/>
              </a:ext>
            </a:extLst>
          </p:cNvPr>
          <p:cNvPicPr>
            <a:picLocks noChangeAspect="1"/>
          </p:cNvPicPr>
          <p:nvPr/>
        </p:nvPicPr>
        <p:blipFill>
          <a:blip r:embed="rId11"/>
          <a:srcRect/>
          <a:stretch>
            <a:fillRect/>
          </a:stretch>
        </p:blipFill>
        <p:spPr>
          <a:xfrm>
            <a:off x="1796059" y="5130298"/>
            <a:ext cx="3472768" cy="1727702"/>
          </a:xfrm>
          <a:prstGeom prst="rect">
            <a:avLst/>
          </a:prstGeom>
        </p:spPr>
      </p:pic>
      <p:pic>
        <p:nvPicPr>
          <p:cNvPr id="46" name="Picture 18">
            <a:extLst>
              <a:ext uri="{FF2B5EF4-FFF2-40B4-BE49-F238E27FC236}">
                <a16:creationId xmlns="" xmlns:a16="http://schemas.microsoft.com/office/drawing/2014/main" id="{7FE34940-8411-464E-B7B1-DFB610F9F78E}"/>
              </a:ext>
            </a:extLst>
          </p:cNvPr>
          <p:cNvPicPr>
            <a:picLocks noChangeAspect="1"/>
          </p:cNvPicPr>
          <p:nvPr/>
        </p:nvPicPr>
        <p:blipFill>
          <a:blip r:embed="rId11"/>
          <a:srcRect/>
          <a:stretch>
            <a:fillRect/>
          </a:stretch>
        </p:blipFill>
        <p:spPr>
          <a:xfrm>
            <a:off x="8719232" y="5130298"/>
            <a:ext cx="3472768" cy="1727702"/>
          </a:xfrm>
          <a:prstGeom prst="rect">
            <a:avLst/>
          </a:prstGeom>
        </p:spPr>
      </p:pic>
      <p:pic>
        <p:nvPicPr>
          <p:cNvPr id="47" name="Picture 18">
            <a:extLst>
              <a:ext uri="{FF2B5EF4-FFF2-40B4-BE49-F238E27FC236}">
                <a16:creationId xmlns="" xmlns:a16="http://schemas.microsoft.com/office/drawing/2014/main" id="{A683005E-33A2-428B-9485-243CA2265658}"/>
              </a:ext>
            </a:extLst>
          </p:cNvPr>
          <p:cNvPicPr>
            <a:picLocks noChangeAspect="1"/>
          </p:cNvPicPr>
          <p:nvPr/>
        </p:nvPicPr>
        <p:blipFill>
          <a:blip r:embed="rId11"/>
          <a:srcRect/>
          <a:stretch>
            <a:fillRect/>
          </a:stretch>
        </p:blipFill>
        <p:spPr>
          <a:xfrm>
            <a:off x="-194721" y="5130298"/>
            <a:ext cx="3472768" cy="1727702"/>
          </a:xfrm>
          <a:prstGeom prst="rect">
            <a:avLst/>
          </a:prstGeom>
        </p:spPr>
      </p:pic>
      <p:sp>
        <p:nvSpPr>
          <p:cNvPr id="48" name="Rectangle: Rounded Corners 47">
            <a:extLst>
              <a:ext uri="{FF2B5EF4-FFF2-40B4-BE49-F238E27FC236}">
                <a16:creationId xmlns="" xmlns:a16="http://schemas.microsoft.com/office/drawing/2014/main" id="{4170113F-D8DA-4C64-806B-8B2F82A9F9E4}"/>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diễn</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 xmlns:a16="http://schemas.microsoft.com/office/drawing/2014/main" id="{456CA406-E562-45AF-9573-FEBA0628F7C3}"/>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Cậu thật là sướng, chẳng phải làm việc nặng nhọc. Còn tớ thì việc gì cũng phải làm. Từ việc xúc cơm, cầm bút, rồi quét nhà,… đều đến tớ cả.</a:t>
            </a:r>
            <a:endPar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Rectangle 30"/>
          <p:cNvSpPr/>
          <p:nvPr/>
        </p:nvSpPr>
        <p:spPr>
          <a:xfrm>
            <a:off x="-1545349" y="439100"/>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97107362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 calcmode="lin" valueType="num">
                                      <p:cBhvr>
                                        <p:cTn id="14" dur="500" fill="hold"/>
                                        <p:tgtEl>
                                          <p:spTgt spid="49"/>
                                        </p:tgtEl>
                                        <p:attrNameLst>
                                          <p:attrName>ppt_w</p:attrName>
                                        </p:attrNameLst>
                                      </p:cBhvr>
                                      <p:tavLst>
                                        <p:tav tm="0">
                                          <p:val>
                                            <p:fltVal val="0"/>
                                          </p:val>
                                        </p:tav>
                                        <p:tav tm="100000">
                                          <p:val>
                                            <p:strVal val="#ppt_w"/>
                                          </p:val>
                                        </p:tav>
                                      </p:tavLst>
                                    </p:anim>
                                    <p:anim calcmode="lin" valueType="num">
                                      <p:cBhvr>
                                        <p:cTn id="15" dur="500" fill="hold"/>
                                        <p:tgtEl>
                                          <p:spTgt spid="49"/>
                                        </p:tgtEl>
                                        <p:attrNameLst>
                                          <p:attrName>ppt_h</p:attrName>
                                        </p:attrNameLst>
                                      </p:cBhvr>
                                      <p:tavLst>
                                        <p:tav tm="0">
                                          <p:val>
                                            <p:fltVal val="0"/>
                                          </p:val>
                                        </p:tav>
                                        <p:tav tm="100000">
                                          <p:val>
                                            <p:strVal val="#ppt_h"/>
                                          </p:val>
                                        </p:tav>
                                      </p:tavLst>
                                    </p:anim>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8"/>
          <p:cNvSpPr txBox="1"/>
          <p:nvPr/>
        </p:nvSpPr>
        <p:spPr>
          <a:xfrm>
            <a:off x="767715" y="1099185"/>
            <a:ext cx="11424285"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62" name="Group 61"/>
          <p:cNvGrpSpPr/>
          <p:nvPr/>
        </p:nvGrpSpPr>
        <p:grpSpPr>
          <a:xfrm>
            <a:off x="-141" y="0"/>
            <a:ext cx="4220216" cy="600710"/>
            <a:chOff x="-238" y="48"/>
            <a:chExt cx="8890" cy="946"/>
          </a:xfrm>
        </p:grpSpPr>
        <p:sp>
          <p:nvSpPr>
            <p:cNvPr id="61" name="Rectangles 60"/>
            <p:cNvSpPr/>
            <p:nvPr/>
          </p:nvSpPr>
          <p:spPr>
            <a:xfrm>
              <a:off x="957" y="207"/>
              <a:ext cx="6789" cy="78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矩形 4"/>
            <p:cNvSpPr/>
            <p:nvPr/>
          </p:nvSpPr>
          <p:spPr>
            <a:xfrm>
              <a:off x="-238" y="48"/>
              <a:ext cx="8890"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Cùng</a:t>
              </a:r>
              <a:r>
                <a:rPr kumimoji="0" lang="en-US" sz="3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chia </a:t>
              </a:r>
              <a:r>
                <a:rPr kumimoji="0" lang="en-US" sz="3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đoạn</a:t>
              </a:r>
              <a:endParaRPr kumimoji="0" lang="en-US" sz="3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grpSp>
        <p:nvGrpSpPr>
          <p:cNvPr id="5" name="Group 4"/>
          <p:cNvGrpSpPr/>
          <p:nvPr/>
        </p:nvGrpSpPr>
        <p:grpSpPr>
          <a:xfrm>
            <a:off x="0" y="1326051"/>
            <a:ext cx="439420" cy="558165"/>
            <a:chOff x="260" y="1814"/>
            <a:chExt cx="886" cy="1427"/>
          </a:xfrm>
        </p:grpSpPr>
        <p:pic>
          <p:nvPicPr>
            <p:cNvPr id="2" name="图片 1"/>
            <p:cNvPicPr>
              <a:picLocks noChangeAspect="1"/>
            </p:cNvPicPr>
            <p:nvPr/>
          </p:nvPicPr>
          <p:blipFill>
            <a:blip r:embed="rId6"/>
            <a:stretch>
              <a:fillRect/>
            </a:stretch>
          </p:blipFill>
          <p:spPr>
            <a:xfrm>
              <a:off x="428" y="1814"/>
              <a:ext cx="718" cy="1425"/>
            </a:xfrm>
            <a:prstGeom prst="rect">
              <a:avLst/>
            </a:prstGeom>
          </p:spPr>
        </p:pic>
        <p:sp>
          <p:nvSpPr>
            <p:cNvPr id="4" name="Rectangles 3"/>
            <p:cNvSpPr/>
            <p:nvPr/>
          </p:nvSpPr>
          <p:spPr>
            <a:xfrm>
              <a:off x="260" y="2277"/>
              <a:ext cx="584" cy="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9" name="Group 18"/>
          <p:cNvGrpSpPr/>
          <p:nvPr/>
        </p:nvGrpSpPr>
        <p:grpSpPr>
          <a:xfrm>
            <a:off x="194310" y="2537581"/>
            <a:ext cx="388620" cy="591820"/>
            <a:chOff x="8607" y="227"/>
            <a:chExt cx="4594" cy="6104"/>
          </a:xfrm>
        </p:grpSpPr>
        <p:pic>
          <p:nvPicPr>
            <p:cNvPr id="3" name="图片 2"/>
            <p:cNvPicPr>
              <a:picLocks noChangeAspect="1"/>
            </p:cNvPicPr>
            <p:nvPr/>
          </p:nvPicPr>
          <p:blipFill>
            <a:blip r:embed="rId7"/>
            <a:srcRect r="28986"/>
            <a:stretch>
              <a:fillRect/>
            </a:stretch>
          </p:blipFill>
          <p:spPr>
            <a:xfrm>
              <a:off x="8607" y="227"/>
              <a:ext cx="3798" cy="6105"/>
            </a:xfrm>
            <a:prstGeom prst="rect">
              <a:avLst/>
            </a:prstGeom>
          </p:spPr>
        </p:pic>
        <p:sp>
          <p:nvSpPr>
            <p:cNvPr id="7" name="Oval 6"/>
            <p:cNvSpPr/>
            <p:nvPr/>
          </p:nvSpPr>
          <p:spPr>
            <a:xfrm>
              <a:off x="11781" y="2625"/>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Oval 7"/>
            <p:cNvSpPr/>
            <p:nvPr/>
          </p:nvSpPr>
          <p:spPr>
            <a:xfrm>
              <a:off x="11551" y="5311"/>
              <a:ext cx="1140" cy="10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p:cNvSpPr/>
            <p:nvPr/>
          </p:nvSpPr>
          <p:spPr>
            <a:xfrm>
              <a:off x="12261" y="4759"/>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3" name="图片 3"/>
          <p:cNvPicPr>
            <a:picLocks noChangeAspect="1"/>
          </p:cNvPicPr>
          <p:nvPr/>
        </p:nvPicPr>
        <p:blipFill>
          <a:blip r:embed="rId8"/>
          <a:stretch>
            <a:fillRect/>
          </a:stretch>
        </p:blipFill>
        <p:spPr>
          <a:xfrm>
            <a:off x="174625" y="3343275"/>
            <a:ext cx="320675" cy="642620"/>
          </a:xfrm>
          <a:prstGeom prst="rect">
            <a:avLst/>
          </a:prstGeom>
        </p:spPr>
      </p:pic>
      <p:pic>
        <p:nvPicPr>
          <p:cNvPr id="17" name="图片 4"/>
          <p:cNvPicPr>
            <a:picLocks noChangeAspect="1"/>
          </p:cNvPicPr>
          <p:nvPr/>
        </p:nvPicPr>
        <p:blipFill>
          <a:blip r:embed="rId9"/>
          <a:srcRect r="35556"/>
          <a:stretch>
            <a:fillRect/>
          </a:stretch>
        </p:blipFill>
        <p:spPr>
          <a:xfrm>
            <a:off x="90170" y="4828539"/>
            <a:ext cx="355600" cy="713740"/>
          </a:xfrm>
          <a:prstGeom prst="rect">
            <a:avLst/>
          </a:prstGeom>
        </p:spPr>
      </p:pic>
      <p:sp>
        <p:nvSpPr>
          <p:cNvPr id="16" name="Rounded Rectangle 15"/>
          <p:cNvSpPr/>
          <p:nvPr/>
        </p:nvSpPr>
        <p:spPr>
          <a:xfrm>
            <a:off x="662386" y="2609850"/>
            <a:ext cx="11377214" cy="657225"/>
          </a:xfrm>
          <a:prstGeom prst="roundRect">
            <a:avLst>
              <a:gd name="adj" fmla="val 11248"/>
            </a:avLst>
          </a:prstGeom>
          <a:solidFill>
            <a:srgbClr val="FFB0CC">
              <a:alpha val="37000"/>
            </a:srgbClr>
          </a:solidFill>
          <a:ln w="28575" cap="flat" cmpd="sng" algn="ctr">
            <a:solidFill>
              <a:srgbClr val="F8077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8" name="Rounded Rectangle 17"/>
          <p:cNvSpPr/>
          <p:nvPr/>
        </p:nvSpPr>
        <p:spPr>
          <a:xfrm>
            <a:off x="598927" y="3326617"/>
            <a:ext cx="11440673" cy="1312057"/>
          </a:xfrm>
          <a:prstGeom prst="roundRect">
            <a:avLst>
              <a:gd name="adj" fmla="val 11248"/>
            </a:avLst>
          </a:prstGeom>
          <a:solidFill>
            <a:srgbClr val="92D050">
              <a:alpha val="25000"/>
            </a:srgbClr>
          </a:solidFill>
          <a:ln w="28575"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3" name="Rounded Rectangle 22"/>
          <p:cNvSpPr/>
          <p:nvPr/>
        </p:nvSpPr>
        <p:spPr>
          <a:xfrm>
            <a:off x="669290" y="1184062"/>
            <a:ext cx="11370310" cy="1387688"/>
          </a:xfrm>
          <a:prstGeom prst="roundRect">
            <a:avLst>
              <a:gd name="adj" fmla="val 11248"/>
            </a:avLst>
          </a:prstGeom>
          <a:solidFill>
            <a:srgbClr val="FFC000">
              <a:alpha val="22000"/>
            </a:srgbClr>
          </a:solidFill>
          <a:ln w="28575" cap="flat" cmpd="sng" algn="ctr">
            <a:solidFill>
              <a:schemeClr val="accent2">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4" name="Rounded Rectangle 23"/>
          <p:cNvSpPr/>
          <p:nvPr/>
        </p:nvSpPr>
        <p:spPr>
          <a:xfrm>
            <a:off x="591821" y="4716144"/>
            <a:ext cx="11447780" cy="1379856"/>
          </a:xfrm>
          <a:prstGeom prst="roundRect">
            <a:avLst>
              <a:gd name="adj" fmla="val 11248"/>
            </a:avLst>
          </a:prstGeom>
          <a:solidFill>
            <a:srgbClr val="00B0F0">
              <a:alpha val="32000"/>
            </a:srgbClr>
          </a:solidFill>
          <a:ln w="28575"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43" name="Text Box 8">
            <a:extLst>
              <a:ext uri="{FF2B5EF4-FFF2-40B4-BE49-F238E27FC236}">
                <a16:creationId xmlns="" xmlns:a16="http://schemas.microsoft.com/office/drawing/2014/main" id="{9BF7D002-B4CC-4810-9953-B01C3991E7B6}"/>
              </a:ext>
            </a:extLst>
          </p:cNvPr>
          <p:cNvSpPr txBox="1"/>
          <p:nvPr/>
        </p:nvSpPr>
        <p:spPr>
          <a:xfrm>
            <a:off x="3422500" y="521434"/>
            <a:ext cx="5984390" cy="58477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ct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Tay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trái</a:t>
            </a: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tay</a:t>
            </a: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phải</a:t>
            </a:r>
            <a:endPar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25"/>
          <p:cNvSpPr/>
          <p:nvPr/>
        </p:nvSpPr>
        <p:spPr>
          <a:xfrm>
            <a:off x="-1545349" y="439100"/>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22" presetClass="entr" presetSubtype="8"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par>
                                <p:cTn id="24" presetID="2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par>
                                <p:cTn id="32" presetID="22" presetClass="entr" presetSubtype="8"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8" grpId="0" animBg="1"/>
      <p:bldP spid="18" grpId="1" animBg="1"/>
      <p:bldP spid="23" grpId="0" animBg="1"/>
      <p:bldP spid="24" grpId="0" animBg="1"/>
      <p:bldP spid="24" grpId="1" animBg="1"/>
      <p:bldP spid="4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39421" y="2543652"/>
            <a:ext cx="11591924" cy="3495198"/>
          </a:xfrm>
          <a:prstGeom prst="roundRect">
            <a:avLst>
              <a:gd name="adj" fmla="val 11248"/>
            </a:avLst>
          </a:prstGeom>
          <a:solidFill>
            <a:srgbClr val="FFB0CC">
              <a:alpha val="37000"/>
            </a:srgbClr>
          </a:solidFill>
          <a:ln w="28575" cap="flat" cmpd="sng" algn="ctr">
            <a:solidFill>
              <a:srgbClr val="F8077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9" name="Text Box 8"/>
          <p:cNvSpPr txBox="1"/>
          <p:nvPr/>
        </p:nvSpPr>
        <p:spPr>
          <a:xfrm>
            <a:off x="568960" y="2513807"/>
            <a:ext cx="11696700" cy="329090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Cậu thật là sướng, chẳng phải làm việc nặng nhọc. Còn tớ thì việc gì cũng phải làm. Từ việc xúc cơm, cầm bút, rồi quét nhà,… đều đến tớ cả.</a:t>
            </a: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2" name="图片 1"/>
          <p:cNvPicPr>
            <a:picLocks noChangeAspect="1"/>
          </p:cNvPicPr>
          <p:nvPr/>
        </p:nvPicPr>
        <p:blipFill>
          <a:blip r:embed="rId9"/>
          <a:stretch>
            <a:fillRect/>
          </a:stretch>
        </p:blipFill>
        <p:spPr>
          <a:xfrm>
            <a:off x="104797" y="2415382"/>
            <a:ext cx="464163" cy="691814"/>
          </a:xfrm>
          <a:prstGeom prst="rect">
            <a:avLst/>
          </a:prstGeom>
        </p:spPr>
      </p:pic>
      <p:grpSp>
        <p:nvGrpSpPr>
          <p:cNvPr id="50" name="Group 49"/>
          <p:cNvGrpSpPr/>
          <p:nvPr/>
        </p:nvGrpSpPr>
        <p:grpSpPr>
          <a:xfrm>
            <a:off x="107950" y="-265430"/>
            <a:ext cx="4679950" cy="1090930"/>
            <a:chOff x="170" y="-418"/>
            <a:chExt cx="7370" cy="1718"/>
          </a:xfrm>
        </p:grpSpPr>
        <p:pic>
          <p:nvPicPr>
            <p:cNvPr id="43" name="图片 9"/>
            <p:cNvPicPr>
              <a:picLocks noChangeAspect="1"/>
            </p:cNvPicPr>
            <p:nvPr/>
          </p:nvPicPr>
          <p:blipFill>
            <a:blip r:embed="rId10"/>
            <a:srcRect r="59849"/>
            <a:stretch>
              <a:fillRect/>
            </a:stretch>
          </p:blipFill>
          <p:spPr>
            <a:xfrm>
              <a:off x="170" y="184"/>
              <a:ext cx="688" cy="1111"/>
            </a:xfrm>
            <a:prstGeom prst="rect">
              <a:avLst/>
            </a:prstGeom>
          </p:spPr>
        </p:pic>
        <p:pic>
          <p:nvPicPr>
            <p:cNvPr id="45" name="图片 9"/>
            <p:cNvPicPr>
              <a:picLocks noChangeAspect="1"/>
            </p:cNvPicPr>
            <p:nvPr/>
          </p:nvPicPr>
          <p:blipFill>
            <a:blip r:embed="rId10"/>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10"/>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10"/>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10"/>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10"/>
            <a:srcRect l="51694" r="1"/>
            <a:stretch>
              <a:fillRect/>
            </a:stretch>
          </p:blipFill>
          <p:spPr>
            <a:xfrm>
              <a:off x="5860" y="-418"/>
              <a:ext cx="1489" cy="1713"/>
            </a:xfrm>
            <a:prstGeom prst="rect">
              <a:avLst/>
            </a:prstGeom>
          </p:spPr>
        </p:pic>
        <p:sp>
          <p:nvSpPr>
            <p:cNvPr id="55" name="矩形 4"/>
            <p:cNvSpPr/>
            <p:nvPr/>
          </p:nvSpPr>
          <p:spPr>
            <a:xfrm>
              <a:off x="1044" y="286"/>
              <a:ext cx="6496" cy="824"/>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2" name="Picture 11"/>
          <p:cNvPicPr>
            <a:picLocks noChangeAspect="1"/>
          </p:cNvPicPr>
          <p:nvPr/>
        </p:nvPicPr>
        <p:blipFill>
          <a:blip r:embed="rId11"/>
          <a:stretch>
            <a:fillRect/>
          </a:stretch>
        </p:blipFill>
        <p:spPr>
          <a:xfrm>
            <a:off x="8800465" y="0"/>
            <a:ext cx="3406775" cy="1485900"/>
          </a:xfrm>
          <a:prstGeom prst="rect">
            <a:avLst/>
          </a:prstGeom>
        </p:spPr>
      </p:pic>
      <p:sp>
        <p:nvSpPr>
          <p:cNvPr id="56" name="Text Box 8">
            <a:extLst>
              <a:ext uri="{FF2B5EF4-FFF2-40B4-BE49-F238E27FC236}">
                <a16:creationId xmlns="" xmlns:a16="http://schemas.microsoft.com/office/drawing/2014/main" id="{F06DADC0-C8DC-4903-A9A3-41687EE8830E}"/>
              </a:ext>
            </a:extLst>
          </p:cNvPr>
          <p:cNvSpPr txBox="1"/>
          <p:nvPr/>
        </p:nvSpPr>
        <p:spPr>
          <a:xfrm>
            <a:off x="3036813" y="1190671"/>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Rectangle 30"/>
          <p:cNvSpPr/>
          <p:nvPr/>
        </p:nvSpPr>
        <p:spPr>
          <a:xfrm>
            <a:off x="-1545349" y="439100"/>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p:transition>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22555" y="2503805"/>
            <a:ext cx="506730" cy="734695"/>
            <a:chOff x="8607" y="227"/>
            <a:chExt cx="4594" cy="6104"/>
          </a:xfrm>
        </p:grpSpPr>
        <p:pic>
          <p:nvPicPr>
            <p:cNvPr id="3" name="图片 2"/>
            <p:cNvPicPr>
              <a:picLocks noChangeAspect="1"/>
            </p:cNvPicPr>
            <p:nvPr/>
          </p:nvPicPr>
          <p:blipFill>
            <a:blip r:embed="rId3"/>
            <a:srcRect r="28986"/>
            <a:stretch>
              <a:fillRect/>
            </a:stretch>
          </p:blipFill>
          <p:spPr>
            <a:xfrm>
              <a:off x="8607" y="227"/>
              <a:ext cx="3798" cy="6105"/>
            </a:xfrm>
            <a:prstGeom prst="rect">
              <a:avLst/>
            </a:prstGeom>
          </p:spPr>
        </p:pic>
        <p:sp>
          <p:nvSpPr>
            <p:cNvPr id="7" name="Oval 6"/>
            <p:cNvSpPr/>
            <p:nvPr/>
          </p:nvSpPr>
          <p:spPr>
            <a:xfrm>
              <a:off x="11781" y="2625"/>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Oval 7"/>
            <p:cNvSpPr/>
            <p:nvPr/>
          </p:nvSpPr>
          <p:spPr>
            <a:xfrm>
              <a:off x="11551" y="5311"/>
              <a:ext cx="1140" cy="10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p:cNvSpPr/>
            <p:nvPr/>
          </p:nvSpPr>
          <p:spPr>
            <a:xfrm>
              <a:off x="12261" y="4759"/>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1" name="Rounded Rectangle 10"/>
          <p:cNvSpPr/>
          <p:nvPr/>
        </p:nvSpPr>
        <p:spPr>
          <a:xfrm>
            <a:off x="600075" y="2350135"/>
            <a:ext cx="11499850" cy="2660650"/>
          </a:xfrm>
          <a:prstGeom prst="roundRect">
            <a:avLst>
              <a:gd name="adj" fmla="val 11248"/>
            </a:avLst>
          </a:prstGeom>
          <a:solidFill>
            <a:srgbClr val="92D050">
              <a:alpha val="32000"/>
            </a:srgbClr>
          </a:solidFill>
          <a:ln w="28575"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4"/>
            <a:stretch>
              <a:fillRect/>
            </a:stretch>
          </p:blipFill>
          <p:spPr>
            <a:xfrm>
              <a:off x="14364" y="9751"/>
              <a:ext cx="1560" cy="3440"/>
            </a:xfrm>
            <a:prstGeom prst="rect">
              <a:avLst/>
            </a:prstGeom>
          </p:spPr>
        </p:pic>
        <p:pic>
          <p:nvPicPr>
            <p:cNvPr id="21" name="Picture 20"/>
            <p:cNvPicPr>
              <a:picLocks noChangeAspect="1"/>
            </p:cNvPicPr>
            <p:nvPr/>
          </p:nvPicPr>
          <p:blipFill>
            <a:blip r:embed="rId5"/>
            <a:stretch>
              <a:fillRect/>
            </a:stretch>
          </p:blipFill>
          <p:spPr>
            <a:xfrm>
              <a:off x="16005" y="9621"/>
              <a:ext cx="1450" cy="2950"/>
            </a:xfrm>
            <a:prstGeom prst="rect">
              <a:avLst/>
            </a:prstGeom>
          </p:spPr>
        </p:pic>
        <p:pic>
          <p:nvPicPr>
            <p:cNvPr id="22" name="Picture 21"/>
            <p:cNvPicPr>
              <a:picLocks noChangeAspect="1"/>
            </p:cNvPicPr>
            <p:nvPr/>
          </p:nvPicPr>
          <p:blipFill>
            <a:blip r:embed="rId6"/>
            <a:stretch>
              <a:fillRect/>
            </a:stretch>
          </p:blipFill>
          <p:spPr>
            <a:xfrm>
              <a:off x="9705" y="10013"/>
              <a:ext cx="1450" cy="1120"/>
            </a:xfrm>
            <a:prstGeom prst="rect">
              <a:avLst/>
            </a:prstGeom>
          </p:spPr>
        </p:pic>
        <p:pic>
          <p:nvPicPr>
            <p:cNvPr id="25" name="Picture 24"/>
            <p:cNvPicPr>
              <a:picLocks noChangeAspect="1"/>
            </p:cNvPicPr>
            <p:nvPr/>
          </p:nvPicPr>
          <p:blipFill>
            <a:blip r:embed="rId6"/>
            <a:stretch>
              <a:fillRect/>
            </a:stretch>
          </p:blipFill>
          <p:spPr>
            <a:xfrm>
              <a:off x="11825" y="10013"/>
              <a:ext cx="1450" cy="1120"/>
            </a:xfrm>
            <a:prstGeom prst="rect">
              <a:avLst/>
            </a:prstGeom>
          </p:spPr>
        </p:pic>
        <p:pic>
          <p:nvPicPr>
            <p:cNvPr id="27" name="Picture 26"/>
            <p:cNvPicPr>
              <a:picLocks noChangeAspect="1"/>
            </p:cNvPicPr>
            <p:nvPr/>
          </p:nvPicPr>
          <p:blipFill>
            <a:blip r:embed="rId6"/>
            <a:stretch>
              <a:fillRect/>
            </a:stretch>
          </p:blipFill>
          <p:spPr>
            <a:xfrm>
              <a:off x="17405" y="10173"/>
              <a:ext cx="1450" cy="1120"/>
            </a:xfrm>
            <a:prstGeom prst="rect">
              <a:avLst/>
            </a:prstGeom>
          </p:spPr>
        </p:pic>
        <p:pic>
          <p:nvPicPr>
            <p:cNvPr id="28" name="Picture 27"/>
            <p:cNvPicPr>
              <a:picLocks noChangeAspect="1"/>
            </p:cNvPicPr>
            <p:nvPr/>
          </p:nvPicPr>
          <p:blipFill>
            <a:blip r:embed="rId6"/>
            <a:stretch>
              <a:fillRect/>
            </a:stretch>
          </p:blipFill>
          <p:spPr>
            <a:xfrm>
              <a:off x="8185" y="10166"/>
              <a:ext cx="1450" cy="1120"/>
            </a:xfrm>
            <a:prstGeom prst="rect">
              <a:avLst/>
            </a:prstGeom>
          </p:spPr>
        </p:pic>
        <p:pic>
          <p:nvPicPr>
            <p:cNvPr id="29" name="Picture 28"/>
            <p:cNvPicPr>
              <a:picLocks noChangeAspect="1"/>
            </p:cNvPicPr>
            <p:nvPr/>
          </p:nvPicPr>
          <p:blipFill>
            <a:blip r:embed="rId7"/>
            <a:stretch>
              <a:fillRect/>
            </a:stretch>
          </p:blipFill>
          <p:spPr>
            <a:xfrm>
              <a:off x="600" y="10013"/>
              <a:ext cx="1140" cy="830"/>
            </a:xfrm>
            <a:prstGeom prst="rect">
              <a:avLst/>
            </a:prstGeom>
          </p:spPr>
        </p:pic>
        <p:pic>
          <p:nvPicPr>
            <p:cNvPr id="30" name="Picture 29"/>
            <p:cNvPicPr>
              <a:picLocks noChangeAspect="1"/>
            </p:cNvPicPr>
            <p:nvPr/>
          </p:nvPicPr>
          <p:blipFill>
            <a:blip r:embed="rId6"/>
            <a:stretch>
              <a:fillRect/>
            </a:stretch>
          </p:blipFill>
          <p:spPr>
            <a:xfrm>
              <a:off x="4725" y="10293"/>
              <a:ext cx="1450" cy="1120"/>
            </a:xfrm>
            <a:prstGeom prst="rect">
              <a:avLst/>
            </a:prstGeom>
          </p:spPr>
        </p:pic>
        <p:pic>
          <p:nvPicPr>
            <p:cNvPr id="33" name="Picture 32"/>
            <p:cNvPicPr>
              <a:picLocks noChangeAspect="1"/>
            </p:cNvPicPr>
            <p:nvPr/>
          </p:nvPicPr>
          <p:blipFill>
            <a:blip r:embed="rId4"/>
            <a:stretch>
              <a:fillRect/>
            </a:stretch>
          </p:blipFill>
          <p:spPr>
            <a:xfrm flipH="1">
              <a:off x="3165" y="10166"/>
              <a:ext cx="1560" cy="3440"/>
            </a:xfrm>
            <a:prstGeom prst="rect">
              <a:avLst/>
            </a:prstGeom>
          </p:spPr>
        </p:pic>
        <p:pic>
          <p:nvPicPr>
            <p:cNvPr id="35" name="Picture 34"/>
            <p:cNvPicPr>
              <a:picLocks noChangeAspect="1"/>
            </p:cNvPicPr>
            <p:nvPr/>
          </p:nvPicPr>
          <p:blipFill>
            <a:blip r:embed="rId8"/>
            <a:stretch>
              <a:fillRect/>
            </a:stretch>
          </p:blipFill>
          <p:spPr>
            <a:xfrm flipH="1">
              <a:off x="6248" y="9956"/>
              <a:ext cx="2310" cy="2210"/>
            </a:xfrm>
            <a:prstGeom prst="rect">
              <a:avLst/>
            </a:prstGeom>
          </p:spPr>
        </p:pic>
        <p:pic>
          <p:nvPicPr>
            <p:cNvPr id="37" name="Picture 36"/>
            <p:cNvPicPr>
              <a:picLocks noChangeAspect="1"/>
            </p:cNvPicPr>
            <p:nvPr/>
          </p:nvPicPr>
          <p:blipFill>
            <a:blip r:embed="rId9"/>
            <a:stretch>
              <a:fillRect/>
            </a:stretch>
          </p:blipFill>
          <p:spPr>
            <a:xfrm>
              <a:off x="13453" y="9817"/>
              <a:ext cx="1360" cy="2070"/>
            </a:xfrm>
            <a:prstGeom prst="rect">
              <a:avLst/>
            </a:prstGeom>
          </p:spPr>
        </p:pic>
        <p:pic>
          <p:nvPicPr>
            <p:cNvPr id="38" name="Picture 37"/>
            <p:cNvPicPr>
              <a:picLocks noChangeAspect="1"/>
            </p:cNvPicPr>
            <p:nvPr/>
          </p:nvPicPr>
          <p:blipFill>
            <a:blip r:embed="rId8"/>
            <a:stretch>
              <a:fillRect/>
            </a:stretch>
          </p:blipFill>
          <p:spPr>
            <a:xfrm>
              <a:off x="1146" y="9621"/>
              <a:ext cx="2310" cy="2210"/>
            </a:xfrm>
            <a:prstGeom prst="rect">
              <a:avLst/>
            </a:prstGeom>
          </p:spPr>
        </p:pic>
        <p:pic>
          <p:nvPicPr>
            <p:cNvPr id="39" name="Picture 38"/>
            <p:cNvPicPr>
              <a:picLocks noChangeAspect="1"/>
            </p:cNvPicPr>
            <p:nvPr/>
          </p:nvPicPr>
          <p:blipFill>
            <a:blip r:embed="rId7"/>
            <a:stretch>
              <a:fillRect/>
            </a:stretch>
          </p:blipFill>
          <p:spPr>
            <a:xfrm>
              <a:off x="9242" y="9458"/>
              <a:ext cx="1140" cy="830"/>
            </a:xfrm>
            <a:prstGeom prst="rect">
              <a:avLst/>
            </a:prstGeom>
          </p:spPr>
        </p:pic>
        <p:pic>
          <p:nvPicPr>
            <p:cNvPr id="41" name="Picture 40"/>
            <p:cNvPicPr>
              <a:picLocks noChangeAspect="1"/>
            </p:cNvPicPr>
            <p:nvPr/>
          </p:nvPicPr>
          <p:blipFill>
            <a:blip r:embed="rId7"/>
            <a:stretch>
              <a:fillRect/>
            </a:stretch>
          </p:blipFill>
          <p:spPr>
            <a:xfrm>
              <a:off x="4339" y="9818"/>
              <a:ext cx="1140" cy="830"/>
            </a:xfrm>
            <a:prstGeom prst="rect">
              <a:avLst/>
            </a:prstGeom>
          </p:spPr>
        </p:pic>
        <p:pic>
          <p:nvPicPr>
            <p:cNvPr id="42" name="Picture 41"/>
            <p:cNvPicPr>
              <a:picLocks noChangeAspect="1"/>
            </p:cNvPicPr>
            <p:nvPr/>
          </p:nvPicPr>
          <p:blipFill>
            <a:blip r:embed="rId6"/>
            <a:stretch>
              <a:fillRect/>
            </a:stretch>
          </p:blipFill>
          <p:spPr>
            <a:xfrm>
              <a:off x="192" y="9458"/>
              <a:ext cx="1450" cy="1120"/>
            </a:xfrm>
            <a:prstGeom prst="rect">
              <a:avLst/>
            </a:prstGeom>
          </p:spPr>
        </p:pic>
      </p:grpSp>
      <p:sp>
        <p:nvSpPr>
          <p:cNvPr id="53" name="Text Box 52"/>
          <p:cNvSpPr txBox="1"/>
          <p:nvPr/>
        </p:nvSpPr>
        <p:spPr>
          <a:xfrm>
            <a:off x="715906" y="2654644"/>
            <a:ext cx="10929359" cy="2089803"/>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Nghe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buồn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lẳng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lặng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ngoảnh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khác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tự</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nhủ</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50" name="Group 49"/>
          <p:cNvGrpSpPr/>
          <p:nvPr/>
        </p:nvGrpSpPr>
        <p:grpSpPr>
          <a:xfrm>
            <a:off x="107950" y="-265430"/>
            <a:ext cx="5168900" cy="1090930"/>
            <a:chOff x="170" y="-418"/>
            <a:chExt cx="8140" cy="1718"/>
          </a:xfrm>
        </p:grpSpPr>
        <p:pic>
          <p:nvPicPr>
            <p:cNvPr id="43" name="图片 9"/>
            <p:cNvPicPr>
              <a:picLocks noChangeAspect="1"/>
            </p:cNvPicPr>
            <p:nvPr/>
          </p:nvPicPr>
          <p:blipFill>
            <a:blip r:embed="rId10"/>
            <a:srcRect r="59849"/>
            <a:stretch>
              <a:fillRect/>
            </a:stretch>
          </p:blipFill>
          <p:spPr>
            <a:xfrm>
              <a:off x="170" y="184"/>
              <a:ext cx="688" cy="1111"/>
            </a:xfrm>
            <a:prstGeom prst="rect">
              <a:avLst/>
            </a:prstGeom>
          </p:spPr>
        </p:pic>
        <p:pic>
          <p:nvPicPr>
            <p:cNvPr id="45" name="图片 9"/>
            <p:cNvPicPr>
              <a:picLocks noChangeAspect="1"/>
            </p:cNvPicPr>
            <p:nvPr/>
          </p:nvPicPr>
          <p:blipFill>
            <a:blip r:embed="rId10"/>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10"/>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10"/>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10"/>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10"/>
            <a:srcRect l="51694" r="1"/>
            <a:stretch>
              <a:fillRect/>
            </a:stretch>
          </p:blipFill>
          <p:spPr>
            <a:xfrm>
              <a:off x="5860" y="-418"/>
              <a:ext cx="2090" cy="1713"/>
            </a:xfrm>
            <a:prstGeom prst="rect">
              <a:avLst/>
            </a:prstGeom>
          </p:spPr>
        </p:pic>
        <p:sp>
          <p:nvSpPr>
            <p:cNvPr id="55" name="矩形 4"/>
            <p:cNvSpPr/>
            <p:nvPr/>
          </p:nvSpPr>
          <p:spPr>
            <a:xfrm>
              <a:off x="1044" y="286"/>
              <a:ext cx="7266"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2" name="Picture 11"/>
          <p:cNvPicPr>
            <a:picLocks noChangeAspect="1"/>
          </p:cNvPicPr>
          <p:nvPr/>
        </p:nvPicPr>
        <p:blipFill>
          <a:blip r:embed="rId11"/>
          <a:stretch>
            <a:fillRect/>
          </a:stretch>
        </p:blipFill>
        <p:spPr>
          <a:xfrm>
            <a:off x="8800465" y="0"/>
            <a:ext cx="3406775" cy="1485900"/>
          </a:xfrm>
          <a:prstGeom prst="rect">
            <a:avLst/>
          </a:prstGeom>
        </p:spPr>
      </p:pic>
      <p:sp>
        <p:nvSpPr>
          <p:cNvPr id="34" name="Rectangle 33"/>
          <p:cNvSpPr/>
          <p:nvPr/>
        </p:nvSpPr>
        <p:spPr>
          <a:xfrm>
            <a:off x="-1545349" y="439100"/>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636883453"/>
      </p:ext>
    </p:extLst>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1">
            <a:extLst>
              <a:ext uri="{FF2B5EF4-FFF2-40B4-BE49-F238E27FC236}">
                <a16:creationId xmlns="" xmlns:a16="http://schemas.microsoft.com/office/drawing/2014/main" id="{9F7D9B91-69EA-435A-A9B4-D653605B6BC0}"/>
              </a:ext>
            </a:extLst>
          </p:cNvPr>
          <p:cNvSpPr/>
          <p:nvPr/>
        </p:nvSpPr>
        <p:spPr>
          <a:xfrm>
            <a:off x="510540" y="1724024"/>
            <a:ext cx="11099165" cy="4225389"/>
          </a:xfrm>
          <a:prstGeom prst="roundRect">
            <a:avLst>
              <a:gd name="adj" fmla="val 11248"/>
            </a:avLst>
          </a:prstGeom>
          <a:solidFill>
            <a:srgbClr val="FFC000">
              <a:alpha val="22000"/>
            </a:srgbClr>
          </a:solidFill>
          <a:ln w="28575" cap="flat" cmpd="sng" algn="ctr">
            <a:solidFill>
              <a:schemeClr val="accent2">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sp>
        <p:nvSpPr>
          <p:cNvPr id="53" name="Text Box 52"/>
          <p:cNvSpPr txBox="1"/>
          <p:nvPr/>
        </p:nvSpPr>
        <p:spPr>
          <a:xfrm>
            <a:off x="487045" y="2110716"/>
            <a:ext cx="10929359" cy="331539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p:txBody>
      </p:sp>
      <p:grpSp>
        <p:nvGrpSpPr>
          <p:cNvPr id="50" name="Group 49"/>
          <p:cNvGrpSpPr/>
          <p:nvPr/>
        </p:nvGrpSpPr>
        <p:grpSpPr>
          <a:xfrm>
            <a:off x="107950" y="-265430"/>
            <a:ext cx="4679950" cy="1090930"/>
            <a:chOff x="170" y="-418"/>
            <a:chExt cx="7370" cy="1718"/>
          </a:xfrm>
        </p:grpSpPr>
        <p:pic>
          <p:nvPicPr>
            <p:cNvPr id="43" name="图片 9"/>
            <p:cNvPicPr>
              <a:picLocks noChangeAspect="1"/>
            </p:cNvPicPr>
            <p:nvPr/>
          </p:nvPicPr>
          <p:blipFill>
            <a:blip r:embed="rId9"/>
            <a:srcRect r="59849"/>
            <a:stretch>
              <a:fillRect/>
            </a:stretch>
          </p:blipFill>
          <p:spPr>
            <a:xfrm>
              <a:off x="170" y="184"/>
              <a:ext cx="688" cy="1111"/>
            </a:xfrm>
            <a:prstGeom prst="rect">
              <a:avLst/>
            </a:prstGeom>
          </p:spPr>
        </p:pic>
        <p:pic>
          <p:nvPicPr>
            <p:cNvPr id="45" name="图片 9"/>
            <p:cNvPicPr>
              <a:picLocks noChangeAspect="1"/>
            </p:cNvPicPr>
            <p:nvPr/>
          </p:nvPicPr>
          <p:blipFill>
            <a:blip r:embed="rId9"/>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9"/>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9"/>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9"/>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9"/>
            <a:srcRect l="51694" r="1"/>
            <a:stretch>
              <a:fillRect/>
            </a:stretch>
          </p:blipFill>
          <p:spPr>
            <a:xfrm>
              <a:off x="5860" y="-418"/>
              <a:ext cx="1489" cy="1713"/>
            </a:xfrm>
            <a:prstGeom prst="rect">
              <a:avLst/>
            </a:prstGeom>
          </p:spPr>
        </p:pic>
        <p:sp>
          <p:nvSpPr>
            <p:cNvPr id="55" name="矩形 4"/>
            <p:cNvSpPr/>
            <p:nvPr/>
          </p:nvSpPr>
          <p:spPr>
            <a:xfrm>
              <a:off x="1044" y="286"/>
              <a:ext cx="6496" cy="872"/>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2" name="Picture 11"/>
          <p:cNvPicPr>
            <a:picLocks noChangeAspect="1"/>
          </p:cNvPicPr>
          <p:nvPr/>
        </p:nvPicPr>
        <p:blipFill>
          <a:blip r:embed="rId10"/>
          <a:stretch>
            <a:fillRect/>
          </a:stretch>
        </p:blipFill>
        <p:spPr>
          <a:xfrm>
            <a:off x="8782050" y="0"/>
            <a:ext cx="3406775" cy="1485900"/>
          </a:xfrm>
          <a:prstGeom prst="rect">
            <a:avLst/>
          </a:prstGeom>
        </p:spPr>
      </p:pic>
      <p:pic>
        <p:nvPicPr>
          <p:cNvPr id="44" name="图片 3">
            <a:extLst>
              <a:ext uri="{FF2B5EF4-FFF2-40B4-BE49-F238E27FC236}">
                <a16:creationId xmlns="" xmlns:a16="http://schemas.microsoft.com/office/drawing/2014/main" id="{81A408CA-845F-4DFB-BADE-4F3534DA5578}"/>
              </a:ext>
            </a:extLst>
          </p:cNvPr>
          <p:cNvPicPr>
            <a:picLocks noChangeAspect="1"/>
          </p:cNvPicPr>
          <p:nvPr/>
        </p:nvPicPr>
        <p:blipFill>
          <a:blip r:embed="rId11"/>
          <a:stretch>
            <a:fillRect/>
          </a:stretch>
        </p:blipFill>
        <p:spPr>
          <a:xfrm>
            <a:off x="107950" y="1523365"/>
            <a:ext cx="420370" cy="842645"/>
          </a:xfrm>
          <a:prstGeom prst="rect">
            <a:avLst/>
          </a:prstGeom>
        </p:spPr>
      </p:pic>
      <p:sp>
        <p:nvSpPr>
          <p:cNvPr id="31" name="Rectangle 30"/>
          <p:cNvSpPr/>
          <p:nvPr/>
        </p:nvSpPr>
        <p:spPr>
          <a:xfrm>
            <a:off x="-1545349" y="439100"/>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489402436"/>
      </p:ext>
    </p:extLst>
  </p:cSld>
  <p:clrMapOvr>
    <a:masterClrMapping/>
  </p:clrMapOvr>
  <p:transition>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346075" y="2672715"/>
            <a:ext cx="11588750" cy="2442210"/>
          </a:xfrm>
          <a:prstGeom prst="roundRect">
            <a:avLst>
              <a:gd name="adj" fmla="val 11248"/>
            </a:avLst>
          </a:prstGeom>
          <a:solidFill>
            <a:srgbClr val="00B0F0">
              <a:alpha val="32000"/>
            </a:srgbClr>
          </a:solidFill>
          <a:ln w="28575"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grpSp>
        <p:nvGrpSpPr>
          <p:cNvPr id="50" name="Group 49"/>
          <p:cNvGrpSpPr/>
          <p:nvPr/>
        </p:nvGrpSpPr>
        <p:grpSpPr>
          <a:xfrm>
            <a:off x="121920" y="227965"/>
            <a:ext cx="4679950" cy="1090930"/>
            <a:chOff x="170" y="-418"/>
            <a:chExt cx="7370" cy="1718"/>
          </a:xfrm>
        </p:grpSpPr>
        <p:pic>
          <p:nvPicPr>
            <p:cNvPr id="43" name="图片 9"/>
            <p:cNvPicPr>
              <a:picLocks noChangeAspect="1"/>
            </p:cNvPicPr>
            <p:nvPr/>
          </p:nvPicPr>
          <p:blipFill>
            <a:blip r:embed="rId9"/>
            <a:srcRect r="59849"/>
            <a:stretch>
              <a:fillRect/>
            </a:stretch>
          </p:blipFill>
          <p:spPr>
            <a:xfrm>
              <a:off x="170" y="184"/>
              <a:ext cx="688" cy="1111"/>
            </a:xfrm>
            <a:prstGeom prst="rect">
              <a:avLst/>
            </a:prstGeom>
          </p:spPr>
        </p:pic>
        <p:pic>
          <p:nvPicPr>
            <p:cNvPr id="45" name="图片 9"/>
            <p:cNvPicPr>
              <a:picLocks noChangeAspect="1"/>
            </p:cNvPicPr>
            <p:nvPr/>
          </p:nvPicPr>
          <p:blipFill>
            <a:blip r:embed="rId9"/>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9"/>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9"/>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9"/>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9"/>
            <a:srcRect l="51694" r="1"/>
            <a:stretch>
              <a:fillRect/>
            </a:stretch>
          </p:blipFill>
          <p:spPr>
            <a:xfrm>
              <a:off x="5860" y="-418"/>
              <a:ext cx="1489" cy="1713"/>
            </a:xfrm>
            <a:prstGeom prst="rect">
              <a:avLst/>
            </a:prstGeom>
          </p:spPr>
        </p:pic>
        <p:sp>
          <p:nvSpPr>
            <p:cNvPr id="55" name="矩形 4"/>
            <p:cNvSpPr/>
            <p:nvPr/>
          </p:nvSpPr>
          <p:spPr>
            <a:xfrm>
              <a:off x="1044" y="286"/>
              <a:ext cx="6496" cy="824"/>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7" name="图片 4"/>
          <p:cNvPicPr>
            <a:picLocks noChangeAspect="1"/>
          </p:cNvPicPr>
          <p:nvPr/>
        </p:nvPicPr>
        <p:blipFill>
          <a:blip r:embed="rId10"/>
          <a:srcRect r="35556"/>
          <a:stretch>
            <a:fillRect/>
          </a:stretch>
        </p:blipFill>
        <p:spPr>
          <a:xfrm>
            <a:off x="306387" y="2639014"/>
            <a:ext cx="434975" cy="873125"/>
          </a:xfrm>
          <a:prstGeom prst="rect">
            <a:avLst/>
          </a:prstGeom>
        </p:spPr>
      </p:pic>
      <p:sp>
        <p:nvSpPr>
          <p:cNvPr id="26" name="Text Box 25"/>
          <p:cNvSpPr txBox="1"/>
          <p:nvPr/>
        </p:nvSpPr>
        <p:spPr>
          <a:xfrm>
            <a:off x="791845" y="2845072"/>
            <a:ext cx="10657205" cy="2207527"/>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Thế là tay phải và tay trái lại cùng nhau làm việc. Việc gì cũng hoàn thành một cách nhanh chóng. Tay phải thốt lên:</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Cậu và tớ đều quan trọng như nhau. Nếu không có cậu thì có nhiều việc, một mình tớ không thể nào làm được.</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p:cNvPicPr>
            <a:picLocks noChangeAspect="1"/>
          </p:cNvPicPr>
          <p:nvPr/>
        </p:nvPicPr>
        <p:blipFill>
          <a:blip r:embed="rId11"/>
          <a:stretch>
            <a:fillRect/>
          </a:stretch>
        </p:blipFill>
        <p:spPr>
          <a:xfrm>
            <a:off x="9105265" y="76200"/>
            <a:ext cx="3086735" cy="1346200"/>
          </a:xfrm>
          <a:prstGeom prst="rect">
            <a:avLst/>
          </a:prstGeom>
        </p:spPr>
      </p:pic>
      <p:sp>
        <p:nvSpPr>
          <p:cNvPr id="31" name="Rectangle 30"/>
          <p:cNvSpPr/>
          <p:nvPr/>
        </p:nvSpPr>
        <p:spPr>
          <a:xfrm>
            <a:off x="-1545349" y="439100"/>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2"/>
          <p:cNvGrpSpPr/>
          <p:nvPr/>
        </p:nvGrpSpPr>
        <p:grpSpPr>
          <a:xfrm>
            <a:off x="0" y="4131674"/>
            <a:ext cx="12191999" cy="3225796"/>
            <a:chOff x="0" y="4119048"/>
            <a:chExt cx="10174922" cy="3716848"/>
          </a:xfrm>
        </p:grpSpPr>
        <p:pic>
          <p:nvPicPr>
            <p:cNvPr id="7"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5"/>
            <a:stretch>
              <a:fillRect/>
            </a:stretch>
          </p:blipFill>
          <p:spPr>
            <a:xfrm>
              <a:off x="14364" y="9751"/>
              <a:ext cx="1560" cy="3440"/>
            </a:xfrm>
            <a:prstGeom prst="rect">
              <a:avLst/>
            </a:prstGeom>
          </p:spPr>
        </p:pic>
        <p:pic>
          <p:nvPicPr>
            <p:cNvPr id="21" name="Picture 20"/>
            <p:cNvPicPr>
              <a:picLocks noChangeAspect="1"/>
            </p:cNvPicPr>
            <p:nvPr/>
          </p:nvPicPr>
          <p:blipFill>
            <a:blip r:embed="rId6"/>
            <a:stretch>
              <a:fillRect/>
            </a:stretch>
          </p:blipFill>
          <p:spPr>
            <a:xfrm>
              <a:off x="16005" y="9621"/>
              <a:ext cx="1450" cy="2950"/>
            </a:xfrm>
            <a:prstGeom prst="rect">
              <a:avLst/>
            </a:prstGeom>
          </p:spPr>
        </p:pic>
        <p:pic>
          <p:nvPicPr>
            <p:cNvPr id="22" name="Picture 21"/>
            <p:cNvPicPr>
              <a:picLocks noChangeAspect="1"/>
            </p:cNvPicPr>
            <p:nvPr/>
          </p:nvPicPr>
          <p:blipFill>
            <a:blip r:embed="rId7"/>
            <a:stretch>
              <a:fillRect/>
            </a:stretch>
          </p:blipFill>
          <p:spPr>
            <a:xfrm>
              <a:off x="9705" y="10013"/>
              <a:ext cx="1450" cy="1120"/>
            </a:xfrm>
            <a:prstGeom prst="rect">
              <a:avLst/>
            </a:prstGeom>
          </p:spPr>
        </p:pic>
        <p:pic>
          <p:nvPicPr>
            <p:cNvPr id="25" name="Picture 24"/>
            <p:cNvPicPr>
              <a:picLocks noChangeAspect="1"/>
            </p:cNvPicPr>
            <p:nvPr/>
          </p:nvPicPr>
          <p:blipFill>
            <a:blip r:embed="rId7"/>
            <a:stretch>
              <a:fillRect/>
            </a:stretch>
          </p:blipFill>
          <p:spPr>
            <a:xfrm>
              <a:off x="11825" y="10013"/>
              <a:ext cx="1450" cy="1120"/>
            </a:xfrm>
            <a:prstGeom prst="rect">
              <a:avLst/>
            </a:prstGeom>
          </p:spPr>
        </p:pic>
        <p:pic>
          <p:nvPicPr>
            <p:cNvPr id="27" name="Picture 26"/>
            <p:cNvPicPr>
              <a:picLocks noChangeAspect="1"/>
            </p:cNvPicPr>
            <p:nvPr/>
          </p:nvPicPr>
          <p:blipFill>
            <a:blip r:embed="rId7"/>
            <a:stretch>
              <a:fillRect/>
            </a:stretch>
          </p:blipFill>
          <p:spPr>
            <a:xfrm>
              <a:off x="17405" y="10173"/>
              <a:ext cx="1450" cy="1120"/>
            </a:xfrm>
            <a:prstGeom prst="rect">
              <a:avLst/>
            </a:prstGeom>
          </p:spPr>
        </p:pic>
        <p:pic>
          <p:nvPicPr>
            <p:cNvPr id="28" name="Picture 27"/>
            <p:cNvPicPr>
              <a:picLocks noChangeAspect="1"/>
            </p:cNvPicPr>
            <p:nvPr/>
          </p:nvPicPr>
          <p:blipFill>
            <a:blip r:embed="rId7"/>
            <a:stretch>
              <a:fillRect/>
            </a:stretch>
          </p:blipFill>
          <p:spPr>
            <a:xfrm>
              <a:off x="8185" y="10166"/>
              <a:ext cx="1450" cy="1120"/>
            </a:xfrm>
            <a:prstGeom prst="rect">
              <a:avLst/>
            </a:prstGeom>
          </p:spPr>
        </p:pic>
        <p:pic>
          <p:nvPicPr>
            <p:cNvPr id="29" name="Picture 28"/>
            <p:cNvPicPr>
              <a:picLocks noChangeAspect="1"/>
            </p:cNvPicPr>
            <p:nvPr/>
          </p:nvPicPr>
          <p:blipFill>
            <a:blip r:embed="rId8"/>
            <a:stretch>
              <a:fillRect/>
            </a:stretch>
          </p:blipFill>
          <p:spPr>
            <a:xfrm>
              <a:off x="600" y="10013"/>
              <a:ext cx="1140" cy="830"/>
            </a:xfrm>
            <a:prstGeom prst="rect">
              <a:avLst/>
            </a:prstGeom>
          </p:spPr>
        </p:pic>
        <p:pic>
          <p:nvPicPr>
            <p:cNvPr id="30" name="Picture 29"/>
            <p:cNvPicPr>
              <a:picLocks noChangeAspect="1"/>
            </p:cNvPicPr>
            <p:nvPr/>
          </p:nvPicPr>
          <p:blipFill>
            <a:blip r:embed="rId7"/>
            <a:stretch>
              <a:fillRect/>
            </a:stretch>
          </p:blipFill>
          <p:spPr>
            <a:xfrm>
              <a:off x="4725" y="10293"/>
              <a:ext cx="1450" cy="1120"/>
            </a:xfrm>
            <a:prstGeom prst="rect">
              <a:avLst/>
            </a:prstGeom>
          </p:spPr>
        </p:pic>
        <p:pic>
          <p:nvPicPr>
            <p:cNvPr id="33" name="Picture 32"/>
            <p:cNvPicPr>
              <a:picLocks noChangeAspect="1"/>
            </p:cNvPicPr>
            <p:nvPr/>
          </p:nvPicPr>
          <p:blipFill>
            <a:blip r:embed="rId5"/>
            <a:stretch>
              <a:fillRect/>
            </a:stretch>
          </p:blipFill>
          <p:spPr>
            <a:xfrm flipH="1">
              <a:off x="3165" y="10166"/>
              <a:ext cx="1560" cy="3440"/>
            </a:xfrm>
            <a:prstGeom prst="rect">
              <a:avLst/>
            </a:prstGeom>
          </p:spPr>
        </p:pic>
        <p:pic>
          <p:nvPicPr>
            <p:cNvPr id="35" name="Picture 34"/>
            <p:cNvPicPr>
              <a:picLocks noChangeAspect="1"/>
            </p:cNvPicPr>
            <p:nvPr/>
          </p:nvPicPr>
          <p:blipFill>
            <a:blip r:embed="rId9"/>
            <a:stretch>
              <a:fillRect/>
            </a:stretch>
          </p:blipFill>
          <p:spPr>
            <a:xfrm flipH="1">
              <a:off x="6248" y="9956"/>
              <a:ext cx="2310" cy="2210"/>
            </a:xfrm>
            <a:prstGeom prst="rect">
              <a:avLst/>
            </a:prstGeom>
          </p:spPr>
        </p:pic>
        <p:pic>
          <p:nvPicPr>
            <p:cNvPr id="37" name="Picture 36"/>
            <p:cNvPicPr>
              <a:picLocks noChangeAspect="1"/>
            </p:cNvPicPr>
            <p:nvPr/>
          </p:nvPicPr>
          <p:blipFill>
            <a:blip r:embed="rId10"/>
            <a:stretch>
              <a:fillRect/>
            </a:stretch>
          </p:blipFill>
          <p:spPr>
            <a:xfrm>
              <a:off x="13453" y="9817"/>
              <a:ext cx="1360" cy="2070"/>
            </a:xfrm>
            <a:prstGeom prst="rect">
              <a:avLst/>
            </a:prstGeom>
          </p:spPr>
        </p:pic>
        <p:pic>
          <p:nvPicPr>
            <p:cNvPr id="38" name="Picture 37"/>
            <p:cNvPicPr>
              <a:picLocks noChangeAspect="1"/>
            </p:cNvPicPr>
            <p:nvPr/>
          </p:nvPicPr>
          <p:blipFill>
            <a:blip r:embed="rId9"/>
            <a:stretch>
              <a:fillRect/>
            </a:stretch>
          </p:blipFill>
          <p:spPr>
            <a:xfrm>
              <a:off x="1146" y="9621"/>
              <a:ext cx="2310" cy="2210"/>
            </a:xfrm>
            <a:prstGeom prst="rect">
              <a:avLst/>
            </a:prstGeom>
          </p:spPr>
        </p:pic>
        <p:pic>
          <p:nvPicPr>
            <p:cNvPr id="39" name="Picture 38"/>
            <p:cNvPicPr>
              <a:picLocks noChangeAspect="1"/>
            </p:cNvPicPr>
            <p:nvPr/>
          </p:nvPicPr>
          <p:blipFill>
            <a:blip r:embed="rId8"/>
            <a:stretch>
              <a:fillRect/>
            </a:stretch>
          </p:blipFill>
          <p:spPr>
            <a:xfrm>
              <a:off x="9242" y="9458"/>
              <a:ext cx="1140" cy="830"/>
            </a:xfrm>
            <a:prstGeom prst="rect">
              <a:avLst/>
            </a:prstGeom>
          </p:spPr>
        </p:pic>
        <p:pic>
          <p:nvPicPr>
            <p:cNvPr id="41" name="Picture 40"/>
            <p:cNvPicPr>
              <a:picLocks noChangeAspect="1"/>
            </p:cNvPicPr>
            <p:nvPr/>
          </p:nvPicPr>
          <p:blipFill>
            <a:blip r:embed="rId8"/>
            <a:stretch>
              <a:fillRect/>
            </a:stretch>
          </p:blipFill>
          <p:spPr>
            <a:xfrm>
              <a:off x="4339" y="9818"/>
              <a:ext cx="1140" cy="830"/>
            </a:xfrm>
            <a:prstGeom prst="rect">
              <a:avLst/>
            </a:prstGeom>
          </p:spPr>
        </p:pic>
        <p:pic>
          <p:nvPicPr>
            <p:cNvPr id="42" name="Picture 41"/>
            <p:cNvPicPr>
              <a:picLocks noChangeAspect="1"/>
            </p:cNvPicPr>
            <p:nvPr/>
          </p:nvPicPr>
          <p:blipFill>
            <a:blip r:embed="rId7"/>
            <a:stretch>
              <a:fillRect/>
            </a:stretch>
          </p:blipFill>
          <p:spPr>
            <a:xfrm>
              <a:off x="192" y="9458"/>
              <a:ext cx="1450" cy="1120"/>
            </a:xfrm>
            <a:prstGeom prst="rect">
              <a:avLst/>
            </a:prstGeom>
          </p:spPr>
        </p:pic>
      </p:grpSp>
      <p:grpSp>
        <p:nvGrpSpPr>
          <p:cNvPr id="50" name="Group 49"/>
          <p:cNvGrpSpPr/>
          <p:nvPr/>
        </p:nvGrpSpPr>
        <p:grpSpPr>
          <a:xfrm>
            <a:off x="107950" y="-265430"/>
            <a:ext cx="4679950" cy="1090930"/>
            <a:chOff x="170" y="-418"/>
            <a:chExt cx="7370" cy="1718"/>
          </a:xfrm>
        </p:grpSpPr>
        <p:pic>
          <p:nvPicPr>
            <p:cNvPr id="43" name="图片 9"/>
            <p:cNvPicPr>
              <a:picLocks noChangeAspect="1"/>
            </p:cNvPicPr>
            <p:nvPr/>
          </p:nvPicPr>
          <p:blipFill>
            <a:blip r:embed="rId11"/>
            <a:srcRect r="59849"/>
            <a:stretch>
              <a:fillRect/>
            </a:stretch>
          </p:blipFill>
          <p:spPr>
            <a:xfrm>
              <a:off x="170" y="184"/>
              <a:ext cx="688" cy="1111"/>
            </a:xfrm>
            <a:prstGeom prst="rect">
              <a:avLst/>
            </a:prstGeom>
          </p:spPr>
        </p:pic>
        <p:pic>
          <p:nvPicPr>
            <p:cNvPr id="45" name="图片 9"/>
            <p:cNvPicPr>
              <a:picLocks noChangeAspect="1"/>
            </p:cNvPicPr>
            <p:nvPr/>
          </p:nvPicPr>
          <p:blipFill>
            <a:blip r:embed="rId11"/>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11"/>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11"/>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11"/>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11"/>
            <a:srcRect l="51694" r="1"/>
            <a:stretch>
              <a:fillRect/>
            </a:stretch>
          </p:blipFill>
          <p:spPr>
            <a:xfrm>
              <a:off x="5860" y="-418"/>
              <a:ext cx="1489" cy="1713"/>
            </a:xfrm>
            <a:prstGeom prst="rect">
              <a:avLst/>
            </a:prstGeom>
          </p:spPr>
        </p:pic>
        <p:sp>
          <p:nvSpPr>
            <p:cNvPr id="55" name="矩形 4"/>
            <p:cNvSpPr/>
            <p:nvPr/>
          </p:nvSpPr>
          <p:spPr>
            <a:xfrm>
              <a:off x="1044" y="286"/>
              <a:ext cx="6496"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trong nhóm</a:t>
              </a:r>
            </a:p>
          </p:txBody>
        </p:sp>
      </p:grpSp>
      <p:pic>
        <p:nvPicPr>
          <p:cNvPr id="4" name="图片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15" name="Group 14"/>
          <p:cNvGrpSpPr/>
          <p:nvPr/>
        </p:nvGrpSpPr>
        <p:grpSpPr>
          <a:xfrm>
            <a:off x="670560" y="887730"/>
            <a:ext cx="5878830" cy="2339975"/>
            <a:chOff x="1116" y="1538"/>
            <a:chExt cx="9258" cy="3685"/>
          </a:xfrm>
        </p:grpSpPr>
        <p:sp>
          <p:nvSpPr>
            <p:cNvPr id="11" name="Rounded Rectangle 10"/>
            <p:cNvSpPr/>
            <p:nvPr/>
          </p:nvSpPr>
          <p:spPr>
            <a:xfrm>
              <a:off x="1273" y="2391"/>
              <a:ext cx="8421" cy="28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ounded Rectangle 7"/>
            <p:cNvSpPr/>
            <p:nvPr/>
          </p:nvSpPr>
          <p:spPr>
            <a:xfrm>
              <a:off x="1153" y="2251"/>
              <a:ext cx="8421" cy="2833"/>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7"/>
            <p:cNvPicPr>
              <a:picLocks noChangeAspect="1"/>
            </p:cNvPicPr>
            <p:nvPr/>
          </p:nvPicPr>
          <p:blipFill>
            <a:blip r:embed="rId13"/>
            <a:stretch>
              <a:fillRect/>
            </a:stretch>
          </p:blipFill>
          <p:spPr>
            <a:xfrm>
              <a:off x="1116" y="1538"/>
              <a:ext cx="9258" cy="3637"/>
            </a:xfrm>
            <a:prstGeom prst="rect">
              <a:avLst/>
            </a:prstGeom>
          </p:spPr>
        </p:pic>
      </p:grpSp>
      <p:grpSp>
        <p:nvGrpSpPr>
          <p:cNvPr id="14" name="Group 13"/>
          <p:cNvGrpSpPr/>
          <p:nvPr/>
        </p:nvGrpSpPr>
        <p:grpSpPr>
          <a:xfrm>
            <a:off x="4354830" y="3125470"/>
            <a:ext cx="7542530" cy="2661285"/>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p:cNvPicPr>
              <a:picLocks noChangeAspect="1"/>
            </p:cNvPicPr>
            <p:nvPr/>
          </p:nvPicPr>
          <p:blipFill>
            <a:blip r:embed="rId14"/>
            <a:stretch>
              <a:fillRect/>
            </a:stretch>
          </p:blipFill>
          <p:spPr>
            <a:xfrm>
              <a:off x="7118" y="5282"/>
              <a:ext cx="11737" cy="4176"/>
            </a:xfrm>
            <a:prstGeom prst="rect">
              <a:avLst/>
            </a:prstGeom>
          </p:spPr>
        </p:pic>
      </p:grpSp>
      <p:sp>
        <p:nvSpPr>
          <p:cNvPr id="44" name="Rectangle 43"/>
          <p:cNvSpPr/>
          <p:nvPr/>
        </p:nvSpPr>
        <p:spPr>
          <a:xfrm>
            <a:off x="-1545349" y="439100"/>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 xmlns:a16="http://schemas.microsoft.com/office/drawing/2014/main"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 xmlns:a16="http://schemas.microsoft.com/office/drawing/2014/main" id="{2B724E2E-DA94-4E69-A9C8-DFC8CE071EE6}"/>
              </a:ext>
            </a:extLst>
          </p:cNvPr>
          <p:cNvPicPr>
            <a:picLocks noChangeAspect="1"/>
          </p:cNvPicPr>
          <p:nvPr/>
        </p:nvPicPr>
        <p:blipFill>
          <a:blip r:embed="rId12"/>
          <a:stretch>
            <a:fillRect/>
          </a:stretch>
        </p:blipFill>
        <p:spPr>
          <a:xfrm>
            <a:off x="8656109" y="3514725"/>
            <a:ext cx="3535892" cy="3343275"/>
          </a:xfrm>
          <a:prstGeom prst="rect">
            <a:avLst/>
          </a:prstGeom>
        </p:spPr>
      </p:pic>
      <p:sp>
        <p:nvSpPr>
          <p:cNvPr id="32" name="Text Box 8">
            <a:extLst>
              <a:ext uri="{FF2B5EF4-FFF2-40B4-BE49-F238E27FC236}">
                <a16:creationId xmlns="" xmlns:a16="http://schemas.microsoft.com/office/drawing/2014/main" id="{645A89E2-7C9F-45A8-B713-9ACD0072CB83}"/>
              </a:ext>
            </a:extLst>
          </p:cNvPr>
          <p:cNvSpPr txBox="1"/>
          <p:nvPr/>
        </p:nvSpPr>
        <p:spPr>
          <a:xfrm>
            <a:off x="295275" y="955913"/>
            <a:ext cx="11696700"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sp>
        <p:nvSpPr>
          <p:cNvPr id="26" name="Rectangle 25"/>
          <p:cNvSpPr/>
          <p:nvPr/>
        </p:nvSpPr>
        <p:spPr>
          <a:xfrm>
            <a:off x="-1545349" y="439100"/>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669088301"/>
      </p:ext>
    </p:extLst>
  </p:cSld>
  <p:clrMapOvr>
    <a:masterClrMapping/>
  </p:clrMapOvr>
  <p:transition spd="slow">
    <p:comb/>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2"/>
          <p:cNvGrpSpPr/>
          <p:nvPr/>
        </p:nvGrpSpPr>
        <p:grpSpPr>
          <a:xfrm>
            <a:off x="0" y="4131674"/>
            <a:ext cx="12191999" cy="3225796"/>
            <a:chOff x="0" y="4119048"/>
            <a:chExt cx="10174922" cy="3716848"/>
          </a:xfrm>
        </p:grpSpPr>
        <p:pic>
          <p:nvPicPr>
            <p:cNvPr id="7"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5"/>
            <a:stretch>
              <a:fillRect/>
            </a:stretch>
          </p:blipFill>
          <p:spPr>
            <a:xfrm>
              <a:off x="14364" y="9751"/>
              <a:ext cx="1560" cy="3440"/>
            </a:xfrm>
            <a:prstGeom prst="rect">
              <a:avLst/>
            </a:prstGeom>
          </p:spPr>
        </p:pic>
        <p:pic>
          <p:nvPicPr>
            <p:cNvPr id="21" name="Picture 20"/>
            <p:cNvPicPr>
              <a:picLocks noChangeAspect="1"/>
            </p:cNvPicPr>
            <p:nvPr/>
          </p:nvPicPr>
          <p:blipFill>
            <a:blip r:embed="rId6"/>
            <a:stretch>
              <a:fillRect/>
            </a:stretch>
          </p:blipFill>
          <p:spPr>
            <a:xfrm>
              <a:off x="16005" y="9621"/>
              <a:ext cx="1450" cy="2950"/>
            </a:xfrm>
            <a:prstGeom prst="rect">
              <a:avLst/>
            </a:prstGeom>
          </p:spPr>
        </p:pic>
        <p:pic>
          <p:nvPicPr>
            <p:cNvPr id="22" name="Picture 21"/>
            <p:cNvPicPr>
              <a:picLocks noChangeAspect="1"/>
            </p:cNvPicPr>
            <p:nvPr/>
          </p:nvPicPr>
          <p:blipFill>
            <a:blip r:embed="rId7"/>
            <a:stretch>
              <a:fillRect/>
            </a:stretch>
          </p:blipFill>
          <p:spPr>
            <a:xfrm>
              <a:off x="9705" y="10013"/>
              <a:ext cx="1450" cy="1120"/>
            </a:xfrm>
            <a:prstGeom prst="rect">
              <a:avLst/>
            </a:prstGeom>
          </p:spPr>
        </p:pic>
        <p:pic>
          <p:nvPicPr>
            <p:cNvPr id="25" name="Picture 24"/>
            <p:cNvPicPr>
              <a:picLocks noChangeAspect="1"/>
            </p:cNvPicPr>
            <p:nvPr/>
          </p:nvPicPr>
          <p:blipFill>
            <a:blip r:embed="rId7"/>
            <a:stretch>
              <a:fillRect/>
            </a:stretch>
          </p:blipFill>
          <p:spPr>
            <a:xfrm>
              <a:off x="11825" y="10013"/>
              <a:ext cx="1450" cy="1120"/>
            </a:xfrm>
            <a:prstGeom prst="rect">
              <a:avLst/>
            </a:prstGeom>
          </p:spPr>
        </p:pic>
        <p:pic>
          <p:nvPicPr>
            <p:cNvPr id="27" name="Picture 26"/>
            <p:cNvPicPr>
              <a:picLocks noChangeAspect="1"/>
            </p:cNvPicPr>
            <p:nvPr/>
          </p:nvPicPr>
          <p:blipFill>
            <a:blip r:embed="rId7"/>
            <a:stretch>
              <a:fillRect/>
            </a:stretch>
          </p:blipFill>
          <p:spPr>
            <a:xfrm>
              <a:off x="17405" y="10173"/>
              <a:ext cx="1450" cy="1120"/>
            </a:xfrm>
            <a:prstGeom prst="rect">
              <a:avLst/>
            </a:prstGeom>
          </p:spPr>
        </p:pic>
        <p:pic>
          <p:nvPicPr>
            <p:cNvPr id="28" name="Picture 27"/>
            <p:cNvPicPr>
              <a:picLocks noChangeAspect="1"/>
            </p:cNvPicPr>
            <p:nvPr/>
          </p:nvPicPr>
          <p:blipFill>
            <a:blip r:embed="rId7"/>
            <a:stretch>
              <a:fillRect/>
            </a:stretch>
          </p:blipFill>
          <p:spPr>
            <a:xfrm>
              <a:off x="8185" y="10166"/>
              <a:ext cx="1450" cy="1120"/>
            </a:xfrm>
            <a:prstGeom prst="rect">
              <a:avLst/>
            </a:prstGeom>
          </p:spPr>
        </p:pic>
        <p:pic>
          <p:nvPicPr>
            <p:cNvPr id="29" name="Picture 28"/>
            <p:cNvPicPr>
              <a:picLocks noChangeAspect="1"/>
            </p:cNvPicPr>
            <p:nvPr/>
          </p:nvPicPr>
          <p:blipFill>
            <a:blip r:embed="rId8"/>
            <a:stretch>
              <a:fillRect/>
            </a:stretch>
          </p:blipFill>
          <p:spPr>
            <a:xfrm>
              <a:off x="600" y="10013"/>
              <a:ext cx="1140" cy="830"/>
            </a:xfrm>
            <a:prstGeom prst="rect">
              <a:avLst/>
            </a:prstGeom>
          </p:spPr>
        </p:pic>
        <p:pic>
          <p:nvPicPr>
            <p:cNvPr id="30" name="Picture 29"/>
            <p:cNvPicPr>
              <a:picLocks noChangeAspect="1"/>
            </p:cNvPicPr>
            <p:nvPr/>
          </p:nvPicPr>
          <p:blipFill>
            <a:blip r:embed="rId7"/>
            <a:stretch>
              <a:fillRect/>
            </a:stretch>
          </p:blipFill>
          <p:spPr>
            <a:xfrm>
              <a:off x="4725" y="10293"/>
              <a:ext cx="1450" cy="1120"/>
            </a:xfrm>
            <a:prstGeom prst="rect">
              <a:avLst/>
            </a:prstGeom>
          </p:spPr>
        </p:pic>
        <p:pic>
          <p:nvPicPr>
            <p:cNvPr id="33" name="Picture 32"/>
            <p:cNvPicPr>
              <a:picLocks noChangeAspect="1"/>
            </p:cNvPicPr>
            <p:nvPr/>
          </p:nvPicPr>
          <p:blipFill>
            <a:blip r:embed="rId5"/>
            <a:stretch>
              <a:fillRect/>
            </a:stretch>
          </p:blipFill>
          <p:spPr>
            <a:xfrm flipH="1">
              <a:off x="3165" y="10166"/>
              <a:ext cx="1560" cy="3440"/>
            </a:xfrm>
            <a:prstGeom prst="rect">
              <a:avLst/>
            </a:prstGeom>
          </p:spPr>
        </p:pic>
        <p:pic>
          <p:nvPicPr>
            <p:cNvPr id="35" name="Picture 34"/>
            <p:cNvPicPr>
              <a:picLocks noChangeAspect="1"/>
            </p:cNvPicPr>
            <p:nvPr/>
          </p:nvPicPr>
          <p:blipFill>
            <a:blip r:embed="rId9"/>
            <a:stretch>
              <a:fillRect/>
            </a:stretch>
          </p:blipFill>
          <p:spPr>
            <a:xfrm flipH="1">
              <a:off x="6248" y="9956"/>
              <a:ext cx="2310" cy="2210"/>
            </a:xfrm>
            <a:prstGeom prst="rect">
              <a:avLst/>
            </a:prstGeom>
          </p:spPr>
        </p:pic>
        <p:pic>
          <p:nvPicPr>
            <p:cNvPr id="37" name="Picture 36"/>
            <p:cNvPicPr>
              <a:picLocks noChangeAspect="1"/>
            </p:cNvPicPr>
            <p:nvPr/>
          </p:nvPicPr>
          <p:blipFill>
            <a:blip r:embed="rId10"/>
            <a:stretch>
              <a:fillRect/>
            </a:stretch>
          </p:blipFill>
          <p:spPr>
            <a:xfrm>
              <a:off x="13453" y="9817"/>
              <a:ext cx="1360" cy="2070"/>
            </a:xfrm>
            <a:prstGeom prst="rect">
              <a:avLst/>
            </a:prstGeom>
          </p:spPr>
        </p:pic>
        <p:pic>
          <p:nvPicPr>
            <p:cNvPr id="38" name="Picture 37"/>
            <p:cNvPicPr>
              <a:picLocks noChangeAspect="1"/>
            </p:cNvPicPr>
            <p:nvPr/>
          </p:nvPicPr>
          <p:blipFill>
            <a:blip r:embed="rId9"/>
            <a:stretch>
              <a:fillRect/>
            </a:stretch>
          </p:blipFill>
          <p:spPr>
            <a:xfrm>
              <a:off x="1146" y="9621"/>
              <a:ext cx="2310" cy="2210"/>
            </a:xfrm>
            <a:prstGeom prst="rect">
              <a:avLst/>
            </a:prstGeom>
          </p:spPr>
        </p:pic>
        <p:pic>
          <p:nvPicPr>
            <p:cNvPr id="39" name="Picture 38"/>
            <p:cNvPicPr>
              <a:picLocks noChangeAspect="1"/>
            </p:cNvPicPr>
            <p:nvPr/>
          </p:nvPicPr>
          <p:blipFill>
            <a:blip r:embed="rId8"/>
            <a:stretch>
              <a:fillRect/>
            </a:stretch>
          </p:blipFill>
          <p:spPr>
            <a:xfrm>
              <a:off x="9242" y="9458"/>
              <a:ext cx="1140" cy="830"/>
            </a:xfrm>
            <a:prstGeom prst="rect">
              <a:avLst/>
            </a:prstGeom>
          </p:spPr>
        </p:pic>
        <p:pic>
          <p:nvPicPr>
            <p:cNvPr id="41" name="Picture 40"/>
            <p:cNvPicPr>
              <a:picLocks noChangeAspect="1"/>
            </p:cNvPicPr>
            <p:nvPr/>
          </p:nvPicPr>
          <p:blipFill>
            <a:blip r:embed="rId8"/>
            <a:stretch>
              <a:fillRect/>
            </a:stretch>
          </p:blipFill>
          <p:spPr>
            <a:xfrm>
              <a:off x="4339" y="9818"/>
              <a:ext cx="1140" cy="830"/>
            </a:xfrm>
            <a:prstGeom prst="rect">
              <a:avLst/>
            </a:prstGeom>
          </p:spPr>
        </p:pic>
        <p:pic>
          <p:nvPicPr>
            <p:cNvPr id="42" name="Picture 41"/>
            <p:cNvPicPr>
              <a:picLocks noChangeAspect="1"/>
            </p:cNvPicPr>
            <p:nvPr/>
          </p:nvPicPr>
          <p:blipFill>
            <a:blip r:embed="rId7"/>
            <a:stretch>
              <a:fillRect/>
            </a:stretch>
          </p:blipFill>
          <p:spPr>
            <a:xfrm>
              <a:off x="192" y="9458"/>
              <a:ext cx="1450" cy="1120"/>
            </a:xfrm>
            <a:prstGeom prst="rect">
              <a:avLst/>
            </a:prstGeom>
          </p:spPr>
        </p:pic>
      </p:grpSp>
      <p:grpSp>
        <p:nvGrpSpPr>
          <p:cNvPr id="50" name="Group 49"/>
          <p:cNvGrpSpPr/>
          <p:nvPr/>
        </p:nvGrpSpPr>
        <p:grpSpPr>
          <a:xfrm>
            <a:off x="107950" y="-265430"/>
            <a:ext cx="4246880" cy="1090930"/>
            <a:chOff x="170" y="-418"/>
            <a:chExt cx="6688" cy="1718"/>
          </a:xfrm>
        </p:grpSpPr>
        <p:pic>
          <p:nvPicPr>
            <p:cNvPr id="43" name="图片 9"/>
            <p:cNvPicPr>
              <a:picLocks noChangeAspect="1"/>
            </p:cNvPicPr>
            <p:nvPr/>
          </p:nvPicPr>
          <p:blipFill>
            <a:blip r:embed="rId11"/>
            <a:srcRect r="59849"/>
            <a:stretch>
              <a:fillRect/>
            </a:stretch>
          </p:blipFill>
          <p:spPr>
            <a:xfrm>
              <a:off x="170" y="184"/>
              <a:ext cx="688" cy="1111"/>
            </a:xfrm>
            <a:prstGeom prst="rect">
              <a:avLst/>
            </a:prstGeom>
          </p:spPr>
        </p:pic>
        <p:pic>
          <p:nvPicPr>
            <p:cNvPr id="45" name="图片 9"/>
            <p:cNvPicPr>
              <a:picLocks noChangeAspect="1"/>
            </p:cNvPicPr>
            <p:nvPr/>
          </p:nvPicPr>
          <p:blipFill>
            <a:blip r:embed="rId11"/>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11"/>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11"/>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11"/>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11"/>
            <a:srcRect l="51694" r="1"/>
            <a:stretch>
              <a:fillRect/>
            </a:stretch>
          </p:blipFill>
          <p:spPr>
            <a:xfrm>
              <a:off x="5316" y="-418"/>
              <a:ext cx="1489" cy="1713"/>
            </a:xfrm>
            <a:prstGeom prst="rect">
              <a:avLst/>
            </a:prstGeom>
          </p:spPr>
        </p:pic>
        <p:sp>
          <p:nvSpPr>
            <p:cNvPr id="55" name="矩形 4"/>
            <p:cNvSpPr/>
            <p:nvPr/>
          </p:nvSpPr>
          <p:spPr>
            <a:xfrm>
              <a:off x="1213" y="286"/>
              <a:ext cx="5645"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đọc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toàn</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bài</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4" name="图片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14" name="Group 13"/>
          <p:cNvGrpSpPr/>
          <p:nvPr/>
        </p:nvGrpSpPr>
        <p:grpSpPr>
          <a:xfrm>
            <a:off x="2194560" y="1061085"/>
            <a:ext cx="7542530" cy="2661285"/>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p:cNvPicPr>
              <a:picLocks noChangeAspect="1"/>
            </p:cNvPicPr>
            <p:nvPr/>
          </p:nvPicPr>
          <p:blipFill>
            <a:blip r:embed="rId13"/>
            <a:stretch>
              <a:fillRect/>
            </a:stretch>
          </p:blipFill>
          <p:spPr>
            <a:xfrm>
              <a:off x="7118" y="5282"/>
              <a:ext cx="11737" cy="4176"/>
            </a:xfrm>
            <a:prstGeom prst="rect">
              <a:avLst/>
            </a:prstGeom>
          </p:spPr>
        </p:pic>
      </p:grpSp>
      <p:pic>
        <p:nvPicPr>
          <p:cNvPr id="31" name="Content Placeholder 30"/>
          <p:cNvPicPr>
            <a:picLocks noGrp="1" noChangeAspect="1"/>
          </p:cNvPicPr>
          <p:nvPr>
            <p:ph idx="1"/>
          </p:nvPr>
        </p:nvPicPr>
        <p:blipFill>
          <a:blip r:embed="rId14"/>
          <a:stretch>
            <a:fillRect/>
          </a:stretch>
        </p:blipFill>
        <p:spPr>
          <a:xfrm>
            <a:off x="432435" y="3023235"/>
            <a:ext cx="2057400" cy="2670810"/>
          </a:xfrm>
          <a:prstGeom prst="rect">
            <a:avLst/>
          </a:prstGeom>
        </p:spPr>
      </p:pic>
      <p:sp>
        <p:nvSpPr>
          <p:cNvPr id="36" name="Rectangle 35"/>
          <p:cNvSpPr/>
          <p:nvPr/>
        </p:nvSpPr>
        <p:spPr>
          <a:xfrm>
            <a:off x="-1545349" y="439100"/>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additive="base">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ppt_y-#ppt_h/2"/>
                                          </p:val>
                                        </p:tav>
                                        <p:tav tm="100000">
                                          <p:val>
                                            <p:strVal val="#ppt_y"/>
                                          </p:val>
                                        </p:tav>
                                      </p:tavLst>
                                    </p:anim>
                                    <p:anim calcmode="lin" valueType="num">
                                      <p:cBhvr additive="base">
                                        <p:cTn id="9" dur="500" fill="hold"/>
                                        <p:tgtEl>
                                          <p:spTgt spid="14"/>
                                        </p:tgtEl>
                                        <p:attrNameLst>
                                          <p:attrName>ppt_w</p:attrName>
                                        </p:attrNameLst>
                                      </p:cBhvr>
                                      <p:tavLst>
                                        <p:tav tm="0">
                                          <p:val>
                                            <p:strVal val="#ppt_w"/>
                                          </p:val>
                                        </p:tav>
                                        <p:tav tm="100000">
                                          <p:val>
                                            <p:strVal val="#ppt_w"/>
                                          </p:val>
                                        </p:tav>
                                      </p:tavLst>
                                    </p:anim>
                                    <p:anim calcmode="lin" valueType="num">
                                      <p:cBhvr additive="base">
                                        <p:cTn id="10"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8">
            <a:extLst>
              <a:ext uri="{FF2B5EF4-FFF2-40B4-BE49-F238E27FC236}">
                <a16:creationId xmlns="" xmlns:a16="http://schemas.microsoft.com/office/drawing/2014/main" id="{19FC1F20-1484-4BEF-BCE7-8C1B21280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42" name="Picture 41"/>
          <p:cNvPicPr>
            <a:picLocks noChangeAspect="1"/>
          </p:cNvPicPr>
          <p:nvPr/>
        </p:nvPicPr>
        <p:blipFill>
          <a:blip r:embed="rId6"/>
          <a:stretch>
            <a:fillRect/>
          </a:stretch>
        </p:blipFill>
        <p:spPr>
          <a:xfrm>
            <a:off x="515620" y="6018530"/>
            <a:ext cx="920750" cy="711200"/>
          </a:xfrm>
          <a:prstGeom prst="rect">
            <a:avLst/>
          </a:prstGeom>
        </p:spPr>
      </p:pic>
      <p:sp>
        <p:nvSpPr>
          <p:cNvPr id="60" name="Hình chữ nhật: Góc Tròn 5">
            <a:extLst>
              <a:ext uri="{FF2B5EF4-FFF2-40B4-BE49-F238E27FC236}">
                <a16:creationId xmlns="" xmlns:a16="http://schemas.microsoft.com/office/drawing/2014/main" id="{26F26FE3-DDA9-4023-9EDA-DF0F2C267214}"/>
              </a:ext>
            </a:extLst>
          </p:cNvPr>
          <p:cNvSpPr/>
          <p:nvPr/>
        </p:nvSpPr>
        <p:spPr>
          <a:xfrm>
            <a:off x="515620" y="569900"/>
            <a:ext cx="11371579" cy="5343401"/>
          </a:xfrm>
          <a:prstGeom prst="roundRect">
            <a:avLst/>
          </a:prstGeom>
          <a:solidFill>
            <a:srgbClr val="FFFB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67" name="图片 10">
            <a:extLst>
              <a:ext uri="{FF2B5EF4-FFF2-40B4-BE49-F238E27FC236}">
                <a16:creationId xmlns="" xmlns:a16="http://schemas.microsoft.com/office/drawing/2014/main" id="{3DB23265-175E-4292-962D-28A414CFDF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8" name="图片 11">
            <a:extLst>
              <a:ext uri="{FF2B5EF4-FFF2-40B4-BE49-F238E27FC236}">
                <a16:creationId xmlns="" xmlns:a16="http://schemas.microsoft.com/office/drawing/2014/main" id="{772E0674-10F1-49D5-8FBD-A3A74C0DA6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69" name="组合 15">
            <a:extLst>
              <a:ext uri="{FF2B5EF4-FFF2-40B4-BE49-F238E27FC236}">
                <a16:creationId xmlns="" xmlns:a16="http://schemas.microsoft.com/office/drawing/2014/main" id="{CA41C05A-9C7F-4140-8266-240E6861C71E}"/>
              </a:ext>
            </a:extLst>
          </p:cNvPr>
          <p:cNvGrpSpPr/>
          <p:nvPr/>
        </p:nvGrpSpPr>
        <p:grpSpPr>
          <a:xfrm>
            <a:off x="-65151" y="5671766"/>
            <a:ext cx="12191999" cy="1113427"/>
            <a:chOff x="1" y="5605056"/>
            <a:chExt cx="13719705" cy="1252944"/>
          </a:xfrm>
        </p:grpSpPr>
        <p:pic>
          <p:nvPicPr>
            <p:cNvPr id="70" name="图片 16">
              <a:extLst>
                <a:ext uri="{FF2B5EF4-FFF2-40B4-BE49-F238E27FC236}">
                  <a16:creationId xmlns="" xmlns:a16="http://schemas.microsoft.com/office/drawing/2014/main" id="{60CA2495-DA1D-4B09-9AAE-24D6A1AE9E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1" name="图片 17">
              <a:extLst>
                <a:ext uri="{FF2B5EF4-FFF2-40B4-BE49-F238E27FC236}">
                  <a16:creationId xmlns="" xmlns:a16="http://schemas.microsoft.com/office/drawing/2014/main" id="{CC9B277E-02B4-4A93-843C-B61D211DCF7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2" name="图片 6">
            <a:extLst>
              <a:ext uri="{FF2B5EF4-FFF2-40B4-BE49-F238E27FC236}">
                <a16:creationId xmlns="" xmlns:a16="http://schemas.microsoft.com/office/drawing/2014/main" id="{2324F974-B1EF-4FEB-BEA2-D32A7128DF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375" y="3604296"/>
            <a:ext cx="12192000" cy="3429000"/>
          </a:xfrm>
          <a:prstGeom prst="rect">
            <a:avLst/>
          </a:prstGeom>
        </p:spPr>
      </p:pic>
      <p:sp>
        <p:nvSpPr>
          <p:cNvPr id="39" name="Google Shape;3078;p30">
            <a:extLst>
              <a:ext uri="{FF2B5EF4-FFF2-40B4-BE49-F238E27FC236}">
                <a16:creationId xmlns="" xmlns:a16="http://schemas.microsoft.com/office/drawing/2014/main" id="{A07202CF-5C0F-4CBE-BFC3-CBC62CBD486B}"/>
              </a:ext>
            </a:extLst>
          </p:cNvPr>
          <p:cNvSpPr/>
          <p:nvPr/>
        </p:nvSpPr>
        <p:spPr>
          <a:xfrm>
            <a:off x="9307556" y="1235571"/>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nvGrpSpPr>
          <p:cNvPr id="106" name="Google Shape;3174;p30">
            <a:extLst>
              <a:ext uri="{FF2B5EF4-FFF2-40B4-BE49-F238E27FC236}">
                <a16:creationId xmlns="" xmlns:a16="http://schemas.microsoft.com/office/drawing/2014/main" id="{F35057FF-237F-48B4-90E0-74C6D41A3681}"/>
              </a:ext>
            </a:extLst>
          </p:cNvPr>
          <p:cNvGrpSpPr/>
          <p:nvPr/>
        </p:nvGrpSpPr>
        <p:grpSpPr>
          <a:xfrm flipH="1">
            <a:off x="8740735" y="5156200"/>
            <a:ext cx="539116" cy="613598"/>
            <a:chOff x="6927297" y="3003225"/>
            <a:chExt cx="825599" cy="939660"/>
          </a:xfrm>
        </p:grpSpPr>
        <p:sp>
          <p:nvSpPr>
            <p:cNvPr id="107" name="Google Shape;3175;p30">
              <a:extLst>
                <a:ext uri="{FF2B5EF4-FFF2-40B4-BE49-F238E27FC236}">
                  <a16:creationId xmlns="" xmlns:a16="http://schemas.microsoft.com/office/drawing/2014/main" id="{A3E0A43D-A748-4019-8027-A6E4CF08BE0B}"/>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8" name="Google Shape;3176;p30">
              <a:extLst>
                <a:ext uri="{FF2B5EF4-FFF2-40B4-BE49-F238E27FC236}">
                  <a16:creationId xmlns="" xmlns:a16="http://schemas.microsoft.com/office/drawing/2014/main" id="{9E6E2138-37B8-4724-8A8B-B872E0F0950A}"/>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9" name="Google Shape;3177;p30">
              <a:extLst>
                <a:ext uri="{FF2B5EF4-FFF2-40B4-BE49-F238E27FC236}">
                  <a16:creationId xmlns="" xmlns:a16="http://schemas.microsoft.com/office/drawing/2014/main" id="{6CAD5F8C-88C0-4BBA-A917-FE3D1131C2E1}"/>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0" name="Google Shape;3178;p30">
              <a:extLst>
                <a:ext uri="{FF2B5EF4-FFF2-40B4-BE49-F238E27FC236}">
                  <a16:creationId xmlns="" xmlns:a16="http://schemas.microsoft.com/office/drawing/2014/main" id="{22EBAE97-7861-4C57-BBB3-2A8638EFE6F1}"/>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1" name="Google Shape;3179;p30">
              <a:extLst>
                <a:ext uri="{FF2B5EF4-FFF2-40B4-BE49-F238E27FC236}">
                  <a16:creationId xmlns="" xmlns:a16="http://schemas.microsoft.com/office/drawing/2014/main" id="{1B0B1E94-3A52-46D1-BE0D-44DF68F448A2}"/>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2" name="Google Shape;3180;p30">
              <a:extLst>
                <a:ext uri="{FF2B5EF4-FFF2-40B4-BE49-F238E27FC236}">
                  <a16:creationId xmlns="" xmlns:a16="http://schemas.microsoft.com/office/drawing/2014/main" id="{5486D1D2-11A8-4CB5-830F-B3D0E8976640}"/>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3" name="Google Shape;3181;p30">
              <a:extLst>
                <a:ext uri="{FF2B5EF4-FFF2-40B4-BE49-F238E27FC236}">
                  <a16:creationId xmlns="" xmlns:a16="http://schemas.microsoft.com/office/drawing/2014/main" id="{88535726-72F9-414D-947A-7C7AE82590E3}"/>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4" name="Google Shape;3182;p30">
              <a:extLst>
                <a:ext uri="{FF2B5EF4-FFF2-40B4-BE49-F238E27FC236}">
                  <a16:creationId xmlns="" xmlns:a16="http://schemas.microsoft.com/office/drawing/2014/main" id="{E9A71165-618B-4A93-B656-730A1DDAC9EC}"/>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116" name="Google Shape;3046;p30">
            <a:extLst>
              <a:ext uri="{FF2B5EF4-FFF2-40B4-BE49-F238E27FC236}">
                <a16:creationId xmlns="" xmlns:a16="http://schemas.microsoft.com/office/drawing/2014/main" id="{68DE5788-0773-4108-A327-33BBA1ABD0D1}"/>
              </a:ext>
            </a:extLst>
          </p:cNvPr>
          <p:cNvSpPr txBox="1">
            <a:spLocks/>
          </p:cNvSpPr>
          <p:nvPr/>
        </p:nvSpPr>
        <p:spPr>
          <a:xfrm>
            <a:off x="1073540" y="1695450"/>
            <a:ext cx="10401300" cy="1393247"/>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spcBef>
                <a:spcPts val="0"/>
              </a:spcBef>
              <a:spcAft>
                <a:spcPts val="1600"/>
              </a:spcAft>
              <a:buFont typeface="Wingdings" panose="05000000000000000000" pitchFamily="2" charset="2"/>
              <a:buChar char="ü"/>
            </a:pPr>
            <a:r>
              <a:rPr lang="en-US" sz="2400" dirty="0">
                <a:solidFill>
                  <a:prstClr val="black"/>
                </a:solidFill>
                <a:latin typeface="Calibri" panose="020F0502020204030204" pitchFamily="34" charset="0"/>
                <a:cs typeface="Calibri" panose="020F0502020204030204" pitchFamily="34" charset="0"/>
              </a:rPr>
              <a:t>-</a:t>
            </a:r>
            <a:r>
              <a:rPr lang="en-US" sz="2400" dirty="0" err="1">
                <a:solidFill>
                  <a:prstClr val="black"/>
                </a:solidFill>
                <a:latin typeface="Calibri" panose="020F0502020204030204" pitchFamily="34" charset="0"/>
                <a:cs typeface="Calibri" panose="020F0502020204030204" pitchFamily="34" charset="0"/>
              </a:rPr>
              <a:t>Đọc</a:t>
            </a:r>
            <a:r>
              <a:rPr lang="en-US" sz="2400" dirty="0">
                <a:solidFill>
                  <a:prstClr val="black"/>
                </a:solidFill>
                <a:latin typeface="Calibri" panose="020F0502020204030204" pitchFamily="34" charset="0"/>
                <a:cs typeface="Calibri" panose="020F0502020204030204" pitchFamily="34" charset="0"/>
              </a:rPr>
              <a:t> </a:t>
            </a:r>
            <a:r>
              <a:rPr lang="vi-VN" sz="2400" dirty="0">
                <a:solidFill>
                  <a:prstClr val="black"/>
                </a:solidFill>
                <a:latin typeface="Calibri" panose="020F0502020204030204" pitchFamily="34" charset="0"/>
                <a:cs typeface="Calibri" panose="020F0502020204030204" pitchFamily="34" charset="0"/>
              </a:rPr>
              <a:t>đúng từ ngữ, câu đoạn và và toàn bộ câu chuện “ Tay trái và tay phải”.</a:t>
            </a:r>
          </a:p>
          <a:p>
            <a:pPr lvl="0" algn="just">
              <a:spcBef>
                <a:spcPts val="0"/>
              </a:spcBef>
              <a:spcAft>
                <a:spcPts val="1600"/>
              </a:spcAft>
              <a:buFont typeface="Wingdings" panose="05000000000000000000" pitchFamily="2" charset="2"/>
              <a:buChar char="ü"/>
            </a:pPr>
            <a:r>
              <a:rPr lang="vi-VN" sz="2400" dirty="0">
                <a:solidFill>
                  <a:prstClr val="black"/>
                </a:solidFill>
                <a:latin typeface="Calibri" panose="020F0502020204030204" pitchFamily="34" charset="0"/>
                <a:cs typeface="Calibri" panose="020F0502020204030204" pitchFamily="34" charset="0"/>
              </a:rPr>
              <a:t>Bước đầu thể hiện tâm trạng, cảm xúc của nhân vật (tay phải) trong câu chuyện  qua giọng đọc, biết nghỉ hơi ở chỗ có dấu câu.</a:t>
            </a:r>
          </a:p>
          <a:p>
            <a:pPr lvl="0" algn="just">
              <a:spcBef>
                <a:spcPts val="0"/>
              </a:spcBef>
              <a:spcAft>
                <a:spcPts val="1600"/>
              </a:spcAft>
              <a:buFont typeface="Wingdings" panose="05000000000000000000" pitchFamily="2" charset="2"/>
              <a:buChar char="ü"/>
            </a:pPr>
            <a:r>
              <a:rPr lang="vi-VN" sz="2400" dirty="0">
                <a:solidFill>
                  <a:prstClr val="black"/>
                </a:solidFill>
                <a:latin typeface="Calibri" panose="020F0502020204030204" pitchFamily="34" charset="0"/>
                <a:cs typeface="Calibri" panose="020F0502020204030204" pitchFamily="34" charset="0"/>
              </a:rPr>
              <a:t>Nhận biết được cảm nghĩ và hành động của nhân vật qua từ ngữ, câu trong bài đọc</a:t>
            </a:r>
          </a:p>
          <a:p>
            <a:pPr lvl="0" algn="just">
              <a:spcBef>
                <a:spcPts val="0"/>
              </a:spcBef>
              <a:spcAft>
                <a:spcPts val="1600"/>
              </a:spcAft>
              <a:buFont typeface="Wingdings" panose="05000000000000000000" pitchFamily="2" charset="2"/>
              <a:buChar char="ü"/>
            </a:pPr>
            <a:r>
              <a:rPr lang="vi-VN" sz="2400" dirty="0">
                <a:solidFill>
                  <a:prstClr val="black"/>
                </a:solidFill>
                <a:latin typeface="Calibri" panose="020F0502020204030204" pitchFamily="34" charset="0"/>
                <a:cs typeface="Calibri" panose="020F0502020204030204" pitchFamily="34" charset="0"/>
              </a:rPr>
              <a:t>Hiểu được nội dung hàm ẩn của văn bản: Nói về sự gắn bó giữa tay trái với tay phải là để nói về sự gắn bó giữa người với người. Hiểu được điều tác giả muốn nói qua câu chuyện: Trong mọi công việc, chúng ta cần hợp tác với nhau để cùng tạo nên kết quả tốt đẹp.</a:t>
            </a:r>
          </a:p>
        </p:txBody>
      </p:sp>
      <p:pic>
        <p:nvPicPr>
          <p:cNvPr id="2" name="Picture 1">
            <a:extLst>
              <a:ext uri="{FF2B5EF4-FFF2-40B4-BE49-F238E27FC236}">
                <a16:creationId xmlns="" xmlns:a16="http://schemas.microsoft.com/office/drawing/2014/main" id="{6364543D-7A80-455F-BBE4-4FEB4EC4B9CB}"/>
              </a:ext>
            </a:extLst>
          </p:cNvPr>
          <p:cNvPicPr>
            <a:picLocks noChangeAspect="1"/>
          </p:cNvPicPr>
          <p:nvPr/>
        </p:nvPicPr>
        <p:blipFill>
          <a:blip r:embed="rId11"/>
          <a:stretch>
            <a:fillRect/>
          </a:stretch>
        </p:blipFill>
        <p:spPr>
          <a:xfrm>
            <a:off x="3351439" y="703048"/>
            <a:ext cx="5084505" cy="1012024"/>
          </a:xfrm>
          <a:prstGeom prst="rect">
            <a:avLst/>
          </a:prstGeom>
        </p:spPr>
      </p:pic>
      <p:sp>
        <p:nvSpPr>
          <p:cNvPr id="26" name="Rectangle 25"/>
          <p:cNvSpPr/>
          <p:nvPr/>
        </p:nvSpPr>
        <p:spPr>
          <a:xfrm>
            <a:off x="-1545349" y="439100"/>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74106235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randombar(horizontal)">
                                      <p:cBhvr>
                                        <p:cTn id="10" dur="500"/>
                                        <p:tgtEl>
                                          <p:spTgt spid="60"/>
                                        </p:tgtEl>
                                      </p:cBhvr>
                                    </p:animEffect>
                                  </p:childTnLst>
                                </p:cTn>
                              </p:par>
                              <p:par>
                                <p:cTn id="11" presetID="42" presetClass="entr" presetSubtype="0" fill="hold"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1000"/>
                                        <p:tgtEl>
                                          <p:spTgt spid="72"/>
                                        </p:tgtEl>
                                      </p:cBhvr>
                                    </p:animEffect>
                                    <p:anim calcmode="lin" valueType="num">
                                      <p:cBhvr>
                                        <p:cTn id="14" dur="1000" fill="hold"/>
                                        <p:tgtEl>
                                          <p:spTgt spid="72"/>
                                        </p:tgtEl>
                                        <p:attrNameLst>
                                          <p:attrName>ppt_x</p:attrName>
                                        </p:attrNameLst>
                                      </p:cBhvr>
                                      <p:tavLst>
                                        <p:tav tm="0">
                                          <p:val>
                                            <p:strVal val="#ppt_x"/>
                                          </p:val>
                                        </p:tav>
                                        <p:tav tm="100000">
                                          <p:val>
                                            <p:strVal val="#ppt_x"/>
                                          </p:val>
                                        </p:tav>
                                      </p:tavLst>
                                    </p:anim>
                                    <p:anim calcmode="lin" valueType="num">
                                      <p:cBhvr>
                                        <p:cTn id="15"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dissolve">
                                      <p:cBhvr>
                                        <p:cTn id="20" dur="1000"/>
                                        <p:tgtEl>
                                          <p:spTgt spid="73"/>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116">
                                            <p:txEl>
                                              <p:pRg st="0" end="0"/>
                                            </p:txEl>
                                          </p:spTgt>
                                        </p:tgtEl>
                                        <p:attrNameLst>
                                          <p:attrName>style.visibility</p:attrName>
                                        </p:attrNameLst>
                                      </p:cBhvr>
                                      <p:to>
                                        <p:strVal val="visible"/>
                                      </p:to>
                                    </p:set>
                                    <p:animEffect transition="in" filter="fade">
                                      <p:cBhvr>
                                        <p:cTn id="23" dur="1000"/>
                                        <p:tgtEl>
                                          <p:spTgt spid="116">
                                            <p:txEl>
                                              <p:pRg st="0" end="0"/>
                                            </p:txEl>
                                          </p:spTgt>
                                        </p:tgtEl>
                                      </p:cBhvr>
                                    </p:animEffect>
                                    <p:anim calcmode="lin" valueType="num">
                                      <p:cBhvr>
                                        <p:cTn id="24" dur="1000" fill="hold"/>
                                        <p:tgtEl>
                                          <p:spTgt spid="116">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116">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16">
                                            <p:txEl>
                                              <p:pRg st="1" end="1"/>
                                            </p:txEl>
                                          </p:spTgt>
                                        </p:tgtEl>
                                        <p:attrNameLst>
                                          <p:attrName>style.visibility</p:attrName>
                                        </p:attrNameLst>
                                      </p:cBhvr>
                                      <p:to>
                                        <p:strVal val="visible"/>
                                      </p:to>
                                    </p:set>
                                    <p:animEffect transition="in" filter="fade">
                                      <p:cBhvr>
                                        <p:cTn id="28" dur="1000"/>
                                        <p:tgtEl>
                                          <p:spTgt spid="116">
                                            <p:txEl>
                                              <p:pRg st="1" end="1"/>
                                            </p:txEl>
                                          </p:spTgt>
                                        </p:tgtEl>
                                      </p:cBhvr>
                                    </p:animEffect>
                                    <p:anim calcmode="lin" valueType="num">
                                      <p:cBhvr>
                                        <p:cTn id="29" dur="1000" fill="hold"/>
                                        <p:tgtEl>
                                          <p:spTgt spid="116">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16">
                                            <p:txEl>
                                              <p:pRg st="1" end="1"/>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16">
                                            <p:txEl>
                                              <p:pRg st="2" end="2"/>
                                            </p:txEl>
                                          </p:spTgt>
                                        </p:tgtEl>
                                        <p:attrNameLst>
                                          <p:attrName>style.visibility</p:attrName>
                                        </p:attrNameLst>
                                      </p:cBhvr>
                                      <p:to>
                                        <p:strVal val="visible"/>
                                      </p:to>
                                    </p:set>
                                    <p:animEffect transition="in" filter="fade">
                                      <p:cBhvr>
                                        <p:cTn id="33" dur="1000"/>
                                        <p:tgtEl>
                                          <p:spTgt spid="116">
                                            <p:txEl>
                                              <p:pRg st="2" end="2"/>
                                            </p:txEl>
                                          </p:spTgt>
                                        </p:tgtEl>
                                      </p:cBhvr>
                                    </p:animEffect>
                                    <p:anim calcmode="lin" valueType="num">
                                      <p:cBhvr>
                                        <p:cTn id="34" dur="1000" fill="hold"/>
                                        <p:tgtEl>
                                          <p:spTgt spid="116">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116">
                                            <p:txEl>
                                              <p:pRg st="2" end="2"/>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16">
                                            <p:txEl>
                                              <p:pRg st="3" end="3"/>
                                            </p:txEl>
                                          </p:spTgt>
                                        </p:tgtEl>
                                        <p:attrNameLst>
                                          <p:attrName>style.visibility</p:attrName>
                                        </p:attrNameLst>
                                      </p:cBhvr>
                                      <p:to>
                                        <p:strVal val="visible"/>
                                      </p:to>
                                    </p:set>
                                    <p:animEffect transition="in" filter="fade">
                                      <p:cBhvr>
                                        <p:cTn id="38" dur="1000"/>
                                        <p:tgtEl>
                                          <p:spTgt spid="116">
                                            <p:txEl>
                                              <p:pRg st="3" end="3"/>
                                            </p:txEl>
                                          </p:spTgt>
                                        </p:tgtEl>
                                      </p:cBhvr>
                                    </p:animEffect>
                                    <p:anim calcmode="lin" valueType="num">
                                      <p:cBhvr>
                                        <p:cTn id="39" dur="1000" fill="hold"/>
                                        <p:tgtEl>
                                          <p:spTgt spid="116">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11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11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 xmlns:a16="http://schemas.microsoft.com/office/drawing/2014/main"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 xmlns:a16="http://schemas.microsoft.com/office/drawing/2014/main" id="{2B724E2E-DA94-4E69-A9C8-DFC8CE071EE6}"/>
              </a:ext>
            </a:extLst>
          </p:cNvPr>
          <p:cNvPicPr>
            <a:picLocks noChangeAspect="1"/>
          </p:cNvPicPr>
          <p:nvPr/>
        </p:nvPicPr>
        <p:blipFill>
          <a:blip r:embed="rId12"/>
          <a:stretch>
            <a:fillRect/>
          </a:stretch>
        </p:blipFill>
        <p:spPr>
          <a:xfrm>
            <a:off x="8656109" y="3514725"/>
            <a:ext cx="3535892" cy="3343275"/>
          </a:xfrm>
          <a:prstGeom prst="rect">
            <a:avLst/>
          </a:prstGeom>
        </p:spPr>
      </p:pic>
      <p:sp>
        <p:nvSpPr>
          <p:cNvPr id="32" name="Text Box 8">
            <a:extLst>
              <a:ext uri="{FF2B5EF4-FFF2-40B4-BE49-F238E27FC236}">
                <a16:creationId xmlns="" xmlns:a16="http://schemas.microsoft.com/office/drawing/2014/main" id="{645A89E2-7C9F-45A8-B713-9ACD0072CB83}"/>
              </a:ext>
            </a:extLst>
          </p:cNvPr>
          <p:cNvSpPr txBox="1"/>
          <p:nvPr/>
        </p:nvSpPr>
        <p:spPr>
          <a:xfrm>
            <a:off x="295275" y="955913"/>
            <a:ext cx="11696700"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sp>
        <p:nvSpPr>
          <p:cNvPr id="26" name="Rectangle 25"/>
          <p:cNvSpPr/>
          <p:nvPr/>
        </p:nvSpPr>
        <p:spPr>
          <a:xfrm>
            <a:off x="-1545349" y="439100"/>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781490566"/>
      </p:ext>
    </p:extLst>
  </p:cSld>
  <p:clrMapOvr>
    <a:masterClrMapping/>
  </p:clrMapOvr>
  <p:transition spd="slow">
    <p:comb/>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02</a:t>
              </a:r>
            </a:p>
          </p:txBody>
        </p:sp>
      </p:grpSp>
      <p:pic>
        <p:nvPicPr>
          <p:cNvPr id="7" name="Picture 6" descr="Picture9"/>
          <p:cNvPicPr>
            <a:picLocks noChangeAspect="1"/>
          </p:cNvPicPr>
          <p:nvPr/>
        </p:nvPicPr>
        <p:blipFill>
          <a:blip r:embed="rId14"/>
          <a:stretch>
            <a:fillRect/>
          </a:stretch>
        </p:blipFill>
        <p:spPr>
          <a:xfrm>
            <a:off x="3188335" y="1313815"/>
            <a:ext cx="5815330" cy="4230370"/>
          </a:xfrm>
          <a:prstGeom prst="rect">
            <a:avLst/>
          </a:prstGeom>
        </p:spPr>
      </p:pic>
      <p:sp>
        <p:nvSpPr>
          <p:cNvPr id="31" name="Rectangle 30"/>
          <p:cNvSpPr/>
          <p:nvPr/>
        </p:nvSpPr>
        <p:spPr>
          <a:xfrm>
            <a:off x="-1545349" y="439100"/>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8">
            <a:extLst>
              <a:ext uri="{FF2B5EF4-FFF2-40B4-BE49-F238E27FC236}">
                <a16:creationId xmlns="" xmlns:a16="http://schemas.microsoft.com/office/drawing/2014/main" id="{FD85BD5F-9B31-45D9-BF02-7B153D1D49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3" name="Picture 42"/>
          <p:cNvPicPr>
            <a:picLocks noChangeAspect="1"/>
          </p:cNvPicPr>
          <p:nvPr/>
        </p:nvPicPr>
        <p:blipFill>
          <a:blip r:embed="rId4"/>
          <a:stretch>
            <a:fillRect/>
          </a:stretch>
        </p:blipFill>
        <p:spPr>
          <a:xfrm>
            <a:off x="2136326" y="2203446"/>
            <a:ext cx="723900" cy="527050"/>
          </a:xfrm>
          <a:prstGeom prst="rect">
            <a:avLst/>
          </a:prstGeom>
        </p:spPr>
      </p:pic>
      <p:grpSp>
        <p:nvGrpSpPr>
          <p:cNvPr id="18" name="Group 17"/>
          <p:cNvGrpSpPr/>
          <p:nvPr/>
        </p:nvGrpSpPr>
        <p:grpSpPr>
          <a:xfrm>
            <a:off x="2744656" y="492756"/>
            <a:ext cx="7244715" cy="4987925"/>
            <a:chOff x="1190" y="171"/>
            <a:chExt cx="11409" cy="7855"/>
          </a:xfrm>
        </p:grpSpPr>
        <p:pic>
          <p:nvPicPr>
            <p:cNvPr id="9"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20000">
              <a:off x="1190" y="171"/>
              <a:ext cx="11409" cy="7855"/>
            </a:xfrm>
            <a:prstGeom prst="rect">
              <a:avLst/>
            </a:prstGeom>
          </p:spPr>
        </p:pic>
        <p:sp>
          <p:nvSpPr>
            <p:cNvPr id="17" name="TextBox 4"/>
            <p:cNvSpPr txBox="1"/>
            <p:nvPr/>
          </p:nvSpPr>
          <p:spPr>
            <a:xfrm>
              <a:off x="1846" y="3053"/>
              <a:ext cx="9599" cy="3920"/>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Trong </a:t>
              </a: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48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48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8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8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có </a:t>
              </a:r>
              <a:r>
                <a:rPr kumimoji="0" lang="en-US"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32" name="组合 2">
            <a:extLst>
              <a:ext uri="{FF2B5EF4-FFF2-40B4-BE49-F238E27FC236}">
                <a16:creationId xmlns="" xmlns:a16="http://schemas.microsoft.com/office/drawing/2014/main" id="{9FBCB61D-846B-4568-B387-AC25C55599ED}"/>
              </a:ext>
            </a:extLst>
          </p:cNvPr>
          <p:cNvGrpSpPr/>
          <p:nvPr/>
        </p:nvGrpSpPr>
        <p:grpSpPr>
          <a:xfrm>
            <a:off x="0" y="0"/>
            <a:ext cx="12192000" cy="2526469"/>
            <a:chOff x="0" y="0"/>
            <a:chExt cx="12192000" cy="2526469"/>
          </a:xfrm>
        </p:grpSpPr>
        <p:pic>
          <p:nvPicPr>
            <p:cNvPr id="33" name="图片 5">
              <a:extLst>
                <a:ext uri="{FF2B5EF4-FFF2-40B4-BE49-F238E27FC236}">
                  <a16:creationId xmlns="" xmlns:a16="http://schemas.microsoft.com/office/drawing/2014/main" id="{5E22AAD4-DF7B-444E-8510-98FFB83AB0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34" name="图片 4">
              <a:extLst>
                <a:ext uri="{FF2B5EF4-FFF2-40B4-BE49-F238E27FC236}">
                  <a16:creationId xmlns="" xmlns:a16="http://schemas.microsoft.com/office/drawing/2014/main" id="{081692EB-016B-4BA2-850C-1B7333A32F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5" name="Picture 34">
            <a:extLst>
              <a:ext uri="{FF2B5EF4-FFF2-40B4-BE49-F238E27FC236}">
                <a16:creationId xmlns="" xmlns:a16="http://schemas.microsoft.com/office/drawing/2014/main" id="{14C128EC-B0A0-4B16-99C6-4910DC27DE03}"/>
              </a:ext>
            </a:extLst>
          </p:cNvPr>
          <p:cNvPicPr>
            <a:picLocks noChangeAspect="1"/>
          </p:cNvPicPr>
          <p:nvPr/>
        </p:nvPicPr>
        <p:blipFill>
          <a:blip r:embed="rId8"/>
          <a:stretch>
            <a:fillRect/>
          </a:stretch>
        </p:blipFill>
        <p:spPr>
          <a:xfrm>
            <a:off x="515620" y="6018530"/>
            <a:ext cx="920750" cy="711200"/>
          </a:xfrm>
          <a:prstGeom prst="rect">
            <a:avLst/>
          </a:prstGeom>
        </p:spPr>
      </p:pic>
      <p:pic>
        <p:nvPicPr>
          <p:cNvPr id="36" name="Picture 35">
            <a:extLst>
              <a:ext uri="{FF2B5EF4-FFF2-40B4-BE49-F238E27FC236}">
                <a16:creationId xmlns="" xmlns:a16="http://schemas.microsoft.com/office/drawing/2014/main" id="{8042D0CE-FAD7-4E8F-A0CE-CA6ED9FAE70A}"/>
              </a:ext>
            </a:extLst>
          </p:cNvPr>
          <p:cNvPicPr>
            <a:picLocks noChangeAspect="1"/>
          </p:cNvPicPr>
          <p:nvPr/>
        </p:nvPicPr>
        <p:blipFill>
          <a:blip r:embed="rId4"/>
          <a:stretch>
            <a:fillRect/>
          </a:stretch>
        </p:blipFill>
        <p:spPr>
          <a:xfrm>
            <a:off x="2136326" y="2203446"/>
            <a:ext cx="723900" cy="527050"/>
          </a:xfrm>
          <a:prstGeom prst="rect">
            <a:avLst/>
          </a:prstGeom>
        </p:spPr>
      </p:pic>
      <p:pic>
        <p:nvPicPr>
          <p:cNvPr id="51" name="Hình ảnh 129">
            <a:extLst>
              <a:ext uri="{FF2B5EF4-FFF2-40B4-BE49-F238E27FC236}">
                <a16:creationId xmlns="" xmlns:a16="http://schemas.microsoft.com/office/drawing/2014/main" id="{938E4264-F925-47AD-903E-1394150D6329}"/>
              </a:ext>
            </a:extLst>
          </p:cNvPr>
          <p:cNvPicPr>
            <a:picLocks noChangeAspect="1"/>
          </p:cNvPicPr>
          <p:nvPr/>
        </p:nvPicPr>
        <p:blipFill rotWithShape="1">
          <a:blip r:embed="rId9">
            <a:alphaModFix amt="70000"/>
          </a:blip>
          <a:srcRect l="58195" t="57297" r="4979" b="6072"/>
          <a:stretch/>
        </p:blipFill>
        <p:spPr>
          <a:xfrm>
            <a:off x="6219128" y="4938272"/>
            <a:ext cx="2412402" cy="1349828"/>
          </a:xfrm>
          <a:prstGeom prst="rect">
            <a:avLst/>
          </a:prstGeom>
        </p:spPr>
      </p:pic>
      <p:pic>
        <p:nvPicPr>
          <p:cNvPr id="68" name="图片 10">
            <a:extLst>
              <a:ext uri="{FF2B5EF4-FFF2-40B4-BE49-F238E27FC236}">
                <a16:creationId xmlns="" xmlns:a16="http://schemas.microsoft.com/office/drawing/2014/main" id="{4F4E8FD7-F18E-46CA-8F2B-DB4FD17B5D3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9" name="图片 11">
            <a:extLst>
              <a:ext uri="{FF2B5EF4-FFF2-40B4-BE49-F238E27FC236}">
                <a16:creationId xmlns="" xmlns:a16="http://schemas.microsoft.com/office/drawing/2014/main" id="{E4B1D1CA-29EF-4B14-87EF-54A80C82376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70" name="组合 15">
            <a:extLst>
              <a:ext uri="{FF2B5EF4-FFF2-40B4-BE49-F238E27FC236}">
                <a16:creationId xmlns="" xmlns:a16="http://schemas.microsoft.com/office/drawing/2014/main" id="{DDD45A15-F214-4BDF-BB10-303824CED786}"/>
              </a:ext>
            </a:extLst>
          </p:cNvPr>
          <p:cNvGrpSpPr/>
          <p:nvPr/>
        </p:nvGrpSpPr>
        <p:grpSpPr>
          <a:xfrm>
            <a:off x="-65151" y="5671766"/>
            <a:ext cx="12191999" cy="1113427"/>
            <a:chOff x="1" y="5605056"/>
            <a:chExt cx="13719705" cy="1252944"/>
          </a:xfrm>
        </p:grpSpPr>
        <p:pic>
          <p:nvPicPr>
            <p:cNvPr id="71" name="图片 16">
              <a:extLst>
                <a:ext uri="{FF2B5EF4-FFF2-40B4-BE49-F238E27FC236}">
                  <a16:creationId xmlns="" xmlns:a16="http://schemas.microsoft.com/office/drawing/2014/main" id="{6ABF9876-AD0B-4B15-82C0-E95C0626E93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2" name="图片 17">
              <a:extLst>
                <a:ext uri="{FF2B5EF4-FFF2-40B4-BE49-F238E27FC236}">
                  <a16:creationId xmlns="" xmlns:a16="http://schemas.microsoft.com/office/drawing/2014/main" id="{713C89F2-2748-4BDA-8B21-F2F974ACE91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3" name="图片 6">
            <a:extLst>
              <a:ext uri="{FF2B5EF4-FFF2-40B4-BE49-F238E27FC236}">
                <a16:creationId xmlns="" xmlns:a16="http://schemas.microsoft.com/office/drawing/2014/main" id="{50412F4E-72E0-4F24-BBCB-3EBB8228177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375" y="3604296"/>
            <a:ext cx="12192000" cy="3429000"/>
          </a:xfrm>
          <a:prstGeom prst="rect">
            <a:avLst/>
          </a:prstGeom>
        </p:spPr>
      </p:pic>
      <p:sp>
        <p:nvSpPr>
          <p:cNvPr id="19" name="Rectangle 18"/>
          <p:cNvSpPr/>
          <p:nvPr/>
        </p:nvSpPr>
        <p:spPr>
          <a:xfrm>
            <a:off x="-1545349" y="439100"/>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500"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up)">
                                      <p:cBhvr>
                                        <p:cTn id="12" dur="750"/>
                                        <p:tgtEl>
                                          <p:spTgt spid="32"/>
                                        </p:tgtEl>
                                      </p:cBhvr>
                                    </p:animEffect>
                                  </p:childTnLst>
                                </p:cTn>
                              </p:par>
                              <p:par>
                                <p:cTn id="13" presetID="0" presetClass="path" presetSubtype="0" repeatCount="indefinite" accel="50000" decel="50000" autoRev="1" fill="hold" nodeType="withEffect">
                                  <p:stCondLst>
                                    <p:cond delay="0"/>
                                  </p:stCondLst>
                                  <p:childTnLst>
                                    <p:animMotion origin="layout" path="M 2.08333E-6 -2.22222E-6 L 0.49596 -0.04722 " pathEditMode="relative" rAng="0" ptsTypes="AA">
                                      <p:cBhvr>
                                        <p:cTn id="14" dur="5000" fill="hold"/>
                                        <p:tgtEl>
                                          <p:spTgt spid="36"/>
                                        </p:tgtEl>
                                        <p:attrNameLst>
                                          <p:attrName>ppt_x</p:attrName>
                                          <p:attrName>ppt_y</p:attrName>
                                        </p:attrNameLst>
                                      </p:cBhvr>
                                      <p:rCtr x="24792" y="-2361"/>
                                    </p:animMotion>
                                  </p:childTnLst>
                                </p:cTn>
                              </p:par>
                              <p:par>
                                <p:cTn id="15" presetID="2" presetClass="entr" presetSubtype="2" fill="hold" nodeType="withEffect">
                                  <p:stCondLst>
                                    <p:cond delay="0"/>
                                  </p:stCondLst>
                                  <p:childTnLst>
                                    <p:set>
                                      <p:cBhvr>
                                        <p:cTn id="16" dur="1" fill="hold">
                                          <p:stCondLst>
                                            <p:cond delay="0"/>
                                          </p:stCondLst>
                                        </p:cTn>
                                        <p:tgtEl>
                                          <p:spTgt spid="51"/>
                                        </p:tgtEl>
                                        <p:attrNameLst>
                                          <p:attrName>style.visibility</p:attrName>
                                        </p:attrNameLst>
                                      </p:cBhvr>
                                      <p:to>
                                        <p:strVal val="visible"/>
                                      </p:to>
                                    </p:set>
                                    <p:anim calcmode="lin" valueType="num">
                                      <p:cBhvr additive="base">
                                        <p:cTn id="17" dur="500" fill="hold"/>
                                        <p:tgtEl>
                                          <p:spTgt spid="51"/>
                                        </p:tgtEl>
                                        <p:attrNameLst>
                                          <p:attrName>ppt_x</p:attrName>
                                        </p:attrNameLst>
                                      </p:cBhvr>
                                      <p:tavLst>
                                        <p:tav tm="0">
                                          <p:val>
                                            <p:strVal val="1+#ppt_w/2"/>
                                          </p:val>
                                        </p:tav>
                                        <p:tav tm="100000">
                                          <p:val>
                                            <p:strVal val="#ppt_x"/>
                                          </p:val>
                                        </p:tav>
                                      </p:tavLst>
                                    </p:anim>
                                    <p:anim calcmode="lin" valueType="num">
                                      <p:cBhvr additive="base">
                                        <p:cTn id="18" dur="500" fill="hold"/>
                                        <p:tgtEl>
                                          <p:spTgt spid="51"/>
                                        </p:tgtEl>
                                        <p:attrNameLst>
                                          <p:attrName>ppt_y</p:attrName>
                                        </p:attrNameLst>
                                      </p:cBhvr>
                                      <p:tavLst>
                                        <p:tav tm="0">
                                          <p:val>
                                            <p:strVal val="#ppt_y"/>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73"/>
                                        </p:tgtEl>
                                        <p:attrNameLst>
                                          <p:attrName>style.visibility</p:attrName>
                                        </p:attrNameLst>
                                      </p:cBhvr>
                                      <p:to>
                                        <p:strVal val="visible"/>
                                      </p:to>
                                    </p:set>
                                    <p:animEffect transition="in" filter="fade">
                                      <p:cBhvr>
                                        <p:cTn id="21" dur="1000"/>
                                        <p:tgtEl>
                                          <p:spTgt spid="73"/>
                                        </p:tgtEl>
                                      </p:cBhvr>
                                    </p:animEffect>
                                    <p:anim calcmode="lin" valueType="num">
                                      <p:cBhvr>
                                        <p:cTn id="22" dur="1000" fill="hold"/>
                                        <p:tgtEl>
                                          <p:spTgt spid="73"/>
                                        </p:tgtEl>
                                        <p:attrNameLst>
                                          <p:attrName>ppt_x</p:attrName>
                                        </p:attrNameLst>
                                      </p:cBhvr>
                                      <p:tavLst>
                                        <p:tav tm="0">
                                          <p:val>
                                            <p:strVal val="#ppt_x"/>
                                          </p:val>
                                        </p:tav>
                                        <p:tav tm="100000">
                                          <p:val>
                                            <p:strVal val="#ppt_x"/>
                                          </p:val>
                                        </p:tav>
                                      </p:tavLst>
                                    </p:anim>
                                    <p:anim calcmode="lin" valueType="num">
                                      <p:cBhvr>
                                        <p:cTn id="23"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dissolve">
                                      <p:cBhvr>
                                        <p:cTn id="28"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7"/>
            <a:stretch>
              <a:fillRect/>
            </a:stretch>
          </p:blipFill>
          <p:spPr>
            <a:xfrm>
              <a:off x="14364" y="9751"/>
              <a:ext cx="1560" cy="3440"/>
            </a:xfrm>
            <a:prstGeom prst="rect">
              <a:avLst/>
            </a:prstGeom>
          </p:spPr>
        </p:pic>
        <p:pic>
          <p:nvPicPr>
            <p:cNvPr id="21" name="Picture 20"/>
            <p:cNvPicPr>
              <a:picLocks noChangeAspect="1"/>
            </p:cNvPicPr>
            <p:nvPr/>
          </p:nvPicPr>
          <p:blipFill>
            <a:blip r:embed="rId8"/>
            <a:stretch>
              <a:fillRect/>
            </a:stretch>
          </p:blipFill>
          <p:spPr>
            <a:xfrm>
              <a:off x="16005" y="9621"/>
              <a:ext cx="1450" cy="2950"/>
            </a:xfrm>
            <a:prstGeom prst="rect">
              <a:avLst/>
            </a:prstGeom>
          </p:spPr>
        </p:pic>
        <p:pic>
          <p:nvPicPr>
            <p:cNvPr id="22" name="Picture 21"/>
            <p:cNvPicPr>
              <a:picLocks noChangeAspect="1"/>
            </p:cNvPicPr>
            <p:nvPr/>
          </p:nvPicPr>
          <p:blipFill>
            <a:blip r:embed="rId9"/>
            <a:stretch>
              <a:fillRect/>
            </a:stretch>
          </p:blipFill>
          <p:spPr>
            <a:xfrm>
              <a:off x="9705" y="10013"/>
              <a:ext cx="1450" cy="1120"/>
            </a:xfrm>
            <a:prstGeom prst="rect">
              <a:avLst/>
            </a:prstGeom>
          </p:spPr>
        </p:pic>
        <p:pic>
          <p:nvPicPr>
            <p:cNvPr id="25" name="Picture 24"/>
            <p:cNvPicPr>
              <a:picLocks noChangeAspect="1"/>
            </p:cNvPicPr>
            <p:nvPr/>
          </p:nvPicPr>
          <p:blipFill>
            <a:blip r:embed="rId9"/>
            <a:stretch>
              <a:fillRect/>
            </a:stretch>
          </p:blipFill>
          <p:spPr>
            <a:xfrm>
              <a:off x="11825" y="10013"/>
              <a:ext cx="1450" cy="1120"/>
            </a:xfrm>
            <a:prstGeom prst="rect">
              <a:avLst/>
            </a:prstGeom>
          </p:spPr>
        </p:pic>
        <p:pic>
          <p:nvPicPr>
            <p:cNvPr id="27" name="Picture 26"/>
            <p:cNvPicPr>
              <a:picLocks noChangeAspect="1"/>
            </p:cNvPicPr>
            <p:nvPr/>
          </p:nvPicPr>
          <p:blipFill>
            <a:blip r:embed="rId9"/>
            <a:stretch>
              <a:fillRect/>
            </a:stretch>
          </p:blipFill>
          <p:spPr>
            <a:xfrm>
              <a:off x="17405" y="10173"/>
              <a:ext cx="1450" cy="1120"/>
            </a:xfrm>
            <a:prstGeom prst="rect">
              <a:avLst/>
            </a:prstGeom>
          </p:spPr>
        </p:pic>
        <p:pic>
          <p:nvPicPr>
            <p:cNvPr id="28" name="Picture 27"/>
            <p:cNvPicPr>
              <a:picLocks noChangeAspect="1"/>
            </p:cNvPicPr>
            <p:nvPr/>
          </p:nvPicPr>
          <p:blipFill>
            <a:blip r:embed="rId9"/>
            <a:stretch>
              <a:fillRect/>
            </a:stretch>
          </p:blipFill>
          <p:spPr>
            <a:xfrm>
              <a:off x="8185" y="10166"/>
              <a:ext cx="1450" cy="1120"/>
            </a:xfrm>
            <a:prstGeom prst="rect">
              <a:avLst/>
            </a:prstGeom>
          </p:spPr>
        </p:pic>
        <p:pic>
          <p:nvPicPr>
            <p:cNvPr id="29" name="Picture 28"/>
            <p:cNvPicPr>
              <a:picLocks noChangeAspect="1"/>
            </p:cNvPicPr>
            <p:nvPr/>
          </p:nvPicPr>
          <p:blipFill>
            <a:blip r:embed="rId10"/>
            <a:stretch>
              <a:fillRect/>
            </a:stretch>
          </p:blipFill>
          <p:spPr>
            <a:xfrm>
              <a:off x="600" y="10013"/>
              <a:ext cx="1140" cy="830"/>
            </a:xfrm>
            <a:prstGeom prst="rect">
              <a:avLst/>
            </a:prstGeom>
          </p:spPr>
        </p:pic>
        <p:pic>
          <p:nvPicPr>
            <p:cNvPr id="30" name="Picture 29"/>
            <p:cNvPicPr>
              <a:picLocks noChangeAspect="1"/>
            </p:cNvPicPr>
            <p:nvPr/>
          </p:nvPicPr>
          <p:blipFill>
            <a:blip r:embed="rId9"/>
            <a:stretch>
              <a:fillRect/>
            </a:stretch>
          </p:blipFill>
          <p:spPr>
            <a:xfrm>
              <a:off x="4725" y="10293"/>
              <a:ext cx="1450" cy="1120"/>
            </a:xfrm>
            <a:prstGeom prst="rect">
              <a:avLst/>
            </a:prstGeom>
          </p:spPr>
        </p:pic>
        <p:pic>
          <p:nvPicPr>
            <p:cNvPr id="33" name="Picture 32"/>
            <p:cNvPicPr>
              <a:picLocks noChangeAspect="1"/>
            </p:cNvPicPr>
            <p:nvPr/>
          </p:nvPicPr>
          <p:blipFill>
            <a:blip r:embed="rId7"/>
            <a:stretch>
              <a:fillRect/>
            </a:stretch>
          </p:blipFill>
          <p:spPr>
            <a:xfrm flipH="1">
              <a:off x="3165" y="10166"/>
              <a:ext cx="1560" cy="3440"/>
            </a:xfrm>
            <a:prstGeom prst="rect">
              <a:avLst/>
            </a:prstGeom>
          </p:spPr>
        </p:pic>
        <p:pic>
          <p:nvPicPr>
            <p:cNvPr id="35" name="Picture 34"/>
            <p:cNvPicPr>
              <a:picLocks noChangeAspect="1"/>
            </p:cNvPicPr>
            <p:nvPr/>
          </p:nvPicPr>
          <p:blipFill>
            <a:blip r:embed="rId11"/>
            <a:stretch>
              <a:fillRect/>
            </a:stretch>
          </p:blipFill>
          <p:spPr>
            <a:xfrm flipH="1">
              <a:off x="6248" y="9956"/>
              <a:ext cx="2310" cy="2210"/>
            </a:xfrm>
            <a:prstGeom prst="rect">
              <a:avLst/>
            </a:prstGeom>
          </p:spPr>
        </p:pic>
        <p:pic>
          <p:nvPicPr>
            <p:cNvPr id="37" name="Picture 36"/>
            <p:cNvPicPr>
              <a:picLocks noChangeAspect="1"/>
            </p:cNvPicPr>
            <p:nvPr/>
          </p:nvPicPr>
          <p:blipFill>
            <a:blip r:embed="rId12"/>
            <a:stretch>
              <a:fillRect/>
            </a:stretch>
          </p:blipFill>
          <p:spPr>
            <a:xfrm>
              <a:off x="13453" y="9817"/>
              <a:ext cx="1360" cy="2070"/>
            </a:xfrm>
            <a:prstGeom prst="rect">
              <a:avLst/>
            </a:prstGeom>
          </p:spPr>
        </p:pic>
        <p:pic>
          <p:nvPicPr>
            <p:cNvPr id="38" name="Picture 37"/>
            <p:cNvPicPr>
              <a:picLocks noChangeAspect="1"/>
            </p:cNvPicPr>
            <p:nvPr/>
          </p:nvPicPr>
          <p:blipFill>
            <a:blip r:embed="rId11"/>
            <a:stretch>
              <a:fillRect/>
            </a:stretch>
          </p:blipFill>
          <p:spPr>
            <a:xfrm>
              <a:off x="1146" y="9621"/>
              <a:ext cx="2310" cy="2210"/>
            </a:xfrm>
            <a:prstGeom prst="rect">
              <a:avLst/>
            </a:prstGeom>
          </p:spPr>
        </p:pic>
        <p:pic>
          <p:nvPicPr>
            <p:cNvPr id="39" name="Picture 38"/>
            <p:cNvPicPr>
              <a:picLocks noChangeAspect="1"/>
            </p:cNvPicPr>
            <p:nvPr/>
          </p:nvPicPr>
          <p:blipFill>
            <a:blip r:embed="rId10"/>
            <a:stretch>
              <a:fillRect/>
            </a:stretch>
          </p:blipFill>
          <p:spPr>
            <a:xfrm>
              <a:off x="9242" y="9458"/>
              <a:ext cx="1140" cy="830"/>
            </a:xfrm>
            <a:prstGeom prst="rect">
              <a:avLst/>
            </a:prstGeom>
          </p:spPr>
        </p:pic>
        <p:pic>
          <p:nvPicPr>
            <p:cNvPr id="41" name="Picture 40"/>
            <p:cNvPicPr>
              <a:picLocks noChangeAspect="1"/>
            </p:cNvPicPr>
            <p:nvPr/>
          </p:nvPicPr>
          <p:blipFill>
            <a:blip r:embed="rId10"/>
            <a:stretch>
              <a:fillRect/>
            </a:stretch>
          </p:blipFill>
          <p:spPr>
            <a:xfrm>
              <a:off x="4339" y="9818"/>
              <a:ext cx="1140" cy="830"/>
            </a:xfrm>
            <a:prstGeom prst="rect">
              <a:avLst/>
            </a:prstGeom>
          </p:spPr>
        </p:pic>
        <p:pic>
          <p:nvPicPr>
            <p:cNvPr id="42" name="Picture 41"/>
            <p:cNvPicPr>
              <a:picLocks noChangeAspect="1"/>
            </p:cNvPicPr>
            <p:nvPr/>
          </p:nvPicPr>
          <p:blipFill>
            <a:blip r:embed="rId9"/>
            <a:stretch>
              <a:fillRect/>
            </a:stretch>
          </p:blipFill>
          <p:spPr>
            <a:xfrm>
              <a:off x="192" y="9458"/>
              <a:ext cx="1450" cy="1120"/>
            </a:xfrm>
            <a:prstGeom prst="rect">
              <a:avLst/>
            </a:prstGeom>
          </p:spPr>
        </p:pic>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grpSp>
        <p:nvGrpSpPr>
          <p:cNvPr id="47" name="Group 46"/>
          <p:cNvGrpSpPr/>
          <p:nvPr/>
        </p:nvGrpSpPr>
        <p:grpSpPr>
          <a:xfrm>
            <a:off x="4164965" y="-75565"/>
            <a:ext cx="3930650" cy="1303020"/>
            <a:chOff x="6559" y="-119"/>
            <a:chExt cx="6190" cy="2052"/>
          </a:xfrm>
        </p:grpSpPr>
        <p:pic>
          <p:nvPicPr>
            <p:cNvPr id="11" name="Picture 10" descr="Picture1"/>
            <p:cNvPicPr>
              <a:picLocks noChangeAspect="1"/>
            </p:cNvPicPr>
            <p:nvPr/>
          </p:nvPicPr>
          <p:blipFill>
            <a:blip r:embed="rId15"/>
            <a:stretch>
              <a:fillRect/>
            </a:stretch>
          </p:blipFill>
          <p:spPr>
            <a:xfrm>
              <a:off x="6559" y="-119"/>
              <a:ext cx="6190" cy="2052"/>
            </a:xfrm>
            <a:prstGeom prst="rect">
              <a:avLst/>
            </a:prstGeom>
          </p:spPr>
        </p:pic>
        <p:sp>
          <p:nvSpPr>
            <p:cNvPr id="7" name="文本框 14"/>
            <p:cNvSpPr txBox="1"/>
            <p:nvPr/>
          </p:nvSpPr>
          <p:spPr>
            <a:xfrm>
              <a:off x="6947" y="234"/>
              <a:ext cx="5430" cy="13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solidFill>
                      <a:prstClr val="white"/>
                    </a:solidFill>
                  </a:ln>
                  <a:solidFill>
                    <a:srgbClr val="F8077A"/>
                  </a:solidFill>
                  <a:effectLst>
                    <a:outerShdw blurRad="38100" dist="19050" dir="2700000" algn="tl" rotWithShape="0">
                      <a:prstClr val="black">
                        <a:alpha val="40000"/>
                      </a:prstClr>
                    </a:outerShdw>
                  </a:effectLst>
                  <a:uLnTx/>
                  <a:uFillTx/>
                  <a:latin typeface="Calibri" panose="020F0502020204030204" pitchFamily="34" charset="0"/>
                  <a:ea typeface="方正隶书简体" panose="02010601030101010101" pitchFamily="2" charset="-122"/>
                  <a:cs typeface="Calibri" panose="020F0502020204030204" pitchFamily="34" charset="0"/>
                </a:rPr>
                <a:t>Giải nghĩa từ</a:t>
              </a:r>
            </a:p>
          </p:txBody>
        </p:sp>
      </p:grpSp>
      <p:grpSp>
        <p:nvGrpSpPr>
          <p:cNvPr id="12" name="组合 1"/>
          <p:cNvGrpSpPr/>
          <p:nvPr/>
        </p:nvGrpSpPr>
        <p:grpSpPr>
          <a:xfrm>
            <a:off x="291465" y="802640"/>
            <a:ext cx="6088987" cy="2348230"/>
            <a:chOff x="990601" y="1808324"/>
            <a:chExt cx="6088987" cy="2347913"/>
          </a:xfrm>
        </p:grpSpPr>
        <p:sp>
          <p:nvSpPr>
            <p:cNvPr id="13" name="MH_Text_1"/>
            <p:cNvSpPr/>
            <p:nvPr>
              <p:custDataLst>
                <p:tags r:id="rId3"/>
              </p:custDataLst>
            </p:nvPr>
          </p:nvSpPr>
          <p:spPr>
            <a:xfrm>
              <a:off x="3175001" y="2582389"/>
              <a:ext cx="3381375"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F7A7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等线"/>
                <a:ea typeface="Microsoft YaHei" panose="020B0503020204020204" charset="-122"/>
                <a:cs typeface="+mn-cs"/>
              </a:endParaRPr>
            </a:p>
          </p:txBody>
        </p:sp>
        <p:sp>
          <p:nvSpPr>
            <p:cNvPr id="14" name="MH_Other_1"/>
            <p:cNvSpPr/>
            <p:nvPr>
              <p:custDataLst>
                <p:tags r:id="rId4"/>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F7A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18" name="矩形 39"/>
            <p:cNvSpPr/>
            <p:nvPr/>
          </p:nvSpPr>
          <p:spPr>
            <a:xfrm>
              <a:off x="3875378" y="2517285"/>
              <a:ext cx="3204210" cy="850567"/>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khuy</a:t>
              </a:r>
              <a:r>
                <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áo</a:t>
              </a:r>
              <a:endPar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grpSp>
      <p:sp>
        <p:nvSpPr>
          <p:cNvPr id="23" name="矩形 39"/>
          <p:cNvSpPr/>
          <p:nvPr/>
        </p:nvSpPr>
        <p:spPr>
          <a:xfrm>
            <a:off x="5930265" y="1665069"/>
            <a:ext cx="5970270" cy="646331"/>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cúc</a:t>
            </a:r>
            <a:r>
              <a:rPr kumimoji="0" lang="en-US" altLang="zh-CN" sz="3600" b="1" i="0" u="none" strike="noStrike" kern="1200" cap="none" spc="0" normalizeH="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3600" b="1" i="0" u="none" strike="noStrike" kern="1200" cap="none" spc="0" normalizeH="0" noProof="0" dirty="0" err="1">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áo</a:t>
            </a:r>
            <a:endPar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sp>
        <p:nvSpPr>
          <p:cNvPr id="53" name="Text Box 52"/>
          <p:cNvSpPr txBox="1"/>
          <p:nvPr/>
        </p:nvSpPr>
        <p:spPr>
          <a:xfrm>
            <a:off x="6162675" y="2595511"/>
            <a:ext cx="4839942" cy="542584"/>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Bạn</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Lan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đang</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cài</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khuy</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áo</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a:t>
            </a:r>
            <a:endParaRPr kumimoji="0" lang="en-US" sz="2800" b="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
        <p:nvSpPr>
          <p:cNvPr id="36" name="矩形 39"/>
          <p:cNvSpPr/>
          <p:nvPr/>
        </p:nvSpPr>
        <p:spPr>
          <a:xfrm>
            <a:off x="6509385" y="4012039"/>
            <a:ext cx="5564505" cy="1015663"/>
          </a:xfrm>
          <a:prstGeom prst="rect">
            <a:avLst/>
          </a:prstGeom>
        </p:spPr>
        <p:txBody>
          <a:bodyPr wrap="square">
            <a:spAutoFit/>
            <a:scene3d>
              <a:camera prst="orthographicFront"/>
              <a:lightRig rig="threePt" dir="t"/>
            </a:scene3d>
            <a:sp3d contourW="12700"/>
          </a:bodyPr>
          <a:lstStyle/>
          <a:p>
            <a:pPr lvl="0"/>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làm</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việc</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gì</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đó</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một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cách</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khó</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khăn</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chật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vật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mất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nhiều</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thời</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gian</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a:t>
            </a:r>
          </a:p>
        </p:txBody>
      </p:sp>
      <p:sp>
        <p:nvSpPr>
          <p:cNvPr id="46" name="Text Box 45"/>
          <p:cNvSpPr txBox="1"/>
          <p:nvPr/>
        </p:nvSpPr>
        <p:spPr>
          <a:xfrm>
            <a:off x="6562310" y="5034651"/>
            <a:ext cx="5629690" cy="101656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Lâm</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loay</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hoay</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làm</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mãi</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mà</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không</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xong</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bài</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tập</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về</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nhà</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a:t>
            </a:r>
            <a:endParaRPr kumimoji="0" lang="en-US" sz="2800" b="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1026" name="Picture 2">
            <a:extLst>
              <a:ext uri="{FF2B5EF4-FFF2-40B4-BE49-F238E27FC236}">
                <a16:creationId xmlns="" xmlns:a16="http://schemas.microsoft.com/office/drawing/2014/main" id="{233C43D3-1BA7-4835-99BC-91445C83CF8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l="12324" r="12324"/>
          <a:stretch/>
        </p:blipFill>
        <p:spPr bwMode="auto">
          <a:xfrm>
            <a:off x="447190" y="996476"/>
            <a:ext cx="2057885" cy="1953500"/>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 xmlns:a16="http://schemas.microsoft.com/office/drawing/2014/main" id="{122662F1-4E95-412B-BE13-4841D5C9F84E}"/>
              </a:ext>
            </a:extLst>
          </p:cNvPr>
          <p:cNvGrpSpPr/>
          <p:nvPr/>
        </p:nvGrpSpPr>
        <p:grpSpPr>
          <a:xfrm>
            <a:off x="291466" y="3323434"/>
            <a:ext cx="6864349" cy="2347913"/>
            <a:chOff x="291466" y="3323434"/>
            <a:chExt cx="6864349" cy="2347913"/>
          </a:xfrm>
        </p:grpSpPr>
        <p:grpSp>
          <p:nvGrpSpPr>
            <p:cNvPr id="24" name="组合 1"/>
            <p:cNvGrpSpPr/>
            <p:nvPr/>
          </p:nvGrpSpPr>
          <p:grpSpPr>
            <a:xfrm>
              <a:off x="291466" y="3323434"/>
              <a:ext cx="6864349" cy="2347913"/>
              <a:chOff x="990601" y="1808324"/>
              <a:chExt cx="6864349" cy="2347913"/>
            </a:xfrm>
          </p:grpSpPr>
          <p:sp>
            <p:nvSpPr>
              <p:cNvPr id="26" name="MH_Text_1"/>
              <p:cNvSpPr/>
              <p:nvPr>
                <p:custDataLst>
                  <p:tags r:id="rId1"/>
                </p:custDataLst>
              </p:nvPr>
            </p:nvSpPr>
            <p:spPr>
              <a:xfrm>
                <a:off x="3175001" y="2582389"/>
                <a:ext cx="3956685"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FF479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等线"/>
                  <a:ea typeface="Microsoft YaHei" panose="020B0503020204020204" charset="-122"/>
                  <a:cs typeface="+mn-cs"/>
                </a:endParaRPr>
              </a:p>
            </p:txBody>
          </p:sp>
          <p:sp>
            <p:nvSpPr>
              <p:cNvPr id="31" name="MH_Other_1"/>
              <p:cNvSpPr/>
              <p:nvPr>
                <p:custDataLst>
                  <p:tags r:id="rId2"/>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FF47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32" name="矩形 39"/>
              <p:cNvSpPr/>
              <p:nvPr/>
            </p:nvSpPr>
            <p:spPr>
              <a:xfrm>
                <a:off x="3531787" y="2496929"/>
                <a:ext cx="4323163" cy="850682"/>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loay</a:t>
                </a:r>
                <a:r>
                  <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hoay</a:t>
                </a:r>
                <a:endPar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grpSp>
        <p:pic>
          <p:nvPicPr>
            <p:cNvPr id="1028" name="Picture 4">
              <a:extLst>
                <a:ext uri="{FF2B5EF4-FFF2-40B4-BE49-F238E27FC236}">
                  <a16:creationId xmlns="" xmlns:a16="http://schemas.microsoft.com/office/drawing/2014/main" id="{4D60417F-9707-4561-951C-1FD8190FB37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t="2227" b="2227"/>
            <a:stretch/>
          </p:blipFill>
          <p:spPr bwMode="auto">
            <a:xfrm>
              <a:off x="447190" y="3480383"/>
              <a:ext cx="2094865" cy="2001571"/>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
        <p:nvSpPr>
          <p:cNvPr id="43" name="Rectangle 42"/>
          <p:cNvSpPr/>
          <p:nvPr/>
        </p:nvSpPr>
        <p:spPr>
          <a:xfrm>
            <a:off x="-1545349" y="439100"/>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500"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anim calcmode="lin" valueType="num">
                                      <p:cBhvr>
                                        <p:cTn id="13" dur="500" fill="hold"/>
                                        <p:tgtEl>
                                          <p:spTgt spid="53"/>
                                        </p:tgtEl>
                                        <p:attrNameLst>
                                          <p:attrName>ppt_x</p:attrName>
                                        </p:attrNameLst>
                                      </p:cBhvr>
                                      <p:tavLst>
                                        <p:tav tm="0">
                                          <p:val>
                                            <p:strVal val="#ppt_x"/>
                                          </p:val>
                                        </p:tav>
                                        <p:tav tm="100000">
                                          <p:val>
                                            <p:strVal val="#ppt_x"/>
                                          </p:val>
                                        </p:tav>
                                      </p:tavLst>
                                    </p:anim>
                                    <p:anim calcmode="lin" valueType="num">
                                      <p:cBhvr>
                                        <p:cTn id="14" dur="5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500"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anim calcmode="lin" valueType="num">
                                      <p:cBhvr>
                                        <p:cTn id="31" dur="500" fill="hold"/>
                                        <p:tgtEl>
                                          <p:spTgt spid="46"/>
                                        </p:tgtEl>
                                        <p:attrNameLst>
                                          <p:attrName>ppt_x</p:attrName>
                                        </p:attrNameLst>
                                      </p:cBhvr>
                                      <p:tavLst>
                                        <p:tav tm="0">
                                          <p:val>
                                            <p:strVal val="#ppt_x"/>
                                          </p:val>
                                        </p:tav>
                                        <p:tav tm="100000">
                                          <p:val>
                                            <p:strVal val="#ppt_x"/>
                                          </p:val>
                                        </p:tav>
                                      </p:tavLst>
                                    </p:anim>
                                    <p:anim calcmode="lin" valueType="num">
                                      <p:cBhvr>
                                        <p:cTn id="32" dur="5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53" grpId="0"/>
      <p:bldP spid="53" grpId="1"/>
      <p:bldP spid="36" grpId="0"/>
      <p:bldP spid="36" grpId="1"/>
      <p:bldP spid="46" grpId="0"/>
      <p:bldP spid="46"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2" name="文本框 14"/>
          <p:cNvSpPr txBox="1"/>
          <p:nvPr/>
        </p:nvSpPr>
        <p:spPr>
          <a:xfrm>
            <a:off x="1559537" y="1131034"/>
            <a:ext cx="6442982" cy="646331"/>
          </a:xfrm>
          <a:prstGeom prst="rect">
            <a:avLst/>
          </a:prstGeom>
          <a:noFill/>
        </p:spPr>
        <p:txBody>
          <a:bodyPr wrap="none" rtlCol="0">
            <a:spAutoFit/>
          </a:bodyPr>
          <a:lstStyle/>
          <a:p>
            <a:pPr lvl="0"/>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phải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trách</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trái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chuyện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gì</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a:t>
            </a:r>
            <a:endPar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15" name="文本框 14"/>
          <p:cNvSpPr txBox="1"/>
          <p:nvPr/>
        </p:nvSpPr>
        <p:spPr>
          <a:xfrm>
            <a:off x="1511973" y="1847222"/>
            <a:ext cx="10352405" cy="1200329"/>
          </a:xfrm>
          <a:prstGeom prst="rect">
            <a:avLst/>
          </a:prstGeom>
          <a:noFill/>
        </p:spPr>
        <p:txBody>
          <a:bodyPr wrap="square" rtlCol="0">
            <a:spAutoFit/>
          </a:bodyPr>
          <a:lstStyle/>
          <a:p>
            <a:pPr lvl="0"/>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Không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có</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trái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giúp</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đỡ</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phải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gặp</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những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khó</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khăn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gì</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a:t>
            </a:r>
            <a:endPar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16" name="文本框 14"/>
          <p:cNvSpPr txBox="1"/>
          <p:nvPr/>
        </p:nvSpPr>
        <p:spPr>
          <a:xfrm>
            <a:off x="1409065" y="2979493"/>
            <a:ext cx="10782935" cy="1200329"/>
          </a:xfrm>
          <a:prstGeom prst="rect">
            <a:avLst/>
          </a:prstGeom>
          <a:noFill/>
        </p:spPr>
        <p:txBody>
          <a:bodyPr wrap="square" rtlCol="0">
            <a:spAutoFit/>
          </a:bodyPr>
          <a:lstStyle/>
          <a:p>
            <a:pPr lvl="0"/>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Câu</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văn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nào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thể</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hiện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suy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nghĩ</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và</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hành</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động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của</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phải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khi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làm</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một</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mình</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19" name="文本框 14"/>
          <p:cNvSpPr txBox="1"/>
          <p:nvPr/>
        </p:nvSpPr>
        <p:spPr>
          <a:xfrm>
            <a:off x="1472376" y="4050349"/>
            <a:ext cx="10021523" cy="1200329"/>
          </a:xfrm>
          <a:prstGeom prst="rect">
            <a:avLst/>
          </a:prstGeom>
          <a:noFill/>
        </p:spPr>
        <p:txBody>
          <a:bodyPr wrap="square" rtlCol="0">
            <a:spAutoFit/>
          </a:bodyPr>
          <a:lstStyle/>
          <a:p>
            <a:pPr lvl="0"/>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 phải đã nhận ra điều gì khi làm việc cùng với tay trái?</a:t>
            </a:r>
          </a:p>
        </p:txBody>
      </p:sp>
      <p:sp>
        <p:nvSpPr>
          <p:cNvPr id="49" name="椭圆 5"/>
          <p:cNvSpPr>
            <a:spLocks noChangeArrowheads="1"/>
          </p:cNvSpPr>
          <p:nvPr/>
        </p:nvSpPr>
        <p:spPr bwMode="auto">
          <a:xfrm>
            <a:off x="490305" y="1131109"/>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1</a:t>
            </a:r>
          </a:p>
        </p:txBody>
      </p:sp>
      <p:sp>
        <p:nvSpPr>
          <p:cNvPr id="50" name="椭圆 5"/>
          <p:cNvSpPr>
            <a:spLocks noChangeArrowheads="1"/>
          </p:cNvSpPr>
          <p:nvPr/>
        </p:nvSpPr>
        <p:spPr bwMode="auto">
          <a:xfrm>
            <a:off x="490769" y="2050185"/>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2</a:t>
            </a:r>
          </a:p>
        </p:txBody>
      </p:sp>
      <p:sp>
        <p:nvSpPr>
          <p:cNvPr id="51" name="椭圆 5"/>
          <p:cNvSpPr>
            <a:spLocks noChangeArrowheads="1"/>
          </p:cNvSpPr>
          <p:nvPr/>
        </p:nvSpPr>
        <p:spPr bwMode="auto">
          <a:xfrm>
            <a:off x="506407" y="3010467"/>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3</a:t>
            </a:r>
          </a:p>
        </p:txBody>
      </p:sp>
      <p:sp>
        <p:nvSpPr>
          <p:cNvPr id="52" name="椭圆 5"/>
          <p:cNvSpPr>
            <a:spLocks noChangeArrowheads="1"/>
          </p:cNvSpPr>
          <p:nvPr/>
        </p:nvSpPr>
        <p:spPr bwMode="auto">
          <a:xfrm>
            <a:off x="453475" y="4053318"/>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4</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31" name="文本框 14">
            <a:extLst>
              <a:ext uri="{FF2B5EF4-FFF2-40B4-BE49-F238E27FC236}">
                <a16:creationId xmlns="" xmlns:a16="http://schemas.microsoft.com/office/drawing/2014/main" id="{0D85E8B2-8378-44F6-984D-581C5AF70581}"/>
              </a:ext>
            </a:extLst>
          </p:cNvPr>
          <p:cNvSpPr txBox="1"/>
          <p:nvPr/>
        </p:nvSpPr>
        <p:spPr>
          <a:xfrm>
            <a:off x="1392366" y="5465566"/>
            <a:ext cx="10782935" cy="646331"/>
          </a:xfrm>
          <a:prstGeom prst="rect">
            <a:avLst/>
          </a:prstGeom>
          <a:noFill/>
        </p:spPr>
        <p:txBody>
          <a:bodyPr wrap="square" rtlCol="0">
            <a:spAutoFit/>
          </a:bodyPr>
          <a:lstStyle/>
          <a:p>
            <a:pPr lvl="0"/>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Câu chuyện muốn nói với chúng ta điều gì?</a:t>
            </a:r>
          </a:p>
        </p:txBody>
      </p:sp>
      <p:sp>
        <p:nvSpPr>
          <p:cNvPr id="32" name="椭圆 5">
            <a:extLst>
              <a:ext uri="{FF2B5EF4-FFF2-40B4-BE49-F238E27FC236}">
                <a16:creationId xmlns="" xmlns:a16="http://schemas.microsoft.com/office/drawing/2014/main" id="{19E86C2C-2E2F-4972-B879-33D8442DBCE3}"/>
              </a:ext>
            </a:extLst>
          </p:cNvPr>
          <p:cNvSpPr>
            <a:spLocks noChangeArrowheads="1"/>
          </p:cNvSpPr>
          <p:nvPr/>
        </p:nvSpPr>
        <p:spPr bwMode="auto">
          <a:xfrm>
            <a:off x="423630" y="5372715"/>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5</a:t>
            </a:r>
            <a:endPar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sp>
        <p:nvSpPr>
          <p:cNvPr id="34" name="Rectangle 33"/>
          <p:cNvSpPr/>
          <p:nvPr/>
        </p:nvSpPr>
        <p:spPr>
          <a:xfrm>
            <a:off x="-1545349" y="439100"/>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900" decel="100000" fill="hold"/>
                                        <p:tgtEl>
                                          <p:spTgt spid="1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900" decel="100000" fill="hold"/>
                                        <p:tgtEl>
                                          <p:spTgt spid="1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1000"/>
                                        <p:tgtEl>
                                          <p:spTgt spid="49"/>
                                        </p:tgtEl>
                                      </p:cBhvr>
                                    </p:animEffect>
                                    <p:anim calcmode="lin" valueType="num">
                                      <p:cBhvr>
                                        <p:cTn id="32" dur="1000" fill="hold"/>
                                        <p:tgtEl>
                                          <p:spTgt spid="49"/>
                                        </p:tgtEl>
                                        <p:attrNameLst>
                                          <p:attrName>ppt_x</p:attrName>
                                        </p:attrNameLst>
                                      </p:cBhvr>
                                      <p:tavLst>
                                        <p:tav tm="0">
                                          <p:val>
                                            <p:strVal val="#ppt_x"/>
                                          </p:val>
                                        </p:tav>
                                        <p:tav tm="100000">
                                          <p:val>
                                            <p:strVal val="#ppt_x"/>
                                          </p:val>
                                        </p:tav>
                                      </p:tavLst>
                                    </p:anim>
                                    <p:anim calcmode="lin" valueType="num">
                                      <p:cBhvr>
                                        <p:cTn id="33" dur="900" decel="100000" fill="hold"/>
                                        <p:tgtEl>
                                          <p:spTgt spid="4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1000"/>
                                        <p:tgtEl>
                                          <p:spTgt spid="50"/>
                                        </p:tgtEl>
                                      </p:cBhvr>
                                    </p:animEffect>
                                    <p:anim calcmode="lin" valueType="num">
                                      <p:cBhvr>
                                        <p:cTn id="38" dur="1000" fill="hold"/>
                                        <p:tgtEl>
                                          <p:spTgt spid="50"/>
                                        </p:tgtEl>
                                        <p:attrNameLst>
                                          <p:attrName>ppt_x</p:attrName>
                                        </p:attrNameLst>
                                      </p:cBhvr>
                                      <p:tavLst>
                                        <p:tav tm="0">
                                          <p:val>
                                            <p:strVal val="#ppt_x"/>
                                          </p:val>
                                        </p:tav>
                                        <p:tav tm="100000">
                                          <p:val>
                                            <p:strVal val="#ppt_x"/>
                                          </p:val>
                                        </p:tav>
                                      </p:tavLst>
                                    </p:anim>
                                    <p:anim calcmode="lin" valueType="num">
                                      <p:cBhvr>
                                        <p:cTn id="39" dur="900" decel="100000" fill="hold"/>
                                        <p:tgtEl>
                                          <p:spTgt spid="50"/>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000"/>
                                        <p:tgtEl>
                                          <p:spTgt spid="51"/>
                                        </p:tgtEl>
                                      </p:cBhvr>
                                    </p:animEffect>
                                    <p:anim calcmode="lin" valueType="num">
                                      <p:cBhvr>
                                        <p:cTn id="44" dur="1000" fill="hold"/>
                                        <p:tgtEl>
                                          <p:spTgt spid="51"/>
                                        </p:tgtEl>
                                        <p:attrNameLst>
                                          <p:attrName>ppt_x</p:attrName>
                                        </p:attrNameLst>
                                      </p:cBhvr>
                                      <p:tavLst>
                                        <p:tav tm="0">
                                          <p:val>
                                            <p:strVal val="#ppt_x"/>
                                          </p:val>
                                        </p:tav>
                                        <p:tav tm="100000">
                                          <p:val>
                                            <p:strVal val="#ppt_x"/>
                                          </p:val>
                                        </p:tav>
                                      </p:tavLst>
                                    </p:anim>
                                    <p:anim calcmode="lin" valueType="num">
                                      <p:cBhvr>
                                        <p:cTn id="45" dur="900" decel="100000" fill="hold"/>
                                        <p:tgtEl>
                                          <p:spTgt spid="51"/>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51"/>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1000"/>
                                        <p:tgtEl>
                                          <p:spTgt spid="52"/>
                                        </p:tgtEl>
                                      </p:cBhvr>
                                    </p:animEffect>
                                    <p:anim calcmode="lin" valueType="num">
                                      <p:cBhvr>
                                        <p:cTn id="50" dur="1000" fill="hold"/>
                                        <p:tgtEl>
                                          <p:spTgt spid="52"/>
                                        </p:tgtEl>
                                        <p:attrNameLst>
                                          <p:attrName>ppt_x</p:attrName>
                                        </p:attrNameLst>
                                      </p:cBhvr>
                                      <p:tavLst>
                                        <p:tav tm="0">
                                          <p:val>
                                            <p:strVal val="#ppt_x"/>
                                          </p:val>
                                        </p:tav>
                                        <p:tav tm="100000">
                                          <p:val>
                                            <p:strVal val="#ppt_x"/>
                                          </p:val>
                                        </p:tav>
                                      </p:tavLst>
                                    </p:anim>
                                    <p:anim calcmode="lin" valueType="num">
                                      <p:cBhvr>
                                        <p:cTn id="51" dur="900" decel="100000" fill="hold"/>
                                        <p:tgtEl>
                                          <p:spTgt spid="52"/>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52"/>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1000"/>
                                        <p:tgtEl>
                                          <p:spTgt spid="31"/>
                                        </p:tgtEl>
                                      </p:cBhvr>
                                    </p:animEffect>
                                    <p:anim calcmode="lin" valueType="num">
                                      <p:cBhvr>
                                        <p:cTn id="56" dur="1000" fill="hold"/>
                                        <p:tgtEl>
                                          <p:spTgt spid="31"/>
                                        </p:tgtEl>
                                        <p:attrNameLst>
                                          <p:attrName>ppt_x</p:attrName>
                                        </p:attrNameLst>
                                      </p:cBhvr>
                                      <p:tavLst>
                                        <p:tav tm="0">
                                          <p:val>
                                            <p:strVal val="#ppt_x"/>
                                          </p:val>
                                        </p:tav>
                                        <p:tav tm="100000">
                                          <p:val>
                                            <p:strVal val="#ppt_x"/>
                                          </p:val>
                                        </p:tav>
                                      </p:tavLst>
                                    </p:anim>
                                    <p:anim calcmode="lin" valueType="num">
                                      <p:cBhvr>
                                        <p:cTn id="57" dur="900" decel="100000" fill="hold"/>
                                        <p:tgtEl>
                                          <p:spTgt spid="31"/>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1000"/>
                                        <p:tgtEl>
                                          <p:spTgt spid="32"/>
                                        </p:tgtEl>
                                      </p:cBhvr>
                                    </p:animEffect>
                                    <p:anim calcmode="lin" valueType="num">
                                      <p:cBhvr>
                                        <p:cTn id="62" dur="1000" fill="hold"/>
                                        <p:tgtEl>
                                          <p:spTgt spid="32"/>
                                        </p:tgtEl>
                                        <p:attrNameLst>
                                          <p:attrName>ppt_x</p:attrName>
                                        </p:attrNameLst>
                                      </p:cBhvr>
                                      <p:tavLst>
                                        <p:tav tm="0">
                                          <p:val>
                                            <p:strVal val="#ppt_x"/>
                                          </p:val>
                                        </p:tav>
                                        <p:tav tm="100000">
                                          <p:val>
                                            <p:strVal val="#ppt_x"/>
                                          </p:val>
                                        </p:tav>
                                      </p:tavLst>
                                    </p:anim>
                                    <p:anim calcmode="lin" valueType="num">
                                      <p:cBhvr>
                                        <p:cTn id="63" dur="900" decel="100000" fill="hold"/>
                                        <p:tgtEl>
                                          <p:spTgt spid="32"/>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5" grpId="0"/>
      <p:bldP spid="15" grpId="1"/>
      <p:bldP spid="16" grpId="0"/>
      <p:bldP spid="16" grpId="1"/>
      <p:bldP spid="19" grpId="0"/>
      <p:bldP spid="19" grpId="1"/>
      <p:bldP spid="49" grpId="0" animBg="1"/>
      <p:bldP spid="49" grpId="1" animBg="1"/>
      <p:bldP spid="50" grpId="0" animBg="1"/>
      <p:bldP spid="50" grpId="1" animBg="1"/>
      <p:bldP spid="51" grpId="0" animBg="1"/>
      <p:bldP spid="51" grpId="1" animBg="1"/>
      <p:bldP spid="52" grpId="0" animBg="1"/>
      <p:bldP spid="52" grpId="1" animBg="1"/>
      <p:bldP spid="31" grpId="0"/>
      <p:bldP spid="31" grpId="1"/>
      <p:bldP spid="32" grpId="0" animBg="1"/>
      <p:bldP spid="3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2" name="文本框 14"/>
          <p:cNvSpPr txBox="1"/>
          <p:nvPr/>
        </p:nvSpPr>
        <p:spPr>
          <a:xfrm>
            <a:off x="1259754" y="1376755"/>
            <a:ext cx="713913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 phải trách tay trái chuyện gì?</a:t>
            </a:r>
            <a:endPar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49" name="椭圆 5"/>
          <p:cNvSpPr>
            <a:spLocks noChangeArrowheads="1"/>
          </p:cNvSpPr>
          <p:nvPr/>
        </p:nvSpPr>
        <p:spPr bwMode="auto">
          <a:xfrm>
            <a:off x="551288" y="1358340"/>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1</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9" name="Text Box 8"/>
          <p:cNvSpPr txBox="1"/>
          <p:nvPr/>
        </p:nvSpPr>
        <p:spPr>
          <a:xfrm>
            <a:off x="674370" y="2239645"/>
            <a:ext cx="11517630" cy="329090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just">
              <a:lnSpc>
                <a:spcPct val="110000"/>
              </a:lnSpc>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Tay phải trách tay trái vì chuyện: </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Nó luôn phải làm làm việc nặng nhọc./ </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Vì chuyện tay trái sung sướng chảng phải làm việc nặng nhọc.</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Vì chuyện việc gì nó cũng phải làm: từ xúc cơm, cầm bút rồi quét nhà..../</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Vì tay trái chảng phải làm gì, trong khi nó phải làm hết mọi việc,...</a:t>
            </a:r>
          </a:p>
        </p:txBody>
      </p:sp>
      <p:sp>
        <p:nvSpPr>
          <p:cNvPr id="23" name="Rectangle 22"/>
          <p:cNvSpPr/>
          <p:nvPr/>
        </p:nvSpPr>
        <p:spPr>
          <a:xfrm>
            <a:off x="-1545349" y="439100"/>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15" name="文本框 14"/>
          <p:cNvSpPr txBox="1"/>
          <p:nvPr/>
        </p:nvSpPr>
        <p:spPr>
          <a:xfrm>
            <a:off x="1217229" y="1227356"/>
            <a:ext cx="1051496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Không</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có</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trái</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giúp</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đỡ</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phải</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gặp</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những</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khó</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khăn</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gì</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50" name="椭圆 5"/>
          <p:cNvSpPr>
            <a:spLocks noChangeArrowheads="1"/>
          </p:cNvSpPr>
          <p:nvPr/>
        </p:nvSpPr>
        <p:spPr bwMode="auto">
          <a:xfrm>
            <a:off x="434216" y="1420843"/>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2</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pic>
        <p:nvPicPr>
          <p:cNvPr id="4" name="Picture 3">
            <a:extLst>
              <a:ext uri="{FF2B5EF4-FFF2-40B4-BE49-F238E27FC236}">
                <a16:creationId xmlns="" xmlns:a16="http://schemas.microsoft.com/office/drawing/2014/main" id="{20B9A72C-6AA6-4418-B508-B8FAA1ADACF5}"/>
              </a:ext>
            </a:extLst>
          </p:cNvPr>
          <p:cNvPicPr>
            <a:picLocks noChangeAspect="1"/>
          </p:cNvPicPr>
          <p:nvPr/>
        </p:nvPicPr>
        <p:blipFill>
          <a:blip r:embed="rId11"/>
          <a:stretch>
            <a:fillRect/>
          </a:stretch>
        </p:blipFill>
        <p:spPr>
          <a:xfrm>
            <a:off x="4500562" y="2038350"/>
            <a:ext cx="5819775" cy="2514600"/>
          </a:xfrm>
          <a:prstGeom prst="rect">
            <a:avLst/>
          </a:prstGeom>
        </p:spPr>
      </p:pic>
      <p:sp>
        <p:nvSpPr>
          <p:cNvPr id="6" name="TextBox 5">
            <a:extLst>
              <a:ext uri="{FF2B5EF4-FFF2-40B4-BE49-F238E27FC236}">
                <a16:creationId xmlns="" xmlns:a16="http://schemas.microsoft.com/office/drawing/2014/main" id="{258F943D-5FB3-43E1-B6E7-BBAD41F8FB91}"/>
              </a:ext>
            </a:extLst>
          </p:cNvPr>
          <p:cNvSpPr txBox="1"/>
          <p:nvPr/>
        </p:nvSpPr>
        <p:spPr>
          <a:xfrm>
            <a:off x="304800" y="4648200"/>
            <a:ext cx="12068175" cy="1754326"/>
          </a:xfrm>
          <a:prstGeom prst="rect">
            <a:avLst/>
          </a:prstGeom>
          <a:noFill/>
        </p:spPr>
        <p:txBody>
          <a:bodyPr wrap="square" rtlCol="0">
            <a:spAutoFit/>
          </a:bodyPr>
          <a:lstStyle/>
          <a:p>
            <a:pPr marL="457200" indent="-457200">
              <a:buFont typeface="Wingdings" panose="05000000000000000000" pitchFamily="2" charset="2"/>
              <a:buChar char="q"/>
            </a:pPr>
            <a:r>
              <a:rPr lang="vi-VN" sz="2700" b="1" dirty="0">
                <a:latin typeface="Arial-Rounded" panose="020B0500000000000000" pitchFamily="34" charset="0"/>
                <a:ea typeface="Arial-Rounded" panose="020B0500000000000000" pitchFamily="34" charset="0"/>
                <a:cs typeface="Arial-Rounded" panose="020B0500000000000000" pitchFamily="34" charset="0"/>
              </a:rPr>
              <a:t>Tay phải gặp khó khăn khi đánh răn</a:t>
            </a:r>
            <a:r>
              <a:rPr lang="en-US" sz="2700" b="1" dirty="0">
                <a:latin typeface="Arial-Rounded" panose="020B0500000000000000" pitchFamily="34" charset="0"/>
                <a:ea typeface="Arial-Rounded" panose="020B0500000000000000" pitchFamily="34" charset="0"/>
                <a:cs typeface="Arial-Rounded" panose="020B0500000000000000" pitchFamily="34" charset="0"/>
              </a:rPr>
              <a:t>g</a:t>
            </a:r>
            <a:r>
              <a:rPr lang="vi-VN" sz="2700" b="1" dirty="0">
                <a:latin typeface="Arial-Rounded" panose="020B0500000000000000" pitchFamily="34" charset="0"/>
                <a:ea typeface="Arial-Rounded" panose="020B0500000000000000" pitchFamily="34" charset="0"/>
                <a:cs typeface="Arial-Rounded" panose="020B0500000000000000" pitchFamily="34" charset="0"/>
              </a:rPr>
              <a:t>: không cầm được cốc nước.</a:t>
            </a:r>
          </a:p>
          <a:p>
            <a:pPr marL="457200" indent="-457200">
              <a:buFont typeface="Wingdings" panose="05000000000000000000" pitchFamily="2" charset="2"/>
              <a:buChar char="q"/>
            </a:pPr>
            <a:r>
              <a:rPr lang="vi-VN" sz="2700" b="1" dirty="0">
                <a:latin typeface="Arial-Rounded" panose="020B0500000000000000" pitchFamily="34" charset="0"/>
                <a:ea typeface="Arial-Rounded" panose="020B0500000000000000" pitchFamily="34" charset="0"/>
                <a:cs typeface="Arial-Rounded" panose="020B0500000000000000" pitchFamily="34" charset="0"/>
              </a:rPr>
              <a:t>Khó khăn khi cài khuy áo: </a:t>
            </a:r>
            <a:r>
              <a:rPr lang="en-US" sz="2700" b="1" dirty="0">
                <a:latin typeface="Arial-Rounded" panose="020B0500000000000000" pitchFamily="34" charset="0"/>
                <a:ea typeface="Arial-Rounded" panose="020B0500000000000000" pitchFamily="34" charset="0"/>
                <a:cs typeface="Arial-Rounded" panose="020B0500000000000000" pitchFamily="34" charset="0"/>
              </a:rPr>
              <a:t>k</a:t>
            </a:r>
            <a:r>
              <a:rPr lang="vi-VN" sz="2700" b="1" dirty="0">
                <a:latin typeface="Arial-Rounded" panose="020B0500000000000000" pitchFamily="34" charset="0"/>
                <a:ea typeface="Arial-Rounded" panose="020B0500000000000000" pitchFamily="34" charset="0"/>
                <a:cs typeface="Arial-Rounded" panose="020B0500000000000000" pitchFamily="34" charset="0"/>
              </a:rPr>
              <a:t>hông thể cài.</a:t>
            </a:r>
          </a:p>
          <a:p>
            <a:pPr marL="457200" indent="-457200">
              <a:buFont typeface="Wingdings" panose="05000000000000000000" pitchFamily="2" charset="2"/>
              <a:buChar char="q"/>
            </a:pPr>
            <a:r>
              <a:rPr lang="en-US" sz="2700" b="1" dirty="0">
                <a:latin typeface="Arial-Rounded" panose="020B0500000000000000" pitchFamily="34" charset="0"/>
                <a:ea typeface="Arial-Rounded" panose="020B0500000000000000" pitchFamily="34" charset="0"/>
                <a:cs typeface="Arial-Rounded" panose="020B0500000000000000" pitchFamily="34" charset="0"/>
              </a:rPr>
              <a:t>K</a:t>
            </a:r>
            <a:r>
              <a:rPr lang="vi-VN" sz="2700" b="1" dirty="0">
                <a:latin typeface="Arial-Rounded" panose="020B0500000000000000" pitchFamily="34" charset="0"/>
                <a:ea typeface="Arial-Rounded" panose="020B0500000000000000" pitchFamily="34" charset="0"/>
                <a:cs typeface="Arial-Rounded" panose="020B0500000000000000" pitchFamily="34" charset="0"/>
              </a:rPr>
              <a:t>hó khăn khi vẽ tranh: không có tay giữ giấy.</a:t>
            </a:r>
          </a:p>
          <a:p>
            <a:pPr marL="457200" indent="-457200">
              <a:buFont typeface="Wingdings" panose="05000000000000000000" pitchFamily="2" charset="2"/>
              <a:buChar char="q"/>
            </a:pPr>
            <a:r>
              <a:rPr lang="en-US" sz="2700" b="1" dirty="0">
                <a:latin typeface="Arial-Rounded" panose="020B0500000000000000" pitchFamily="34" charset="0"/>
                <a:ea typeface="Arial-Rounded" panose="020B0500000000000000" pitchFamily="34" charset="0"/>
                <a:cs typeface="Arial-Rounded" panose="020B0500000000000000" pitchFamily="34" charset="0"/>
              </a:rPr>
              <a:t>C</a:t>
            </a:r>
            <a:r>
              <a:rPr lang="vi-VN" sz="2700" b="1" dirty="0">
                <a:latin typeface="Arial-Rounded" panose="020B0500000000000000" pitchFamily="34" charset="0"/>
                <a:ea typeface="Arial-Rounded" panose="020B0500000000000000" pitchFamily="34" charset="0"/>
                <a:cs typeface="Arial-Rounded" panose="020B0500000000000000" pitchFamily="34" charset="0"/>
              </a:rPr>
              <a:t>hỉ d</a:t>
            </a:r>
            <a:r>
              <a:rPr lang="en-US" sz="2700" b="1" dirty="0">
                <a:latin typeface="Arial-Rounded" panose="020B0500000000000000" pitchFamily="34" charset="0"/>
                <a:ea typeface="Arial-Rounded" panose="020B0500000000000000" pitchFamily="34" charset="0"/>
                <a:cs typeface="Arial-Rounded" panose="020B0500000000000000" pitchFamily="34" charset="0"/>
              </a:rPr>
              <a:t>ù</a:t>
            </a:r>
            <a:r>
              <a:rPr lang="vi-VN" sz="2700" b="1" dirty="0">
                <a:latin typeface="Arial-Rounded" panose="020B0500000000000000" pitchFamily="34" charset="0"/>
                <a:ea typeface="Arial-Rounded" panose="020B0500000000000000" pitchFamily="34" charset="0"/>
                <a:cs typeface="Arial-Rounded" panose="020B0500000000000000" pitchFamily="34" charset="0"/>
              </a:rPr>
              <a:t>ng tay phải, những công việc hết sức bình thương cũng tr</a:t>
            </a:r>
            <a:r>
              <a:rPr lang="en-US" sz="2700" b="1" dirty="0">
                <a:latin typeface="Arial-Rounded" panose="020B0500000000000000" pitchFamily="34" charset="0"/>
                <a:ea typeface="Arial-Rounded" panose="020B0500000000000000" pitchFamily="34" charset="0"/>
                <a:cs typeface="Arial-Rounded" panose="020B0500000000000000" pitchFamily="34" charset="0"/>
              </a:rPr>
              <a:t>ở</a:t>
            </a:r>
            <a:r>
              <a:rPr lang="vi-VN" sz="2700" b="1" dirty="0">
                <a:latin typeface="Arial-Rounded" panose="020B0500000000000000" pitchFamily="34" charset="0"/>
                <a:ea typeface="Arial-Rounded" panose="020B0500000000000000" pitchFamily="34" charset="0"/>
                <a:cs typeface="Arial-Rounded" panose="020B0500000000000000" pitchFamily="34" charset="0"/>
              </a:rPr>
              <a:t> nên khó khăn.</a:t>
            </a:r>
          </a:p>
        </p:txBody>
      </p:sp>
      <p:sp>
        <p:nvSpPr>
          <p:cNvPr id="24" name="Rectangle 23"/>
          <p:cNvSpPr/>
          <p:nvPr/>
        </p:nvSpPr>
        <p:spPr>
          <a:xfrm>
            <a:off x="-1545349" y="439100"/>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50" name="椭圆 5"/>
          <p:cNvSpPr>
            <a:spLocks noChangeArrowheads="1"/>
          </p:cNvSpPr>
          <p:nvPr/>
        </p:nvSpPr>
        <p:spPr bwMode="auto">
          <a:xfrm>
            <a:off x="664323" y="1310154"/>
            <a:ext cx="682512" cy="717280"/>
          </a:xfrm>
          <a:prstGeom prst="ellipse">
            <a:avLst/>
          </a:prstGeom>
          <a:solidFill>
            <a:srgbClr val="0070C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3</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24" name="文本框 14">
            <a:extLst>
              <a:ext uri="{FF2B5EF4-FFF2-40B4-BE49-F238E27FC236}">
                <a16:creationId xmlns="" xmlns:a16="http://schemas.microsoft.com/office/drawing/2014/main" id="{E4D04AFE-933F-4863-BDEB-13097FDE3929}"/>
              </a:ext>
            </a:extLst>
          </p:cNvPr>
          <p:cNvSpPr txBox="1"/>
          <p:nvPr/>
        </p:nvSpPr>
        <p:spPr>
          <a:xfrm>
            <a:off x="1418079" y="1334135"/>
            <a:ext cx="1051496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Câu văn nào thể hiện suy nghĩ và hành động của tay phải khi làm việc một mình?</a:t>
            </a:r>
            <a:endPar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3" name="TextBox 2">
            <a:extLst>
              <a:ext uri="{FF2B5EF4-FFF2-40B4-BE49-F238E27FC236}">
                <a16:creationId xmlns="" xmlns:a16="http://schemas.microsoft.com/office/drawing/2014/main" id="{902FE6F3-7481-4DCC-BDDB-C0AA49A6E61E}"/>
              </a:ext>
            </a:extLst>
          </p:cNvPr>
          <p:cNvSpPr txBox="1"/>
          <p:nvPr/>
        </p:nvSpPr>
        <p:spPr>
          <a:xfrm>
            <a:off x="1581150" y="3038475"/>
            <a:ext cx="9286875" cy="707886"/>
          </a:xfrm>
          <a:prstGeom prst="rect">
            <a:avLst/>
          </a:prstGeom>
          <a:noFill/>
        </p:spPr>
        <p:txBody>
          <a:bodyPr wrap="square" rtlCol="0">
            <a:spAutoFit/>
          </a:bodyPr>
          <a:lstStyle/>
          <a:p>
            <a:r>
              <a:rPr lang="nl-NL" sz="4000" i="1" dirty="0">
                <a:effectLst/>
                <a:latin typeface="Arial-Rounded" panose="020B0500000000000000" pitchFamily="34" charset="0"/>
                <a:ea typeface="Arial-Rounded" panose="020B0500000000000000" pitchFamily="34" charset="0"/>
                <a:cs typeface="Arial-Rounded" panose="020B0500000000000000" pitchFamily="34" charset="0"/>
              </a:rPr>
              <a:t>Tay phải hối hận lắm. Liền xin lỗi tay trái.</a:t>
            </a:r>
            <a:endParaRPr lang="en-US" sz="4000" dirty="0">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22"/>
          <p:cNvSpPr/>
          <p:nvPr/>
        </p:nvSpPr>
        <p:spPr>
          <a:xfrm>
            <a:off x="-1545349" y="439100"/>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6" name="文本框 14"/>
          <p:cNvSpPr txBox="1"/>
          <p:nvPr/>
        </p:nvSpPr>
        <p:spPr>
          <a:xfrm>
            <a:off x="904876" y="1339533"/>
            <a:ext cx="112153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phải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đã</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nhận</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ra</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điều</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gì</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làm</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việc</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cùng</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với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trái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51" name="椭圆 5"/>
          <p:cNvSpPr>
            <a:spLocks noChangeArrowheads="1"/>
          </p:cNvSpPr>
          <p:nvPr/>
        </p:nvSpPr>
        <p:spPr bwMode="auto">
          <a:xfrm>
            <a:off x="207924" y="1308448"/>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4</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31" name="TextBox 30">
            <a:extLst>
              <a:ext uri="{FF2B5EF4-FFF2-40B4-BE49-F238E27FC236}">
                <a16:creationId xmlns="" xmlns:a16="http://schemas.microsoft.com/office/drawing/2014/main" id="{DEF776B6-13AA-4C85-8C2A-6AC3EE9901CD}"/>
              </a:ext>
            </a:extLst>
          </p:cNvPr>
          <p:cNvSpPr txBox="1"/>
          <p:nvPr/>
        </p:nvSpPr>
        <p:spPr>
          <a:xfrm>
            <a:off x="590551" y="2079896"/>
            <a:ext cx="11058524" cy="5162182"/>
          </a:xfrm>
          <a:prstGeom prst="rect">
            <a:avLst/>
          </a:prstGeom>
          <a:noFill/>
        </p:spPr>
        <p:txBody>
          <a:bodyPr wrap="square">
            <a:spAutoFit/>
          </a:bodyPr>
          <a:lstStyle/>
          <a:p>
            <a:pPr lvl="0" algn="just">
              <a:lnSpc>
                <a:spcPct val="150000"/>
              </a:lnSpc>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Khi làm việc cùng tay trái, tay phải đã nhận ta rằng: </a:t>
            </a:r>
          </a:p>
          <a:p>
            <a:pPr marL="457200" lvl="0" indent="-457200" algn="just">
              <a:lnSpc>
                <a:spcPct val="150000"/>
              </a:lnSpc>
              <a:buFont typeface="Wingdings" panose="05000000000000000000" pitchFamily="2" charset="2"/>
              <a:buChar char="v"/>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Tay trái và tay phải đều quan trọng như nhau. Không có tay trái, một mình ta phải không làm được nhiều việc.</a:t>
            </a:r>
          </a:p>
          <a:p>
            <a:pPr marL="457200" lvl="0" indent="-457200" algn="just">
              <a:lnSpc>
                <a:spcPct val="150000"/>
              </a:lnSpc>
              <a:buFont typeface="Wingdings" panose="05000000000000000000" pitchFamily="2" charset="2"/>
              <a:buChar char="v"/>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Nếu tay trái, tay phải cùng nhau làm việc, mọi việc mới hoàn thành nhanh chóng.</a:t>
            </a:r>
          </a:p>
          <a:p>
            <a:pPr marL="457200" lvl="0" indent="-457200" algn="just">
              <a:lnSpc>
                <a:spcPct val="150000"/>
              </a:lnSpc>
              <a:buFont typeface="Wingdings" panose="05000000000000000000" pitchFamily="2" charset="2"/>
              <a:buChar char="v"/>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Ai cũng quan trọng khi cùng làm việc chung....</a:t>
            </a:r>
          </a:p>
          <a:p>
            <a:pPr lvl="0" algn="just">
              <a:lnSpc>
                <a:spcPct val="150000"/>
              </a:lnSpc>
            </a:pPr>
            <a:endParaRPr lang="vi-VN"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22"/>
          <p:cNvSpPr/>
          <p:nvPr/>
        </p:nvSpPr>
        <p:spPr>
          <a:xfrm>
            <a:off x="-1545349" y="439100"/>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wipe(down)">
                                      <p:cBhvr>
                                        <p:cTn id="7" dur="500"/>
                                        <p:tgtEl>
                                          <p:spTgt spid="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1">
                                            <p:txEl>
                                              <p:pRg st="1" end="1"/>
                                            </p:txEl>
                                          </p:spTgt>
                                        </p:tgtEl>
                                        <p:attrNameLst>
                                          <p:attrName>style.visibility</p:attrName>
                                        </p:attrNameLst>
                                      </p:cBhvr>
                                      <p:to>
                                        <p:strVal val="visible"/>
                                      </p:to>
                                    </p:set>
                                    <p:animEffect transition="in" filter="wipe(down)">
                                      <p:cBhvr>
                                        <p:cTn id="12" dur="500"/>
                                        <p:tgtEl>
                                          <p:spTgt spid="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1">
                                            <p:txEl>
                                              <p:pRg st="2" end="2"/>
                                            </p:txEl>
                                          </p:spTgt>
                                        </p:tgtEl>
                                        <p:attrNameLst>
                                          <p:attrName>style.visibility</p:attrName>
                                        </p:attrNameLst>
                                      </p:cBhvr>
                                      <p:to>
                                        <p:strVal val="visible"/>
                                      </p:to>
                                    </p:set>
                                    <p:animEffect transition="in" filter="wipe(down)">
                                      <p:cBhvr>
                                        <p:cTn id="17" dur="500"/>
                                        <p:tgtEl>
                                          <p:spTgt spid="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1">
                                            <p:txEl>
                                              <p:pRg st="3" end="3"/>
                                            </p:txEl>
                                          </p:spTgt>
                                        </p:tgtEl>
                                        <p:attrNameLst>
                                          <p:attrName>style.visibility</p:attrName>
                                        </p:attrNameLst>
                                      </p:cBhvr>
                                      <p:to>
                                        <p:strVal val="visible"/>
                                      </p:to>
                                    </p:set>
                                    <p:animEffect transition="in" filter="wipe(down)">
                                      <p:cBhvr>
                                        <p:cTn id="22" dur="500"/>
                                        <p:tgtEl>
                                          <p:spTgt spid="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4"/>
            <a:stretch>
              <a:fillRect/>
            </a:stretch>
          </p:blipFill>
          <p:spPr>
            <a:xfrm>
              <a:off x="14364" y="9751"/>
              <a:ext cx="1560" cy="3440"/>
            </a:xfrm>
            <a:prstGeom prst="rect">
              <a:avLst/>
            </a:prstGeom>
          </p:spPr>
        </p:pic>
        <p:pic>
          <p:nvPicPr>
            <p:cNvPr id="21" name="Picture 20"/>
            <p:cNvPicPr>
              <a:picLocks noChangeAspect="1"/>
            </p:cNvPicPr>
            <p:nvPr/>
          </p:nvPicPr>
          <p:blipFill>
            <a:blip r:embed="rId5"/>
            <a:stretch>
              <a:fillRect/>
            </a:stretch>
          </p:blipFill>
          <p:spPr>
            <a:xfrm>
              <a:off x="16005" y="9621"/>
              <a:ext cx="1450" cy="2950"/>
            </a:xfrm>
            <a:prstGeom prst="rect">
              <a:avLst/>
            </a:prstGeom>
          </p:spPr>
        </p:pic>
        <p:pic>
          <p:nvPicPr>
            <p:cNvPr id="22" name="Picture 21"/>
            <p:cNvPicPr>
              <a:picLocks noChangeAspect="1"/>
            </p:cNvPicPr>
            <p:nvPr/>
          </p:nvPicPr>
          <p:blipFill>
            <a:blip r:embed="rId6"/>
            <a:stretch>
              <a:fillRect/>
            </a:stretch>
          </p:blipFill>
          <p:spPr>
            <a:xfrm>
              <a:off x="9705" y="10013"/>
              <a:ext cx="1450" cy="1120"/>
            </a:xfrm>
            <a:prstGeom prst="rect">
              <a:avLst/>
            </a:prstGeom>
          </p:spPr>
        </p:pic>
        <p:pic>
          <p:nvPicPr>
            <p:cNvPr id="25" name="Picture 24"/>
            <p:cNvPicPr>
              <a:picLocks noChangeAspect="1"/>
            </p:cNvPicPr>
            <p:nvPr/>
          </p:nvPicPr>
          <p:blipFill>
            <a:blip r:embed="rId6"/>
            <a:stretch>
              <a:fillRect/>
            </a:stretch>
          </p:blipFill>
          <p:spPr>
            <a:xfrm>
              <a:off x="11825" y="10013"/>
              <a:ext cx="1450" cy="1120"/>
            </a:xfrm>
            <a:prstGeom prst="rect">
              <a:avLst/>
            </a:prstGeom>
          </p:spPr>
        </p:pic>
        <p:pic>
          <p:nvPicPr>
            <p:cNvPr id="27" name="Picture 26"/>
            <p:cNvPicPr>
              <a:picLocks noChangeAspect="1"/>
            </p:cNvPicPr>
            <p:nvPr/>
          </p:nvPicPr>
          <p:blipFill>
            <a:blip r:embed="rId6"/>
            <a:stretch>
              <a:fillRect/>
            </a:stretch>
          </p:blipFill>
          <p:spPr>
            <a:xfrm>
              <a:off x="17405" y="10173"/>
              <a:ext cx="1450" cy="1120"/>
            </a:xfrm>
            <a:prstGeom prst="rect">
              <a:avLst/>
            </a:prstGeom>
          </p:spPr>
        </p:pic>
        <p:pic>
          <p:nvPicPr>
            <p:cNvPr id="28" name="Picture 27"/>
            <p:cNvPicPr>
              <a:picLocks noChangeAspect="1"/>
            </p:cNvPicPr>
            <p:nvPr/>
          </p:nvPicPr>
          <p:blipFill>
            <a:blip r:embed="rId6"/>
            <a:stretch>
              <a:fillRect/>
            </a:stretch>
          </p:blipFill>
          <p:spPr>
            <a:xfrm>
              <a:off x="8185" y="10166"/>
              <a:ext cx="1450" cy="1120"/>
            </a:xfrm>
            <a:prstGeom prst="rect">
              <a:avLst/>
            </a:prstGeom>
          </p:spPr>
        </p:pic>
        <p:pic>
          <p:nvPicPr>
            <p:cNvPr id="29" name="Picture 28"/>
            <p:cNvPicPr>
              <a:picLocks noChangeAspect="1"/>
            </p:cNvPicPr>
            <p:nvPr/>
          </p:nvPicPr>
          <p:blipFill>
            <a:blip r:embed="rId7"/>
            <a:stretch>
              <a:fillRect/>
            </a:stretch>
          </p:blipFill>
          <p:spPr>
            <a:xfrm>
              <a:off x="600" y="10013"/>
              <a:ext cx="1140" cy="830"/>
            </a:xfrm>
            <a:prstGeom prst="rect">
              <a:avLst/>
            </a:prstGeom>
          </p:spPr>
        </p:pic>
        <p:pic>
          <p:nvPicPr>
            <p:cNvPr id="30" name="Picture 29"/>
            <p:cNvPicPr>
              <a:picLocks noChangeAspect="1"/>
            </p:cNvPicPr>
            <p:nvPr/>
          </p:nvPicPr>
          <p:blipFill>
            <a:blip r:embed="rId6"/>
            <a:stretch>
              <a:fillRect/>
            </a:stretch>
          </p:blipFill>
          <p:spPr>
            <a:xfrm>
              <a:off x="4725" y="10293"/>
              <a:ext cx="1450" cy="1120"/>
            </a:xfrm>
            <a:prstGeom prst="rect">
              <a:avLst/>
            </a:prstGeom>
          </p:spPr>
        </p:pic>
        <p:pic>
          <p:nvPicPr>
            <p:cNvPr id="33" name="Picture 32"/>
            <p:cNvPicPr>
              <a:picLocks noChangeAspect="1"/>
            </p:cNvPicPr>
            <p:nvPr/>
          </p:nvPicPr>
          <p:blipFill>
            <a:blip r:embed="rId4"/>
            <a:stretch>
              <a:fillRect/>
            </a:stretch>
          </p:blipFill>
          <p:spPr>
            <a:xfrm flipH="1">
              <a:off x="3165" y="10166"/>
              <a:ext cx="1560" cy="3440"/>
            </a:xfrm>
            <a:prstGeom prst="rect">
              <a:avLst/>
            </a:prstGeom>
          </p:spPr>
        </p:pic>
        <p:pic>
          <p:nvPicPr>
            <p:cNvPr id="35" name="Picture 34"/>
            <p:cNvPicPr>
              <a:picLocks noChangeAspect="1"/>
            </p:cNvPicPr>
            <p:nvPr/>
          </p:nvPicPr>
          <p:blipFill>
            <a:blip r:embed="rId8"/>
            <a:stretch>
              <a:fillRect/>
            </a:stretch>
          </p:blipFill>
          <p:spPr>
            <a:xfrm flipH="1">
              <a:off x="6248" y="9956"/>
              <a:ext cx="2310" cy="2210"/>
            </a:xfrm>
            <a:prstGeom prst="rect">
              <a:avLst/>
            </a:prstGeom>
          </p:spPr>
        </p:pic>
        <p:pic>
          <p:nvPicPr>
            <p:cNvPr id="37" name="Picture 36"/>
            <p:cNvPicPr>
              <a:picLocks noChangeAspect="1"/>
            </p:cNvPicPr>
            <p:nvPr/>
          </p:nvPicPr>
          <p:blipFill>
            <a:blip r:embed="rId9"/>
            <a:stretch>
              <a:fillRect/>
            </a:stretch>
          </p:blipFill>
          <p:spPr>
            <a:xfrm>
              <a:off x="13453" y="9817"/>
              <a:ext cx="1360" cy="2070"/>
            </a:xfrm>
            <a:prstGeom prst="rect">
              <a:avLst/>
            </a:prstGeom>
          </p:spPr>
        </p:pic>
        <p:pic>
          <p:nvPicPr>
            <p:cNvPr id="38" name="Picture 37"/>
            <p:cNvPicPr>
              <a:picLocks noChangeAspect="1"/>
            </p:cNvPicPr>
            <p:nvPr/>
          </p:nvPicPr>
          <p:blipFill>
            <a:blip r:embed="rId8"/>
            <a:stretch>
              <a:fillRect/>
            </a:stretch>
          </p:blipFill>
          <p:spPr>
            <a:xfrm>
              <a:off x="1146" y="9621"/>
              <a:ext cx="2310" cy="2210"/>
            </a:xfrm>
            <a:prstGeom prst="rect">
              <a:avLst/>
            </a:prstGeom>
          </p:spPr>
        </p:pic>
        <p:pic>
          <p:nvPicPr>
            <p:cNvPr id="39" name="Picture 38"/>
            <p:cNvPicPr>
              <a:picLocks noChangeAspect="1"/>
            </p:cNvPicPr>
            <p:nvPr/>
          </p:nvPicPr>
          <p:blipFill>
            <a:blip r:embed="rId7"/>
            <a:stretch>
              <a:fillRect/>
            </a:stretch>
          </p:blipFill>
          <p:spPr>
            <a:xfrm>
              <a:off x="9242" y="9458"/>
              <a:ext cx="1140" cy="830"/>
            </a:xfrm>
            <a:prstGeom prst="rect">
              <a:avLst/>
            </a:prstGeom>
          </p:spPr>
        </p:pic>
        <p:pic>
          <p:nvPicPr>
            <p:cNvPr id="41" name="Picture 40"/>
            <p:cNvPicPr>
              <a:picLocks noChangeAspect="1"/>
            </p:cNvPicPr>
            <p:nvPr/>
          </p:nvPicPr>
          <p:blipFill>
            <a:blip r:embed="rId7"/>
            <a:stretch>
              <a:fillRect/>
            </a:stretch>
          </p:blipFill>
          <p:spPr>
            <a:xfrm>
              <a:off x="4339" y="9818"/>
              <a:ext cx="1140" cy="830"/>
            </a:xfrm>
            <a:prstGeom prst="rect">
              <a:avLst/>
            </a:prstGeom>
          </p:spPr>
        </p:pic>
        <p:pic>
          <p:nvPicPr>
            <p:cNvPr id="42" name="Picture 41"/>
            <p:cNvPicPr>
              <a:picLocks noChangeAspect="1"/>
            </p:cNvPicPr>
            <p:nvPr/>
          </p:nvPicPr>
          <p:blipFill>
            <a:blip r:embed="rId6"/>
            <a:stretch>
              <a:fillRect/>
            </a:stretch>
          </p:blipFill>
          <p:spPr>
            <a:xfrm>
              <a:off x="192" y="9458"/>
              <a:ext cx="1450" cy="1120"/>
            </a:xfrm>
            <a:prstGeom prst="rect">
              <a:avLst/>
            </a:prstGeom>
          </p:spPr>
        </p:pic>
      </p:grpSp>
      <p:pic>
        <p:nvPicPr>
          <p:cNvPr id="59"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9" name="文本框 14"/>
          <p:cNvSpPr txBox="1"/>
          <p:nvPr/>
        </p:nvSpPr>
        <p:spPr>
          <a:xfrm>
            <a:off x="1195703" y="1386840"/>
            <a:ext cx="99142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Câu chuyện muốn nói với chúng ta điều gì?</a:t>
            </a:r>
          </a:p>
        </p:txBody>
      </p:sp>
      <p:sp>
        <p:nvSpPr>
          <p:cNvPr id="52" name="椭圆 5"/>
          <p:cNvSpPr>
            <a:spLocks noChangeArrowheads="1"/>
          </p:cNvSpPr>
          <p:nvPr/>
        </p:nvSpPr>
        <p:spPr bwMode="auto">
          <a:xfrm>
            <a:off x="508682" y="1349088"/>
            <a:ext cx="682512" cy="717280"/>
          </a:xfrm>
          <a:prstGeom prst="ellipse">
            <a:avLst/>
          </a:prstGeom>
          <a:solidFill>
            <a:srgbClr val="FF0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5</a:t>
            </a:r>
            <a:endParaRPr kumimoji="0" lang="en-US" altLang="zh-CN"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pic>
        <p:nvPicPr>
          <p:cNvPr id="71" name="Picture 70" descr="Picture10"/>
          <p:cNvPicPr>
            <a:picLocks noChangeAspect="1"/>
          </p:cNvPicPr>
          <p:nvPr/>
        </p:nvPicPr>
        <p:blipFill>
          <a:blip r:embed="rId11"/>
          <a:stretch>
            <a:fillRect/>
          </a:stretch>
        </p:blipFill>
        <p:spPr>
          <a:xfrm>
            <a:off x="-626745" y="101600"/>
            <a:ext cx="4175760" cy="1151890"/>
          </a:xfrm>
          <a:prstGeom prst="rect">
            <a:avLst/>
          </a:prstGeom>
        </p:spPr>
      </p:pic>
      <p:sp>
        <p:nvSpPr>
          <p:cNvPr id="31" name="文本框 14">
            <a:extLst>
              <a:ext uri="{FF2B5EF4-FFF2-40B4-BE49-F238E27FC236}">
                <a16:creationId xmlns="" xmlns:a16="http://schemas.microsoft.com/office/drawing/2014/main" id="{42935B5E-0CC5-42F3-A27C-7FBF370DD48A}"/>
              </a:ext>
            </a:extLst>
          </p:cNvPr>
          <p:cNvSpPr txBox="1"/>
          <p:nvPr/>
        </p:nvSpPr>
        <p:spPr>
          <a:xfrm>
            <a:off x="323850" y="2591336"/>
            <a:ext cx="11449050" cy="2308324"/>
          </a:xfrm>
          <a:prstGeom prst="rect">
            <a:avLst/>
          </a:prstGeom>
          <a:noFill/>
        </p:spPr>
        <p:txBody>
          <a:bodyPr wrap="square" rtlCol="0">
            <a:spAutoFit/>
          </a:bodyPr>
          <a:lstStyle/>
          <a:p>
            <a:pPr marL="742950" lvl="0" indent="-742950" algn="just">
              <a:buAutoNum type="alphaLcPeriod"/>
            </a:pP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Chúng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ta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cần</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hợp</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tác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với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nhau</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trong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mọi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công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a:t>
            </a:r>
          </a:p>
          <a:p>
            <a:pPr lvl="0" algn="just"/>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b.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Chúng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ta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cần</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sử</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dụng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cả</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trái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và</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phải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khi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làm</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a:t>
            </a:r>
          </a:p>
          <a:p>
            <a:pPr lvl="0" algn="just"/>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Chúng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ta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cần</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chăm</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chỉ</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làm</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2" name="Oval 1">
            <a:extLst>
              <a:ext uri="{FF2B5EF4-FFF2-40B4-BE49-F238E27FC236}">
                <a16:creationId xmlns="" xmlns:a16="http://schemas.microsoft.com/office/drawing/2014/main" id="{F2E9866F-83B3-401A-9E54-3E952CBEA7C7}"/>
              </a:ext>
            </a:extLst>
          </p:cNvPr>
          <p:cNvSpPr/>
          <p:nvPr/>
        </p:nvSpPr>
        <p:spPr>
          <a:xfrm>
            <a:off x="209550" y="2628900"/>
            <a:ext cx="628650"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545349" y="439100"/>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4615459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2259970" y="-776809"/>
            <a:ext cx="6330432" cy="5509979"/>
          </a:xfrm>
          <a:prstGeom prst="rect">
            <a:avLst/>
          </a:prstGeom>
        </p:spPr>
      </p:pic>
      <p:pic>
        <p:nvPicPr>
          <p:cNvPr id="8" name="图片 7"/>
          <p:cNvPicPr>
            <a:picLocks noChangeAspect="1"/>
          </p:cNvPicPr>
          <p:nvPr/>
        </p:nvPicPr>
        <p:blipFill>
          <a:blip r:embed="rId4"/>
          <a:stretch>
            <a:fillRect/>
          </a:stretch>
        </p:blipFill>
        <p:spPr>
          <a:xfrm>
            <a:off x="2259970" y="4879819"/>
            <a:ext cx="1173574" cy="1091069"/>
          </a:xfrm>
          <a:prstGeom prst="rect">
            <a:avLst/>
          </a:prstGeom>
        </p:spPr>
      </p:pic>
      <p:pic>
        <p:nvPicPr>
          <p:cNvPr id="9" name="图片 8"/>
          <p:cNvPicPr>
            <a:picLocks noChangeAspect="1"/>
          </p:cNvPicPr>
          <p:nvPr/>
        </p:nvPicPr>
        <p:blipFill>
          <a:blip r:embed="rId4"/>
          <a:stretch>
            <a:fillRect/>
          </a:stretch>
        </p:blipFill>
        <p:spPr>
          <a:xfrm>
            <a:off x="4422733" y="4834143"/>
            <a:ext cx="1173574" cy="1091069"/>
          </a:xfrm>
          <a:prstGeom prst="rect">
            <a:avLst/>
          </a:prstGeom>
        </p:spPr>
      </p:pic>
      <p:pic>
        <p:nvPicPr>
          <p:cNvPr id="10" name="图片 9"/>
          <p:cNvPicPr>
            <a:picLocks noChangeAspect="1"/>
          </p:cNvPicPr>
          <p:nvPr/>
        </p:nvPicPr>
        <p:blipFill>
          <a:blip r:embed="rId4"/>
          <a:stretch>
            <a:fillRect/>
          </a:stretch>
        </p:blipFill>
        <p:spPr>
          <a:xfrm>
            <a:off x="6585496" y="4834143"/>
            <a:ext cx="1173574" cy="1091069"/>
          </a:xfrm>
          <a:prstGeom prst="rect">
            <a:avLst/>
          </a:prstGeom>
        </p:spPr>
      </p:pic>
      <p:pic>
        <p:nvPicPr>
          <p:cNvPr id="11" name="图片 10"/>
          <p:cNvPicPr>
            <a:picLocks noChangeAspect="1"/>
          </p:cNvPicPr>
          <p:nvPr/>
        </p:nvPicPr>
        <p:blipFill>
          <a:blip r:embed="rId4"/>
          <a:stretch>
            <a:fillRect/>
          </a:stretch>
        </p:blipFill>
        <p:spPr>
          <a:xfrm>
            <a:off x="8748259" y="4834142"/>
            <a:ext cx="1173574" cy="1091069"/>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170" y="3429000"/>
            <a:ext cx="12192000" cy="3429000"/>
          </a:xfrm>
          <a:prstGeom prst="rect">
            <a:avLst/>
          </a:prstGeom>
        </p:spPr>
      </p:pic>
      <p:pic>
        <p:nvPicPr>
          <p:cNvPr id="2" name="Picture 1">
            <a:extLst>
              <a:ext uri="{FF2B5EF4-FFF2-40B4-BE49-F238E27FC236}">
                <a16:creationId xmlns="" xmlns:a16="http://schemas.microsoft.com/office/drawing/2014/main" id="{5A3B2171-B82A-4604-B21C-1571ACD3B560}"/>
              </a:ext>
            </a:extLst>
          </p:cNvPr>
          <p:cNvPicPr>
            <a:picLocks noChangeAspect="1"/>
          </p:cNvPicPr>
          <p:nvPr/>
        </p:nvPicPr>
        <p:blipFill>
          <a:blip r:embed="rId6"/>
          <a:stretch>
            <a:fillRect/>
          </a:stretch>
        </p:blipFill>
        <p:spPr>
          <a:xfrm>
            <a:off x="2846757" y="1978180"/>
            <a:ext cx="6645216" cy="1749704"/>
          </a:xfrm>
          <a:prstGeom prst="rect">
            <a:avLst/>
          </a:prstGeom>
        </p:spPr>
      </p:pic>
    </p:spTree>
    <p:extLst>
      <p:ext uri="{BB962C8B-B14F-4D97-AF65-F5344CB8AC3E}">
        <p14:creationId xmlns:p14="http://schemas.microsoft.com/office/powerpoint/2010/main" val="1867886856"/>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14"/>
          <p:cNvSpPr txBox="1"/>
          <p:nvPr/>
        </p:nvSpPr>
        <p:spPr>
          <a:xfrm>
            <a:off x="104775" y="1379855"/>
            <a:ext cx="7019925" cy="3911584"/>
          </a:xfrm>
          <a:prstGeom prst="rect">
            <a:avLst/>
          </a:prstGeom>
          <a:noFill/>
        </p:spPr>
        <p:txBody>
          <a:bodyPr wrap="square" rtlCol="0">
            <a:spAutoFit/>
          </a:bodyPr>
          <a:lstStyle/>
          <a:p>
            <a:pPr marL="685800" lvl="0" indent="-685800" algn="just">
              <a:lnSpc>
                <a:spcPct val="110000"/>
              </a:lnSpc>
              <a:buFont typeface="Wingdings" panose="05000000000000000000" charset="0"/>
              <a:buChar char="F"/>
            </a:pPr>
            <a:r>
              <a:rPr lang="vi-VN" sz="4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Bài đọc thể hiện cuộc xích mích nhỏ giữa tay trái và tay phải. Nhờ đó, hai tay nhận ra được tầm quan trọng của nhau. </a:t>
            </a:r>
          </a:p>
        </p:txBody>
      </p:sp>
      <p:pic>
        <p:nvPicPr>
          <p:cNvPr id="33" name="Picture 32" descr="Picture11"/>
          <p:cNvPicPr>
            <a:picLocks noChangeAspect="1"/>
          </p:cNvPicPr>
          <p:nvPr/>
        </p:nvPicPr>
        <p:blipFill>
          <a:blip r:embed="rId3"/>
          <a:stretch>
            <a:fillRect/>
          </a:stretch>
        </p:blipFill>
        <p:spPr>
          <a:xfrm>
            <a:off x="104775" y="167005"/>
            <a:ext cx="6888480" cy="1212850"/>
          </a:xfrm>
          <a:prstGeom prst="rect">
            <a:avLst/>
          </a:prstGeom>
        </p:spPr>
      </p:pic>
      <p:pic>
        <p:nvPicPr>
          <p:cNvPr id="1026" name="Picture 2" descr="Truyện: Tay phải, tay trái.">
            <a:extLst>
              <a:ext uri="{FF2B5EF4-FFF2-40B4-BE49-F238E27FC236}">
                <a16:creationId xmlns="" xmlns:a16="http://schemas.microsoft.com/office/drawing/2014/main" id="{EFF3C1F6-50C9-42F3-B778-7148FE1A91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2938" y="1533525"/>
            <a:ext cx="4896162" cy="266991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1545349" y="439100"/>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p:tgtEl>
                                          <p:spTgt spid="33"/>
                                        </p:tgtEl>
                                        <p:attrNameLst>
                                          <p:attrName>ppt_x</p:attrName>
                                        </p:attrNameLst>
                                      </p:cBhvr>
                                      <p:tavLst>
                                        <p:tav tm="0">
                                          <p:val>
                                            <p:strVal val="#ppt_x-#ppt_w*1.125000"/>
                                          </p:val>
                                        </p:tav>
                                        <p:tav tm="100000">
                                          <p:val>
                                            <p:strVal val="#ppt_x"/>
                                          </p:val>
                                        </p:tav>
                                      </p:tavLst>
                                    </p:anim>
                                    <p:animEffect transition="in" filter="wipe(right)">
                                      <p:cBhvr>
                                        <p:cTn id="8" dur="500"/>
                                        <p:tgtEl>
                                          <p:spTgt spid="33"/>
                                        </p:tgtEl>
                                      </p:cBhvr>
                                    </p:animEffect>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03</a:t>
              </a:r>
            </a:p>
          </p:txBody>
        </p:sp>
      </p:grpSp>
      <p:pic>
        <p:nvPicPr>
          <p:cNvPr id="7" name="Picture 6" descr="Picture13"/>
          <p:cNvPicPr>
            <a:picLocks noChangeAspect="1"/>
          </p:cNvPicPr>
          <p:nvPr/>
        </p:nvPicPr>
        <p:blipFill>
          <a:blip r:embed="rId14"/>
          <a:stretch>
            <a:fillRect/>
          </a:stretch>
        </p:blipFill>
        <p:spPr>
          <a:xfrm>
            <a:off x="2521585" y="1991995"/>
            <a:ext cx="8723630" cy="2164080"/>
          </a:xfrm>
          <a:prstGeom prst="rect">
            <a:avLst/>
          </a:prstGeom>
        </p:spPr>
      </p:pic>
      <p:sp>
        <p:nvSpPr>
          <p:cNvPr id="31" name="Rectangle 30"/>
          <p:cNvSpPr/>
          <p:nvPr/>
        </p:nvSpPr>
        <p:spPr>
          <a:xfrm>
            <a:off x="-1545349" y="439100"/>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8"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40" y="2427605"/>
            <a:ext cx="2718435" cy="4076065"/>
          </a:xfrm>
          <a:prstGeom prst="rect">
            <a:avLst/>
          </a:prstGeom>
        </p:spPr>
      </p:pic>
      <p:grpSp>
        <p:nvGrpSpPr>
          <p:cNvPr id="2" name="组合 1"/>
          <p:cNvGrpSpPr/>
          <p:nvPr/>
        </p:nvGrpSpPr>
        <p:grpSpPr>
          <a:xfrm>
            <a:off x="-248135" y="-121512"/>
            <a:ext cx="1067931" cy="945425"/>
            <a:chOff x="-248135" y="-121512"/>
            <a:chExt cx="1067931" cy="945425"/>
          </a:xfrm>
        </p:grpSpPr>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5" descr="e93f49669616f82afc3aeb26989c1d4b"/>
          <p:cNvPicPr>
            <a:picLocks noGrp="1" noChangeAspect="1"/>
          </p:cNvPicPr>
          <p:nvPr>
            <p:ph idx="1"/>
          </p:nvPr>
        </p:nvPicPr>
        <p:blipFill>
          <a:blip r:embed="rId7"/>
          <a:stretch>
            <a:fillRect/>
          </a:stretch>
        </p:blipFill>
        <p:spPr>
          <a:xfrm rot="600000" flipH="1">
            <a:off x="1645920" y="86995"/>
            <a:ext cx="4450715" cy="3878580"/>
          </a:xfrm>
          <a:prstGeom prst="rect">
            <a:avLst/>
          </a:prstGeom>
        </p:spPr>
      </p:pic>
      <p:sp>
        <p:nvSpPr>
          <p:cNvPr id="21" name="TextBox 4"/>
          <p:cNvSpPr txBox="1"/>
          <p:nvPr/>
        </p:nvSpPr>
        <p:spPr>
          <a:xfrm>
            <a:off x="1513205" y="1068070"/>
            <a:ext cx="4785360" cy="1714500"/>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sẽ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tác phẩm với giọng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thế nào?</a:t>
            </a:r>
          </a:p>
        </p:txBody>
      </p:sp>
      <p:pic>
        <p:nvPicPr>
          <p:cNvPr id="22" name="Picture 21"/>
          <p:cNvPicPr>
            <a:picLocks noChangeAspect="1"/>
          </p:cNvPicPr>
          <p:nvPr/>
        </p:nvPicPr>
        <p:blipFill>
          <a:blip r:embed="rId8"/>
          <a:srcRect l="46831" t="38517"/>
          <a:stretch>
            <a:fillRect/>
          </a:stretch>
        </p:blipFill>
        <p:spPr>
          <a:xfrm>
            <a:off x="6399530" y="1996440"/>
            <a:ext cx="507365" cy="436880"/>
          </a:xfrm>
          <a:prstGeom prst="rect">
            <a:avLst/>
          </a:prstGeom>
        </p:spPr>
      </p:pic>
      <p:pic>
        <p:nvPicPr>
          <p:cNvPr id="25" name="Picture 24"/>
          <p:cNvPicPr>
            <a:picLocks noChangeAspect="1"/>
          </p:cNvPicPr>
          <p:nvPr/>
        </p:nvPicPr>
        <p:blipFill>
          <a:blip r:embed="rId8"/>
          <a:srcRect l="46831" t="38517"/>
          <a:stretch>
            <a:fillRect/>
          </a:stretch>
        </p:blipFill>
        <p:spPr>
          <a:xfrm>
            <a:off x="6399530" y="1068070"/>
            <a:ext cx="488315" cy="436880"/>
          </a:xfrm>
          <a:prstGeom prst="rect">
            <a:avLst/>
          </a:prstGeom>
        </p:spPr>
      </p:pic>
      <p:sp>
        <p:nvSpPr>
          <p:cNvPr id="26" name="TextBox 4"/>
          <p:cNvSpPr txBox="1"/>
          <p:nvPr/>
        </p:nvSpPr>
        <p:spPr>
          <a:xfrm>
            <a:off x="7087235" y="824230"/>
            <a:ext cx="4511040" cy="597792"/>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diễn</a:t>
            </a:r>
            <a:r>
              <a:rPr lang="en-US"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a:t>
            </a:r>
            <a:endParaRPr kumimoji="0" lang="en-US" sz="3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4"/>
          <p:cNvSpPr txBox="1"/>
          <p:nvPr/>
        </p:nvSpPr>
        <p:spPr>
          <a:xfrm>
            <a:off x="7007860" y="1756882"/>
            <a:ext cx="5012690" cy="2832250"/>
          </a:xfrm>
          <a:prstGeom prst="rect">
            <a:avLst/>
          </a:prstGeom>
          <a:noFill/>
        </p:spPr>
        <p:txBody>
          <a:bodyPr wrap="square" rtlCol="0">
            <a:spAutoFit/>
          </a:bodyPr>
          <a:lstStyle/>
          <a:p>
            <a:pPr lvl="0">
              <a:lnSpc>
                <a:spcPct val="110000"/>
              </a:lnSpc>
            </a:pPr>
            <a:r>
              <a:rPr lang="en-US"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r>
              <a:rPr lang="vi-VN"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hấn giọng ở những từ ngữ giàu sức gợi tả, gợi cảm: lẳng lặng, không sao cầm được, loay hoay, hết chịu nổi, hối hận lắm…</a:t>
            </a:r>
            <a:endParaRPr kumimoji="0" lang="en-US" sz="3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6"/>
          <p:cNvSpPr/>
          <p:nvPr/>
        </p:nvSpPr>
        <p:spPr>
          <a:xfrm>
            <a:off x="-1545349" y="439100"/>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500"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500"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500"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anim calcmode="lin" valueType="num">
                                      <p:cBhvr>
                                        <p:cTn id="30" dur="500" fill="hold"/>
                                        <p:tgtEl>
                                          <p:spTgt spid="27"/>
                                        </p:tgtEl>
                                        <p:attrNameLst>
                                          <p:attrName>ppt_x</p:attrName>
                                        </p:attrNameLst>
                                      </p:cBhvr>
                                      <p:tavLst>
                                        <p:tav tm="0">
                                          <p:val>
                                            <p:strVal val="#ppt_x"/>
                                          </p:val>
                                        </p:tav>
                                        <p:tav tm="100000">
                                          <p:val>
                                            <p:strVal val="#ppt_x"/>
                                          </p:val>
                                        </p:tav>
                                      </p:tavLst>
                                    </p:anim>
                                    <p:anim calcmode="lin" valueType="num">
                                      <p:cBhvr>
                                        <p:cTn id="31" dur="500" fill="hold"/>
                                        <p:tgtEl>
                                          <p:spTgt spid="27"/>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500"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anim calcmode="lin" valueType="num">
                                      <p:cBhvr>
                                        <p:cTn id="35" dur="500" fill="hold"/>
                                        <p:tgtEl>
                                          <p:spTgt spid="22"/>
                                        </p:tgtEl>
                                        <p:attrNameLst>
                                          <p:attrName>ppt_x</p:attrName>
                                        </p:attrNameLst>
                                      </p:cBhvr>
                                      <p:tavLst>
                                        <p:tav tm="0">
                                          <p:val>
                                            <p:strVal val="#ppt_x"/>
                                          </p:val>
                                        </p:tav>
                                        <p:tav tm="100000">
                                          <p:val>
                                            <p:strVal val="#ppt_x"/>
                                          </p:val>
                                        </p:tav>
                                      </p:tavLst>
                                    </p:anim>
                                    <p:anim calcmode="lin" valueType="num">
                                      <p:cBhvr>
                                        <p:cTn id="3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6" grpId="0"/>
      <p:bldP spid="26" grpId="1"/>
      <p:bldP spid="27" grpId="0"/>
      <p:bldP spid="27"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 xmlns:a16="http://schemas.microsoft.com/office/drawing/2014/main"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 xmlns:a16="http://schemas.microsoft.com/office/drawing/2014/main" id="{2B724E2E-DA94-4E69-A9C8-DFC8CE071EE6}"/>
              </a:ext>
            </a:extLst>
          </p:cNvPr>
          <p:cNvPicPr>
            <a:picLocks noChangeAspect="1"/>
          </p:cNvPicPr>
          <p:nvPr/>
        </p:nvPicPr>
        <p:blipFill>
          <a:blip r:embed="rId12"/>
          <a:stretch>
            <a:fillRect/>
          </a:stretch>
        </p:blipFill>
        <p:spPr>
          <a:xfrm>
            <a:off x="8656109" y="3514725"/>
            <a:ext cx="3535892" cy="3343275"/>
          </a:xfrm>
          <a:prstGeom prst="rect">
            <a:avLst/>
          </a:prstGeom>
        </p:spPr>
      </p:pic>
      <p:sp>
        <p:nvSpPr>
          <p:cNvPr id="32" name="Text Box 8">
            <a:extLst>
              <a:ext uri="{FF2B5EF4-FFF2-40B4-BE49-F238E27FC236}">
                <a16:creationId xmlns="" xmlns:a16="http://schemas.microsoft.com/office/drawing/2014/main" id="{645A89E2-7C9F-45A8-B713-9ACD0072CB83}"/>
              </a:ext>
            </a:extLst>
          </p:cNvPr>
          <p:cNvSpPr txBox="1"/>
          <p:nvPr/>
        </p:nvSpPr>
        <p:spPr>
          <a:xfrm>
            <a:off x="295275" y="955913"/>
            <a:ext cx="11696700"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sp>
        <p:nvSpPr>
          <p:cNvPr id="26" name="Rectangle 25"/>
          <p:cNvSpPr/>
          <p:nvPr/>
        </p:nvSpPr>
        <p:spPr>
          <a:xfrm>
            <a:off x="-1545349" y="439100"/>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329987877"/>
      </p:ext>
    </p:extLst>
  </p:cSld>
  <p:clrMapOvr>
    <a:masterClrMapping/>
  </p:clrMapOvr>
  <p:transition spd="slow">
    <p:comb/>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8">
            <a:extLst>
              <a:ext uri="{FF2B5EF4-FFF2-40B4-BE49-F238E27FC236}">
                <a16:creationId xmlns="" xmlns:a16="http://schemas.microsoft.com/office/drawing/2014/main" id="{19FC1F20-1484-4BEF-BCE7-8C1B21280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42" name="Picture 41"/>
          <p:cNvPicPr>
            <a:picLocks noChangeAspect="1"/>
          </p:cNvPicPr>
          <p:nvPr/>
        </p:nvPicPr>
        <p:blipFill>
          <a:blip r:embed="rId6"/>
          <a:stretch>
            <a:fillRect/>
          </a:stretch>
        </p:blipFill>
        <p:spPr>
          <a:xfrm>
            <a:off x="515620" y="6018530"/>
            <a:ext cx="920750" cy="711200"/>
          </a:xfrm>
          <a:prstGeom prst="rect">
            <a:avLst/>
          </a:prstGeom>
        </p:spPr>
      </p:pic>
      <p:sp>
        <p:nvSpPr>
          <p:cNvPr id="60" name="Hình chữ nhật: Góc Tròn 5">
            <a:extLst>
              <a:ext uri="{FF2B5EF4-FFF2-40B4-BE49-F238E27FC236}">
                <a16:creationId xmlns="" xmlns:a16="http://schemas.microsoft.com/office/drawing/2014/main" id="{26F26FE3-DDA9-4023-9EDA-DF0F2C267214}"/>
              </a:ext>
            </a:extLst>
          </p:cNvPr>
          <p:cNvSpPr/>
          <p:nvPr/>
        </p:nvSpPr>
        <p:spPr>
          <a:xfrm>
            <a:off x="515620" y="569900"/>
            <a:ext cx="11371579" cy="5343401"/>
          </a:xfrm>
          <a:prstGeom prst="roundRect">
            <a:avLst/>
          </a:prstGeom>
          <a:solidFill>
            <a:srgbClr val="FFFB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67" name="图片 10">
            <a:extLst>
              <a:ext uri="{FF2B5EF4-FFF2-40B4-BE49-F238E27FC236}">
                <a16:creationId xmlns="" xmlns:a16="http://schemas.microsoft.com/office/drawing/2014/main" id="{3DB23265-175E-4292-962D-28A414CFDF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8" name="图片 11">
            <a:extLst>
              <a:ext uri="{FF2B5EF4-FFF2-40B4-BE49-F238E27FC236}">
                <a16:creationId xmlns="" xmlns:a16="http://schemas.microsoft.com/office/drawing/2014/main" id="{772E0674-10F1-49D5-8FBD-A3A74C0DA6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69" name="组合 15">
            <a:extLst>
              <a:ext uri="{FF2B5EF4-FFF2-40B4-BE49-F238E27FC236}">
                <a16:creationId xmlns="" xmlns:a16="http://schemas.microsoft.com/office/drawing/2014/main" id="{CA41C05A-9C7F-4140-8266-240E6861C71E}"/>
              </a:ext>
            </a:extLst>
          </p:cNvPr>
          <p:cNvGrpSpPr/>
          <p:nvPr/>
        </p:nvGrpSpPr>
        <p:grpSpPr>
          <a:xfrm>
            <a:off x="-65151" y="5671766"/>
            <a:ext cx="12191999" cy="1113427"/>
            <a:chOff x="1" y="5605056"/>
            <a:chExt cx="13719705" cy="1252944"/>
          </a:xfrm>
        </p:grpSpPr>
        <p:pic>
          <p:nvPicPr>
            <p:cNvPr id="70" name="图片 16">
              <a:extLst>
                <a:ext uri="{FF2B5EF4-FFF2-40B4-BE49-F238E27FC236}">
                  <a16:creationId xmlns="" xmlns:a16="http://schemas.microsoft.com/office/drawing/2014/main" id="{60CA2495-DA1D-4B09-9AAE-24D6A1AE9E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1" name="图片 17">
              <a:extLst>
                <a:ext uri="{FF2B5EF4-FFF2-40B4-BE49-F238E27FC236}">
                  <a16:creationId xmlns="" xmlns:a16="http://schemas.microsoft.com/office/drawing/2014/main" id="{CC9B277E-02B4-4A93-843C-B61D211DCF7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2" name="图片 6">
            <a:extLst>
              <a:ext uri="{FF2B5EF4-FFF2-40B4-BE49-F238E27FC236}">
                <a16:creationId xmlns="" xmlns:a16="http://schemas.microsoft.com/office/drawing/2014/main" id="{2324F974-B1EF-4FEB-BEA2-D32A7128DF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375" y="3604296"/>
            <a:ext cx="12192000" cy="3429000"/>
          </a:xfrm>
          <a:prstGeom prst="rect">
            <a:avLst/>
          </a:prstGeom>
        </p:spPr>
      </p:pic>
      <p:sp>
        <p:nvSpPr>
          <p:cNvPr id="39" name="Google Shape;3078;p30">
            <a:extLst>
              <a:ext uri="{FF2B5EF4-FFF2-40B4-BE49-F238E27FC236}">
                <a16:creationId xmlns="" xmlns:a16="http://schemas.microsoft.com/office/drawing/2014/main" id="{A07202CF-5C0F-4CBE-BFC3-CBC62CBD486B}"/>
              </a:ext>
            </a:extLst>
          </p:cNvPr>
          <p:cNvSpPr/>
          <p:nvPr/>
        </p:nvSpPr>
        <p:spPr>
          <a:xfrm>
            <a:off x="9307556" y="1235571"/>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a:defRPr/>
            </a:pPr>
            <a:endParaRPr>
              <a:solidFill>
                <a:prstClr val="black"/>
              </a:solidFill>
            </a:endParaRPr>
          </a:p>
        </p:txBody>
      </p:sp>
      <p:grpSp>
        <p:nvGrpSpPr>
          <p:cNvPr id="106" name="Google Shape;3174;p30">
            <a:extLst>
              <a:ext uri="{FF2B5EF4-FFF2-40B4-BE49-F238E27FC236}">
                <a16:creationId xmlns="" xmlns:a16="http://schemas.microsoft.com/office/drawing/2014/main" id="{F35057FF-237F-48B4-90E0-74C6D41A3681}"/>
              </a:ext>
            </a:extLst>
          </p:cNvPr>
          <p:cNvGrpSpPr/>
          <p:nvPr/>
        </p:nvGrpSpPr>
        <p:grpSpPr>
          <a:xfrm flipH="1">
            <a:off x="8740735" y="5156200"/>
            <a:ext cx="539116" cy="613598"/>
            <a:chOff x="6927297" y="3003225"/>
            <a:chExt cx="825599" cy="939660"/>
          </a:xfrm>
        </p:grpSpPr>
        <p:sp>
          <p:nvSpPr>
            <p:cNvPr id="107" name="Google Shape;3175;p30">
              <a:extLst>
                <a:ext uri="{FF2B5EF4-FFF2-40B4-BE49-F238E27FC236}">
                  <a16:creationId xmlns="" xmlns:a16="http://schemas.microsoft.com/office/drawing/2014/main" id="{A3E0A43D-A748-4019-8027-A6E4CF08BE0B}"/>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a:defRPr/>
              </a:pPr>
              <a:endParaRPr>
                <a:solidFill>
                  <a:prstClr val="black"/>
                </a:solidFill>
              </a:endParaRPr>
            </a:p>
          </p:txBody>
        </p:sp>
        <p:sp>
          <p:nvSpPr>
            <p:cNvPr id="108" name="Google Shape;3176;p30">
              <a:extLst>
                <a:ext uri="{FF2B5EF4-FFF2-40B4-BE49-F238E27FC236}">
                  <a16:creationId xmlns="" xmlns:a16="http://schemas.microsoft.com/office/drawing/2014/main" id="{9E6E2138-37B8-4724-8A8B-B872E0F0950A}"/>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109" name="Google Shape;3177;p30">
              <a:extLst>
                <a:ext uri="{FF2B5EF4-FFF2-40B4-BE49-F238E27FC236}">
                  <a16:creationId xmlns="" xmlns:a16="http://schemas.microsoft.com/office/drawing/2014/main" id="{6CAD5F8C-88C0-4BBA-A917-FE3D1131C2E1}"/>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110" name="Google Shape;3178;p30">
              <a:extLst>
                <a:ext uri="{FF2B5EF4-FFF2-40B4-BE49-F238E27FC236}">
                  <a16:creationId xmlns="" xmlns:a16="http://schemas.microsoft.com/office/drawing/2014/main" id="{22EBAE97-7861-4C57-BBB3-2A8638EFE6F1}"/>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111" name="Google Shape;3179;p30">
              <a:extLst>
                <a:ext uri="{FF2B5EF4-FFF2-40B4-BE49-F238E27FC236}">
                  <a16:creationId xmlns="" xmlns:a16="http://schemas.microsoft.com/office/drawing/2014/main" id="{1B0B1E94-3A52-46D1-BE0D-44DF68F448A2}"/>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112" name="Google Shape;3180;p30">
              <a:extLst>
                <a:ext uri="{FF2B5EF4-FFF2-40B4-BE49-F238E27FC236}">
                  <a16:creationId xmlns="" xmlns:a16="http://schemas.microsoft.com/office/drawing/2014/main" id="{5486D1D2-11A8-4CB5-830F-B3D0E8976640}"/>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113" name="Google Shape;3181;p30">
              <a:extLst>
                <a:ext uri="{FF2B5EF4-FFF2-40B4-BE49-F238E27FC236}">
                  <a16:creationId xmlns="" xmlns:a16="http://schemas.microsoft.com/office/drawing/2014/main" id="{88535726-72F9-414D-947A-7C7AE82590E3}"/>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a:defRPr/>
              </a:pPr>
              <a:endParaRPr>
                <a:solidFill>
                  <a:prstClr val="black"/>
                </a:solidFill>
              </a:endParaRPr>
            </a:p>
          </p:txBody>
        </p:sp>
        <p:sp>
          <p:nvSpPr>
            <p:cNvPr id="114" name="Google Shape;3182;p30">
              <a:extLst>
                <a:ext uri="{FF2B5EF4-FFF2-40B4-BE49-F238E27FC236}">
                  <a16:creationId xmlns="" xmlns:a16="http://schemas.microsoft.com/office/drawing/2014/main" id="{E9A71165-618B-4A93-B656-730A1DDAC9EC}"/>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a:defRPr/>
              </a:pPr>
              <a:endParaRPr>
                <a:solidFill>
                  <a:prstClr val="black"/>
                </a:solidFill>
              </a:endParaRPr>
            </a:p>
          </p:txBody>
        </p:sp>
      </p:grpSp>
      <p:sp>
        <p:nvSpPr>
          <p:cNvPr id="116" name="Google Shape;3046;p30">
            <a:extLst>
              <a:ext uri="{FF2B5EF4-FFF2-40B4-BE49-F238E27FC236}">
                <a16:creationId xmlns="" xmlns:a16="http://schemas.microsoft.com/office/drawing/2014/main" id="{68DE5788-0773-4108-A327-33BBA1ABD0D1}"/>
              </a:ext>
            </a:extLst>
          </p:cNvPr>
          <p:cNvSpPr txBox="1">
            <a:spLocks/>
          </p:cNvSpPr>
          <p:nvPr/>
        </p:nvSpPr>
        <p:spPr>
          <a:xfrm>
            <a:off x="1073540" y="1695450"/>
            <a:ext cx="10401300" cy="1393247"/>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1600"/>
              </a:spcAft>
              <a:buFont typeface="Wingdings" panose="05000000000000000000" pitchFamily="2" charset="2"/>
              <a:buChar char="ü"/>
            </a:pPr>
            <a:r>
              <a:rPr lang="en-US" sz="2400" dirty="0">
                <a:solidFill>
                  <a:prstClr val="black"/>
                </a:solidFill>
                <a:latin typeface="Calibri" panose="020F0502020204030204" pitchFamily="34" charset="0"/>
                <a:cs typeface="Calibri" panose="020F0502020204030204" pitchFamily="34" charset="0"/>
              </a:rPr>
              <a:t>-</a:t>
            </a:r>
            <a:r>
              <a:rPr lang="en-US" sz="2400" dirty="0" err="1">
                <a:solidFill>
                  <a:prstClr val="black"/>
                </a:solidFill>
                <a:latin typeface="Calibri" panose="020F0502020204030204" pitchFamily="34" charset="0"/>
                <a:cs typeface="Calibri" panose="020F0502020204030204" pitchFamily="34" charset="0"/>
              </a:rPr>
              <a:t>Đọc</a:t>
            </a:r>
            <a:r>
              <a:rPr lang="en-US" sz="2400" dirty="0">
                <a:solidFill>
                  <a:prstClr val="black"/>
                </a:solidFill>
                <a:latin typeface="Calibri" panose="020F0502020204030204" pitchFamily="34" charset="0"/>
                <a:cs typeface="Calibri" panose="020F0502020204030204" pitchFamily="34" charset="0"/>
              </a:rPr>
              <a:t> </a:t>
            </a:r>
            <a:r>
              <a:rPr lang="vi-VN" sz="2400" dirty="0">
                <a:solidFill>
                  <a:prstClr val="black"/>
                </a:solidFill>
                <a:latin typeface="Calibri" panose="020F0502020204030204" pitchFamily="34" charset="0"/>
                <a:cs typeface="Calibri" panose="020F0502020204030204" pitchFamily="34" charset="0"/>
              </a:rPr>
              <a:t>đúng từ ngữ, câu đoạn và và toàn bộ câu chuện “ Tay trái và tay phải”.</a:t>
            </a:r>
          </a:p>
          <a:p>
            <a:pPr algn="just">
              <a:spcBef>
                <a:spcPts val="0"/>
              </a:spcBef>
              <a:spcAft>
                <a:spcPts val="1600"/>
              </a:spcAft>
              <a:buFont typeface="Wingdings" panose="05000000000000000000" pitchFamily="2" charset="2"/>
              <a:buChar char="ü"/>
            </a:pPr>
            <a:r>
              <a:rPr lang="vi-VN" sz="2400" dirty="0">
                <a:solidFill>
                  <a:prstClr val="black"/>
                </a:solidFill>
                <a:latin typeface="Calibri" panose="020F0502020204030204" pitchFamily="34" charset="0"/>
                <a:cs typeface="Calibri" panose="020F0502020204030204" pitchFamily="34" charset="0"/>
              </a:rPr>
              <a:t>Bước đầu thể hiện tâm trạng, cảm xúc của nhân vật (tay phải) trong câu chuyện  qua giọng đọc, biết nghỉ hơi ở chỗ có dấu câu.</a:t>
            </a:r>
          </a:p>
          <a:p>
            <a:pPr algn="just">
              <a:spcBef>
                <a:spcPts val="0"/>
              </a:spcBef>
              <a:spcAft>
                <a:spcPts val="1600"/>
              </a:spcAft>
              <a:buFont typeface="Wingdings" panose="05000000000000000000" pitchFamily="2" charset="2"/>
              <a:buChar char="ü"/>
            </a:pPr>
            <a:r>
              <a:rPr lang="vi-VN" sz="2400" dirty="0">
                <a:solidFill>
                  <a:prstClr val="black"/>
                </a:solidFill>
                <a:latin typeface="Calibri" panose="020F0502020204030204" pitchFamily="34" charset="0"/>
                <a:cs typeface="Calibri" panose="020F0502020204030204" pitchFamily="34" charset="0"/>
              </a:rPr>
              <a:t>Nhận biết được cảm nghĩ và hành động của nhân vật qua từ ngữ, câu trong bài đọc</a:t>
            </a:r>
          </a:p>
          <a:p>
            <a:pPr algn="just">
              <a:spcBef>
                <a:spcPts val="0"/>
              </a:spcBef>
              <a:spcAft>
                <a:spcPts val="1600"/>
              </a:spcAft>
              <a:buFont typeface="Wingdings" panose="05000000000000000000" pitchFamily="2" charset="2"/>
              <a:buChar char="ü"/>
            </a:pPr>
            <a:r>
              <a:rPr lang="vi-VN" sz="2400" dirty="0">
                <a:solidFill>
                  <a:prstClr val="black"/>
                </a:solidFill>
                <a:latin typeface="Calibri" panose="020F0502020204030204" pitchFamily="34" charset="0"/>
                <a:cs typeface="Calibri" panose="020F0502020204030204" pitchFamily="34" charset="0"/>
              </a:rPr>
              <a:t>Hiểu được nội dung hàm ẩn của văn bản: Nói về sự gắn bó giữa tay trái với tay phải là để nói về sự gắn bó giữa người với người. Hiểu được điều tác giả muốn nói qua câu chuyện: Trong mọi công việc, chúng ta cần hợp tác với nhau để cùng tạo nên kết quả tốt đẹp.</a:t>
            </a:r>
          </a:p>
        </p:txBody>
      </p:sp>
      <p:pic>
        <p:nvPicPr>
          <p:cNvPr id="2" name="Picture 1">
            <a:extLst>
              <a:ext uri="{FF2B5EF4-FFF2-40B4-BE49-F238E27FC236}">
                <a16:creationId xmlns="" xmlns:a16="http://schemas.microsoft.com/office/drawing/2014/main" id="{6364543D-7A80-455F-BBE4-4FEB4EC4B9CB}"/>
              </a:ext>
            </a:extLst>
          </p:cNvPr>
          <p:cNvPicPr>
            <a:picLocks noChangeAspect="1"/>
          </p:cNvPicPr>
          <p:nvPr/>
        </p:nvPicPr>
        <p:blipFill>
          <a:blip r:embed="rId11"/>
          <a:stretch>
            <a:fillRect/>
          </a:stretch>
        </p:blipFill>
        <p:spPr>
          <a:xfrm>
            <a:off x="3351439" y="703048"/>
            <a:ext cx="5084505" cy="1012024"/>
          </a:xfrm>
          <a:prstGeom prst="rect">
            <a:avLst/>
          </a:prstGeom>
        </p:spPr>
      </p:pic>
      <p:sp>
        <p:nvSpPr>
          <p:cNvPr id="26" name="Rectangle 25"/>
          <p:cNvSpPr/>
          <p:nvPr/>
        </p:nvSpPr>
        <p:spPr>
          <a:xfrm>
            <a:off x="-1545349" y="439100"/>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68573464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randombar(horizontal)">
                                      <p:cBhvr>
                                        <p:cTn id="10" dur="500"/>
                                        <p:tgtEl>
                                          <p:spTgt spid="60"/>
                                        </p:tgtEl>
                                      </p:cBhvr>
                                    </p:animEffect>
                                  </p:childTnLst>
                                </p:cTn>
                              </p:par>
                              <p:par>
                                <p:cTn id="11" presetID="42" presetClass="entr" presetSubtype="0" fill="hold"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1000"/>
                                        <p:tgtEl>
                                          <p:spTgt spid="72"/>
                                        </p:tgtEl>
                                      </p:cBhvr>
                                    </p:animEffect>
                                    <p:anim calcmode="lin" valueType="num">
                                      <p:cBhvr>
                                        <p:cTn id="14" dur="1000" fill="hold"/>
                                        <p:tgtEl>
                                          <p:spTgt spid="72"/>
                                        </p:tgtEl>
                                        <p:attrNameLst>
                                          <p:attrName>ppt_x</p:attrName>
                                        </p:attrNameLst>
                                      </p:cBhvr>
                                      <p:tavLst>
                                        <p:tav tm="0">
                                          <p:val>
                                            <p:strVal val="#ppt_x"/>
                                          </p:val>
                                        </p:tav>
                                        <p:tav tm="100000">
                                          <p:val>
                                            <p:strVal val="#ppt_x"/>
                                          </p:val>
                                        </p:tav>
                                      </p:tavLst>
                                    </p:anim>
                                    <p:anim calcmode="lin" valueType="num">
                                      <p:cBhvr>
                                        <p:cTn id="15"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dissolve">
                                      <p:cBhvr>
                                        <p:cTn id="20" dur="1000"/>
                                        <p:tgtEl>
                                          <p:spTgt spid="73"/>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116">
                                            <p:txEl>
                                              <p:pRg st="0" end="0"/>
                                            </p:txEl>
                                          </p:spTgt>
                                        </p:tgtEl>
                                        <p:attrNameLst>
                                          <p:attrName>style.visibility</p:attrName>
                                        </p:attrNameLst>
                                      </p:cBhvr>
                                      <p:to>
                                        <p:strVal val="visible"/>
                                      </p:to>
                                    </p:set>
                                    <p:animEffect transition="in" filter="fade">
                                      <p:cBhvr>
                                        <p:cTn id="23" dur="1000"/>
                                        <p:tgtEl>
                                          <p:spTgt spid="116">
                                            <p:txEl>
                                              <p:pRg st="0" end="0"/>
                                            </p:txEl>
                                          </p:spTgt>
                                        </p:tgtEl>
                                      </p:cBhvr>
                                    </p:animEffect>
                                    <p:anim calcmode="lin" valueType="num">
                                      <p:cBhvr>
                                        <p:cTn id="24" dur="1000" fill="hold"/>
                                        <p:tgtEl>
                                          <p:spTgt spid="116">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116">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16">
                                            <p:txEl>
                                              <p:pRg st="1" end="1"/>
                                            </p:txEl>
                                          </p:spTgt>
                                        </p:tgtEl>
                                        <p:attrNameLst>
                                          <p:attrName>style.visibility</p:attrName>
                                        </p:attrNameLst>
                                      </p:cBhvr>
                                      <p:to>
                                        <p:strVal val="visible"/>
                                      </p:to>
                                    </p:set>
                                    <p:animEffect transition="in" filter="fade">
                                      <p:cBhvr>
                                        <p:cTn id="28" dur="1000"/>
                                        <p:tgtEl>
                                          <p:spTgt spid="116">
                                            <p:txEl>
                                              <p:pRg st="1" end="1"/>
                                            </p:txEl>
                                          </p:spTgt>
                                        </p:tgtEl>
                                      </p:cBhvr>
                                    </p:animEffect>
                                    <p:anim calcmode="lin" valueType="num">
                                      <p:cBhvr>
                                        <p:cTn id="29" dur="1000" fill="hold"/>
                                        <p:tgtEl>
                                          <p:spTgt spid="116">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16">
                                            <p:txEl>
                                              <p:pRg st="1" end="1"/>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16">
                                            <p:txEl>
                                              <p:pRg st="2" end="2"/>
                                            </p:txEl>
                                          </p:spTgt>
                                        </p:tgtEl>
                                        <p:attrNameLst>
                                          <p:attrName>style.visibility</p:attrName>
                                        </p:attrNameLst>
                                      </p:cBhvr>
                                      <p:to>
                                        <p:strVal val="visible"/>
                                      </p:to>
                                    </p:set>
                                    <p:animEffect transition="in" filter="fade">
                                      <p:cBhvr>
                                        <p:cTn id="33" dur="1000"/>
                                        <p:tgtEl>
                                          <p:spTgt spid="116">
                                            <p:txEl>
                                              <p:pRg st="2" end="2"/>
                                            </p:txEl>
                                          </p:spTgt>
                                        </p:tgtEl>
                                      </p:cBhvr>
                                    </p:animEffect>
                                    <p:anim calcmode="lin" valueType="num">
                                      <p:cBhvr>
                                        <p:cTn id="34" dur="1000" fill="hold"/>
                                        <p:tgtEl>
                                          <p:spTgt spid="116">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116">
                                            <p:txEl>
                                              <p:pRg st="2" end="2"/>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16">
                                            <p:txEl>
                                              <p:pRg st="3" end="3"/>
                                            </p:txEl>
                                          </p:spTgt>
                                        </p:tgtEl>
                                        <p:attrNameLst>
                                          <p:attrName>style.visibility</p:attrName>
                                        </p:attrNameLst>
                                      </p:cBhvr>
                                      <p:to>
                                        <p:strVal val="visible"/>
                                      </p:to>
                                    </p:set>
                                    <p:animEffect transition="in" filter="fade">
                                      <p:cBhvr>
                                        <p:cTn id="38" dur="1000"/>
                                        <p:tgtEl>
                                          <p:spTgt spid="116">
                                            <p:txEl>
                                              <p:pRg st="3" end="3"/>
                                            </p:txEl>
                                          </p:spTgt>
                                        </p:tgtEl>
                                      </p:cBhvr>
                                    </p:animEffect>
                                    <p:anim calcmode="lin" valueType="num">
                                      <p:cBhvr>
                                        <p:cTn id="39" dur="1000" fill="hold"/>
                                        <p:tgtEl>
                                          <p:spTgt spid="116">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11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116"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3" name="组合 32"/>
          <p:cNvGrpSpPr/>
          <p:nvPr/>
        </p:nvGrpSpPr>
        <p:grpSpPr>
          <a:xfrm>
            <a:off x="0" y="4131674"/>
            <a:ext cx="12191999" cy="3225796"/>
            <a:chOff x="0" y="4119048"/>
            <a:chExt cx="10174922" cy="3716848"/>
          </a:xfrm>
        </p:grpSpPr>
        <p:pic>
          <p:nvPicPr>
            <p:cNvPr id="31" name="图片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4" name="图片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35" name="图片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38" name="图片 3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8615" y="1840230"/>
            <a:ext cx="1579880" cy="1402080"/>
          </a:xfrm>
          <a:prstGeom prst="rect">
            <a:avLst/>
          </a:prstGeom>
        </p:spPr>
      </p:pic>
      <p:pic>
        <p:nvPicPr>
          <p:cNvPr id="40" name="图片 3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33069" y="3715253"/>
            <a:ext cx="3910255" cy="3059699"/>
          </a:xfrm>
          <a:prstGeom prst="rect">
            <a:avLst/>
          </a:prstGeom>
        </p:spPr>
      </p:pic>
      <p:grpSp>
        <p:nvGrpSpPr>
          <p:cNvPr id="19" name="组合 18"/>
          <p:cNvGrpSpPr/>
          <p:nvPr/>
        </p:nvGrpSpPr>
        <p:grpSpPr>
          <a:xfrm>
            <a:off x="1" y="5744572"/>
            <a:ext cx="12191999" cy="1113427"/>
            <a:chOff x="1" y="5605056"/>
            <a:chExt cx="13719705" cy="1252944"/>
          </a:xfrm>
        </p:grpSpPr>
        <p:pic>
          <p:nvPicPr>
            <p:cNvPr id="11" name="图片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21" name="5bae312793c5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13310" y="5502275"/>
            <a:ext cx="1272540" cy="1272540"/>
          </a:xfrm>
          <a:prstGeom prst="rect">
            <a:avLst/>
          </a:prstGeom>
        </p:spPr>
      </p:pic>
      <p:pic>
        <p:nvPicPr>
          <p:cNvPr id="2" name="Picture 1" descr="Picture15"/>
          <p:cNvPicPr>
            <a:picLocks noChangeAspect="1"/>
          </p:cNvPicPr>
          <p:nvPr/>
        </p:nvPicPr>
        <p:blipFill>
          <a:blip r:embed="rId16"/>
          <a:stretch>
            <a:fillRect/>
          </a:stretch>
        </p:blipFill>
        <p:spPr>
          <a:xfrm>
            <a:off x="1877695" y="2081530"/>
            <a:ext cx="8436610" cy="2694305"/>
          </a:xfrm>
          <a:prstGeom prst="rect">
            <a:avLst/>
          </a:prstGeom>
        </p:spPr>
      </p:pic>
      <p:sp>
        <p:nvSpPr>
          <p:cNvPr id="20" name="Rectangle 19"/>
          <p:cNvSpPr/>
          <p:nvPr/>
        </p:nvSpPr>
        <p:spPr>
          <a:xfrm>
            <a:off x="-1545349" y="439100"/>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3239" fill="hold"/>
                                        <p:tgtEl>
                                          <p:spTgt spid="21"/>
                                        </p:tgtEl>
                                      </p:cBhvr>
                                    </p:cmd>
                                  </p:childTnLst>
                                </p:cTn>
                              </p:par>
                              <p:par>
                                <p:cTn id="7" presetID="22" presetClass="entr" presetSubtype="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up)">
                                      <p:cBhvr>
                                        <p:cTn id="9" dur="750"/>
                                        <p:tgtEl>
                                          <p:spTgt spid="3"/>
                                        </p:tgtEl>
                                      </p:cBhvr>
                                    </p:animEffect>
                                  </p:childTnLst>
                                </p:cTn>
                              </p:par>
                              <p:par>
                                <p:cTn id="10" presetID="22" presetClass="entr" presetSubtype="4"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750"/>
                                        <p:tgtEl>
                                          <p:spTgt spid="19"/>
                                        </p:tgtEl>
                                      </p:cBhvr>
                                    </p:animEffect>
                                  </p:childTnLst>
                                </p:cTn>
                              </p:par>
                              <p:par>
                                <p:cTn id="13" presetID="22" presetClass="entr" presetSubtype="4"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750"/>
                                        <p:tgtEl>
                                          <p:spTgt spid="34"/>
                                        </p:tgtEl>
                                      </p:cBhvr>
                                    </p:animEffect>
                                  </p:childTnLst>
                                </p:cTn>
                              </p:par>
                              <p:par>
                                <p:cTn id="16" presetID="22" presetClass="entr" presetSubtype="4"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down)">
                                      <p:cBhvr>
                                        <p:cTn id="18" dur="750"/>
                                        <p:tgtEl>
                                          <p:spTgt spid="35"/>
                                        </p:tgtEl>
                                      </p:cBhvr>
                                    </p:animEffect>
                                  </p:childTnLst>
                                </p:cTn>
                              </p:par>
                              <p:par>
                                <p:cTn id="19" presetID="22" presetClass="entr" presetSubtype="4"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down)">
                                      <p:cBhvr>
                                        <p:cTn id="21" dur="750"/>
                                        <p:tgtEl>
                                          <p:spTgt spid="33"/>
                                        </p:tgtEl>
                                      </p:cBhvr>
                                    </p:animEffect>
                                  </p:childTnLst>
                                </p:cTn>
                              </p:par>
                              <p:par>
                                <p:cTn id="22" presetID="53" presetClass="entr" presetSubtype="16"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 calcmode="lin" valueType="num">
                                      <p:cBhvr>
                                        <p:cTn id="24" dur="750" fill="hold"/>
                                        <p:tgtEl>
                                          <p:spTgt spid="40"/>
                                        </p:tgtEl>
                                        <p:attrNameLst>
                                          <p:attrName>ppt_w</p:attrName>
                                        </p:attrNameLst>
                                      </p:cBhvr>
                                      <p:tavLst>
                                        <p:tav tm="0">
                                          <p:val>
                                            <p:fltVal val="0"/>
                                          </p:val>
                                        </p:tav>
                                        <p:tav tm="100000">
                                          <p:val>
                                            <p:strVal val="#ppt_w"/>
                                          </p:val>
                                        </p:tav>
                                      </p:tavLst>
                                    </p:anim>
                                    <p:anim calcmode="lin" valueType="num">
                                      <p:cBhvr>
                                        <p:cTn id="25" dur="750" fill="hold"/>
                                        <p:tgtEl>
                                          <p:spTgt spid="40"/>
                                        </p:tgtEl>
                                        <p:attrNameLst>
                                          <p:attrName>ppt_h</p:attrName>
                                        </p:attrNameLst>
                                      </p:cBhvr>
                                      <p:tavLst>
                                        <p:tav tm="0">
                                          <p:val>
                                            <p:fltVal val="0"/>
                                          </p:val>
                                        </p:tav>
                                        <p:tav tm="100000">
                                          <p:val>
                                            <p:strVal val="#ppt_h"/>
                                          </p:val>
                                        </p:tav>
                                      </p:tavLst>
                                    </p:anim>
                                    <p:animEffect transition="in" filter="fade">
                                      <p:cBhvr>
                                        <p:cTn id="26" dur="750"/>
                                        <p:tgtEl>
                                          <p:spTgt spid="40"/>
                                        </p:tgtEl>
                                      </p:cBhvr>
                                    </p:animEffect>
                                  </p:childTnLst>
                                </p:cTn>
                              </p:par>
                              <p:par>
                                <p:cTn id="27" presetID="2" presetClass="entr" presetSubtype="9"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750" fill="hold"/>
                                        <p:tgtEl>
                                          <p:spTgt spid="38"/>
                                        </p:tgtEl>
                                        <p:attrNameLst>
                                          <p:attrName>ppt_x</p:attrName>
                                        </p:attrNameLst>
                                      </p:cBhvr>
                                      <p:tavLst>
                                        <p:tav tm="0">
                                          <p:val>
                                            <p:strVal val="0-#ppt_w/2"/>
                                          </p:val>
                                        </p:tav>
                                        <p:tav tm="100000">
                                          <p:val>
                                            <p:strVal val="#ppt_x"/>
                                          </p:val>
                                        </p:tav>
                                      </p:tavLst>
                                    </p:anim>
                                    <p:anim calcmode="lin" valueType="num">
                                      <p:cBhvr additive="base">
                                        <p:cTn id="30" dur="750" fill="hold"/>
                                        <p:tgtEl>
                                          <p:spTgt spid="38"/>
                                        </p:tgtEl>
                                        <p:attrNameLst>
                                          <p:attrName>ppt_y</p:attrName>
                                        </p:attrNameLst>
                                      </p:cBhvr>
                                      <p:tavLst>
                                        <p:tav tm="0">
                                          <p:val>
                                            <p:strVal val="0-#ppt_h/2"/>
                                          </p:val>
                                        </p:tav>
                                        <p:tav tm="100000">
                                          <p:val>
                                            <p:strVal val="#ppt_y"/>
                                          </p:val>
                                        </p:tav>
                                      </p:tavLst>
                                    </p:anim>
                                  </p:childTnLst>
                                </p:cTn>
                              </p:par>
                              <p:par>
                                <p:cTn id="31" presetID="14" presetClass="entr" presetSubtype="10" fill="hold" nodeType="withEffect">
                                  <p:stCondLst>
                                    <p:cond delay="0"/>
                                  </p:stCondLst>
                                  <p:childTnLst>
                                    <p:set>
                                      <p:cBhvr>
                                        <p:cTn id="32" dur="1000" fill="hold">
                                          <p:stCondLst>
                                            <p:cond delay="0"/>
                                          </p:stCondLst>
                                        </p:cTn>
                                        <p:tgtEl>
                                          <p:spTgt spid="2"/>
                                        </p:tgtEl>
                                        <p:attrNameLst>
                                          <p:attrName>style.visibility</p:attrName>
                                        </p:attrNameLst>
                                      </p:cBhvr>
                                      <p:to>
                                        <p:strVal val="visible"/>
                                      </p:to>
                                    </p:set>
                                    <p:animEffect transition="in" filter="randombar(horizontal)">
                                      <p:cBhvr>
                                        <p:cTn id="33" dur="1000"/>
                                        <p:tgtEl>
                                          <p:spTgt spid="2"/>
                                        </p:tgtEl>
                                      </p:cBhvr>
                                    </p:animEffect>
                                  </p:childTnLst>
                                </p:cTn>
                              </p:par>
                            </p:childTnLst>
                          </p:cTn>
                        </p:par>
                        <p:par>
                          <p:cTn id="34" fill="hold">
                            <p:stCondLst>
                              <p:cond delay="1635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2"/>
                                        </p:tgtEl>
                                        <p:attrNameLst>
                                          <p:attrName>r</p:attrName>
                                        </p:attrNameLst>
                                      </p:cBhvr>
                                    </p:animRot>
                                    <p:animRot by="-240000">
                                      <p:cBhvr>
                                        <p:cTn id="37" dur="200" fill="hold">
                                          <p:stCondLst>
                                            <p:cond delay="200"/>
                                          </p:stCondLst>
                                        </p:cTn>
                                        <p:tgtEl>
                                          <p:spTgt spid="2"/>
                                        </p:tgtEl>
                                        <p:attrNameLst>
                                          <p:attrName>r</p:attrName>
                                        </p:attrNameLst>
                                      </p:cBhvr>
                                    </p:animRot>
                                    <p:animRot by="240000">
                                      <p:cBhvr>
                                        <p:cTn id="38" dur="200" fill="hold">
                                          <p:stCondLst>
                                            <p:cond delay="400"/>
                                          </p:stCondLst>
                                        </p:cTn>
                                        <p:tgtEl>
                                          <p:spTgt spid="2"/>
                                        </p:tgtEl>
                                        <p:attrNameLst>
                                          <p:attrName>r</p:attrName>
                                        </p:attrNameLst>
                                      </p:cBhvr>
                                    </p:animRot>
                                    <p:animRot by="-240000">
                                      <p:cBhvr>
                                        <p:cTn id="39" dur="200" fill="hold">
                                          <p:stCondLst>
                                            <p:cond delay="600"/>
                                          </p:stCondLst>
                                        </p:cTn>
                                        <p:tgtEl>
                                          <p:spTgt spid="2"/>
                                        </p:tgtEl>
                                        <p:attrNameLst>
                                          <p:attrName>r</p:attrName>
                                        </p:attrNameLst>
                                      </p:cBhvr>
                                    </p:animRot>
                                    <p:animRot by="120000">
                                      <p:cBhvr>
                                        <p:cTn id="4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repeatCount="indefinite" fill="hold" display="0">
                  <p:stCondLst>
                    <p:cond delay="indefinite"/>
                  </p:stCondLst>
                  <p:endCondLst>
                    <p:cond evt="onStopAudio" delay="0">
                      <p:tgtEl>
                        <p:sldTgt/>
                      </p:tgtEl>
                    </p:cond>
                  </p:endCondLst>
                </p:cTn>
                <p:tgtEl>
                  <p:spTgt spid="2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4950AB85-A1D5-4D6D-8041-5D9794868D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 xmlns:a16="http://schemas.microsoft.com/office/drawing/2014/main" id="{C8EF5BE3-EBB1-4401-B891-83E752B3AF0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6" b="90000" l="10000" r="94167">
                        <a14:foregroundMark x1="86563" y1="51429" x2="86563" y2="51429"/>
                        <a14:foregroundMark x1="83542" y1="24857" x2="83542" y2="24857"/>
                        <a14:foregroundMark x1="77083" y1="286" x2="77083" y2="286"/>
                        <a14:foregroundMark x1="90938" y1="28857" x2="90938" y2="28857"/>
                        <a14:foregroundMark x1="94167" y1="35429" x2="94167" y2="35429"/>
                        <a14:foregroundMark x1="83229" y1="42000" x2="82917" y2="49429"/>
                        <a14:foregroundMark x1="80104" y1="36286" x2="78021" y2="49429"/>
                        <a14:foregroundMark x1="88125" y1="54000" x2="88125" y2="54000"/>
                        <a14:foregroundMark x1="14896" y1="41429" x2="14896" y2="41429"/>
                        <a14:foregroundMark x1="14792" y1="36286" x2="14792" y2="36286"/>
                        <a14:foregroundMark x1="14375" y1="23143" x2="14375" y2="23143"/>
                        <a14:foregroundMark x1="16563" y1="20286" x2="16563" y2="20286"/>
                        <a14:foregroundMark x1="13646" y1="28000" x2="13646" y2="28000"/>
                        <a14:foregroundMark x1="14583" y1="45429" x2="14583" y2="45429"/>
                        <a14:foregroundMark x1="13958" y1="47143" x2="13958" y2="47143"/>
                        <a14:foregroundMark x1="14479" y1="53429" x2="14479" y2="53429"/>
                        <a14:foregroundMark x1="15417" y1="60286" x2="15417" y2="60286"/>
                        <a14:foregroundMark x1="15417" y1="63143" x2="15417" y2="63143"/>
                        <a14:foregroundMark x1="14792" y1="66571" x2="14792" y2="66571"/>
                        <a14:foregroundMark x1="14479" y1="71143" x2="14479" y2="71143"/>
                        <a14:foregroundMark x1="14479" y1="76000" x2="14479" y2="76000"/>
                        <a14:foregroundMark x1="15313" y1="79143" x2="15313" y2="79143"/>
                        <a14:foregroundMark x1="16667" y1="81714" x2="16667" y2="81714"/>
                        <a14:foregroundMark x1="17500" y1="82286" x2="17500" y2="82286"/>
                        <a14:foregroundMark x1="18438" y1="83714" x2="18438" y2="83714"/>
                        <a14:foregroundMark x1="20833" y1="83143" x2="20833" y2="83143"/>
                        <a14:foregroundMark x1="20729" y1="84857" x2="20729" y2="84857"/>
                        <a14:foregroundMark x1="22083" y1="84857" x2="22083" y2="84857"/>
                        <a14:foregroundMark x1="23958" y1="83429" x2="23958" y2="83429"/>
                        <a14:foregroundMark x1="27187" y1="81429" x2="27187" y2="81429"/>
                        <a14:foregroundMark x1="26667" y1="81143" x2="26667" y2="81143"/>
                        <a14:foregroundMark x1="29375" y1="80571" x2="29375" y2="80571"/>
                        <a14:foregroundMark x1="30312" y1="80286" x2="30312" y2="80286"/>
                        <a14:foregroundMark x1="32083" y1="81429" x2="32083" y2="81429"/>
                        <a14:foregroundMark x1="32813" y1="82857" x2="32813" y2="82857"/>
                        <a14:foregroundMark x1="33125" y1="83429" x2="33125" y2="83429"/>
                        <a14:foregroundMark x1="34688" y1="84571" x2="34688" y2="84571"/>
                        <a14:foregroundMark x1="35625" y1="84571" x2="35625" y2="84571"/>
                        <a14:foregroundMark x1="36458" y1="84857" x2="36458" y2="84857"/>
                        <a14:foregroundMark x1="38854" y1="85714" x2="38854" y2="85714"/>
                        <a14:foregroundMark x1="40208" y1="84571" x2="40208" y2="84571"/>
                        <a14:foregroundMark x1="42083" y1="84571" x2="42083" y2="84571"/>
                        <a14:foregroundMark x1="44063" y1="83714" x2="44063" y2="83714"/>
                        <a14:foregroundMark x1="47500" y1="81143" x2="47500" y2="81143"/>
                        <a14:foregroundMark x1="50104" y1="80571" x2="50104" y2="80571"/>
                        <a14:foregroundMark x1="52188" y1="81143" x2="52188" y2="81143"/>
                        <a14:foregroundMark x1="55625" y1="81143" x2="55625" y2="81143"/>
                        <a14:foregroundMark x1="56667" y1="82000" x2="56667" y2="82000"/>
                        <a14:foregroundMark x1="54375" y1="80571" x2="54375" y2="80571"/>
                        <a14:foregroundMark x1="27187" y1="18286" x2="27187" y2="18286"/>
                        <a14:foregroundMark x1="25313" y1="18000" x2="25313" y2="18000"/>
                        <a14:foregroundMark x1="25000" y1="17714" x2="25417" y2="17143"/>
                        <a14:foregroundMark x1="66146" y1="18000" x2="66146" y2="18000"/>
                        <a14:foregroundMark x1="88125" y1="65714" x2="88125" y2="65714"/>
                        <a14:foregroundMark x1="88646" y1="73143" x2="88646" y2="73143"/>
                        <a14:foregroundMark x1="81563" y1="86000" x2="81563" y2="86000"/>
                        <a14:foregroundMark x1="76771" y1="84857" x2="76771" y2="84857"/>
                        <a14:foregroundMark x1="75625" y1="84571" x2="75625" y2="84571"/>
                        <a14:foregroundMark x1="74167" y1="84571" x2="74167" y2="84571"/>
                        <a14:foregroundMark x1="71250" y1="81714" x2="71250" y2="81714"/>
                        <a14:foregroundMark x1="70417" y1="80857" x2="70417" y2="80857"/>
                        <a14:foregroundMark x1="66458" y1="81143" x2="66458" y2="81143"/>
                        <a14:foregroundMark x1="63542" y1="84000" x2="63542" y2="84000"/>
                        <a14:foregroundMark x1="40104" y1="22857" x2="40104" y2="22857"/>
                        <a14:foregroundMark x1="15208" y1="57429" x2="15208" y2="57429"/>
                        <a14:foregroundMark x1="14271" y1="53429" x2="14271" y2="53429"/>
                        <a14:foregroundMark x1="13646" y1="50571" x2="13646" y2="50571"/>
                        <a14:foregroundMark x1="14063" y1="45714" x2="14063" y2="45714"/>
                        <a14:foregroundMark x1="14792" y1="44000" x2="14792" y2="44000"/>
                        <a14:foregroundMark x1="14792" y1="42857" x2="14792" y2="42857"/>
                        <a14:foregroundMark x1="13542" y1="30571" x2="13542" y2="30571"/>
                        <a14:foregroundMark x1="13438" y1="26857" x2="13438" y2="26857"/>
                        <a14:foregroundMark x1="13438" y1="26000" x2="13438" y2="26000"/>
                        <a14:foregroundMark x1="14896" y1="36286" x2="14896" y2="36286"/>
                        <a14:foregroundMark x1="14479" y1="34286" x2="14479" y2="34286"/>
                        <a14:foregroundMark x1="18229" y1="18571" x2="18229" y2="18571"/>
                        <a14:foregroundMark x1="92604" y1="24571" x2="92604" y2="24571"/>
                        <a14:foregroundMark x1="91875" y1="21714" x2="91875" y2="21714"/>
                        <a14:foregroundMark x1="90625" y1="19714" x2="90625" y2="19714"/>
                        <a14:foregroundMark x1="75729" y1="2571" x2="75729" y2="2571"/>
                        <a14:foregroundMark x1="75521" y1="6857" x2="75521" y2="6857"/>
                        <a14:foregroundMark x1="89063" y1="42857" x2="89063" y2="42857"/>
                        <a14:foregroundMark x1="88750" y1="42571" x2="88750" y2="42571"/>
                        <a14:foregroundMark x1="88854" y1="49143" x2="88854" y2="49143"/>
                        <a14:foregroundMark x1="88333" y1="44286" x2="88333" y2="44286"/>
                        <a14:foregroundMark x1="14479" y1="35429" x2="14479" y2="35429"/>
                        <a14:foregroundMark x1="14479" y1="69429" x2="14479" y2="69429"/>
                        <a14:foregroundMark x1="15208" y1="80286" x2="15208" y2="80286"/>
                      </a14:backgroundRemoval>
                    </a14:imgEffect>
                  </a14:imgLayer>
                </a14:imgProps>
              </a:ext>
              <a:ext uri="{28A0092B-C50C-407E-A947-70E740481C1C}">
                <a14:useLocalDpi xmlns:a14="http://schemas.microsoft.com/office/drawing/2010/main" val="0"/>
              </a:ext>
            </a:extLst>
          </a:blip>
          <a:stretch>
            <a:fillRect/>
          </a:stretch>
        </p:blipFill>
        <p:spPr>
          <a:xfrm>
            <a:off x="371970" y="2401603"/>
            <a:ext cx="11448059" cy="4990289"/>
          </a:xfrm>
          <a:prstGeom prst="rect">
            <a:avLst/>
          </a:prstGeom>
        </p:spPr>
      </p:pic>
      <p:sp>
        <p:nvSpPr>
          <p:cNvPr id="5" name="TextBox 4">
            <a:extLst>
              <a:ext uri="{FF2B5EF4-FFF2-40B4-BE49-F238E27FC236}">
                <a16:creationId xmlns="" xmlns:a16="http://schemas.microsoft.com/office/drawing/2014/main" id="{CE074F0F-0CC7-41CF-9497-04B0F2BF47EF}"/>
              </a:ext>
            </a:extLst>
          </p:cNvPr>
          <p:cNvSpPr txBox="1"/>
          <p:nvPr/>
        </p:nvSpPr>
        <p:spPr>
          <a:xfrm>
            <a:off x="2614244" y="4000391"/>
            <a:ext cx="6098344"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Trò</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chơi</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Tuổi</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thơ</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vui</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vẻ</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p>
        </p:txBody>
      </p:sp>
    </p:spTree>
    <p:extLst>
      <p:ext uri="{BB962C8B-B14F-4D97-AF65-F5344CB8AC3E}">
        <p14:creationId xmlns:p14="http://schemas.microsoft.com/office/powerpoint/2010/main" val="75156023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03030A4-BD1D-480E-B85C-50FF7B91D101}"/>
              </a:ext>
            </a:extLst>
          </p:cNvPr>
          <p:cNvPicPr>
            <a:picLocks noChangeAspect="1"/>
          </p:cNvPicPr>
          <p:nvPr/>
        </p:nvPicPr>
        <p:blipFill rotWithShape="1">
          <a:blip r:embed="rId2"/>
          <a:srcRect b="11832"/>
          <a:stretch/>
        </p:blipFill>
        <p:spPr>
          <a:xfrm>
            <a:off x="0" y="0"/>
            <a:ext cx="12192000" cy="6858000"/>
          </a:xfrm>
          <a:prstGeom prst="rect">
            <a:avLst/>
          </a:prstGeom>
        </p:spPr>
      </p:pic>
      <p:sp>
        <p:nvSpPr>
          <p:cNvPr id="2" name="Rectangle: Rounded Corners 1">
            <a:extLst>
              <a:ext uri="{FF2B5EF4-FFF2-40B4-BE49-F238E27FC236}">
                <a16:creationId xmlns="" xmlns:a16="http://schemas.microsoft.com/office/drawing/2014/main" id="{6D1EC44F-7D14-4905-B65D-D611DF9E874E}"/>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8" name="TextBox 17">
            <a:extLst>
              <a:ext uri="{FF2B5EF4-FFF2-40B4-BE49-F238E27FC236}">
                <a16:creationId xmlns="" xmlns:a16="http://schemas.microsoft.com/office/drawing/2014/main" id="{633DA568-5F19-40A8-955A-BAF535164A34}"/>
              </a:ext>
            </a:extLst>
          </p:cNvPr>
          <p:cNvSpPr txBox="1"/>
          <p:nvPr/>
        </p:nvSpPr>
        <p:spPr>
          <a:xfrm>
            <a:off x="1851238" y="701861"/>
            <a:ext cx="9925236" cy="707882"/>
          </a:xfrm>
          <a:prstGeom prst="rect">
            <a:avLst/>
          </a:prstGeom>
          <a:noFill/>
        </p:spPr>
        <p:txBody>
          <a:bodyPr wrap="square" lIns="91396" tIns="45718" rIns="91396" bIns="45718">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002060"/>
                </a:solidFill>
                <a:latin typeface="Tahoma" panose="020B0604030504040204" pitchFamily="34" charset="0"/>
                <a:ea typeface="Tahoma" panose="020B0604030504040204" pitchFamily="34" charset="0"/>
                <a:cs typeface="Tahoma" panose="020B0604030504040204" pitchFamily="34" charset="0"/>
                <a:sym typeface="Arial"/>
              </a:rPr>
              <a:t>Đoán</a:t>
            </a:r>
            <a:r>
              <a:rPr lang="en-US" sz="40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Arial"/>
              </a:rPr>
              <a:t>tên</a:t>
            </a:r>
            <a:r>
              <a:rPr kumimoji="0" lang="en-US" sz="4000" b="1" i="0" u="none" strike="noStrike" kern="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Arial"/>
              </a:rPr>
              <a:t> các trò chơi trong tranh:</a:t>
            </a:r>
          </a:p>
        </p:txBody>
      </p:sp>
      <p:pic>
        <p:nvPicPr>
          <p:cNvPr id="6" name="Picture 5">
            <a:extLst>
              <a:ext uri="{FF2B5EF4-FFF2-40B4-BE49-F238E27FC236}">
                <a16:creationId xmlns="" xmlns:a16="http://schemas.microsoft.com/office/drawing/2014/main" id="{26A56CCF-C8EC-44B7-85A7-58C0F3369678}"/>
              </a:ext>
            </a:extLst>
          </p:cNvPr>
          <p:cNvPicPr>
            <a:picLocks noChangeAspect="1"/>
          </p:cNvPicPr>
          <p:nvPr/>
        </p:nvPicPr>
        <p:blipFill>
          <a:blip r:embed="rId3"/>
          <a:stretch>
            <a:fillRect/>
          </a:stretch>
        </p:blipFill>
        <p:spPr>
          <a:xfrm>
            <a:off x="572367" y="1158359"/>
            <a:ext cx="4056941" cy="2874205"/>
          </a:xfrm>
          <a:prstGeom prst="rect">
            <a:avLst/>
          </a:prstGeom>
        </p:spPr>
      </p:pic>
      <p:pic>
        <p:nvPicPr>
          <p:cNvPr id="8" name="Picture 7">
            <a:extLst>
              <a:ext uri="{FF2B5EF4-FFF2-40B4-BE49-F238E27FC236}">
                <a16:creationId xmlns="" xmlns:a16="http://schemas.microsoft.com/office/drawing/2014/main" id="{C2C4099A-0AEB-47A5-8628-9A0FDA1849B7}"/>
              </a:ext>
            </a:extLst>
          </p:cNvPr>
          <p:cNvPicPr>
            <a:picLocks noChangeAspect="1"/>
          </p:cNvPicPr>
          <p:nvPr/>
        </p:nvPicPr>
        <p:blipFill>
          <a:blip r:embed="rId4"/>
          <a:stretch>
            <a:fillRect/>
          </a:stretch>
        </p:blipFill>
        <p:spPr>
          <a:xfrm>
            <a:off x="4325610" y="1114427"/>
            <a:ext cx="3976398" cy="3083674"/>
          </a:xfrm>
          <a:prstGeom prst="rect">
            <a:avLst/>
          </a:prstGeom>
        </p:spPr>
      </p:pic>
      <p:pic>
        <p:nvPicPr>
          <p:cNvPr id="28" name="Picture 27">
            <a:extLst>
              <a:ext uri="{FF2B5EF4-FFF2-40B4-BE49-F238E27FC236}">
                <a16:creationId xmlns="" xmlns:a16="http://schemas.microsoft.com/office/drawing/2014/main" id="{5CB4795B-FB58-4B3B-BEAC-B1A868B031A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378137" y="1541245"/>
            <a:ext cx="3339468" cy="2205806"/>
          </a:xfrm>
          <a:prstGeom prst="rect">
            <a:avLst/>
          </a:prstGeom>
        </p:spPr>
      </p:pic>
      <p:sp>
        <p:nvSpPr>
          <p:cNvPr id="33" name="Rectangle: Rounded Corners 32">
            <a:extLst>
              <a:ext uri="{FF2B5EF4-FFF2-40B4-BE49-F238E27FC236}">
                <a16:creationId xmlns="" xmlns:a16="http://schemas.microsoft.com/office/drawing/2014/main" id="{66392826-8998-468F-B108-1A753CB3B200}"/>
              </a:ext>
            </a:extLst>
          </p:cNvPr>
          <p:cNvSpPr/>
          <p:nvPr/>
        </p:nvSpPr>
        <p:spPr>
          <a:xfrm>
            <a:off x="1058613" y="4023068"/>
            <a:ext cx="3266997" cy="658086"/>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chi chi chành chành</a:t>
            </a:r>
          </a:p>
        </p:txBody>
      </p:sp>
      <p:sp>
        <p:nvSpPr>
          <p:cNvPr id="16" name="Rectangle: Rounded Corners 15">
            <a:extLst>
              <a:ext uri="{FF2B5EF4-FFF2-40B4-BE49-F238E27FC236}">
                <a16:creationId xmlns="" xmlns:a16="http://schemas.microsoft.com/office/drawing/2014/main" id="{CF0246E9-4F59-4E55-AC45-93C4228B71F3}"/>
              </a:ext>
            </a:extLst>
          </p:cNvPr>
          <p:cNvSpPr/>
          <p:nvPr/>
        </p:nvSpPr>
        <p:spPr>
          <a:xfrm>
            <a:off x="4880758" y="4056035"/>
            <a:ext cx="2866101" cy="658086"/>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oẳn tù tì</a:t>
            </a:r>
          </a:p>
        </p:txBody>
      </p:sp>
      <p:sp>
        <p:nvSpPr>
          <p:cNvPr id="15" name="Rectangle: Rounded Corners 14">
            <a:extLst>
              <a:ext uri="{FF2B5EF4-FFF2-40B4-BE49-F238E27FC236}">
                <a16:creationId xmlns="" xmlns:a16="http://schemas.microsoft.com/office/drawing/2014/main" id="{C970B96D-C998-413F-882D-08200638AA58}"/>
              </a:ext>
            </a:extLst>
          </p:cNvPr>
          <p:cNvSpPr/>
          <p:nvPr/>
        </p:nvSpPr>
        <p:spPr>
          <a:xfrm>
            <a:off x="8607932" y="4006340"/>
            <a:ext cx="2866101" cy="658086"/>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Kéo</a:t>
            </a:r>
            <a:r>
              <a:rPr kumimoji="0" lang="it-IT" sz="2800" b="1" i="0" u="none" strike="noStrike" kern="0" cap="none" spc="0" normalizeH="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 co</a:t>
            </a:r>
            <a:endParaRPr kumimoji="0" lang="it-IT" sz="2800" b="1" i="0" u="none" strike="noStrike" kern="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4903537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3" grpId="0" animBg="1"/>
      <p:bldP spid="16"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01</a:t>
              </a:r>
            </a:p>
          </p:txBody>
        </p:sp>
      </p:grpSp>
      <p:pic>
        <p:nvPicPr>
          <p:cNvPr id="7" name="Picture 6" descr="Picture8"/>
          <p:cNvPicPr>
            <a:picLocks noChangeAspect="1"/>
          </p:cNvPicPr>
          <p:nvPr/>
        </p:nvPicPr>
        <p:blipFill>
          <a:blip r:embed="rId14"/>
          <a:stretch>
            <a:fillRect/>
          </a:stretch>
        </p:blipFill>
        <p:spPr>
          <a:xfrm>
            <a:off x="1746250" y="1657985"/>
            <a:ext cx="8698865" cy="3542030"/>
          </a:xfrm>
          <a:prstGeom prst="rect">
            <a:avLst/>
          </a:prstGeom>
        </p:spPr>
      </p:pic>
      <p:sp>
        <p:nvSpPr>
          <p:cNvPr id="31" name="Rectangle 30"/>
          <p:cNvSpPr/>
          <p:nvPr/>
        </p:nvSpPr>
        <p:spPr>
          <a:xfrm>
            <a:off x="-1545349" y="439100"/>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31" name="Content Placeholder 30"/>
          <p:cNvPicPr>
            <a:picLocks noGrp="1" noChangeAspect="1"/>
          </p:cNvPicPr>
          <p:nvPr>
            <p:ph idx="1"/>
          </p:nvPr>
        </p:nvPicPr>
        <p:blipFill>
          <a:blip r:embed="rId6"/>
          <a:stretch>
            <a:fillRect/>
          </a:stretch>
        </p:blipFill>
        <p:spPr>
          <a:xfrm>
            <a:off x="4594860" y="2753360"/>
            <a:ext cx="2886710" cy="3747135"/>
          </a:xfrm>
          <a:prstGeom prst="rect">
            <a:avLst/>
          </a:prstGeom>
        </p:spPr>
      </p:pic>
      <p:grpSp>
        <p:nvGrpSpPr>
          <p:cNvPr id="16" name="组合 15"/>
          <p:cNvGrpSpPr/>
          <p:nvPr/>
        </p:nvGrpSpPr>
        <p:grpSpPr>
          <a:xfrm>
            <a:off x="1" y="5744572"/>
            <a:ext cx="12191999" cy="1113427"/>
            <a:chOff x="1" y="5605056"/>
            <a:chExt cx="13719705" cy="1252944"/>
          </a:xfrm>
        </p:grpSpPr>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7345" y="2453005"/>
            <a:ext cx="922020" cy="632460"/>
          </a:xfrm>
          <a:prstGeom prst="rect">
            <a:avLst/>
          </a:prstGeom>
        </p:spPr>
      </p:pic>
      <p:pic>
        <p:nvPicPr>
          <p:cNvPr id="32" name="图片 5" descr="e93f49669616f82afc3aeb26989c1d4b"/>
          <p:cNvPicPr>
            <a:picLocks noChangeAspect="1"/>
          </p:cNvPicPr>
          <p:nvPr/>
        </p:nvPicPr>
        <p:blipFill>
          <a:blip r:embed="rId10"/>
          <a:stretch>
            <a:fillRect/>
          </a:stretch>
        </p:blipFill>
        <p:spPr>
          <a:xfrm rot="8580000" flipV="1">
            <a:off x="1292860" y="2514600"/>
            <a:ext cx="3278505" cy="2630805"/>
          </a:xfrm>
          <a:prstGeom prst="rect">
            <a:avLst/>
          </a:prstGeom>
        </p:spPr>
      </p:pic>
      <p:sp>
        <p:nvSpPr>
          <p:cNvPr id="44" name="TextBox 7"/>
          <p:cNvSpPr txBox="1"/>
          <p:nvPr/>
        </p:nvSpPr>
        <p:spPr>
          <a:xfrm rot="18960000">
            <a:off x="1557020" y="3395980"/>
            <a:ext cx="2750185" cy="92329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8077A"/>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6000" b="1" i="0" u="none" strike="noStrike" kern="1200" cap="none" spc="0" normalizeH="0" baseline="0" noProof="0" dirty="0" err="1">
                <a:ln>
                  <a:noFill/>
                </a:ln>
                <a:solidFill>
                  <a:srgbClr val="F8077A"/>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a:noFill/>
              </a:ln>
              <a:solidFill>
                <a:srgbClr val="F8077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9" name="Group 48"/>
          <p:cNvGrpSpPr/>
          <p:nvPr/>
        </p:nvGrpSpPr>
        <p:grpSpPr>
          <a:xfrm>
            <a:off x="4399280" y="107950"/>
            <a:ext cx="3277870" cy="2630170"/>
            <a:chOff x="6928" y="202"/>
            <a:chExt cx="5162" cy="4142"/>
          </a:xfrm>
        </p:grpSpPr>
        <p:pic>
          <p:nvPicPr>
            <p:cNvPr id="34" name="图片 5" descr="e93f49669616f82afc3aeb26989c1d4b"/>
            <p:cNvPicPr>
              <a:picLocks noChangeAspect="1"/>
            </p:cNvPicPr>
            <p:nvPr/>
          </p:nvPicPr>
          <p:blipFill>
            <a:blip r:embed="rId10"/>
            <a:stretch>
              <a:fillRect/>
            </a:stretch>
          </p:blipFill>
          <p:spPr>
            <a:xfrm rot="10800000" flipV="1">
              <a:off x="6928" y="202"/>
              <a:ext cx="5163" cy="4143"/>
            </a:xfrm>
            <a:prstGeom prst="rect">
              <a:avLst/>
            </a:prstGeom>
          </p:spPr>
        </p:pic>
        <p:sp>
          <p:nvSpPr>
            <p:cNvPr id="45" name="TextBox 7"/>
            <p:cNvSpPr txBox="1"/>
            <p:nvPr/>
          </p:nvSpPr>
          <p:spPr>
            <a:xfrm>
              <a:off x="7434" y="1546"/>
              <a:ext cx="4331" cy="13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a:t>
              </a:r>
            </a:p>
          </p:txBody>
        </p:sp>
      </p:grpSp>
      <p:grpSp>
        <p:nvGrpSpPr>
          <p:cNvPr id="53" name="Group 52"/>
          <p:cNvGrpSpPr/>
          <p:nvPr/>
        </p:nvGrpSpPr>
        <p:grpSpPr>
          <a:xfrm>
            <a:off x="7504430" y="2495550"/>
            <a:ext cx="3277870" cy="2630170"/>
            <a:chOff x="11818" y="3930"/>
            <a:chExt cx="5162" cy="4142"/>
          </a:xfrm>
        </p:grpSpPr>
        <p:pic>
          <p:nvPicPr>
            <p:cNvPr id="36" name="图片 5" descr="e93f49669616f82afc3aeb26989c1d4b"/>
            <p:cNvPicPr>
              <a:picLocks noChangeAspect="1"/>
            </p:cNvPicPr>
            <p:nvPr/>
          </p:nvPicPr>
          <p:blipFill>
            <a:blip r:embed="rId10"/>
            <a:stretch>
              <a:fillRect/>
            </a:stretch>
          </p:blipFill>
          <p:spPr>
            <a:xfrm rot="12900000" flipH="1" flipV="1">
              <a:off x="11818" y="3930"/>
              <a:ext cx="5163" cy="4143"/>
            </a:xfrm>
            <a:prstGeom prst="rect">
              <a:avLst/>
            </a:prstGeom>
          </p:spPr>
        </p:pic>
        <p:sp>
          <p:nvSpPr>
            <p:cNvPr id="46" name="TextBox 7"/>
            <p:cNvSpPr txBox="1"/>
            <p:nvPr/>
          </p:nvSpPr>
          <p:spPr>
            <a:xfrm rot="2160000">
              <a:off x="12234" y="5196"/>
              <a:ext cx="4331" cy="126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p>
          </p:txBody>
        </p:sp>
      </p:grpSp>
      <p:sp>
        <p:nvSpPr>
          <p:cNvPr id="19" name="Rectangle 18"/>
          <p:cNvSpPr/>
          <p:nvPr/>
        </p:nvSpPr>
        <p:spPr>
          <a:xfrm>
            <a:off x="-1545349" y="439100"/>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checkerboard(across)">
                                      <p:cBhvr>
                                        <p:cTn id="7" dur="500"/>
                                        <p:tgtEl>
                                          <p:spTgt spid="44"/>
                                        </p:tgtEl>
                                      </p:cBhvr>
                                    </p:animEffect>
                                  </p:childTnLst>
                                </p:cTn>
                              </p:par>
                              <p:par>
                                <p:cTn id="8" presetID="5" presetClass="entr" presetSubtype="1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checkerboard(across)">
                                      <p:cBhvr>
                                        <p:cTn id="10" dur="500"/>
                                        <p:tgtEl>
                                          <p:spTgt spid="32"/>
                                        </p:tgtEl>
                                      </p:cBhvr>
                                    </p:animEffect>
                                  </p:childTnLst>
                                </p:cTn>
                              </p:par>
                            </p:childTnLst>
                          </p:cTn>
                        </p:par>
                        <p:par>
                          <p:cTn id="11" fill="hold">
                            <p:stCondLst>
                              <p:cond delay="500"/>
                            </p:stCondLst>
                            <p:childTnLst>
                              <p:par>
                                <p:cTn id="12" presetID="5" presetClass="entr" presetSubtype="10" fill="hold"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checkerboard(across)">
                                      <p:cBhvr>
                                        <p:cTn id="14" dur="500"/>
                                        <p:tgtEl>
                                          <p:spTgt spid="49"/>
                                        </p:tgtEl>
                                      </p:cBhvr>
                                    </p:animEffect>
                                  </p:childTnLst>
                                </p:cTn>
                              </p:par>
                            </p:childTnLst>
                          </p:cTn>
                        </p:par>
                        <p:par>
                          <p:cTn id="15" fill="hold">
                            <p:stCondLst>
                              <p:cond delay="1000"/>
                            </p:stCondLst>
                            <p:childTnLst>
                              <p:par>
                                <p:cTn id="16" presetID="5" presetClass="entr" presetSubtype="10" fill="hold" nodeType="after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checkerboard(across)">
                                      <p:cBhvr>
                                        <p:cTn id="1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62" name="Group 61"/>
          <p:cNvGrpSpPr/>
          <p:nvPr/>
        </p:nvGrpSpPr>
        <p:grpSpPr>
          <a:xfrm>
            <a:off x="607695" y="0"/>
            <a:ext cx="2573655" cy="646430"/>
            <a:chOff x="957" y="48"/>
            <a:chExt cx="4053" cy="1018"/>
          </a:xfrm>
        </p:grpSpPr>
        <p:sp>
          <p:nvSpPr>
            <p:cNvPr id="61" name="Rectangles 60"/>
            <p:cNvSpPr/>
            <p:nvPr/>
          </p:nvSpPr>
          <p:spPr>
            <a:xfrm>
              <a:off x="957" y="207"/>
              <a:ext cx="3588" cy="78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矩形 4"/>
            <p:cNvSpPr/>
            <p:nvPr/>
          </p:nvSpPr>
          <p:spPr>
            <a:xfrm>
              <a:off x="1215" y="48"/>
              <a:ext cx="3795" cy="1018"/>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mn-lt"/>
                </a:rPr>
                <a:t>Đọc</a:t>
              </a:r>
              <a:r>
                <a:rPr lang="en-US" sz="36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36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mn-lt"/>
                </a:rPr>
                <a:t>mẫu</a:t>
              </a:r>
              <a:endPar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 xmlns:a16="http://schemas.microsoft.com/office/drawing/2014/main"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lang="en-US" sz="3600" b="1" noProof="0"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noProof="0"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tay</a:t>
            </a:r>
            <a:r>
              <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 xmlns:a16="http://schemas.microsoft.com/office/drawing/2014/main" id="{2B724E2E-DA94-4E69-A9C8-DFC8CE071EE6}"/>
              </a:ext>
            </a:extLst>
          </p:cNvPr>
          <p:cNvPicPr>
            <a:picLocks noChangeAspect="1"/>
          </p:cNvPicPr>
          <p:nvPr/>
        </p:nvPicPr>
        <p:blipFill>
          <a:blip r:embed="rId12"/>
          <a:stretch>
            <a:fillRect/>
          </a:stretch>
        </p:blipFill>
        <p:spPr>
          <a:xfrm>
            <a:off x="8656109" y="3514725"/>
            <a:ext cx="3535892" cy="3343275"/>
          </a:xfrm>
          <a:prstGeom prst="rect">
            <a:avLst/>
          </a:prstGeom>
        </p:spPr>
      </p:pic>
      <p:sp>
        <p:nvSpPr>
          <p:cNvPr id="32" name="Text Box 8">
            <a:extLst>
              <a:ext uri="{FF2B5EF4-FFF2-40B4-BE49-F238E27FC236}">
                <a16:creationId xmlns="" xmlns:a16="http://schemas.microsoft.com/office/drawing/2014/main" id="{645A89E2-7C9F-45A8-B713-9ACD0072CB83}"/>
              </a:ext>
            </a:extLst>
          </p:cNvPr>
          <p:cNvSpPr txBox="1"/>
          <p:nvPr/>
        </p:nvSpPr>
        <p:spPr>
          <a:xfrm>
            <a:off x="295275" y="955913"/>
            <a:ext cx="11696700"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lvl="0" algn="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sp>
        <p:nvSpPr>
          <p:cNvPr id="34" name="Rectangle 33"/>
          <p:cNvSpPr/>
          <p:nvPr/>
        </p:nvSpPr>
        <p:spPr>
          <a:xfrm>
            <a:off x="-1545349" y="439100"/>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dissolve">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2" grpId="0"/>
      <p:bldP spid="3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grpSp>
        <p:nvGrpSpPr>
          <p:cNvPr id="16" name="组合 15"/>
          <p:cNvGrpSpPr/>
          <p:nvPr/>
        </p:nvGrpSpPr>
        <p:grpSpPr>
          <a:xfrm>
            <a:off x="1" y="5744572"/>
            <a:ext cx="12191999" cy="1113427"/>
            <a:chOff x="1" y="5605056"/>
            <a:chExt cx="13719705" cy="1252944"/>
          </a:xfrm>
        </p:grpSpPr>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6" name="图片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7345" y="2453005"/>
            <a:ext cx="922020" cy="632460"/>
          </a:xfrm>
          <a:prstGeom prst="rect">
            <a:avLst/>
          </a:prstGeom>
        </p:spPr>
      </p:pic>
      <p:sp>
        <p:nvSpPr>
          <p:cNvPr id="21" name="Rectangle: Rounded Corners 6">
            <a:extLst>
              <a:ext uri="{FF2B5EF4-FFF2-40B4-BE49-F238E27FC236}">
                <a16:creationId xmlns="" xmlns:a16="http://schemas.microsoft.com/office/drawing/2014/main" id="{700C80CB-D653-44E3-A9C1-DDEDAE64DB6A}"/>
              </a:ext>
            </a:extLst>
          </p:cNvPr>
          <p:cNvSpPr/>
          <p:nvPr/>
        </p:nvSpPr>
        <p:spPr>
          <a:xfrm>
            <a:off x="777875" y="1292226"/>
            <a:ext cx="9398000" cy="4565649"/>
          </a:xfrm>
          <a:prstGeom prst="roundRect">
            <a:avLst>
              <a:gd name="adj" fmla="val 13348"/>
            </a:avLst>
          </a:prstGeom>
          <a:solidFill>
            <a:schemeClr val="bg1">
              <a:alpha val="82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2" name="Group 21">
            <a:extLst>
              <a:ext uri="{FF2B5EF4-FFF2-40B4-BE49-F238E27FC236}">
                <a16:creationId xmlns="" xmlns:a16="http://schemas.microsoft.com/office/drawing/2014/main" id="{37447B32-3831-44CB-A0C9-81401BD67C80}"/>
              </a:ext>
            </a:extLst>
          </p:cNvPr>
          <p:cNvGrpSpPr/>
          <p:nvPr/>
        </p:nvGrpSpPr>
        <p:grpSpPr>
          <a:xfrm>
            <a:off x="1115849" y="1544954"/>
            <a:ext cx="3713326" cy="979171"/>
            <a:chOff x="1287721" y="2573164"/>
            <a:chExt cx="3713326" cy="979171"/>
          </a:xfrm>
        </p:grpSpPr>
        <p:sp>
          <p:nvSpPr>
            <p:cNvPr id="23" name="Rounded Rectangle 24">
              <a:extLst>
                <a:ext uri="{FF2B5EF4-FFF2-40B4-BE49-F238E27FC236}">
                  <a16:creationId xmlns="" xmlns:a16="http://schemas.microsoft.com/office/drawing/2014/main" id="{9BBCF52D-4E47-420A-9190-B07DD6CEF68E}"/>
                </a:ext>
              </a:extLst>
            </p:cNvPr>
            <p:cNvSpPr/>
            <p:nvPr/>
          </p:nvSpPr>
          <p:spPr>
            <a:xfrm>
              <a:off x="1287721" y="2573164"/>
              <a:ext cx="3478375" cy="9791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 xmlns:a16="http://schemas.microsoft.com/office/drawing/2014/main" id="{4A1B68F5-7A66-4A4C-8A5D-3AE453D8AE34}"/>
                </a:ext>
              </a:extLst>
            </p:cNvPr>
            <p:cNvSpPr txBox="1"/>
            <p:nvPr/>
          </p:nvSpPr>
          <p:spPr>
            <a:xfrm>
              <a:off x="1410122" y="2722879"/>
              <a:ext cx="3590925"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trách</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tay</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phải</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8" name="Picture 27">
            <a:extLst>
              <a:ext uri="{FF2B5EF4-FFF2-40B4-BE49-F238E27FC236}">
                <a16:creationId xmlns="" xmlns:a16="http://schemas.microsoft.com/office/drawing/2014/main" id="{C20196D3-29ED-4D51-8A35-D6B46AB7F1A8}"/>
              </a:ext>
            </a:extLst>
          </p:cNvPr>
          <p:cNvPicPr>
            <a:picLocks noChangeAspect="1"/>
          </p:cNvPicPr>
          <p:nvPr/>
        </p:nvPicPr>
        <p:blipFill>
          <a:blip r:embed="rId9"/>
          <a:stretch>
            <a:fillRect/>
          </a:stretch>
        </p:blipFill>
        <p:spPr>
          <a:xfrm>
            <a:off x="9427265" y="2007720"/>
            <a:ext cx="2735467" cy="3576618"/>
          </a:xfrm>
          <a:prstGeom prst="rect">
            <a:avLst/>
          </a:prstGeom>
        </p:spPr>
      </p:pic>
      <p:grpSp>
        <p:nvGrpSpPr>
          <p:cNvPr id="29" name="Group 28">
            <a:extLst>
              <a:ext uri="{FF2B5EF4-FFF2-40B4-BE49-F238E27FC236}">
                <a16:creationId xmlns="" xmlns:a16="http://schemas.microsoft.com/office/drawing/2014/main" id="{2B21A0DF-5B2D-4E82-99D3-E4BFDEBBDFE7}"/>
              </a:ext>
            </a:extLst>
          </p:cNvPr>
          <p:cNvGrpSpPr/>
          <p:nvPr/>
        </p:nvGrpSpPr>
        <p:grpSpPr>
          <a:xfrm>
            <a:off x="5016676" y="1574936"/>
            <a:ext cx="3478375" cy="872989"/>
            <a:chOff x="1287721" y="2573164"/>
            <a:chExt cx="3478375" cy="1638300"/>
          </a:xfrm>
        </p:grpSpPr>
        <p:sp>
          <p:nvSpPr>
            <p:cNvPr id="30" name="Rounded Rectangle 24">
              <a:extLst>
                <a:ext uri="{FF2B5EF4-FFF2-40B4-BE49-F238E27FC236}">
                  <a16:creationId xmlns="" xmlns:a16="http://schemas.microsoft.com/office/drawing/2014/main" id="{08706FF6-8DDF-400C-94E1-DFD66A70A7E8}"/>
                </a:ext>
              </a:extLst>
            </p:cNvPr>
            <p:cNvSpPr/>
            <p:nvPr/>
          </p:nvSpPr>
          <p:spPr>
            <a:xfrm>
              <a:off x="1287721" y="2573164"/>
              <a:ext cx="3478375" cy="16383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32">
              <a:extLst>
                <a:ext uri="{FF2B5EF4-FFF2-40B4-BE49-F238E27FC236}">
                  <a16:creationId xmlns="" xmlns:a16="http://schemas.microsoft.com/office/drawing/2014/main" id="{BBA6CD4D-E53B-4CE6-A3B0-2BA6031D5003}"/>
                </a:ext>
              </a:extLst>
            </p:cNvPr>
            <p:cNvSpPr txBox="1"/>
            <p:nvPr/>
          </p:nvSpPr>
          <p:spPr>
            <a:xfrm>
              <a:off x="1663639" y="2722880"/>
              <a:ext cx="3102457" cy="1443976"/>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lẳng</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lặng</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5" name="Group 34">
            <a:extLst>
              <a:ext uri="{FF2B5EF4-FFF2-40B4-BE49-F238E27FC236}">
                <a16:creationId xmlns="" xmlns:a16="http://schemas.microsoft.com/office/drawing/2014/main" id="{584A26DB-AB45-495B-8E89-FD73CA44BE7B}"/>
              </a:ext>
            </a:extLst>
          </p:cNvPr>
          <p:cNvGrpSpPr/>
          <p:nvPr/>
        </p:nvGrpSpPr>
        <p:grpSpPr>
          <a:xfrm>
            <a:off x="1163474" y="2805429"/>
            <a:ext cx="3872636" cy="985521"/>
            <a:chOff x="1287721" y="2573164"/>
            <a:chExt cx="3872636" cy="985521"/>
          </a:xfrm>
        </p:grpSpPr>
        <p:sp>
          <p:nvSpPr>
            <p:cNvPr id="37" name="Rounded Rectangle 24">
              <a:extLst>
                <a:ext uri="{FF2B5EF4-FFF2-40B4-BE49-F238E27FC236}">
                  <a16:creationId xmlns="" xmlns:a16="http://schemas.microsoft.com/office/drawing/2014/main" id="{749DAD36-71BD-4C30-A63C-085021C4E0CA}"/>
                </a:ext>
              </a:extLst>
            </p:cNvPr>
            <p:cNvSpPr/>
            <p:nvPr/>
          </p:nvSpPr>
          <p:spPr>
            <a:xfrm>
              <a:off x="1287721" y="2573164"/>
              <a:ext cx="3478375" cy="98552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 xmlns:a16="http://schemas.microsoft.com/office/drawing/2014/main" id="{AF4EE2D6-3A1D-4658-AB01-4FB93AF4FCBD}"/>
                </a:ext>
              </a:extLst>
            </p:cNvPr>
            <p:cNvSpPr txBox="1"/>
            <p:nvPr/>
          </p:nvSpPr>
          <p:spPr>
            <a:xfrm>
              <a:off x="1467273" y="2673284"/>
              <a:ext cx="3693084"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ngoảnh</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9" name="Group 38">
            <a:extLst>
              <a:ext uri="{FF2B5EF4-FFF2-40B4-BE49-F238E27FC236}">
                <a16:creationId xmlns="" xmlns:a16="http://schemas.microsoft.com/office/drawing/2014/main" id="{171503B8-AB63-4CEE-8B76-FBD99B6B1577}"/>
              </a:ext>
            </a:extLst>
          </p:cNvPr>
          <p:cNvGrpSpPr/>
          <p:nvPr/>
        </p:nvGrpSpPr>
        <p:grpSpPr>
          <a:xfrm>
            <a:off x="5010938" y="2919729"/>
            <a:ext cx="3478375" cy="890271"/>
            <a:chOff x="1287721" y="2573164"/>
            <a:chExt cx="3478375" cy="890271"/>
          </a:xfrm>
        </p:grpSpPr>
        <p:sp>
          <p:nvSpPr>
            <p:cNvPr id="40" name="Rounded Rectangle 24">
              <a:extLst>
                <a:ext uri="{FF2B5EF4-FFF2-40B4-BE49-F238E27FC236}">
                  <a16:creationId xmlns="" xmlns:a16="http://schemas.microsoft.com/office/drawing/2014/main" id="{17F3EDC3-FB16-4992-A972-1545633415AD}"/>
                </a:ext>
              </a:extLst>
            </p:cNvPr>
            <p:cNvSpPr/>
            <p:nvPr/>
          </p:nvSpPr>
          <p:spPr>
            <a:xfrm>
              <a:off x="1287721" y="2573164"/>
              <a:ext cx="3478375" cy="8902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 xmlns:a16="http://schemas.microsoft.com/office/drawing/2014/main" id="{64B69A65-C762-4DB5-AC50-3257DD31C223}"/>
                </a:ext>
              </a:extLst>
            </p:cNvPr>
            <p:cNvSpPr txBox="1"/>
            <p:nvPr/>
          </p:nvSpPr>
          <p:spPr>
            <a:xfrm>
              <a:off x="1534024" y="2663759"/>
              <a:ext cx="3102457"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cài</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khuy</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áo</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Picture 4">
            <a:extLst>
              <a:ext uri="{FF2B5EF4-FFF2-40B4-BE49-F238E27FC236}">
                <a16:creationId xmlns="" xmlns:a16="http://schemas.microsoft.com/office/drawing/2014/main" id="{81339000-ACE6-4F33-B3B8-6EE3D8C80BE5}"/>
              </a:ext>
            </a:extLst>
          </p:cNvPr>
          <p:cNvPicPr>
            <a:picLocks noChangeAspect="1"/>
          </p:cNvPicPr>
          <p:nvPr/>
        </p:nvPicPr>
        <p:blipFill>
          <a:blip r:embed="rId10"/>
          <a:stretch>
            <a:fillRect/>
          </a:stretch>
        </p:blipFill>
        <p:spPr>
          <a:xfrm>
            <a:off x="3047775" y="253333"/>
            <a:ext cx="5182049" cy="731583"/>
          </a:xfrm>
          <a:prstGeom prst="rect">
            <a:avLst/>
          </a:prstGeom>
        </p:spPr>
      </p:pic>
      <p:grpSp>
        <p:nvGrpSpPr>
          <p:cNvPr id="50" name="Group 49">
            <a:extLst>
              <a:ext uri="{FF2B5EF4-FFF2-40B4-BE49-F238E27FC236}">
                <a16:creationId xmlns="" xmlns:a16="http://schemas.microsoft.com/office/drawing/2014/main" id="{90688294-4FD9-452C-A90F-2997A0EE9476}"/>
              </a:ext>
            </a:extLst>
          </p:cNvPr>
          <p:cNvGrpSpPr/>
          <p:nvPr/>
        </p:nvGrpSpPr>
        <p:grpSpPr>
          <a:xfrm>
            <a:off x="1130476" y="4108586"/>
            <a:ext cx="3478375" cy="872989"/>
            <a:chOff x="1287721" y="2573164"/>
            <a:chExt cx="3478375" cy="1638300"/>
          </a:xfrm>
        </p:grpSpPr>
        <p:sp>
          <p:nvSpPr>
            <p:cNvPr id="51" name="Rounded Rectangle 24">
              <a:extLst>
                <a:ext uri="{FF2B5EF4-FFF2-40B4-BE49-F238E27FC236}">
                  <a16:creationId xmlns="" xmlns:a16="http://schemas.microsoft.com/office/drawing/2014/main" id="{E03EEF5A-D1F5-46B2-ADE7-975890E4CED5}"/>
                </a:ext>
              </a:extLst>
            </p:cNvPr>
            <p:cNvSpPr/>
            <p:nvPr/>
          </p:nvSpPr>
          <p:spPr>
            <a:xfrm>
              <a:off x="1287721" y="2573164"/>
              <a:ext cx="3478375" cy="16383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2" name="TextBox 51">
              <a:extLst>
                <a:ext uri="{FF2B5EF4-FFF2-40B4-BE49-F238E27FC236}">
                  <a16:creationId xmlns="" xmlns:a16="http://schemas.microsoft.com/office/drawing/2014/main" id="{B0FED5AD-9D08-46B8-B333-5ED5C2BF1653}"/>
                </a:ext>
              </a:extLst>
            </p:cNvPr>
            <p:cNvSpPr txBox="1"/>
            <p:nvPr/>
          </p:nvSpPr>
          <p:spPr>
            <a:xfrm>
              <a:off x="1425514" y="2651379"/>
              <a:ext cx="3102457" cy="1443976"/>
            </a:xfrm>
            <a:prstGeom prst="rect">
              <a:avLst/>
            </a:prstGeom>
            <a:noFill/>
          </p:spPr>
          <p:txBody>
            <a:bodyPr wrap="square" rtlCol="0">
              <a:spAutoFit/>
            </a:bodyPr>
            <a:lstStyle/>
            <a:p>
              <a:pPr algn="ct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giữ</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giấy</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4" name="Group 53">
            <a:extLst>
              <a:ext uri="{FF2B5EF4-FFF2-40B4-BE49-F238E27FC236}">
                <a16:creationId xmlns="" xmlns:a16="http://schemas.microsoft.com/office/drawing/2014/main" id="{0CF066ED-412A-4960-81EA-7DBF3DAA32A6}"/>
              </a:ext>
            </a:extLst>
          </p:cNvPr>
          <p:cNvGrpSpPr/>
          <p:nvPr/>
        </p:nvGrpSpPr>
        <p:grpSpPr>
          <a:xfrm>
            <a:off x="5073826" y="4108586"/>
            <a:ext cx="3478375" cy="872989"/>
            <a:chOff x="1287721" y="2573164"/>
            <a:chExt cx="3478375" cy="1638300"/>
          </a:xfrm>
        </p:grpSpPr>
        <p:sp>
          <p:nvSpPr>
            <p:cNvPr id="55" name="Rounded Rectangle 24">
              <a:extLst>
                <a:ext uri="{FF2B5EF4-FFF2-40B4-BE49-F238E27FC236}">
                  <a16:creationId xmlns="" xmlns:a16="http://schemas.microsoft.com/office/drawing/2014/main" id="{E8682A40-4246-40F3-B7E5-5F19B915EF06}"/>
                </a:ext>
              </a:extLst>
            </p:cNvPr>
            <p:cNvSpPr/>
            <p:nvPr/>
          </p:nvSpPr>
          <p:spPr>
            <a:xfrm>
              <a:off x="1287721" y="2573164"/>
              <a:ext cx="3478375" cy="16383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6" name="TextBox 55">
              <a:extLst>
                <a:ext uri="{FF2B5EF4-FFF2-40B4-BE49-F238E27FC236}">
                  <a16:creationId xmlns="" xmlns:a16="http://schemas.microsoft.com/office/drawing/2014/main" id="{C1788C11-28D1-45C5-B6DB-83CAA95E9C08}"/>
                </a:ext>
              </a:extLst>
            </p:cNvPr>
            <p:cNvSpPr txBox="1"/>
            <p:nvPr/>
          </p:nvSpPr>
          <p:spPr>
            <a:xfrm>
              <a:off x="1425514" y="2651379"/>
              <a:ext cx="3102457" cy="1443976"/>
            </a:xfrm>
            <a:prstGeom prst="rect">
              <a:avLst/>
            </a:prstGeom>
            <a:noFill/>
          </p:spPr>
          <p:txBody>
            <a:bodyPr wrap="square" rtlCol="0">
              <a:spAutoFit/>
            </a:bodyPr>
            <a:lstStyle/>
            <a:p>
              <a:pPr algn="ct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liền</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xin</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lỗi</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1" name="Rectangle 30"/>
          <p:cNvSpPr/>
          <p:nvPr/>
        </p:nvSpPr>
        <p:spPr>
          <a:xfrm>
            <a:off x="-1545349" y="439100"/>
            <a:ext cx="147697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76009084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1000" fill="hold"/>
                                        <p:tgtEl>
                                          <p:spTgt spid="29"/>
                                        </p:tgtEl>
                                        <p:attrNameLst>
                                          <p:attrName>ppt_w</p:attrName>
                                        </p:attrNameLst>
                                      </p:cBhvr>
                                      <p:tavLst>
                                        <p:tav tm="0">
                                          <p:val>
                                            <p:fltVal val="0"/>
                                          </p:val>
                                        </p:tav>
                                        <p:tav tm="100000">
                                          <p:val>
                                            <p:strVal val="#ppt_w"/>
                                          </p:val>
                                        </p:tav>
                                      </p:tavLst>
                                    </p:anim>
                                    <p:anim calcmode="lin" valueType="num">
                                      <p:cBhvr>
                                        <p:cTn id="14" dur="10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p:cTn id="19" dur="1000" fill="hold"/>
                                        <p:tgtEl>
                                          <p:spTgt spid="35"/>
                                        </p:tgtEl>
                                        <p:attrNameLst>
                                          <p:attrName>ppt_w</p:attrName>
                                        </p:attrNameLst>
                                      </p:cBhvr>
                                      <p:tavLst>
                                        <p:tav tm="0">
                                          <p:val>
                                            <p:fltVal val="0"/>
                                          </p:val>
                                        </p:tav>
                                        <p:tav tm="100000">
                                          <p:val>
                                            <p:strVal val="#ppt_w"/>
                                          </p:val>
                                        </p:tav>
                                      </p:tavLst>
                                    </p:anim>
                                    <p:anim calcmode="lin" valueType="num">
                                      <p:cBhvr>
                                        <p:cTn id="20" dur="1000" fill="hold"/>
                                        <p:tgtEl>
                                          <p:spTgt spid="35"/>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p:cTn id="25" dur="1000" fill="hold"/>
                                        <p:tgtEl>
                                          <p:spTgt spid="39"/>
                                        </p:tgtEl>
                                        <p:attrNameLst>
                                          <p:attrName>ppt_w</p:attrName>
                                        </p:attrNameLst>
                                      </p:cBhvr>
                                      <p:tavLst>
                                        <p:tav tm="0">
                                          <p:val>
                                            <p:fltVal val="0"/>
                                          </p:val>
                                        </p:tav>
                                        <p:tav tm="100000">
                                          <p:val>
                                            <p:strVal val="#ppt_w"/>
                                          </p:val>
                                        </p:tav>
                                      </p:tavLst>
                                    </p:anim>
                                    <p:anim calcmode="lin" valueType="num">
                                      <p:cBhvr>
                                        <p:cTn id="26" dur="1000" fill="hold"/>
                                        <p:tgtEl>
                                          <p:spTgt spid="39"/>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anim calcmode="lin" valueType="num">
                                      <p:cBhvr>
                                        <p:cTn id="31" dur="1000" fill="hold"/>
                                        <p:tgtEl>
                                          <p:spTgt spid="50"/>
                                        </p:tgtEl>
                                        <p:attrNameLst>
                                          <p:attrName>ppt_w</p:attrName>
                                        </p:attrNameLst>
                                      </p:cBhvr>
                                      <p:tavLst>
                                        <p:tav tm="0">
                                          <p:val>
                                            <p:fltVal val="0"/>
                                          </p:val>
                                        </p:tav>
                                        <p:tav tm="100000">
                                          <p:val>
                                            <p:strVal val="#ppt_w"/>
                                          </p:val>
                                        </p:tav>
                                      </p:tavLst>
                                    </p:anim>
                                    <p:anim calcmode="lin" valueType="num">
                                      <p:cBhvr>
                                        <p:cTn id="32" dur="1000" fill="hold"/>
                                        <p:tgtEl>
                                          <p:spTgt spid="50"/>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nodeType="clickEffect">
                                  <p:stCondLst>
                                    <p:cond delay="0"/>
                                  </p:stCondLst>
                                  <p:childTnLst>
                                    <p:set>
                                      <p:cBhvr>
                                        <p:cTn id="36" dur="1" fill="hold">
                                          <p:stCondLst>
                                            <p:cond delay="0"/>
                                          </p:stCondLst>
                                        </p:cTn>
                                        <p:tgtEl>
                                          <p:spTgt spid="54"/>
                                        </p:tgtEl>
                                        <p:attrNameLst>
                                          <p:attrName>style.visibility</p:attrName>
                                        </p:attrNameLst>
                                      </p:cBhvr>
                                      <p:to>
                                        <p:strVal val="visible"/>
                                      </p:to>
                                    </p:set>
                                    <p:anim calcmode="lin" valueType="num">
                                      <p:cBhvr>
                                        <p:cTn id="37" dur="1000" fill="hold"/>
                                        <p:tgtEl>
                                          <p:spTgt spid="54"/>
                                        </p:tgtEl>
                                        <p:attrNameLst>
                                          <p:attrName>ppt_w</p:attrName>
                                        </p:attrNameLst>
                                      </p:cBhvr>
                                      <p:tavLst>
                                        <p:tav tm="0">
                                          <p:val>
                                            <p:fltVal val="0"/>
                                          </p:val>
                                        </p:tav>
                                        <p:tav tm="100000">
                                          <p:val>
                                            <p:strVal val="#ppt_w"/>
                                          </p:val>
                                        </p:tav>
                                      </p:tavLst>
                                    </p:anim>
                                    <p:anim calcmode="lin" valueType="num">
                                      <p:cBhvr>
                                        <p:cTn id="38" dur="1000" fill="hold"/>
                                        <p:tgtEl>
                                          <p:spTgt spid="5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2675</Words>
  <Application>Microsoft Office PowerPoint</Application>
  <PresentationFormat>Custom</PresentationFormat>
  <Paragraphs>169</Paragraphs>
  <Slides>35</Slides>
  <Notes>33</Notes>
  <HiddenSlides>0</HiddenSlides>
  <MMClips>1</MMClips>
  <ScaleCrop>false</ScaleCrop>
  <HeadingPairs>
    <vt:vector size="4" baseType="variant">
      <vt:variant>
        <vt:lpstr>Theme</vt:lpstr>
      </vt:variant>
      <vt:variant>
        <vt:i4>3</vt:i4>
      </vt:variant>
      <vt:variant>
        <vt:lpstr>Slide Titles</vt:lpstr>
      </vt:variant>
      <vt:variant>
        <vt:i4>35</vt:i4>
      </vt:variant>
    </vt:vector>
  </HeadingPairs>
  <TitlesOfParts>
    <vt:vector size="38" baseType="lpstr">
      <vt:lpstr>Office 主题​​</vt:lpstr>
      <vt:lpstr>1_Office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38</cp:revision>
  <dcterms:created xsi:type="dcterms:W3CDTF">2022-11-20T11:52:10Z</dcterms:created>
  <dcterms:modified xsi:type="dcterms:W3CDTF">2023-06-02T17:49:15Z</dcterms:modified>
</cp:coreProperties>
</file>