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36" r:id="rId4"/>
    <p:sldId id="305" r:id="rId5"/>
    <p:sldId id="285" r:id="rId6"/>
    <p:sldId id="288" r:id="rId7"/>
    <p:sldId id="290" r:id="rId8"/>
    <p:sldId id="306" r:id="rId9"/>
    <p:sldId id="307" r:id="rId10"/>
    <p:sldId id="313" r:id="rId11"/>
    <p:sldId id="314" r:id="rId12"/>
    <p:sldId id="312" r:id="rId13"/>
    <p:sldId id="311" r:id="rId14"/>
    <p:sldId id="315" r:id="rId15"/>
    <p:sldId id="316" r:id="rId16"/>
    <p:sldId id="317" r:id="rId17"/>
    <p:sldId id="318"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7" r:id="rId31"/>
    <p:sldId id="3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9" d="100"/>
          <a:sy n="79" d="100"/>
        </p:scale>
        <p:origin x="-756"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B70706-0FCB-6B60-C626-F871D9569902}"/>
              </a:ext>
            </a:extLst>
          </p:cNvPr>
          <p:cNvSpPr>
            <a:spLocks noGrp="1"/>
          </p:cNvSpPr>
          <p:nvPr>
            <p:ph type="dt" sz="half" idx="10"/>
          </p:nvPr>
        </p:nvSpPr>
        <p:spPr/>
        <p:txBody>
          <a:bodyPr/>
          <a:lstStyle/>
          <a:p>
            <a:fld id="{0B4A6A72-1E61-4229-B982-FF8DCC04C140}" type="datetimeFigureOut">
              <a:rPr lang="en-US" smtClean="0"/>
              <a:t>6/3/2023</a:t>
            </a:fld>
            <a:endParaRPr lang="en-US"/>
          </a:p>
        </p:txBody>
      </p:sp>
      <p:sp>
        <p:nvSpPr>
          <p:cNvPr id="5" name="Footer Placeholder 4">
            <a:extLst>
              <a:ext uri="{FF2B5EF4-FFF2-40B4-BE49-F238E27FC236}">
                <a16:creationId xmlns:a16="http://schemas.microsoft.com/office/drawing/2014/main" xmlns=""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xmlns=""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47B04E-AD9D-764D-C72B-2CA30FB3AD0E}"/>
              </a:ext>
            </a:extLst>
          </p:cNvPr>
          <p:cNvSpPr>
            <a:spLocks noGrp="1"/>
          </p:cNvSpPr>
          <p:nvPr>
            <p:ph type="dt" sz="half" idx="10"/>
          </p:nvPr>
        </p:nvSpPr>
        <p:spPr/>
        <p:txBody>
          <a:bodyPr/>
          <a:lstStyle/>
          <a:p>
            <a:fld id="{0B4A6A72-1E61-4229-B982-FF8DCC04C140}" type="datetimeFigureOut">
              <a:rPr lang="en-US" smtClean="0"/>
              <a:t>6/3/2023</a:t>
            </a:fld>
            <a:endParaRPr lang="en-US"/>
          </a:p>
        </p:txBody>
      </p:sp>
      <p:sp>
        <p:nvSpPr>
          <p:cNvPr id="5" name="Footer Placeholder 4">
            <a:extLst>
              <a:ext uri="{FF2B5EF4-FFF2-40B4-BE49-F238E27FC236}">
                <a16:creationId xmlns:a16="http://schemas.microsoft.com/office/drawing/2014/main" xmlns=""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555149-7A0B-E7E9-16A9-210555AC6C25}"/>
              </a:ext>
            </a:extLst>
          </p:cNvPr>
          <p:cNvSpPr>
            <a:spLocks noGrp="1"/>
          </p:cNvSpPr>
          <p:nvPr>
            <p:ph type="dt" sz="half" idx="10"/>
          </p:nvPr>
        </p:nvSpPr>
        <p:spPr/>
        <p:txBody>
          <a:bodyPr/>
          <a:lstStyle/>
          <a:p>
            <a:fld id="{0B4A6A72-1E61-4229-B982-FF8DCC04C140}" type="datetimeFigureOut">
              <a:rPr lang="en-US" smtClean="0"/>
              <a:t>6/3/2023</a:t>
            </a:fld>
            <a:endParaRPr lang="en-US"/>
          </a:p>
        </p:txBody>
      </p:sp>
      <p:sp>
        <p:nvSpPr>
          <p:cNvPr id="5" name="Footer Placeholder 4">
            <a:extLst>
              <a:ext uri="{FF2B5EF4-FFF2-40B4-BE49-F238E27FC236}">
                <a16:creationId xmlns:a16="http://schemas.microsoft.com/office/drawing/2014/main" xmlns=""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271419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xmlns=""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2023/6/3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FE3CE0-66C7-F8A9-BB90-80414F751A17}"/>
              </a:ext>
            </a:extLst>
          </p:cNvPr>
          <p:cNvSpPr>
            <a:spLocks noGrp="1"/>
          </p:cNvSpPr>
          <p:nvPr>
            <p:ph type="dt" sz="half" idx="10"/>
          </p:nvPr>
        </p:nvSpPr>
        <p:spPr/>
        <p:txBody>
          <a:bodyPr/>
          <a:lstStyle/>
          <a:p>
            <a:fld id="{0B4A6A72-1E61-4229-B982-FF8DCC04C140}" type="datetimeFigureOut">
              <a:rPr lang="en-US" smtClean="0"/>
              <a:t>6/3/2023</a:t>
            </a:fld>
            <a:endParaRPr lang="en-US"/>
          </a:p>
        </p:txBody>
      </p:sp>
      <p:sp>
        <p:nvSpPr>
          <p:cNvPr id="5" name="Footer Placeholder 4">
            <a:extLst>
              <a:ext uri="{FF2B5EF4-FFF2-40B4-BE49-F238E27FC236}">
                <a16:creationId xmlns:a16="http://schemas.microsoft.com/office/drawing/2014/main" xmlns=""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2023/6/3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93D912B-41EF-1773-BEE5-D8BD792DC45C}"/>
              </a:ext>
            </a:extLst>
          </p:cNvPr>
          <p:cNvSpPr>
            <a:spLocks noGrp="1"/>
          </p:cNvSpPr>
          <p:nvPr>
            <p:ph type="dt" sz="half" idx="10"/>
          </p:nvPr>
        </p:nvSpPr>
        <p:spPr/>
        <p:txBody>
          <a:bodyPr/>
          <a:lstStyle/>
          <a:p>
            <a:fld id="{0B4A6A72-1E61-4229-B982-FF8DCC04C140}" type="datetimeFigureOut">
              <a:rPr lang="en-US" smtClean="0"/>
              <a:t>6/3/2023</a:t>
            </a:fld>
            <a:endParaRPr lang="en-US"/>
          </a:p>
        </p:txBody>
      </p:sp>
      <p:sp>
        <p:nvSpPr>
          <p:cNvPr id="5" name="Footer Placeholder 4">
            <a:extLst>
              <a:ext uri="{FF2B5EF4-FFF2-40B4-BE49-F238E27FC236}">
                <a16:creationId xmlns:a16="http://schemas.microsoft.com/office/drawing/2014/main" xmlns=""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5A0C58C-4A9C-936E-E25C-782EE78EAAF8}"/>
              </a:ext>
            </a:extLst>
          </p:cNvPr>
          <p:cNvSpPr>
            <a:spLocks noGrp="1"/>
          </p:cNvSpPr>
          <p:nvPr>
            <p:ph type="dt" sz="half" idx="10"/>
          </p:nvPr>
        </p:nvSpPr>
        <p:spPr/>
        <p:txBody>
          <a:bodyPr/>
          <a:lstStyle/>
          <a:p>
            <a:fld id="{0B4A6A72-1E61-4229-B982-FF8DCC04C140}" type="datetimeFigureOut">
              <a:rPr lang="en-US" smtClean="0"/>
              <a:t>6/3/2023</a:t>
            </a:fld>
            <a:endParaRPr lang="en-US"/>
          </a:p>
        </p:txBody>
      </p:sp>
      <p:sp>
        <p:nvSpPr>
          <p:cNvPr id="6" name="Footer Placeholder 5">
            <a:extLst>
              <a:ext uri="{FF2B5EF4-FFF2-40B4-BE49-F238E27FC236}">
                <a16:creationId xmlns:a16="http://schemas.microsoft.com/office/drawing/2014/main" xmlns=""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B5FDBF8-3221-EA21-9CC1-04AC9DB7C18E}"/>
              </a:ext>
            </a:extLst>
          </p:cNvPr>
          <p:cNvSpPr>
            <a:spLocks noGrp="1"/>
          </p:cNvSpPr>
          <p:nvPr>
            <p:ph type="dt" sz="half" idx="10"/>
          </p:nvPr>
        </p:nvSpPr>
        <p:spPr/>
        <p:txBody>
          <a:bodyPr/>
          <a:lstStyle/>
          <a:p>
            <a:fld id="{0B4A6A72-1E61-4229-B982-FF8DCC04C140}" type="datetimeFigureOut">
              <a:rPr lang="en-US" smtClean="0"/>
              <a:t>6/3/2023</a:t>
            </a:fld>
            <a:endParaRPr lang="en-US"/>
          </a:p>
        </p:txBody>
      </p:sp>
      <p:sp>
        <p:nvSpPr>
          <p:cNvPr id="8" name="Footer Placeholder 7">
            <a:extLst>
              <a:ext uri="{FF2B5EF4-FFF2-40B4-BE49-F238E27FC236}">
                <a16:creationId xmlns:a16="http://schemas.microsoft.com/office/drawing/2014/main" xmlns=""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5A987ADC-4D48-B2F9-FAC9-27FB4A9638A8}"/>
              </a:ext>
            </a:extLst>
          </p:cNvPr>
          <p:cNvSpPr>
            <a:spLocks noGrp="1"/>
          </p:cNvSpPr>
          <p:nvPr>
            <p:ph type="dt" sz="half" idx="10"/>
          </p:nvPr>
        </p:nvSpPr>
        <p:spPr/>
        <p:txBody>
          <a:bodyPr/>
          <a:lstStyle/>
          <a:p>
            <a:fld id="{0B4A6A72-1E61-4229-B982-FF8DCC04C140}" type="datetimeFigureOut">
              <a:rPr lang="en-US" smtClean="0"/>
              <a:t>6/3/2023</a:t>
            </a:fld>
            <a:endParaRPr lang="en-US"/>
          </a:p>
        </p:txBody>
      </p:sp>
      <p:sp>
        <p:nvSpPr>
          <p:cNvPr id="4" name="Footer Placeholder 3">
            <a:extLst>
              <a:ext uri="{FF2B5EF4-FFF2-40B4-BE49-F238E27FC236}">
                <a16:creationId xmlns:a16="http://schemas.microsoft.com/office/drawing/2014/main" xmlns=""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xmlns=""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6FE3FA-3BAA-6FD1-DCBE-883DE09D54A8}"/>
              </a:ext>
            </a:extLst>
          </p:cNvPr>
          <p:cNvSpPr>
            <a:spLocks noGrp="1"/>
          </p:cNvSpPr>
          <p:nvPr>
            <p:ph type="dt" sz="half" idx="10"/>
          </p:nvPr>
        </p:nvSpPr>
        <p:spPr/>
        <p:txBody>
          <a:bodyPr/>
          <a:lstStyle/>
          <a:p>
            <a:fld id="{0B4A6A72-1E61-4229-B982-FF8DCC04C140}" type="datetimeFigureOut">
              <a:rPr lang="en-US" smtClean="0"/>
              <a:t>6/3/2023</a:t>
            </a:fld>
            <a:endParaRPr lang="en-US"/>
          </a:p>
        </p:txBody>
      </p:sp>
      <p:sp>
        <p:nvSpPr>
          <p:cNvPr id="3" name="Footer Placeholder 2">
            <a:extLst>
              <a:ext uri="{FF2B5EF4-FFF2-40B4-BE49-F238E27FC236}">
                <a16:creationId xmlns:a16="http://schemas.microsoft.com/office/drawing/2014/main" xmlns=""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C865B7-0AAE-99E0-554E-90E59E957A04}"/>
              </a:ext>
            </a:extLst>
          </p:cNvPr>
          <p:cNvSpPr>
            <a:spLocks noGrp="1"/>
          </p:cNvSpPr>
          <p:nvPr>
            <p:ph type="dt" sz="half" idx="10"/>
          </p:nvPr>
        </p:nvSpPr>
        <p:spPr/>
        <p:txBody>
          <a:bodyPr/>
          <a:lstStyle/>
          <a:p>
            <a:fld id="{0B4A6A72-1E61-4229-B982-FF8DCC04C140}" type="datetimeFigureOut">
              <a:rPr lang="en-US" smtClean="0"/>
              <a:t>6/3/2023</a:t>
            </a:fld>
            <a:endParaRPr lang="en-US"/>
          </a:p>
        </p:txBody>
      </p:sp>
      <p:sp>
        <p:nvSpPr>
          <p:cNvPr id="6" name="Footer Placeholder 5">
            <a:extLst>
              <a:ext uri="{FF2B5EF4-FFF2-40B4-BE49-F238E27FC236}">
                <a16:creationId xmlns:a16="http://schemas.microsoft.com/office/drawing/2014/main" xmlns=""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B5B8E8-1503-0CE5-A794-A12630E445AC}"/>
              </a:ext>
            </a:extLst>
          </p:cNvPr>
          <p:cNvSpPr>
            <a:spLocks noGrp="1"/>
          </p:cNvSpPr>
          <p:nvPr>
            <p:ph type="dt" sz="half" idx="10"/>
          </p:nvPr>
        </p:nvSpPr>
        <p:spPr/>
        <p:txBody>
          <a:bodyPr/>
          <a:lstStyle/>
          <a:p>
            <a:fld id="{0B4A6A72-1E61-4229-B982-FF8DCC04C140}" type="datetimeFigureOut">
              <a:rPr lang="en-US" smtClean="0"/>
              <a:t>6/3/2023</a:t>
            </a:fld>
            <a:endParaRPr lang="en-US"/>
          </a:p>
        </p:txBody>
      </p:sp>
      <p:sp>
        <p:nvSpPr>
          <p:cNvPr id="6" name="Footer Placeholder 5">
            <a:extLst>
              <a:ext uri="{FF2B5EF4-FFF2-40B4-BE49-F238E27FC236}">
                <a16:creationId xmlns:a16="http://schemas.microsoft.com/office/drawing/2014/main" xmlns=""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6/3/2023</a:t>
            </a:fld>
            <a:endParaRPr lang="en-US"/>
          </a:p>
        </p:txBody>
      </p:sp>
      <p:sp>
        <p:nvSpPr>
          <p:cNvPr id="5" name="Footer Placeholder 4">
            <a:extLst>
              <a:ext uri="{FF2B5EF4-FFF2-40B4-BE49-F238E27FC236}">
                <a16:creationId xmlns:a16="http://schemas.microsoft.com/office/drawing/2014/main" xmlns=""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xmlns="" id="{79649718-D04D-4E6A-8F91-050217B192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shape&#10;&#10;Description automatically generated">
            <a:extLst>
              <a:ext uri="{FF2B5EF4-FFF2-40B4-BE49-F238E27FC236}">
                <a16:creationId xmlns:a16="http://schemas.microsoft.com/office/drawing/2014/main" xmlns="" id="{8BF9375D-D900-46E5-A0AA-CB2F1B38DD4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71600" y="142875"/>
            <a:ext cx="1219200" cy="1219200"/>
          </a:xfrm>
          <a:prstGeom prst="rect">
            <a:avLst/>
          </a:prstGeom>
        </p:spPr>
      </p:pic>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24.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NULL"/><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NUL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NULL"/><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NUL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sv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10.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1.svg"/><Relationship Id="rId5" Type="http://schemas.openxmlformats.org/officeDocument/2006/relationships/image" Target="../media/image78.png"/><Relationship Id="rId4" Type="http://schemas.openxmlformats.org/officeDocument/2006/relationships/image" Target="../media/image79.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31.svg"/><Relationship Id="rId4" Type="http://schemas.openxmlformats.org/officeDocument/2006/relationships/image" Target="../media/image18.sv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6.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6.svg"/><Relationship Id="rId4" Type="http://schemas.openxmlformats.org/officeDocument/2006/relationships/image" Target="../media/image18.sv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8.svg"/><Relationship Id="rId10" Type="http://schemas.openxmlformats.org/officeDocument/2006/relationships/image" Target="../media/image43.svg"/><Relationship Id="rId4" Type="http://schemas.openxmlformats.org/officeDocument/2006/relationships/image" Target="../media/image33.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8.svg"/><Relationship Id="rId7"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7.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xmlns=""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xmlns="" id="{925E00CB-44FE-44F1-8C05-033CC5102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xmlns=""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xmlns=""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xmlns=""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
        <p:nvSpPr>
          <p:cNvPr id="12" name="Rectangle 11"/>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xmlns=""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1" i="0" u="none" strike="noStrike" kern="1200" cap="none" spc="0" normalizeH="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endParaRPr kumimoji="0" lang="en-US"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xmlns=""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Nơi đó có những nguồn suối không bao giờ cạn,</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những bài chuối rực trời hoa đỏ,</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những rừng lau bát ngát,</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ngày đêm giũ lá rào rào,…</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xmlns=""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36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en-US" sz="36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xmlns=""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xmlns="" id="{DE14FF54-9593-4301-BAA8-3D399D589A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xmlns="" id="{482F8185-32FE-4D15-83A6-6345124A4BC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1</a:t>
              </a:r>
            </a:p>
          </p:txBody>
        </p:sp>
      </p:grpSp>
      <p:sp>
        <p:nvSpPr>
          <p:cNvPr id="24" name="Rectangle 23">
            <a:extLst>
              <a:ext uri="{FF2B5EF4-FFF2-40B4-BE49-F238E27FC236}">
                <a16:creationId xmlns:a16="http://schemas.microsoft.com/office/drawing/2014/main" xmlns="" id="{2C731840-C215-492E-8CCC-962F616EBEFD}"/>
              </a:ext>
            </a:extLst>
          </p:cNvPr>
          <p:cNvSpPr/>
          <p:nvPr/>
        </p:nvSpPr>
        <p:spPr>
          <a:xfrm>
            <a:off x="782685" y="2865948"/>
            <a:ext cx="8494665" cy="214420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xmlns=""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xmlns="" id="{27C6DC31-568C-4BEE-A00A-6C1ED83E29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xmlns=""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rPr>
                <a:t>2</a:t>
              </a:r>
            </a:p>
          </p:txBody>
        </p:sp>
      </p:grpSp>
      <p:sp>
        <p:nvSpPr>
          <p:cNvPr id="29" name="Rectangle 28">
            <a:extLst>
              <a:ext uri="{FF2B5EF4-FFF2-40B4-BE49-F238E27FC236}">
                <a16:creationId xmlns:a16="http://schemas.microsoft.com/office/drawing/2014/main" xmlns="" id="{E919D875-CC0A-4386-8CEC-57B867F87081}"/>
              </a:ext>
            </a:extLst>
          </p:cNvPr>
          <p:cNvSpPr/>
          <p:nvPr/>
        </p:nvSpPr>
        <p:spPr>
          <a:xfrm>
            <a:off x="782685" y="5057775"/>
            <a:ext cx="8494665" cy="21050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xmlns="" id="{1A374A8F-F544-41C5-89CD-C94AAAF7D18B}"/>
              </a:ext>
            </a:extLst>
          </p:cNvPr>
          <p:cNvGrpSpPr/>
          <p:nvPr/>
        </p:nvGrpSpPr>
        <p:grpSpPr>
          <a:xfrm>
            <a:off x="228600" y="4828839"/>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xmlns="" id="{1D99CAA2-C7E3-4B8C-8E9E-64AE402F63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xmlns=""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Times New Roman" panose="02020603050405020304" pitchFamily="18" charset="0"/>
                  <a:ea typeface="思源黑体 CN Medium"/>
                  <a:cs typeface="Times New Roman" panose="02020603050405020304" pitchFamily="18" charset="0"/>
                </a:rPr>
                <a:t>3</a:t>
              </a:r>
              <a:endPar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endParaRPr>
            </a:p>
          </p:txBody>
        </p:sp>
      </p:grpSp>
      <p:sp>
        <p:nvSpPr>
          <p:cNvPr id="19" name="Rectangle 18"/>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Hà Nhi)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xmlns=""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xmlns="" id="{BACB4F3A-7D78-4E7B-8510-EC378A0EB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xmlns=""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Times New Roman" panose="02020603050405020304" pitchFamily="18" charset="0"/>
                  <a:ea typeface="思源黑体 CN Medium"/>
                  <a:cs typeface="Times New Roman" panose="02020603050405020304" pitchFamily="18" charset="0"/>
                </a:rPr>
                <a:t>3</a:t>
              </a:r>
              <a:endPar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endParaRPr>
            </a:p>
          </p:txBody>
        </p:sp>
      </p:grpSp>
      <p:sp>
        <p:nvSpPr>
          <p:cNvPr id="22" name="Rectangle 21">
            <a:extLst>
              <a:ext uri="{FF2B5EF4-FFF2-40B4-BE49-F238E27FC236}">
                <a16:creationId xmlns:a16="http://schemas.microsoft.com/office/drawing/2014/main" xmlns=""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xmlns=""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xmlns="" id="{B0783A66-7850-40FB-8248-5F375A18B4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xmlns=""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Times New Roman" panose="02020603050405020304" pitchFamily="18" charset="0"/>
                  <a:ea typeface="思源黑体 CN Medium"/>
                  <a:cs typeface="Times New Roman" panose="02020603050405020304" pitchFamily="18" charset="0"/>
                </a:rPr>
                <a:t>4</a:t>
              </a:r>
              <a:endPar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思源黑体 CN Medium"/>
                <a:cs typeface="Times New Roman" panose="02020603050405020304" pitchFamily="18" charset="0"/>
              </a:endParaRPr>
            </a:p>
          </p:txBody>
        </p:sp>
      </p:grpSp>
      <p:sp>
        <p:nvSpPr>
          <p:cNvPr id="13" name="Rectangle 12"/>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5" name="Group 24">
            <a:extLst>
              <a:ext uri="{FF2B5EF4-FFF2-40B4-BE49-F238E27FC236}">
                <a16:creationId xmlns:a16="http://schemas.microsoft.com/office/drawing/2014/main" xmlns=""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xmlns=""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Phân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đoạn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Tất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thành</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viên</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đều</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nghĩa</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cùng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nhau</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vi-VN"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7" name="Rectangle: Rounded Corners 26">
              <a:extLst>
                <a:ext uri="{FF2B5EF4-FFF2-40B4-BE49-F238E27FC236}">
                  <a16:creationId xmlns:a16="http://schemas.microsoft.com/office/drawing/2014/main" xmlns=""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9" name="Picture 28">
              <a:extLst>
                <a:ext uri="{FF2B5EF4-FFF2-40B4-BE49-F238E27FC236}">
                  <a16:creationId xmlns:a16="http://schemas.microsoft.com/office/drawing/2014/main" xmlns=""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xmlns=""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xmlns=""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xmlns=""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xmlns=""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xmlns=""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to,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rõ</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algn="just">
                  <a:lnSpc>
                    <a:spcPct val="110000"/>
                  </a:lnSpc>
                  <a:buClr>
                    <a:srgbClr val="000000"/>
                  </a:buClr>
                  <a:buFont typeface="Arial"/>
                  <a:buNone/>
                  <a:defRPr/>
                </a:pP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ngắt</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nghỉ</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chỗ</a:t>
                </a:r>
                <a:r>
                  <a:rPr lang="en-US" sz="2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55" name="Rectangle: Rounded Corners 54">
                <a:extLst>
                  <a:ext uri="{FF2B5EF4-FFF2-40B4-BE49-F238E27FC236}">
                    <a16:creationId xmlns:a16="http://schemas.microsoft.com/office/drawing/2014/main" xmlns=""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pic>
          <p:nvPicPr>
            <p:cNvPr id="42" name="Picture 41">
              <a:extLst>
                <a:ext uri="{FF2B5EF4-FFF2-40B4-BE49-F238E27FC236}">
                  <a16:creationId xmlns:a16="http://schemas.microsoft.com/office/drawing/2014/main" xmlns=""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xmlns=""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xmlns=""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xmlns=""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xmlns=""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xmlns=""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xmlns=""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xmlns=""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xmlns=""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xmlns=""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Times New Roman" panose="02020603050405020304" pitchFamily="18" charset="0"/>
                <a:ea typeface="Arial-Rounded" panose="020B0500000000000000" pitchFamily="34" charset="0"/>
                <a:cs typeface="Times New Roman" panose="02020603050405020304" pitchFamily="18" charset="0"/>
                <a:sym typeface="Arial"/>
              </a:rPr>
              <a:t>TRONG NHÓM</a:t>
            </a:r>
          </a:p>
        </p:txBody>
      </p:sp>
      <p:sp>
        <p:nvSpPr>
          <p:cNvPr id="23" name="Rectangle 22"/>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xmlns="" id="{473A196F-6220-4033-B168-A966C6B44476}"/>
              </a:ext>
            </a:extLst>
          </p:cNvPr>
          <p:cNvSpPr txBox="1"/>
          <p:nvPr/>
        </p:nvSpPr>
        <p:spPr>
          <a:xfrm>
            <a:off x="714376" y="971550"/>
            <a:ext cx="875347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xmlns=""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7"/>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Hà Nhi)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5" name="Rectangle 4"/>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xmlns=""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xmlns=""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xmlns=""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xmlns="" id="{0B9CFF7C-8949-41A1-B34D-DBF8D6B5054C}"/>
                  </a:ext>
                </a:extLst>
              </p:cNvPr>
              <p:cNvSpPr/>
              <p:nvPr/>
            </p:nvSpPr>
            <p:spPr>
              <a:xfrm>
                <a:off x="4831158" y="1301619"/>
                <a:ext cx="3883957"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xmlns=""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xmlns=""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xmlns=""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xmlns=""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xmlns=""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xmlns=""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xmlns=""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xmlns=""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xmlns=""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xmlns=""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
        <p:nvSpPr>
          <p:cNvPr id="17" name="Rectangle 16"/>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xmlns="" id="{5B9F14D7-DE5D-4627-A236-D8AEB0C9CFC4}"/>
              </a:ext>
            </a:extLst>
          </p:cNvPr>
          <p:cNvPicPr>
            <a:picLocks noChangeAspect="1"/>
          </p:cNvPicPr>
          <p:nvPr/>
        </p:nvPicPr>
        <p:blipFill>
          <a:blip r:embed="rId6"/>
          <a:stretch>
            <a:fillRect/>
          </a:stretch>
        </p:blipFill>
        <p:spPr>
          <a:xfrm>
            <a:off x="2219325" y="1129293"/>
            <a:ext cx="7562112" cy="1173261"/>
          </a:xfrm>
          <a:prstGeom prst="rect">
            <a:avLst/>
          </a:prstGeom>
        </p:spPr>
      </p:pic>
      <p:sp>
        <p:nvSpPr>
          <p:cNvPr id="10" name="Rectangle 9"/>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Speech Bubble: Rectangle with Corners Rounded 11">
            <a:extLst>
              <a:ext uri="{FF2B5EF4-FFF2-40B4-BE49-F238E27FC236}">
                <a16:creationId xmlns:a16="http://schemas.microsoft.com/office/drawing/2014/main" xmlns=""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 bài đọc </a:t>
            </a:r>
            <a:r>
              <a:rPr lang="en-US" sz="40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40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40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40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thỏ</a:t>
            </a:r>
            <a:r>
              <a:rPr lang="en-US" sz="40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con</a:t>
            </a:r>
            <a:r>
              <a:rPr lang="vi-VN" sz="4000"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xmlns="" id="{29446182-C024-4D52-A403-4382C6B8C4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xmlns=""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Speech Bubble: Rectangle with Corners Rounded 11">
            <a:extLst>
              <a:ext uri="{FF2B5EF4-FFF2-40B4-BE49-F238E27FC236}">
                <a16:creationId xmlns:a16="http://schemas.microsoft.com/office/drawing/2014/main" xmlns=""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Cầu khẩn: </a:t>
            </a:r>
            <a:r>
              <a:rPr lang="vi-VN" sz="4000" b="1" i="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tha thiết xin người khác điều gì đó.</a:t>
            </a:r>
            <a:endParaRPr kumimoji="0" lang="vi-VN" sz="4000" b="1" i="1"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3" name="Picture 12" descr="A cartoon of a child&#10;&#10;Description automatically generated with low confidence">
            <a:extLst>
              <a:ext uri="{FF2B5EF4-FFF2-40B4-BE49-F238E27FC236}">
                <a16:creationId xmlns:a16="http://schemas.microsoft.com/office/drawing/2014/main" xmlns="" id="{29446182-C024-4D52-A403-4382C6B8C4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xmlns=""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xmlns=""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Đói lả: </a:t>
            </a:r>
            <a:r>
              <a:rPr lang="vi-VN" sz="4000" b="1" i="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đói đến mức không thể đứng lên.</a:t>
            </a:r>
            <a:endParaRPr kumimoji="0" lang="vi-VN" sz="4000" b="1" i="1"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 xmlns:a16="http://schemas.microsoft.com/office/drawing/2014/main"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 xmlns:a16="http://schemas.microsoft.com/office/drawing/2014/main"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8" name="Picture 12">
            <a:extLst>
              <a:ext uri="{FF2B5EF4-FFF2-40B4-BE49-F238E27FC236}">
                <a16:creationId xmlns="" xmlns:a16="http://schemas.microsoft.com/office/drawing/2014/main"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80219" y="1685925"/>
            <a:ext cx="11587119" cy="4752975"/>
          </a:xfrm>
          <a:prstGeom prst="rect">
            <a:avLst/>
          </a:prstGeom>
        </p:spPr>
      </p:pic>
      <p:sp>
        <p:nvSpPr>
          <p:cNvPr id="19" name="TextBox 18">
            <a:extLst>
              <a:ext uri="{FF2B5EF4-FFF2-40B4-BE49-F238E27FC236}">
                <a16:creationId xmlns=""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sp>
        <p:nvSpPr>
          <p:cNvPr id="21" name="TextBox 20">
            <a:extLst>
              <a:ext uri="{FF2B5EF4-FFF2-40B4-BE49-F238E27FC236}">
                <a16:creationId xmlns="" xmlns:a16="http://schemas.microsoft.com/office/drawing/2014/main"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Đọc đúng từ ngữ, câu, đoạn và toàn bộ câu chuyện Quả hồng của thỏ con.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a:p>
            <a:pPr lvl="0" indent="228600" algn="just">
              <a:lnSpc>
                <a:spcPct val="120000"/>
              </a:lnSpc>
            </a:pP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vi-VN"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Hiểu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 xmlns:a16="http://schemas.microsoft.com/office/drawing/2014/main" id="{3A40E5ED-2D8B-4BDD-A655-E3592F399A84}"/>
              </a:ext>
            </a:extLst>
          </p:cNvPr>
          <p:cNvPicPr>
            <a:picLocks noChangeAspect="1"/>
          </p:cNvPicPr>
          <p:nvPr/>
        </p:nvPicPr>
        <p:blipFill>
          <a:blip r:embed="rId7"/>
          <a:stretch>
            <a:fillRect/>
          </a:stretch>
        </p:blipFill>
        <p:spPr>
          <a:xfrm>
            <a:off x="2940640" y="-66675"/>
            <a:ext cx="6901270" cy="1694835"/>
          </a:xfrm>
          <a:prstGeom prst="rect">
            <a:avLst/>
          </a:prstGeom>
        </p:spPr>
      </p:pic>
      <p:pic>
        <p:nvPicPr>
          <p:cNvPr id="4" name="Picture 3">
            <a:extLst>
              <a:ext uri="{FF2B5EF4-FFF2-40B4-BE49-F238E27FC236}">
                <a16:creationId xmlns="" xmlns:a16="http://schemas.microsoft.com/office/drawing/2014/main" id="{EE5C0DF8-89FB-2207-7E4E-9E8A9C133044}"/>
              </a:ext>
            </a:extLst>
          </p:cNvPr>
          <p:cNvPicPr>
            <a:picLocks noChangeAspect="1"/>
          </p:cNvPicPr>
          <p:nvPr/>
        </p:nvPicPr>
        <p:blipFill>
          <a:blip r:embed="rId8"/>
          <a:stretch>
            <a:fillRect/>
          </a:stretch>
        </p:blipFill>
        <p:spPr>
          <a:xfrm>
            <a:off x="984313" y="2049874"/>
            <a:ext cx="467048" cy="467048"/>
          </a:xfrm>
          <a:prstGeom prst="rect">
            <a:avLst/>
          </a:prstGeom>
        </p:spPr>
      </p:pic>
      <p:pic>
        <p:nvPicPr>
          <p:cNvPr id="5" name="Picture 4">
            <a:extLst>
              <a:ext uri="{FF2B5EF4-FFF2-40B4-BE49-F238E27FC236}">
                <a16:creationId xmlns="" xmlns:a16="http://schemas.microsoft.com/office/drawing/2014/main" id="{083DA885-FDF2-B793-4D25-F9E6E76B18D0}"/>
              </a:ext>
            </a:extLst>
          </p:cNvPr>
          <p:cNvPicPr>
            <a:picLocks noChangeAspect="1"/>
          </p:cNvPicPr>
          <p:nvPr/>
        </p:nvPicPr>
        <p:blipFill>
          <a:blip r:embed="rId8"/>
          <a:stretch>
            <a:fillRect/>
          </a:stretch>
        </p:blipFill>
        <p:spPr>
          <a:xfrm>
            <a:off x="1052200" y="3382680"/>
            <a:ext cx="467048" cy="467048"/>
          </a:xfrm>
          <a:prstGeom prst="rect">
            <a:avLst/>
          </a:prstGeom>
        </p:spPr>
      </p:pic>
      <p:pic>
        <p:nvPicPr>
          <p:cNvPr id="6" name="Picture 5">
            <a:extLst>
              <a:ext uri="{FF2B5EF4-FFF2-40B4-BE49-F238E27FC236}">
                <a16:creationId xmlns="" xmlns:a16="http://schemas.microsoft.com/office/drawing/2014/main" id="{1946F0FC-D680-5BEE-3FA9-86D8F217258B}"/>
              </a:ext>
            </a:extLst>
          </p:cNvPr>
          <p:cNvPicPr>
            <a:picLocks noChangeAspect="1"/>
          </p:cNvPicPr>
          <p:nvPr/>
        </p:nvPicPr>
        <p:blipFill>
          <a:blip r:embed="rId8"/>
          <a:stretch>
            <a:fillRect/>
          </a:stretch>
        </p:blipFill>
        <p:spPr>
          <a:xfrm>
            <a:off x="927370" y="4705027"/>
            <a:ext cx="467048" cy="467048"/>
          </a:xfrm>
          <a:prstGeom prst="rect">
            <a:avLst/>
          </a:prstGeom>
        </p:spPr>
      </p:pic>
      <p:sp>
        <p:nvSpPr>
          <p:cNvPr id="12" name="Rectangle 11"/>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27677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par>
                          <p:cTn id="16" fill="hold">
                            <p:stCondLst>
                              <p:cond delay="500"/>
                            </p:stCondLst>
                            <p:childTnLst>
                              <p:par>
                                <p:cTn id="17" presetID="3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800" decel="100000"/>
                                        <p:tgtEl>
                                          <p:spTgt spid="4"/>
                                        </p:tgtEl>
                                      </p:cBhvr>
                                    </p:animEffect>
                                    <p:anim calcmode="lin" valueType="num">
                                      <p:cBhvr>
                                        <p:cTn id="20" dur="800" decel="100000" fill="hold"/>
                                        <p:tgtEl>
                                          <p:spTgt spid="4"/>
                                        </p:tgtEl>
                                        <p:attrNameLst>
                                          <p:attrName>style.rotation</p:attrName>
                                        </p:attrNameLst>
                                      </p:cBhvr>
                                      <p:tavLst>
                                        <p:tav tm="0">
                                          <p:val>
                                            <p:fltVal val="-90"/>
                                          </p:val>
                                        </p:tav>
                                        <p:tav tm="100000">
                                          <p:val>
                                            <p:fltVal val="0"/>
                                          </p:val>
                                        </p:tav>
                                      </p:tavLst>
                                    </p:anim>
                                    <p:anim calcmode="lin" valueType="num">
                                      <p:cBhvr>
                                        <p:cTn id="21" dur="800" decel="100000" fill="hold"/>
                                        <p:tgtEl>
                                          <p:spTgt spid="4"/>
                                        </p:tgtEl>
                                        <p:attrNameLst>
                                          <p:attrName>ppt_x</p:attrName>
                                        </p:attrNameLst>
                                      </p:cBhvr>
                                      <p:tavLst>
                                        <p:tav tm="0">
                                          <p:val>
                                            <p:strVal val="#ppt_x+0.4"/>
                                          </p:val>
                                        </p:tav>
                                        <p:tav tm="100000">
                                          <p:val>
                                            <p:strVal val="#ppt_x-0.05"/>
                                          </p:val>
                                        </p:tav>
                                      </p:tavLst>
                                    </p:anim>
                                    <p:anim calcmode="lin" valueType="num">
                                      <p:cBhvr>
                                        <p:cTn id="22" dur="800" decel="100000" fill="hold"/>
                                        <p:tgtEl>
                                          <p:spTgt spid="4"/>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5" fill="hold">
                            <p:stCondLst>
                              <p:cond delay="1500"/>
                            </p:stCondLst>
                            <p:childTnLst>
                              <p:par>
                                <p:cTn id="26" presetID="3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800" decel="100000"/>
                                        <p:tgtEl>
                                          <p:spTgt spid="5"/>
                                        </p:tgtEl>
                                      </p:cBhvr>
                                    </p:animEffect>
                                    <p:anim calcmode="lin" valueType="num">
                                      <p:cBhvr>
                                        <p:cTn id="29" dur="800" decel="100000" fill="hold"/>
                                        <p:tgtEl>
                                          <p:spTgt spid="5"/>
                                        </p:tgtEl>
                                        <p:attrNameLst>
                                          <p:attrName>style.rotation</p:attrName>
                                        </p:attrNameLst>
                                      </p:cBhvr>
                                      <p:tavLst>
                                        <p:tav tm="0">
                                          <p:val>
                                            <p:fltVal val="-90"/>
                                          </p:val>
                                        </p:tav>
                                        <p:tav tm="100000">
                                          <p:val>
                                            <p:fltVal val="0"/>
                                          </p:val>
                                        </p:tav>
                                      </p:tavLst>
                                    </p:anim>
                                    <p:anim calcmode="lin" valueType="num">
                                      <p:cBhvr>
                                        <p:cTn id="30" dur="800" decel="100000" fill="hold"/>
                                        <p:tgtEl>
                                          <p:spTgt spid="5"/>
                                        </p:tgtEl>
                                        <p:attrNameLst>
                                          <p:attrName>ppt_x</p:attrName>
                                        </p:attrNameLst>
                                      </p:cBhvr>
                                      <p:tavLst>
                                        <p:tav tm="0">
                                          <p:val>
                                            <p:strVal val="#ppt_x+0.4"/>
                                          </p:val>
                                        </p:tav>
                                        <p:tav tm="100000">
                                          <p:val>
                                            <p:strVal val="#ppt_x-0.05"/>
                                          </p:val>
                                        </p:tav>
                                      </p:tavLst>
                                    </p:anim>
                                    <p:anim calcmode="lin" valueType="num">
                                      <p:cBhvr>
                                        <p:cTn id="31" dur="800" decel="100000" fill="hold"/>
                                        <p:tgtEl>
                                          <p:spTgt spid="5"/>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34" fill="hold">
                            <p:stCondLst>
                              <p:cond delay="2500"/>
                            </p:stCondLst>
                            <p:childTnLst>
                              <p:par>
                                <p:cTn id="35" presetID="3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800" decel="100000"/>
                                        <p:tgtEl>
                                          <p:spTgt spid="6"/>
                                        </p:tgtEl>
                                      </p:cBhvr>
                                    </p:animEffect>
                                    <p:anim calcmode="lin" valueType="num">
                                      <p:cBhvr>
                                        <p:cTn id="38" dur="800" decel="100000" fill="hold"/>
                                        <p:tgtEl>
                                          <p:spTgt spid="6"/>
                                        </p:tgtEl>
                                        <p:attrNameLst>
                                          <p:attrName>style.rotation</p:attrName>
                                        </p:attrNameLst>
                                      </p:cBhvr>
                                      <p:tavLst>
                                        <p:tav tm="0">
                                          <p:val>
                                            <p:fltVal val="-90"/>
                                          </p:val>
                                        </p:tav>
                                        <p:tav tm="100000">
                                          <p:val>
                                            <p:fltVal val="0"/>
                                          </p:val>
                                        </p:tav>
                                      </p:tavLst>
                                    </p:anim>
                                    <p:anim calcmode="lin" valueType="num">
                                      <p:cBhvr>
                                        <p:cTn id="39" dur="800" decel="100000" fill="hold"/>
                                        <p:tgtEl>
                                          <p:spTgt spid="6"/>
                                        </p:tgtEl>
                                        <p:attrNameLst>
                                          <p:attrName>ppt_x</p:attrName>
                                        </p:attrNameLst>
                                      </p:cBhvr>
                                      <p:tavLst>
                                        <p:tav tm="0">
                                          <p:val>
                                            <p:strVal val="#ppt_x+0.4"/>
                                          </p:val>
                                        </p:tav>
                                        <p:tav tm="100000">
                                          <p:val>
                                            <p:strVal val="#ppt_x-0.05"/>
                                          </p:val>
                                        </p:tav>
                                      </p:tavLst>
                                    </p:anim>
                                    <p:anim calcmode="lin" valueType="num">
                                      <p:cBhvr>
                                        <p:cTn id="40" dur="800" decel="100000" fill="hold"/>
                                        <p:tgtEl>
                                          <p:spTgt spid="6"/>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Speech Bubble: Rectangle with Corners Rounded 11">
            <a:extLst>
              <a:ext uri="{FF2B5EF4-FFF2-40B4-BE49-F238E27FC236}">
                <a16:creationId xmlns:a16="http://schemas.microsoft.com/office/drawing/2014/main" xmlns=""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3" name="Picture 12" descr="A cartoon of a child&#10;&#10;Description automatically generated with low confidence">
            <a:extLst>
              <a:ext uri="{FF2B5EF4-FFF2-40B4-BE49-F238E27FC236}">
                <a16:creationId xmlns:a16="http://schemas.microsoft.com/office/drawing/2014/main" xmlns="" id="{29446182-C024-4D52-A403-4382C6B8C4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xmlns=""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xmlns=""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xmlns=""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xmln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indent="457200" algn="ctr"/>
            <a:endParaRPr lang="en-US"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indent="457200" algn="ctr"/>
            <a:endParaRPr lang="en-US"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indent="457200" algn="ctr"/>
            <a:endParaRPr lang="en-US"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xmlns=""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Khi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thỏ</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xmlns="" id="{BAE93385-DD09-4ED7-A850-469790E87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xmlns=""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grpSp>
        <p:nvGrpSpPr>
          <p:cNvPr id="11" name="Group 10">
            <a:extLst>
              <a:ext uri="{FF2B5EF4-FFF2-40B4-BE49-F238E27FC236}">
                <a16:creationId xmlns:a16="http://schemas.microsoft.com/office/drawing/2014/main" xmlns=""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xmlns=""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xảy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thỏ</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đứng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đợi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rụng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xuống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xmlns=""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xmlns="" id="{47B3977B-F91B-4AE2-979A-F5F953FBFE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xmlns=""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grpSp>
        <p:nvGrpSpPr>
          <p:cNvPr id="29" name="Group 28">
            <a:extLst>
              <a:ext uri="{FF2B5EF4-FFF2-40B4-BE49-F238E27FC236}">
                <a16:creationId xmlns:a16="http://schemas.microsoft.com/office/drawing/2014/main" xmlns=""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xmlns=""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 Vì sao thỏ nhường quả hồng cho đàn chim?</a:t>
              </a:r>
              <a:endParaRPr lang="en-US" sz="32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31" name="Group 30">
              <a:extLst>
                <a:ext uri="{FF2B5EF4-FFF2-40B4-BE49-F238E27FC236}">
                  <a16:creationId xmlns:a16="http://schemas.microsoft.com/office/drawing/2014/main" xmlns=""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xmlns="" id="{E1DD1929-9D2D-4933-A753-FE0DC3BA2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xmlns=""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grpSp>
        <p:nvGrpSpPr>
          <p:cNvPr id="34" name="Group 33">
            <a:extLst>
              <a:ext uri="{FF2B5EF4-FFF2-40B4-BE49-F238E27FC236}">
                <a16:creationId xmlns:a16="http://schemas.microsoft.com/office/drawing/2014/main" xmlns=""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xmlns=""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4. Kết hợp ý ở cột A với ý cột B sao cho phù hợp với nội dung bài đọc</a:t>
              </a:r>
              <a:endParaRPr lang="en-US" sz="32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xmlns=""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xmlns="" id="{A7361BC9-831D-4EA5-B336-5556297028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xmlns=""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pic>
        <p:nvPicPr>
          <p:cNvPr id="39" name="Picture 38">
            <a:extLst>
              <a:ext uri="{FF2B5EF4-FFF2-40B4-BE49-F238E27FC236}">
                <a16:creationId xmlns:a16="http://schemas.microsoft.com/office/drawing/2014/main" xmlns=""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xmlns=""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xmlns=""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5. Câu chuyện trên muốn nói với em điều gì?</a:t>
              </a:r>
              <a:endParaRPr lang="en-US" sz="32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2" name="Group 41">
              <a:extLst>
                <a:ext uri="{FF2B5EF4-FFF2-40B4-BE49-F238E27FC236}">
                  <a16:creationId xmlns:a16="http://schemas.microsoft.com/office/drawing/2014/main" xmlns=""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xmlns="" id="{75D21D9D-0471-4B66-B8F3-26CDD7F3B7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xmlns=""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sp>
        <p:nvSpPr>
          <p:cNvPr id="45" name="Rectangle 44"/>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Khi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thỏ</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9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Times New Roman" panose="02020603050405020304" pitchFamily="18" charset="0"/>
                <a:ea typeface="Arial-Rounded" panose="020B0500000000000000" pitchFamily="34" charset="0"/>
                <a:cs typeface="Times New Roman" panose="02020603050405020304" pitchFamily="18" charset="0"/>
              </a:rPr>
              <a:t>Khi nhìn thấy cây hồng có quả xanh, thỏ con đã nghĩ chờ hồng chín, sẽ thưởng thức vị ngọt lịm của nó và thỏ đã chăm chỉ tưới nước cho cây hằng ngày.</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11"/>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xảy</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ra</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thỏ</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đứng</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đợi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rụng</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150595" y="2404750"/>
            <a:ext cx="9642373" cy="2308324"/>
          </a:xfrm>
          <a:prstGeom prst="rect">
            <a:avLst/>
          </a:prstGeom>
          <a:noFill/>
        </p:spPr>
        <p:txBody>
          <a:bodyPr wrap="square">
            <a:spAutoFit/>
          </a:bodyPr>
          <a:lstStyle/>
          <a:p>
            <a:pPr lvl="0"/>
            <a:r>
              <a:rPr lang="vi-VN" sz="4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11"/>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Vì sao thỏ nhường quả hồng cho đàn chim?</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Thỏ nhường quả hồng cho đàn chim vì biết đàn chim đang đói lả và cầu khẩn xin quả hồng</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11"/>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ở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cột</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29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grpSp>
      <p:pic>
        <p:nvPicPr>
          <p:cNvPr id="20" name="Picture 19">
            <a:extLst>
              <a:ext uri="{FF2B5EF4-FFF2-40B4-BE49-F238E27FC236}">
                <a16:creationId xmlns:a16="http://schemas.microsoft.com/office/drawing/2014/main" xmlns=""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xmlns=""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xmlns=""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xmlns=""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5.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muốn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điều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Group 8">
              <a:extLst>
                <a:ext uri="{FF2B5EF4-FFF2-40B4-BE49-F238E27FC236}">
                  <a16:creationId xmlns:a16="http://schemas.microsoft.com/office/drawing/2014/main" xmlns=""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xmlns=""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xmlns=""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grpSp>
      <p:sp>
        <p:nvSpPr>
          <p:cNvPr id="14" name="Rectangle: Rounded Corners 13">
            <a:extLst>
              <a:ext uri="{FF2B5EF4-FFF2-40B4-BE49-F238E27FC236}">
                <a16:creationId xmlns:a16="http://schemas.microsoft.com/office/drawing/2014/main" xmlns=""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Nếu yêu thương mọi người, chúng ta sẽ được nhận lại sự yêu thương.</a:t>
            </a:r>
            <a:endParaRPr lang="en-US" sz="4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11"/>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xmlns=""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xmlns=""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xmlns=""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xmlns=""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xmlns=""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xmlns=""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
        <p:nvSpPr>
          <p:cNvPr id="9" name="Rectangle 8"/>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xmlns=""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xmlns=""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xmlns=""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xmlns=""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xmlns=""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xmlns="" id="{9646865B-D5CA-45E5-9FCB-19D0E065CCC3}"/>
                    </a:ext>
                  </a:extLst>
                </p:cNvPr>
                <p:cNvGrpSpPr/>
                <p:nvPr/>
              </p:nvGrpSpPr>
              <p:grpSpPr>
                <a:xfrm>
                  <a:off x="963950" y="1510535"/>
                  <a:ext cx="5065398" cy="793605"/>
                  <a:chOff x="963950" y="1510535"/>
                  <a:chExt cx="5065398" cy="793605"/>
                </a:xfrm>
              </p:grpSpPr>
              <p:pic>
                <p:nvPicPr>
                  <p:cNvPr id="29" name="Picture 28" descr="Shape, rectangle&#10;&#10;Description automatically generated">
                    <a:extLst>
                      <a:ext uri="{FF2B5EF4-FFF2-40B4-BE49-F238E27FC236}">
                        <a16:creationId xmlns:a16="http://schemas.microsoft.com/office/drawing/2014/main" xmlns=""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xmlns="" id="{AD05C8E5-09E7-4E40-BA4B-9C7F468D149E}"/>
                      </a:ext>
                    </a:extLst>
                  </p:cNvPr>
                  <p:cNvSpPr txBox="1"/>
                  <p:nvPr/>
                </p:nvSpPr>
                <p:spPr>
                  <a:xfrm>
                    <a:off x="1320051" y="1510535"/>
                    <a:ext cx="4580986"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xmlns="" id="{62A497D6-15EA-4380-B7CA-5E840818D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xmlns=""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xmlns="" id="{2E4C9A1C-BE40-461C-BA16-DD05C8D4D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xmlns="" id="{4C8A1B72-A184-4890-A1FF-253DFE4916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xmlns="" id="{A3F4B001-F671-4455-8D36-7F09CC890E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xmlns=""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
        <p:nvSpPr>
          <p:cNvPr id="18" name="Rectangle 17"/>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 xmlns:a16="http://schemas.microsoft.com/office/drawing/2014/main"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 xmlns:a16="http://schemas.microsoft.com/office/drawing/2014/main"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 xmlns:a16="http://schemas.microsoft.com/office/drawing/2014/main"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80219" y="1685925"/>
            <a:ext cx="11587119" cy="4752975"/>
          </a:xfrm>
          <a:prstGeom prst="rect">
            <a:avLst/>
          </a:prstGeom>
        </p:spPr>
      </p:pic>
      <p:sp>
        <p:nvSpPr>
          <p:cNvPr id="19" name="TextBox 18">
            <a:extLst>
              <a:ext uri="{FF2B5EF4-FFF2-40B4-BE49-F238E27FC236}">
                <a16:creationId xmlns=""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 xmlns:a16="http://schemas.microsoft.com/office/drawing/2014/main"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3A40E5ED-2D8B-4BDD-A655-E3592F399A84}"/>
              </a:ext>
            </a:extLst>
          </p:cNvPr>
          <p:cNvPicPr>
            <a:picLocks noChangeAspect="1"/>
          </p:cNvPicPr>
          <p:nvPr/>
        </p:nvPicPr>
        <p:blipFill>
          <a:blip r:embed="rId7"/>
          <a:stretch>
            <a:fillRect/>
          </a:stretch>
        </p:blipFill>
        <p:spPr>
          <a:xfrm>
            <a:off x="2940640" y="-66675"/>
            <a:ext cx="6901270" cy="1694835"/>
          </a:xfrm>
          <a:prstGeom prst="rect">
            <a:avLst/>
          </a:prstGeom>
        </p:spPr>
      </p:pic>
      <p:pic>
        <p:nvPicPr>
          <p:cNvPr id="4" name="Picture 3">
            <a:extLst>
              <a:ext uri="{FF2B5EF4-FFF2-40B4-BE49-F238E27FC236}">
                <a16:creationId xmlns="" xmlns:a16="http://schemas.microsoft.com/office/drawing/2014/main" id="{EE5C0DF8-89FB-2207-7E4E-9E8A9C133044}"/>
              </a:ext>
            </a:extLst>
          </p:cNvPr>
          <p:cNvPicPr>
            <a:picLocks noChangeAspect="1"/>
          </p:cNvPicPr>
          <p:nvPr/>
        </p:nvPicPr>
        <p:blipFill>
          <a:blip r:embed="rId8"/>
          <a:stretch>
            <a:fillRect/>
          </a:stretch>
        </p:blipFill>
        <p:spPr>
          <a:xfrm>
            <a:off x="984313" y="2049874"/>
            <a:ext cx="467048" cy="467048"/>
          </a:xfrm>
          <a:prstGeom prst="rect">
            <a:avLst/>
          </a:prstGeom>
        </p:spPr>
      </p:pic>
      <p:pic>
        <p:nvPicPr>
          <p:cNvPr id="5" name="Picture 4">
            <a:extLst>
              <a:ext uri="{FF2B5EF4-FFF2-40B4-BE49-F238E27FC236}">
                <a16:creationId xmlns="" xmlns:a16="http://schemas.microsoft.com/office/drawing/2014/main" id="{083DA885-FDF2-B793-4D25-F9E6E76B18D0}"/>
              </a:ext>
            </a:extLst>
          </p:cNvPr>
          <p:cNvPicPr>
            <a:picLocks noChangeAspect="1"/>
          </p:cNvPicPr>
          <p:nvPr/>
        </p:nvPicPr>
        <p:blipFill>
          <a:blip r:embed="rId8"/>
          <a:stretch>
            <a:fillRect/>
          </a:stretch>
        </p:blipFill>
        <p:spPr>
          <a:xfrm>
            <a:off x="1052200" y="3382680"/>
            <a:ext cx="467048" cy="467048"/>
          </a:xfrm>
          <a:prstGeom prst="rect">
            <a:avLst/>
          </a:prstGeom>
        </p:spPr>
      </p:pic>
      <p:pic>
        <p:nvPicPr>
          <p:cNvPr id="6" name="Picture 5">
            <a:extLst>
              <a:ext uri="{FF2B5EF4-FFF2-40B4-BE49-F238E27FC236}">
                <a16:creationId xmlns="" xmlns:a16="http://schemas.microsoft.com/office/drawing/2014/main" id="{1946F0FC-D680-5BEE-3FA9-86D8F217258B}"/>
              </a:ext>
            </a:extLst>
          </p:cNvPr>
          <p:cNvPicPr>
            <a:picLocks noChangeAspect="1"/>
          </p:cNvPicPr>
          <p:nvPr/>
        </p:nvPicPr>
        <p:blipFill>
          <a:blip r:embed="rId8"/>
          <a:stretch>
            <a:fillRect/>
          </a:stretch>
        </p:blipFill>
        <p:spPr>
          <a:xfrm>
            <a:off x="927370" y="4705027"/>
            <a:ext cx="467048" cy="467048"/>
          </a:xfrm>
          <a:prstGeom prst="rect">
            <a:avLst/>
          </a:prstGeom>
        </p:spPr>
      </p:pic>
      <p:sp>
        <p:nvSpPr>
          <p:cNvPr id="12" name="Rectangle 11"/>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04470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par>
                          <p:cTn id="16" fill="hold">
                            <p:stCondLst>
                              <p:cond delay="500"/>
                            </p:stCondLst>
                            <p:childTnLst>
                              <p:par>
                                <p:cTn id="17" presetID="3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800" decel="100000"/>
                                        <p:tgtEl>
                                          <p:spTgt spid="4"/>
                                        </p:tgtEl>
                                      </p:cBhvr>
                                    </p:animEffect>
                                    <p:anim calcmode="lin" valueType="num">
                                      <p:cBhvr>
                                        <p:cTn id="20" dur="800" decel="100000" fill="hold"/>
                                        <p:tgtEl>
                                          <p:spTgt spid="4"/>
                                        </p:tgtEl>
                                        <p:attrNameLst>
                                          <p:attrName>style.rotation</p:attrName>
                                        </p:attrNameLst>
                                      </p:cBhvr>
                                      <p:tavLst>
                                        <p:tav tm="0">
                                          <p:val>
                                            <p:fltVal val="-90"/>
                                          </p:val>
                                        </p:tav>
                                        <p:tav tm="100000">
                                          <p:val>
                                            <p:fltVal val="0"/>
                                          </p:val>
                                        </p:tav>
                                      </p:tavLst>
                                    </p:anim>
                                    <p:anim calcmode="lin" valueType="num">
                                      <p:cBhvr>
                                        <p:cTn id="21" dur="800" decel="100000" fill="hold"/>
                                        <p:tgtEl>
                                          <p:spTgt spid="4"/>
                                        </p:tgtEl>
                                        <p:attrNameLst>
                                          <p:attrName>ppt_x</p:attrName>
                                        </p:attrNameLst>
                                      </p:cBhvr>
                                      <p:tavLst>
                                        <p:tav tm="0">
                                          <p:val>
                                            <p:strVal val="#ppt_x+0.4"/>
                                          </p:val>
                                        </p:tav>
                                        <p:tav tm="100000">
                                          <p:val>
                                            <p:strVal val="#ppt_x-0.05"/>
                                          </p:val>
                                        </p:tav>
                                      </p:tavLst>
                                    </p:anim>
                                    <p:anim calcmode="lin" valueType="num">
                                      <p:cBhvr>
                                        <p:cTn id="22" dur="800" decel="100000" fill="hold"/>
                                        <p:tgtEl>
                                          <p:spTgt spid="4"/>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5" fill="hold">
                            <p:stCondLst>
                              <p:cond delay="1500"/>
                            </p:stCondLst>
                            <p:childTnLst>
                              <p:par>
                                <p:cTn id="26" presetID="3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800" decel="100000"/>
                                        <p:tgtEl>
                                          <p:spTgt spid="5"/>
                                        </p:tgtEl>
                                      </p:cBhvr>
                                    </p:animEffect>
                                    <p:anim calcmode="lin" valueType="num">
                                      <p:cBhvr>
                                        <p:cTn id="29" dur="800" decel="100000" fill="hold"/>
                                        <p:tgtEl>
                                          <p:spTgt spid="5"/>
                                        </p:tgtEl>
                                        <p:attrNameLst>
                                          <p:attrName>style.rotation</p:attrName>
                                        </p:attrNameLst>
                                      </p:cBhvr>
                                      <p:tavLst>
                                        <p:tav tm="0">
                                          <p:val>
                                            <p:fltVal val="-90"/>
                                          </p:val>
                                        </p:tav>
                                        <p:tav tm="100000">
                                          <p:val>
                                            <p:fltVal val="0"/>
                                          </p:val>
                                        </p:tav>
                                      </p:tavLst>
                                    </p:anim>
                                    <p:anim calcmode="lin" valueType="num">
                                      <p:cBhvr>
                                        <p:cTn id="30" dur="800" decel="100000" fill="hold"/>
                                        <p:tgtEl>
                                          <p:spTgt spid="5"/>
                                        </p:tgtEl>
                                        <p:attrNameLst>
                                          <p:attrName>ppt_x</p:attrName>
                                        </p:attrNameLst>
                                      </p:cBhvr>
                                      <p:tavLst>
                                        <p:tav tm="0">
                                          <p:val>
                                            <p:strVal val="#ppt_x+0.4"/>
                                          </p:val>
                                        </p:tav>
                                        <p:tav tm="100000">
                                          <p:val>
                                            <p:strVal val="#ppt_x-0.05"/>
                                          </p:val>
                                        </p:tav>
                                      </p:tavLst>
                                    </p:anim>
                                    <p:anim calcmode="lin" valueType="num">
                                      <p:cBhvr>
                                        <p:cTn id="31" dur="800" decel="100000" fill="hold"/>
                                        <p:tgtEl>
                                          <p:spTgt spid="5"/>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34" fill="hold">
                            <p:stCondLst>
                              <p:cond delay="2500"/>
                            </p:stCondLst>
                            <p:childTnLst>
                              <p:par>
                                <p:cTn id="35" presetID="3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800" decel="100000"/>
                                        <p:tgtEl>
                                          <p:spTgt spid="6"/>
                                        </p:tgtEl>
                                      </p:cBhvr>
                                    </p:animEffect>
                                    <p:anim calcmode="lin" valueType="num">
                                      <p:cBhvr>
                                        <p:cTn id="38" dur="800" decel="100000" fill="hold"/>
                                        <p:tgtEl>
                                          <p:spTgt spid="6"/>
                                        </p:tgtEl>
                                        <p:attrNameLst>
                                          <p:attrName>style.rotation</p:attrName>
                                        </p:attrNameLst>
                                      </p:cBhvr>
                                      <p:tavLst>
                                        <p:tav tm="0">
                                          <p:val>
                                            <p:fltVal val="-90"/>
                                          </p:val>
                                        </p:tav>
                                        <p:tav tm="100000">
                                          <p:val>
                                            <p:fltVal val="0"/>
                                          </p:val>
                                        </p:tav>
                                      </p:tavLst>
                                    </p:anim>
                                    <p:anim calcmode="lin" valueType="num">
                                      <p:cBhvr>
                                        <p:cTn id="39" dur="800" decel="100000" fill="hold"/>
                                        <p:tgtEl>
                                          <p:spTgt spid="6"/>
                                        </p:tgtEl>
                                        <p:attrNameLst>
                                          <p:attrName>ppt_x</p:attrName>
                                        </p:attrNameLst>
                                      </p:cBhvr>
                                      <p:tavLst>
                                        <p:tav tm="0">
                                          <p:val>
                                            <p:strVal val="#ppt_x+0.4"/>
                                          </p:val>
                                        </p:tav>
                                        <p:tav tm="100000">
                                          <p:val>
                                            <p:strVal val="#ppt_x-0.05"/>
                                          </p:val>
                                        </p:tav>
                                      </p:tavLst>
                                    </p:anim>
                                    <p:anim calcmode="lin" valueType="num">
                                      <p:cBhvr>
                                        <p:cTn id="40" dur="800" decel="100000" fill="hold"/>
                                        <p:tgtEl>
                                          <p:spTgt spid="6"/>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xmlns=""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xmlns=""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
        <p:nvSpPr>
          <p:cNvPr id="8" name="Rectangle 7"/>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xmlns=""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xmlns="" id="{408D9941-0C6F-111B-0B4C-E4E7855A7B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xmlns="" id="{FD2A35E9-7D89-CD76-9CA4-54F334FECA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xmlns=""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
        <p:nvSpPr>
          <p:cNvPr id="11" name="Rectangle 10"/>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xmlns=""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xmlns="" id="{979E970D-81CC-477A-BB8E-7ED05748E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xmlns=""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Picture 4">
            <a:extLst>
              <a:ext uri="{FF2B5EF4-FFF2-40B4-BE49-F238E27FC236}">
                <a16:creationId xmlns:a16="http://schemas.microsoft.com/office/drawing/2014/main" xmlns="" id="{DE786322-4D24-2B71-BB65-C0A5313043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xmlns="" id="{546BFE56-40EE-694E-A4CC-323D4E6DF3C8}"/>
              </a:ext>
            </a:extLst>
          </p:cNvPr>
          <p:cNvPicPr>
            <a:picLocks noChangeAspect="1"/>
          </p:cNvPicPr>
          <p:nvPr/>
        </p:nvPicPr>
        <p:blipFill>
          <a:blip r:embed="rId8"/>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xmlns="" id="{3923A292-8F2F-DEAC-96E4-E7957C821154}"/>
              </a:ext>
            </a:extLst>
          </p:cNvPr>
          <p:cNvSpPr txBox="1"/>
          <p:nvPr/>
        </p:nvSpPr>
        <p:spPr>
          <a:xfrm>
            <a:off x="2529334" y="539389"/>
            <a:ext cx="394368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Nhắc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tên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buổi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trước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Picture 2">
            <a:extLst>
              <a:ext uri="{FF2B5EF4-FFF2-40B4-BE49-F238E27FC236}">
                <a16:creationId xmlns:a16="http://schemas.microsoft.com/office/drawing/2014/main" xmlns="" id="{2487E7B2-9729-A25A-D30D-091B3A5194B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xmlns="" id="{AFE22130-CA25-4000-8054-644EED02975D}"/>
              </a:ext>
            </a:extLst>
          </p:cNvPr>
          <p:cNvPicPr>
            <a:picLocks noChangeAspect="1"/>
          </p:cNvPicPr>
          <p:nvPr/>
        </p:nvPicPr>
        <p:blipFill>
          <a:blip r:embed="rId11"/>
          <a:stretch>
            <a:fillRect/>
          </a:stretch>
        </p:blipFill>
        <p:spPr>
          <a:xfrm>
            <a:off x="3656208" y="2384146"/>
            <a:ext cx="5736833" cy="3499407"/>
          </a:xfrm>
          <a:prstGeom prst="rect">
            <a:avLst/>
          </a:prstGeom>
        </p:spPr>
      </p:pic>
      <p:sp>
        <p:nvSpPr>
          <p:cNvPr id="10" name="Rectangle 9"/>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xmlns=""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xmlns="" id="{979E970D-81CC-477A-BB8E-7ED05748E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xmlns=""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Picture 4">
            <a:extLst>
              <a:ext uri="{FF2B5EF4-FFF2-40B4-BE49-F238E27FC236}">
                <a16:creationId xmlns:a16="http://schemas.microsoft.com/office/drawing/2014/main" xmlns="" id="{DE786322-4D24-2B71-BB65-C0A5313043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xmlns="" id="{546BFE56-40EE-694E-A4CC-323D4E6DF3C8}"/>
              </a:ext>
            </a:extLst>
          </p:cNvPr>
          <p:cNvPicPr>
            <a:picLocks noChangeAspect="1"/>
          </p:cNvPicPr>
          <p:nvPr/>
        </p:nvPicPr>
        <p:blipFill>
          <a:blip r:embed="rId8"/>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xmlns="" id="{3923A292-8F2F-DEAC-96E4-E7957C821154}"/>
              </a:ext>
            </a:extLst>
          </p:cNvPr>
          <p:cNvSpPr txBox="1"/>
          <p:nvPr/>
        </p:nvSpPr>
        <p:spPr>
          <a:xfrm>
            <a:off x="2529334" y="539389"/>
            <a:ext cx="3943683"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Em học được điều gì từ bài đọc Lời kêu gọi toàn dân tập thể dục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7" name="Rectangle: Diagonal Corners Rounded 16">
            <a:extLst>
              <a:ext uri="{FF2B5EF4-FFF2-40B4-BE49-F238E27FC236}">
                <a16:creationId xmlns:a16="http://schemas.microsoft.com/office/drawing/2014/main" xmlns="" id="{2069C84E-6C08-1AB2-971D-74FCEFA2C039}"/>
              </a:ext>
            </a:extLst>
          </p:cNvPr>
          <p:cNvSpPr/>
          <p:nvPr/>
        </p:nvSpPr>
        <p:spPr>
          <a:xfrm>
            <a:off x="3105150" y="3468457"/>
            <a:ext cx="6094399" cy="1795999"/>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 name="Rectangle: Diagonal Corners Rounded 17">
            <a:extLst>
              <a:ext uri="{FF2B5EF4-FFF2-40B4-BE49-F238E27FC236}">
                <a16:creationId xmlns:a16="http://schemas.microsoft.com/office/drawing/2014/main" xmlns="" id="{01C48995-571E-BB38-C5CF-CA3D8B64EDB5}"/>
              </a:ext>
            </a:extLst>
          </p:cNvPr>
          <p:cNvSpPr/>
          <p:nvPr/>
        </p:nvSpPr>
        <p:spPr>
          <a:xfrm>
            <a:off x="3276600" y="3626662"/>
            <a:ext cx="6052296" cy="1795999"/>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0" name="Picture 17">
            <a:extLst>
              <a:ext uri="{FF2B5EF4-FFF2-40B4-BE49-F238E27FC236}">
                <a16:creationId xmlns:a16="http://schemas.microsoft.com/office/drawing/2014/main" xmlns="" id="{45586738-7F15-3D01-59E2-7D62D57D021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42643" y="3298984"/>
            <a:ext cx="1297858" cy="3310160"/>
          </a:xfrm>
          <a:prstGeom prst="rect">
            <a:avLst/>
          </a:prstGeom>
        </p:spPr>
      </p:pic>
      <p:sp>
        <p:nvSpPr>
          <p:cNvPr id="21" name="TextBox 20">
            <a:extLst>
              <a:ext uri="{FF2B5EF4-FFF2-40B4-BE49-F238E27FC236}">
                <a16:creationId xmlns:a16="http://schemas.microsoft.com/office/drawing/2014/main" xmlns="" id="{899C0DF8-752A-0086-A072-7DE13C11D1E1}"/>
              </a:ext>
            </a:extLst>
          </p:cNvPr>
          <p:cNvSpPr txBox="1"/>
          <p:nvPr/>
        </p:nvSpPr>
        <p:spPr>
          <a:xfrm>
            <a:off x="3333750" y="3909455"/>
            <a:ext cx="5895975" cy="1200329"/>
          </a:xfrm>
          <a:prstGeom prst="rect">
            <a:avLst/>
          </a:prstGeom>
          <a:noFill/>
        </p:spPr>
        <p:txBody>
          <a:bodyPr wrap="square">
            <a:spAutoFit/>
          </a:bodyPr>
          <a:lstStyle/>
          <a:p>
            <a:pPr lvl="0" algn="ctr"/>
            <a:r>
              <a:rPr lang="en-US" sz="3600" b="1" dirty="0" err="1">
                <a:solidFill>
                  <a:srgbClr val="00B0F0"/>
                </a:solidFill>
                <a:latin typeface="Times New Roman" panose="02020603050405020304" pitchFamily="18" charset="0"/>
                <a:cs typeface="Times New Roman" panose="02020603050405020304" pitchFamily="18" charset="0"/>
              </a:rPr>
              <a:t>Để</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nâng</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cao</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sức</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khỏe</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phải</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luyện</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tập</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thể</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dục</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thể</a:t>
            </a:r>
            <a:r>
              <a:rPr lang="en-US" sz="3600" b="1" dirty="0">
                <a:solidFill>
                  <a:srgbClr val="00B0F0"/>
                </a:solidFill>
                <a:latin typeface="Times New Roman" panose="02020603050405020304" pitchFamily="18" charset="0"/>
                <a:cs typeface="Times New Roman" panose="02020603050405020304" pitchFamily="18" charset="0"/>
              </a:rPr>
              <a:t> thao,...</a:t>
            </a:r>
            <a:endPar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endParaRPr>
          </a:p>
        </p:txBody>
      </p:sp>
      <p:sp>
        <p:nvSpPr>
          <p:cNvPr id="12" name="Rectangle 11"/>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xmlns=""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xmlns=""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xmlns=""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latin typeface="Times New Roman" panose="02020603050405020304" pitchFamily="18" charset="0"/>
                <a:cs typeface="Times New Roman" panose="02020603050405020304" pitchFamily="18" charset="0"/>
              </a:rPr>
              <a:t>Theo </a:t>
            </a:r>
            <a:r>
              <a:rPr lang="en-US" sz="3600" b="1" dirty="0" err="1">
                <a:solidFill>
                  <a:srgbClr val="000000"/>
                </a:solidFill>
                <a:latin typeface="Times New Roman" panose="02020603050405020304" pitchFamily="18" charset="0"/>
                <a:cs typeface="Times New Roman" panose="02020603050405020304" pitchFamily="18" charset="0"/>
              </a:rPr>
              <a:t>em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sóc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sẽ</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làm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thế</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nào</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trong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tình</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huống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sau</a:t>
            </a:r>
            <a:r>
              <a:rPr lang="en-US" sz="3600" b="1" dirty="0">
                <a:solidFill>
                  <a:srgbClr val="000000"/>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3" name="Picture 7">
            <a:extLst>
              <a:ext uri="{FF2B5EF4-FFF2-40B4-BE49-F238E27FC236}">
                <a16:creationId xmlns:a16="http://schemas.microsoft.com/office/drawing/2014/main" xmlns=""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xmlns=""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xmlns=""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xmlns=""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NHÓM</a:t>
            </a:r>
          </a:p>
        </p:txBody>
      </p:sp>
      <p:sp>
        <p:nvSpPr>
          <p:cNvPr id="38" name="TextBox 37">
            <a:extLst>
              <a:ext uri="{FF2B5EF4-FFF2-40B4-BE49-F238E27FC236}">
                <a16:creationId xmlns:a16="http://schemas.microsoft.com/office/drawing/2014/main" xmlns=""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ectangle: Diagonal Corners Rounded 2">
            <a:extLst>
              <a:ext uri="{FF2B5EF4-FFF2-40B4-BE49-F238E27FC236}">
                <a16:creationId xmlns:a16="http://schemas.microsoft.com/office/drawing/2014/main" xmlns=""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Rectangle: Diagonal Corners Rounded 21">
            <a:extLst>
              <a:ext uri="{FF2B5EF4-FFF2-40B4-BE49-F238E27FC236}">
                <a16:creationId xmlns:a16="http://schemas.microsoft.com/office/drawing/2014/main" xmlns=""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Times New Roman" panose="02020603050405020304" pitchFamily="18" charset="0"/>
                <a:cs typeface="Times New Roman" panose="02020603050405020304" pitchFamily="18" charset="0"/>
              </a:rPr>
              <a:t>C</a:t>
            </a:r>
            <a:r>
              <a:rPr lang="vi-VN" sz="3200" b="1" i="1" dirty="0">
                <a:solidFill>
                  <a:srgbClr val="FF0000"/>
                </a:solidFill>
                <a:latin typeface="Times New Roman" panose="02020603050405020304" pitchFamily="18" charset="0"/>
                <a:cs typeface="Times New Roman" panose="02020603050405020304" pitchFamily="18" charset="0"/>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endParaRPr>
          </a:p>
        </p:txBody>
      </p:sp>
      <p:sp>
        <p:nvSpPr>
          <p:cNvPr id="21" name="Rectangle 20"/>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xmlns=""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xmlns=""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xmlns=""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xmlns=""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xmlns="" id="{1F89B1A7-B773-48DF-8570-50A4891C7F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xmlns="" id="{199821C9-FFE8-41A8-8665-D64BE1787E20}"/>
                </a:ext>
              </a:extLst>
            </p:cNvPr>
            <p:cNvPicPr>
              <a:picLocks noChangeAspect="1"/>
            </p:cNvPicPr>
            <p:nvPr/>
          </p:nvPicPr>
          <p:blipFill rotWithShape="1">
            <a:blip r:embed="rId6"/>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xmlns="" id="{0EE25F69-70D3-43B5-B17F-2736B6844A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xmlns="" id="{B0842BC2-10C8-475E-85D9-63B3274310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xmlns="" id="{9306EFAE-78D2-465F-A0D8-F7F541157E69}"/>
              </a:ext>
            </a:extLst>
          </p:cNvPr>
          <p:cNvPicPr>
            <a:picLocks noChangeAspect="1"/>
          </p:cNvPicPr>
          <p:nvPr/>
        </p:nvPicPr>
        <p:blipFill>
          <a:blip r:embed="rId9"/>
          <a:stretch>
            <a:fillRect/>
          </a:stretch>
        </p:blipFill>
        <p:spPr>
          <a:xfrm>
            <a:off x="398034" y="187385"/>
            <a:ext cx="11357832" cy="1530229"/>
          </a:xfrm>
          <a:prstGeom prst="rect">
            <a:avLst/>
          </a:prstGeom>
        </p:spPr>
      </p:pic>
      <p:sp>
        <p:nvSpPr>
          <p:cNvPr id="11" name="Rectangle 10"/>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xmlns=""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xmlns=""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xmlns=""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xmlns=""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xmlns=""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xmlns=""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xmlns=""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xmlns=""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xmlns=""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
        <p:nvSpPr>
          <p:cNvPr id="12" name="Rectangle 11"/>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xmlns=""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xmlns=""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thưởng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xmlns=""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xmlns=""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xmlns=""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khẩn</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xmlns=""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xmlns=""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xmlns=""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xmlns=""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ríu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rít</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8" name="Picture 37">
              <a:extLst>
                <a:ext uri="{FF2B5EF4-FFF2-40B4-BE49-F238E27FC236}">
                  <a16:creationId xmlns:a16="http://schemas.microsoft.com/office/drawing/2014/main" xmlns=""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xmlns=""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xmlns=""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lúc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lỉu</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7" name="Picture 46">
              <a:extLst>
                <a:ext uri="{FF2B5EF4-FFF2-40B4-BE49-F238E27FC236}">
                  <a16:creationId xmlns:a16="http://schemas.microsoft.com/office/drawing/2014/main" xmlns=""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
        <p:nvSpPr>
          <p:cNvPr id="21" name="Rectangle 20"/>
          <p:cNvSpPr/>
          <p:nvPr/>
        </p:nvSpPr>
        <p:spPr>
          <a:xfrm>
            <a:off x="-1476973" y="27647"/>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1465</Words>
  <Application>Microsoft Office PowerPoint</Application>
  <PresentationFormat>Custom</PresentationFormat>
  <Paragraphs>120</Paragraphs>
  <Slides>30</Slides>
  <Notes>0</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63</cp:revision>
  <dcterms:created xsi:type="dcterms:W3CDTF">2022-11-13T02:17:39Z</dcterms:created>
  <dcterms:modified xsi:type="dcterms:W3CDTF">2023-06-02T17:54:39Z</dcterms:modified>
</cp:coreProperties>
</file>