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4" r:id="rId2"/>
    <p:sldId id="264" r:id="rId3"/>
    <p:sldId id="430" r:id="rId4"/>
    <p:sldId id="387" r:id="rId5"/>
    <p:sldId id="388" r:id="rId6"/>
    <p:sldId id="385" r:id="rId7"/>
    <p:sldId id="409" r:id="rId8"/>
    <p:sldId id="411" r:id="rId9"/>
    <p:sldId id="431" r:id="rId10"/>
    <p:sldId id="403" r:id="rId11"/>
    <p:sldId id="432" r:id="rId12"/>
    <p:sldId id="404" r:id="rId13"/>
    <p:sldId id="433" r:id="rId14"/>
    <p:sldId id="434" r:id="rId15"/>
    <p:sldId id="412" r:id="rId16"/>
    <p:sldId id="417" r:id="rId17"/>
    <p:sldId id="438" r:id="rId18"/>
    <p:sldId id="439" r:id="rId19"/>
    <p:sldId id="440" r:id="rId20"/>
    <p:sldId id="423" r:id="rId21"/>
    <p:sldId id="425" r:id="rId22"/>
    <p:sldId id="442" r:id="rId23"/>
    <p:sldId id="422" r:id="rId24"/>
    <p:sldId id="443" r:id="rId25"/>
    <p:sldId id="3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-88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F8A1100-11C2-4E45-8F0A-8FEECA6300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5" y="800100"/>
            <a:ext cx="1266824" cy="12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3.sv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xmlns="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xmlns="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xmlns="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xmlns="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xmlns="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xmlns="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xmlns="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xmlns="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xmlns="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xmlns="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xmlns="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xmlns="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0389CF4-E7C1-4A55-9AF0-0DA0625537BF}"/>
              </a:ext>
            </a:extLst>
          </p:cNvPr>
          <p:cNvSpPr/>
          <p:nvPr/>
        </p:nvSpPr>
        <p:spPr>
          <a:xfrm>
            <a:off x="3135358" y="4004514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EFAE4B2-9369-4019-93FF-12EDD9DB0663}"/>
              </a:ext>
            </a:extLst>
          </p:cNvPr>
          <p:cNvSpPr/>
          <p:nvPr/>
        </p:nvSpPr>
        <p:spPr>
          <a:xfrm>
            <a:off x="3870061" y="4559754"/>
            <a:ext cx="209922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3EE8267-6FD1-4068-9D20-3ED5A6FB760C}"/>
              </a:ext>
            </a:extLst>
          </p:cNvPr>
          <p:cNvSpPr/>
          <p:nvPr/>
        </p:nvSpPr>
        <p:spPr>
          <a:xfrm>
            <a:off x="3667039" y="5099736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7244BEA-F224-4256-B505-02F2307786B0}"/>
              </a:ext>
            </a:extLst>
          </p:cNvPr>
          <p:cNvSpPr/>
          <p:nvPr/>
        </p:nvSpPr>
        <p:spPr>
          <a:xfrm>
            <a:off x="3885843" y="5630683"/>
            <a:ext cx="191905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2A721CD-21EA-4249-9A94-5367C0E50337}"/>
              </a:ext>
            </a:extLst>
          </p:cNvPr>
          <p:cNvSpPr/>
          <p:nvPr/>
        </p:nvSpPr>
        <p:spPr>
          <a:xfrm>
            <a:off x="1643530" y="3984408"/>
            <a:ext cx="1479814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25B9C42-8E02-4B4C-AF27-4C6BB04B0F1B}"/>
              </a:ext>
            </a:extLst>
          </p:cNvPr>
          <p:cNvSpPr/>
          <p:nvPr/>
        </p:nvSpPr>
        <p:spPr>
          <a:xfrm>
            <a:off x="1596895" y="4558822"/>
            <a:ext cx="226618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80CFE01-BEB5-419C-958C-F388D989869A}"/>
              </a:ext>
            </a:extLst>
          </p:cNvPr>
          <p:cNvSpPr/>
          <p:nvPr/>
        </p:nvSpPr>
        <p:spPr>
          <a:xfrm>
            <a:off x="1582218" y="5148755"/>
            <a:ext cx="206510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219388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xmlns="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</a:t>
                </a:r>
                <a:r>
                  <a:rPr lang="en-US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</a:t>
                </a:r>
                <a:r>
                  <a:rPr lang="vi-VN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xmlns="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4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xmlns="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xmlns="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DB6652-604B-49BE-83C5-2D662BF4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59" y="1438382"/>
            <a:ext cx="2461721" cy="4947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E5D188-8B8A-4ABC-807E-C9080A06110B}"/>
              </a:ext>
            </a:extLst>
          </p:cNvPr>
          <p:cNvSpPr txBox="1"/>
          <p:nvPr/>
        </p:nvSpPr>
        <p:spPr>
          <a:xfrm>
            <a:off x="1394906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5CAE0A4-E87E-4405-9D63-7CF5A864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9D08B3-325B-4217-B539-917D2219C2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BA810CF-721F-4BCA-8D48-996C05710E1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xmlns="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xmlns="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xmlns="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xmlns="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xmlns="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xmlns="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BE9999-8A40-465A-BFD7-340D4AFE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A9D1991-8583-44F6-A93E-BBCC79573095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6074ACA-3AD1-4BEC-AEC7-1F02FFF7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DC0003D-F18E-435D-B785-210964BAC7B2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B93AF3B-EC69-4E34-BC13-C9C934C4C3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A5E5C28E-39AB-4EC5-9F65-5AC20A18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BF602EDB-3026-4582-B039-3E6D3C22AF83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36956B97-A081-4656-9697-B9ED3C8151BB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32679CE1-074F-4494-8CC2-F03219A4D783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1A04933D-168D-4AD9-9300-FED715C0EB78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3AA5F786-1255-4A98-A3AA-41CB032F9A39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751625" y="714854"/>
            <a:ext cx="1476973" cy="16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914</Words>
  <Application>Microsoft Office PowerPoint</Application>
  <PresentationFormat>Custom</PresentationFormat>
  <Paragraphs>224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64</cp:revision>
  <dcterms:created xsi:type="dcterms:W3CDTF">2022-10-08T12:26:06Z</dcterms:created>
  <dcterms:modified xsi:type="dcterms:W3CDTF">2023-06-02T18:17:11Z</dcterms:modified>
</cp:coreProperties>
</file>