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2" r:id="rId2"/>
    <p:sldId id="308" r:id="rId3"/>
    <p:sldId id="265" r:id="rId4"/>
    <p:sldId id="314" r:id="rId5"/>
    <p:sldId id="267" r:id="rId6"/>
    <p:sldId id="264" r:id="rId7"/>
    <p:sldId id="266" r:id="rId8"/>
    <p:sldId id="268" r:id="rId9"/>
    <p:sldId id="271" r:id="rId10"/>
    <p:sldId id="296" r:id="rId11"/>
    <p:sldId id="309" r:id="rId12"/>
    <p:sldId id="273" r:id="rId13"/>
    <p:sldId id="306" r:id="rId14"/>
    <p:sldId id="274" r:id="rId15"/>
    <p:sldId id="307" r:id="rId16"/>
    <p:sldId id="275" r:id="rId17"/>
    <p:sldId id="277" r:id="rId18"/>
    <p:sldId id="310" r:id="rId19"/>
    <p:sldId id="278" r:id="rId20"/>
    <p:sldId id="279" r:id="rId21"/>
    <p:sldId id="280" r:id="rId22"/>
    <p:sldId id="281" r:id="rId23"/>
    <p:sldId id="311" r:id="rId24"/>
    <p:sldId id="312" r:id="rId25"/>
    <p:sldId id="276" r:id="rId26"/>
    <p:sldId id="284" r:id="rId27"/>
    <p:sldId id="293" r:id="rId28"/>
    <p:sldId id="313"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90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C31C9136-A02D-E2EA-F9CB-A041339BAC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2023</a:t>
            </a:r>
          </a:p>
        </p:txBody>
      </p:sp>
      <p:pic>
        <p:nvPicPr>
          <p:cNvPr id="10"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
        <p:nvSpPr>
          <p:cNvPr id="13" name="Rectangle 12"/>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ea typeface="Arial-Rounded" panose="020B0500000000000000" pitchFamily="34" charset="0"/>
                <a:cs typeface="Arial-Rounded" panose="020B0500000000000000" pitchFamily="34" charset="0"/>
              </a:rPr>
              <a:t>Nghe lời Bác, </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anh chiến sĩ vội quay lại </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kê </a:t>
            </a:r>
            <a:r>
              <a:rPr lang="vi-VN" sz="4000" b="1">
                <a:solidFill>
                  <a:srgbClr val="002060"/>
                </a:solidFill>
                <a:ea typeface="Arial-Rounded" panose="020B0500000000000000" pitchFamily="34" charset="0"/>
                <a:cs typeface="Arial-Rounded" panose="020B0500000000000000" pitchFamily="34" charset="0"/>
              </a:rPr>
              <a:t>hòn </a:t>
            </a:r>
            <a:r>
              <a:rPr lang="vi-VN" sz="4000" b="1" smtClean="0">
                <a:solidFill>
                  <a:srgbClr val="002060"/>
                </a:solidFill>
                <a:ea typeface="Arial-Rounded" panose="020B0500000000000000" pitchFamily="34" charset="0"/>
                <a:cs typeface="Arial-Rounded" panose="020B0500000000000000" pitchFamily="34" charset="0"/>
              </a:rPr>
              <a:t>đá</a:t>
            </a:r>
            <a:r>
              <a:rPr lang="en-US" sz="4000" b="1" smtClean="0">
                <a:solidFill>
                  <a:srgbClr val="002060"/>
                </a:solidFill>
                <a:ea typeface="Arial-Rounded" panose="020B0500000000000000" pitchFamily="34" charset="0"/>
                <a:cs typeface="Arial-Rounded" panose="020B0500000000000000" pitchFamily="34" charset="0"/>
              </a:rPr>
              <a:t> </a:t>
            </a:r>
            <a:r>
              <a:rPr lang="vi-VN" sz="4000" b="1" smtClean="0">
                <a:solidFill>
                  <a:srgbClr val="002060"/>
                </a:solidFill>
                <a:ea typeface="Arial-Rounded" panose="020B0500000000000000" pitchFamily="34" charset="0"/>
                <a:cs typeface="Arial-Rounded" panose="020B0500000000000000" pitchFamily="34" charset="0"/>
              </a:rPr>
              <a:t>cho </a:t>
            </a:r>
            <a:r>
              <a:rPr lang="vi-VN" sz="4000" b="1" dirty="0">
                <a:solidFill>
                  <a:srgbClr val="002060"/>
                </a:solidFill>
                <a:ea typeface="Arial-Rounded" panose="020B0500000000000000" pitchFamily="34" charset="0"/>
                <a:cs typeface="Arial-Rounded" panose="020B0500000000000000" pitchFamily="34" charset="0"/>
              </a:rPr>
              <a:t>chắc chắn. </a:t>
            </a:r>
            <a:r>
              <a:rPr lang="vi-VN" sz="4000" b="1" dirty="0">
                <a:solidFill>
                  <a:srgbClr val="FF0000"/>
                </a:solidFill>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5" name="Rectangle 4"/>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 xmlns:a16="http://schemas.microsoft.com/office/drawing/2014/main" id="{14C600FC-8ED0-7E4E-C162-4FDE324C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 xmlns:a16="http://schemas.microsoft.com/office/drawing/2014/main" id="{58ED0F72-2154-11B0-5C17-C980AC995A22}"/>
              </a:ext>
            </a:extLst>
          </p:cNvPr>
          <p:cNvSpPr/>
          <p:nvPr/>
        </p:nvSpPr>
        <p:spPr>
          <a:xfrm>
            <a:off x="638175" y="3200400"/>
            <a:ext cx="11401425" cy="3000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 xmlns:a16="http://schemas.microsoft.com/office/drawing/2014/main" id="{505C65CC-1BEB-E8FF-9637-1A858BFD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21" name="Rectangle 20"/>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
        <p:nvSpPr>
          <p:cNvPr id="14" name="Rectangle 13"/>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23619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
        <p:nvSpPr>
          <p:cNvPr id="26" name="Rectangle 25"/>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vv</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11977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8" name="Rectangle 1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
        <p:nvSpPr>
          <p:cNvPr id="24" name="Rectangle 23"/>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Đ</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ọc đúng từ ngữ, câu, đoạn và toàn bộ câu </a:t>
            </a:r>
            <a:r>
              <a:rPr lang="vi-VN" sz="2400">
                <a:solidFill>
                  <a:prstClr val="black"/>
                </a:solidFill>
                <a:latin typeface="Calibri" panose="020F0502020204030204" pitchFamily="34" charset="0"/>
                <a:ea typeface="Arial" panose="020B0604020202020204" pitchFamily="34" charset="0"/>
                <a:cs typeface="Calibri" panose="020F0502020204030204" pitchFamily="34" charset="0"/>
              </a:rPr>
              <a:t>chuyện </a:t>
            </a:r>
            <a:r>
              <a:rPr lang="vi-VN" sz="2400" smtClean="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smtClean="0">
                <a:solidFill>
                  <a:prstClr val="black"/>
                </a:solidFill>
                <a:latin typeface="Calibri" panose="020F0502020204030204" pitchFamily="34" charset="0"/>
                <a:ea typeface="Arial" panose="020B0604020202020204" pitchFamily="34" charset="0"/>
                <a:cs typeface="Calibri" panose="020F0502020204030204" pitchFamily="34" charset="0"/>
              </a:rPr>
              <a:t>C</a:t>
            </a:r>
            <a:r>
              <a:rPr lang="vi-VN" sz="2400" smtClean="0">
                <a:solidFill>
                  <a:prstClr val="black"/>
                </a:solidFill>
                <a:latin typeface="Calibri" panose="020F0502020204030204" pitchFamily="34" charset="0"/>
                <a:ea typeface="Arial" panose="020B0604020202020204" pitchFamily="34" charset="0"/>
                <a:cs typeface="Calibri" panose="020F0502020204030204" pitchFamily="34" charset="0"/>
              </a:rPr>
              <a:t>ùng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Bác qua suối”.</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3" name="Rectangle 12"/>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2" name="Rectangle 11"/>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 xmlns:a16="http://schemas.microsoft.com/office/drawing/2014/main" id="{67CC9C9A-F964-8C7D-321B-E477822CB641}"/>
              </a:ext>
            </a:extLst>
          </p:cNvPr>
          <p:cNvSpPr>
            <a:spLocks noChangeArrowheads="1"/>
          </p:cNvSpPr>
          <p:nvPr/>
        </p:nvSpPr>
        <p:spPr bwMode="auto">
          <a:xfrm>
            <a:off x="2408622" y="4212302"/>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 xmlns:a16="http://schemas.microsoft.com/office/drawing/2014/main" id="{370F49FF-705E-6326-868B-2C0E366F3F26}"/>
              </a:ext>
            </a:extLst>
          </p:cNvPr>
          <p:cNvSpPr>
            <a:spLocks noChangeArrowheads="1"/>
          </p:cNvSpPr>
          <p:nvPr/>
        </p:nvSpPr>
        <p:spPr bwMode="auto">
          <a:xfrm>
            <a:off x="2408622" y="26432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20" name="Rectangle 19"/>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
        <p:nvSpPr>
          <p:cNvPr id="12" name="Rectangle 11"/>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
        <p:nvSpPr>
          <p:cNvPr id="7" name="Rectangle 6"/>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40524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 xmlns:a16="http://schemas.microsoft.com/office/drawing/2014/main" id="{EA368E21-218A-4A03-83BE-069CA1E4855A}"/>
              </a:ext>
            </a:extLst>
          </p:cNvPr>
          <p:cNvSpPr txBox="1"/>
          <p:nvPr/>
        </p:nvSpPr>
        <p:spPr>
          <a:xfrm>
            <a:off x="2994189" y="2040793"/>
            <a:ext cx="6203622"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VÀ HẸN GẶP LẠI</a:t>
            </a:r>
          </a:p>
        </p:txBody>
      </p:sp>
      <p:pic>
        <p:nvPicPr>
          <p:cNvPr id="18" name="图片 9">
            <a:extLst>
              <a:ext uri="{FF2B5EF4-FFF2-40B4-BE49-F238E27FC236}">
                <a16:creationId xmlns=""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
        <p:nvSpPr>
          <p:cNvPr id="13" name="Rectangle 12"/>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
        <p:nvSpPr>
          <p:cNvPr id="7" name="Rectangle 6"/>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
        <p:nvSpPr>
          <p:cNvPr id="7" name="Rectangle 6"/>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
        <p:nvSpPr>
          <p:cNvPr id="6" name="Rectangle 5"/>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8" name="Rectangle 7"/>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1597609" y="151767"/>
            <a:ext cx="1344946" cy="126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1403</Words>
  <Application>Microsoft Office PowerPoint</Application>
  <PresentationFormat>Custom</PresentationFormat>
  <Paragraphs>176</Paragraphs>
  <Slides>29</Slides>
  <Notes>18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2023-02-01T08:38:48Z</dcterms:created>
  <dcterms:modified xsi:type="dcterms:W3CDTF">2023-06-02T17:12:23Z</dcterms:modified>
</cp:coreProperties>
</file>