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37"/>
  </p:notesMasterIdLst>
  <p:sldIdLst>
    <p:sldId id="263" r:id="rId3"/>
    <p:sldId id="264" r:id="rId4"/>
    <p:sldId id="348" r:id="rId5"/>
    <p:sldId id="349" r:id="rId6"/>
    <p:sldId id="319" r:id="rId7"/>
    <p:sldId id="350" r:id="rId8"/>
    <p:sldId id="353" r:id="rId9"/>
    <p:sldId id="351" r:id="rId10"/>
    <p:sldId id="354" r:id="rId11"/>
    <p:sldId id="355" r:id="rId12"/>
    <p:sldId id="352" r:id="rId13"/>
    <p:sldId id="356" r:id="rId14"/>
    <p:sldId id="357" r:id="rId15"/>
    <p:sldId id="318" r:id="rId16"/>
    <p:sldId id="358" r:id="rId17"/>
    <p:sldId id="359" r:id="rId18"/>
    <p:sldId id="265" r:id="rId19"/>
    <p:sldId id="269" r:id="rId20"/>
    <p:sldId id="266" r:id="rId21"/>
    <p:sldId id="360" r:id="rId22"/>
    <p:sldId id="361" r:id="rId23"/>
    <p:sldId id="374" r:id="rId24"/>
    <p:sldId id="310" r:id="rId25"/>
    <p:sldId id="376" r:id="rId26"/>
    <p:sldId id="377" r:id="rId27"/>
    <p:sldId id="378" r:id="rId28"/>
    <p:sldId id="379" r:id="rId29"/>
    <p:sldId id="380" r:id="rId30"/>
    <p:sldId id="381" r:id="rId31"/>
    <p:sldId id="362" r:id="rId32"/>
    <p:sldId id="382" r:id="rId33"/>
    <p:sldId id="383" r:id="rId34"/>
    <p:sldId id="392" r:id="rId35"/>
    <p:sldId id="38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283" autoAdjust="0"/>
  </p:normalViewPr>
  <p:slideViewPr>
    <p:cSldViewPr snapToGrid="0">
      <p:cViewPr varScale="1">
        <p:scale>
          <a:sx n="65" d="100"/>
          <a:sy n="65" d="100"/>
        </p:scale>
        <p:origin x="78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E3C7A1-BC87-4DF3-8BAA-E3FAD010B4F7}" type="datetimeFigureOut">
              <a:rPr lang="en-US" smtClean="0"/>
              <a:t>14/12/2022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CF809-A104-4387-9DA0-647851A03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448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zalo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CF809-A104-4387-9DA0-647851A03F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13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Cách chơi: </a:t>
            </a:r>
            <a:r>
              <a:rPr lang="en-US" b="0"/>
              <a:t>Chọn giấy câu hỏi &gt; HS trả lời đúng sau khi bấm “</a:t>
            </a:r>
            <a:r>
              <a:rPr lang="en-US" b="1"/>
              <a:t>Quay lại” </a:t>
            </a:r>
            <a:r>
              <a:rPr lang="en-US" b="0"/>
              <a:t>chọn vào nút tròn có số tương ứng bên dưới để ẩn giấy đi. Hoàn thành tất cả bấm chọn </a:t>
            </a:r>
            <a:r>
              <a:rPr lang="en-US" b="1"/>
              <a:t>“Giải cứu” </a:t>
            </a:r>
            <a:r>
              <a:rPr lang="en-US" b="0"/>
              <a:t>thần đèn.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C2DCAC-C9EB-460E-9C6A-129CEEBA73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109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Cách chơi: </a:t>
            </a:r>
            <a:r>
              <a:rPr lang="en-US" b="0"/>
              <a:t>Chọn giấy câu hỏi &gt; HS trả lời đúng sau khi bấm “</a:t>
            </a:r>
            <a:r>
              <a:rPr lang="en-US" b="1"/>
              <a:t>Quay lại” </a:t>
            </a:r>
            <a:r>
              <a:rPr lang="en-US" b="0"/>
              <a:t>chọn vào nút tròn có số tương ứng bên dưới để ẩn giấy đi. Hoàn thành tất cả bấm chọn </a:t>
            </a:r>
            <a:r>
              <a:rPr lang="en-US" b="1"/>
              <a:t>“Giải cứu” </a:t>
            </a:r>
            <a:r>
              <a:rPr lang="en-US" b="0"/>
              <a:t>thần đèn.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C2DCAC-C9EB-460E-9C6A-129CEEBA73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4723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CF809-A104-4387-9DA0-647851A03FA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375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CF809-A104-4387-9DA0-647851A03FA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585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CF809-A104-4387-9DA0-647851A03FA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340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CF809-A104-4387-9DA0-647851A03FA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736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CF809-A104-4387-9DA0-647851A03FA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20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C2DCAC-C9EB-460E-9C6A-129CEEBA73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188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Cách chơi: </a:t>
            </a:r>
            <a:r>
              <a:rPr lang="en-US" b="0"/>
              <a:t>Chọn giấy câu hỏi &gt; HS trả lời đúng sau khi bấm “</a:t>
            </a:r>
            <a:r>
              <a:rPr lang="en-US" b="1"/>
              <a:t>Quay lại” </a:t>
            </a:r>
            <a:r>
              <a:rPr lang="en-US" b="0"/>
              <a:t>chọn vào nút tròn có số tương ứng bên dưới để ẩn giấy đi. Hoàn thành tất cả bấm chọn </a:t>
            </a:r>
            <a:r>
              <a:rPr lang="en-US" b="1"/>
              <a:t>“Giải cứu” </a:t>
            </a:r>
            <a:r>
              <a:rPr lang="en-US" b="0"/>
              <a:t>thần đèn. Bấm hình tròn màu vàng trên góc phải đến bài học tiếp theo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C2DCAC-C9EB-460E-9C6A-129CEEBA73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742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Cách chơi: </a:t>
            </a:r>
            <a:r>
              <a:rPr lang="en-US" b="0"/>
              <a:t>Chọn giấy câu hỏi &gt; HS trả lời đúng sau khi bấm “</a:t>
            </a:r>
            <a:r>
              <a:rPr lang="en-US" b="1"/>
              <a:t>Quay lại” </a:t>
            </a:r>
            <a:r>
              <a:rPr lang="en-US" b="0"/>
              <a:t>chọn vào nút tròn có số tương ứng bên dưới để ẩn giấy đi. Hoàn thành tất cả bấm chọn </a:t>
            </a:r>
            <a:r>
              <a:rPr lang="en-US" b="1"/>
              <a:t>“Giải cứu” </a:t>
            </a:r>
            <a:r>
              <a:rPr lang="en-US" b="0"/>
              <a:t>thần đèn.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C2DCAC-C9EB-460E-9C6A-129CEEBA73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481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Cách chơi: </a:t>
            </a:r>
            <a:r>
              <a:rPr lang="en-US" b="0"/>
              <a:t>Chọn giấy câu hỏi &gt; HS trả lời đúng sau khi bấm “</a:t>
            </a:r>
            <a:r>
              <a:rPr lang="en-US" b="1"/>
              <a:t>Quay lại” </a:t>
            </a:r>
            <a:r>
              <a:rPr lang="en-US" b="0"/>
              <a:t>chọn vào nút tròn có số tương ứng bên dưới để ẩn giấy đi. Hoàn thành tất cả bấm chọn </a:t>
            </a:r>
            <a:r>
              <a:rPr lang="en-US" b="1"/>
              <a:t>“Giải cứu” </a:t>
            </a:r>
            <a:r>
              <a:rPr lang="en-US" b="0"/>
              <a:t>thần đèn.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C2DCAC-C9EB-460E-9C6A-129CEEBA73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336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Cách chơi: </a:t>
            </a:r>
            <a:r>
              <a:rPr lang="en-US" b="0"/>
              <a:t>Chọn giấy câu hỏi &gt; HS trả lời đúng sau khi bấm “</a:t>
            </a:r>
            <a:r>
              <a:rPr lang="en-US" b="1"/>
              <a:t>Quay lại” </a:t>
            </a:r>
            <a:r>
              <a:rPr lang="en-US" b="0"/>
              <a:t>chọn vào nút tròn có số tương ứng bên dưới để ẩn giấy đi. Hoàn thành tất cả bấm chọn </a:t>
            </a:r>
            <a:r>
              <a:rPr lang="en-US" b="1"/>
              <a:t>“Giải cứu” </a:t>
            </a:r>
            <a:r>
              <a:rPr lang="en-US" b="0"/>
              <a:t>thần đèn.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C2DCAC-C9EB-460E-9C6A-129CEEBA73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016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Cách chơi: </a:t>
            </a:r>
            <a:r>
              <a:rPr lang="en-US" b="0"/>
              <a:t>Chọn giấy câu hỏi &gt; HS trả lời đúng sau khi bấm “</a:t>
            </a:r>
            <a:r>
              <a:rPr lang="en-US" b="1"/>
              <a:t>Quay lại” </a:t>
            </a:r>
            <a:r>
              <a:rPr lang="en-US" b="0"/>
              <a:t>chọn vào nút tròn có số tương ứng bên dưới để ẩn giấy đi. Hoàn thành tất cả bấm chọn </a:t>
            </a:r>
            <a:r>
              <a:rPr lang="en-US" b="1"/>
              <a:t>“Giải cứu” </a:t>
            </a:r>
            <a:r>
              <a:rPr lang="en-US" b="0"/>
              <a:t>thần đèn.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C2DCAC-C9EB-460E-9C6A-129CEEBA73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200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9E3E6F-DAE1-4F34-A6AF-636EA22045BF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00D485-99CD-4423-90E1-03335F6FFA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80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9E3E6F-DAE1-4F34-A6AF-636EA22045BF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00D485-99CD-4423-90E1-03335F6FFA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84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9E3E6F-DAE1-4F34-A6AF-636EA22045BF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00D485-99CD-4423-90E1-03335F6FFA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715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2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049388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7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7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3739239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2"/>
          </p:nvPr>
        </p:nvSpPr>
        <p:spPr>
          <a:xfrm>
            <a:off x="6429090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3"/>
          </p:nvPr>
        </p:nvSpPr>
        <p:spPr>
          <a:xfrm>
            <a:off x="9118940" y="2231537"/>
            <a:ext cx="1681113" cy="1671026"/>
          </a:xfrm>
          <a:custGeom>
            <a:avLst/>
            <a:gdLst>
              <a:gd name="connsiteX0" fmla="*/ 810347 w 1681113"/>
              <a:gd name="connsiteY0" fmla="*/ 0 h 1671026"/>
              <a:gd name="connsiteX1" fmla="*/ 1243100 w 1681113"/>
              <a:gd name="connsiteY1" fmla="*/ 129826 h 1671026"/>
              <a:gd name="connsiteX2" fmla="*/ 1546027 w 1681113"/>
              <a:gd name="connsiteY2" fmla="*/ 424098 h 1671026"/>
              <a:gd name="connsiteX3" fmla="*/ 1675853 w 1681113"/>
              <a:gd name="connsiteY3" fmla="*/ 1047262 h 1671026"/>
              <a:gd name="connsiteX4" fmla="*/ 1381581 w 1681113"/>
              <a:gd name="connsiteY4" fmla="*/ 1462705 h 1671026"/>
              <a:gd name="connsiteX5" fmla="*/ 844967 w 1681113"/>
              <a:gd name="connsiteY5" fmla="*/ 1670426 h 1671026"/>
              <a:gd name="connsiteX6" fmla="*/ 299698 w 1681113"/>
              <a:gd name="connsiteY6" fmla="*/ 1514635 h 1671026"/>
              <a:gd name="connsiteX7" fmla="*/ 31392 w 1681113"/>
              <a:gd name="connsiteY7" fmla="*/ 1203053 h 1671026"/>
              <a:gd name="connsiteX8" fmla="*/ 5426 w 1681113"/>
              <a:gd name="connsiteY8" fmla="*/ 822231 h 1671026"/>
              <a:gd name="connsiteX9" fmla="*/ 31392 w 1681113"/>
              <a:gd name="connsiteY9" fmla="*/ 631819 h 1671026"/>
              <a:gd name="connsiteX10" fmla="*/ 48702 w 1681113"/>
              <a:gd name="connsiteY10" fmla="*/ 571234 h 1671026"/>
              <a:gd name="connsiteX11" fmla="*/ 342974 w 1681113"/>
              <a:gd name="connsiteY11" fmla="*/ 129826 h 1671026"/>
              <a:gd name="connsiteX12" fmla="*/ 810347 w 1681113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3" h="1671026">
                <a:moveTo>
                  <a:pt x="810347" y="0"/>
                </a:moveTo>
                <a:cubicBezTo>
                  <a:pt x="960367" y="0"/>
                  <a:pt x="1120486" y="59143"/>
                  <a:pt x="1243100" y="129826"/>
                </a:cubicBezTo>
                <a:cubicBezTo>
                  <a:pt x="1365713" y="200509"/>
                  <a:pt x="1473901" y="271192"/>
                  <a:pt x="1546027" y="424098"/>
                </a:cubicBezTo>
                <a:cubicBezTo>
                  <a:pt x="1618152" y="577004"/>
                  <a:pt x="1703260" y="874161"/>
                  <a:pt x="1675853" y="1047262"/>
                </a:cubicBezTo>
                <a:cubicBezTo>
                  <a:pt x="1648445" y="1220363"/>
                  <a:pt x="1520061" y="1358844"/>
                  <a:pt x="1381581" y="1462705"/>
                </a:cubicBezTo>
                <a:cubicBezTo>
                  <a:pt x="1243100" y="1566566"/>
                  <a:pt x="1025280" y="1661771"/>
                  <a:pt x="844967" y="1670426"/>
                </a:cubicBezTo>
                <a:cubicBezTo>
                  <a:pt x="664653" y="1679082"/>
                  <a:pt x="435295" y="1592531"/>
                  <a:pt x="299698" y="1514635"/>
                </a:cubicBezTo>
                <a:cubicBezTo>
                  <a:pt x="164102" y="1436740"/>
                  <a:pt x="80437" y="1318454"/>
                  <a:pt x="31392" y="1203053"/>
                </a:cubicBezTo>
                <a:cubicBezTo>
                  <a:pt x="-17654" y="1087653"/>
                  <a:pt x="5426" y="917436"/>
                  <a:pt x="5426" y="822231"/>
                </a:cubicBezTo>
                <a:cubicBezTo>
                  <a:pt x="5426" y="727025"/>
                  <a:pt x="18409" y="679422"/>
                  <a:pt x="31392" y="631819"/>
                </a:cubicBezTo>
                <a:lnTo>
                  <a:pt x="48702" y="571234"/>
                </a:lnTo>
                <a:cubicBezTo>
                  <a:pt x="132367" y="398133"/>
                  <a:pt x="216033" y="225032"/>
                  <a:pt x="342974" y="129826"/>
                </a:cubicBezTo>
                <a:cubicBezTo>
                  <a:pt x="469915" y="34620"/>
                  <a:pt x="660326" y="0"/>
                  <a:pt x="8103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455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1">
            <a:extLst>
              <a:ext uri="{FF2B5EF4-FFF2-40B4-BE49-F238E27FC236}">
                <a16:creationId xmlns:a16="http://schemas.microsoft.com/office/drawing/2014/main" xmlns="" id="{C2D9C49D-C931-40F3-A0DF-DDF8A227D3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197" y="2583057"/>
            <a:ext cx="4068568" cy="424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6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ạt đ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1">
            <a:extLst>
              <a:ext uri="{FF2B5EF4-FFF2-40B4-BE49-F238E27FC236}">
                <a16:creationId xmlns:a16="http://schemas.microsoft.com/office/drawing/2014/main" xmlns="" id="{7F6CC07A-C8CC-4D07-BB1A-C24F7CBE87E7}"/>
              </a:ext>
            </a:extLst>
          </p:cNvPr>
          <p:cNvSpPr txBox="1"/>
          <p:nvPr userDrawn="1"/>
        </p:nvSpPr>
        <p:spPr>
          <a:xfrm>
            <a:off x="127178" y="44603"/>
            <a:ext cx="197558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defTabSz="685800">
              <a:defRPr sz="140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2500">
                <a:effectLst>
                  <a:glow rad="101600">
                    <a:srgbClr val="832989"/>
                  </a:glow>
                  <a:reflection blurRad="6350" stA="55000" endA="300" endPos="45500" dir="5400000" sy="-100000" algn="bl" rotWithShape="0"/>
                </a:effectLst>
              </a:rPr>
              <a:t>Tiếng Việt 1</a:t>
            </a:r>
            <a:endParaRPr lang="vi-VN" sz="2500">
              <a:effectLst>
                <a:glow rad="101600">
                  <a:srgbClr val="832989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633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1">
            <a:extLst>
              <a:ext uri="{FF2B5EF4-FFF2-40B4-BE49-F238E27FC236}">
                <a16:creationId xmlns:a16="http://schemas.microsoft.com/office/drawing/2014/main" xmlns="" id="{AC033EC1-D253-42E1-8616-7DC87870FCC0}"/>
              </a:ext>
            </a:extLst>
          </p:cNvPr>
          <p:cNvSpPr txBox="1"/>
          <p:nvPr userDrawn="1"/>
        </p:nvSpPr>
        <p:spPr>
          <a:xfrm>
            <a:off x="127178" y="44603"/>
            <a:ext cx="197558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defTabSz="685800">
              <a:defRPr sz="140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2500">
                <a:effectLst>
                  <a:glow rad="101600">
                    <a:srgbClr val="832989"/>
                  </a:glow>
                  <a:reflection blurRad="6350" stA="55000" endA="300" endPos="45500" dir="5400000" sy="-100000" algn="bl" rotWithShape="0"/>
                </a:effectLst>
              </a:rPr>
              <a:t>Tiếng Việt 1</a:t>
            </a:r>
            <a:endParaRPr lang="vi-VN" sz="2500">
              <a:effectLst>
                <a:glow rad="101600">
                  <a:srgbClr val="832989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797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1">
            <a:extLst>
              <a:ext uri="{FF2B5EF4-FFF2-40B4-BE49-F238E27FC236}">
                <a16:creationId xmlns:a16="http://schemas.microsoft.com/office/drawing/2014/main" xmlns="" id="{FDC47411-AFA6-4193-BC45-0E66F9CA02DC}"/>
              </a:ext>
            </a:extLst>
          </p:cNvPr>
          <p:cNvSpPr txBox="1"/>
          <p:nvPr userDrawn="1"/>
        </p:nvSpPr>
        <p:spPr>
          <a:xfrm>
            <a:off x="127178" y="44603"/>
            <a:ext cx="197558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defTabSz="685800">
              <a:defRPr sz="140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2500">
                <a:effectLst>
                  <a:glow rad="101600">
                    <a:srgbClr val="832989"/>
                  </a:glow>
                  <a:reflection blurRad="6350" stA="55000" endA="300" endPos="45500" dir="5400000" sy="-100000" algn="bl" rotWithShape="0"/>
                </a:effectLst>
              </a:rPr>
              <a:t>Tiếng Việt 1</a:t>
            </a:r>
            <a:endParaRPr lang="vi-VN" sz="2500">
              <a:effectLst>
                <a:glow rad="101600">
                  <a:srgbClr val="832989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153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82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ếng Việt 1">
            <a:extLst>
              <a:ext uri="{FF2B5EF4-FFF2-40B4-BE49-F238E27FC236}">
                <a16:creationId xmlns:a16="http://schemas.microsoft.com/office/drawing/2014/main" xmlns="" id="{0B4573A7-E5DA-4359-9553-50541F8F8692}"/>
              </a:ext>
            </a:extLst>
          </p:cNvPr>
          <p:cNvSpPr txBox="1"/>
          <p:nvPr userDrawn="1"/>
        </p:nvSpPr>
        <p:spPr>
          <a:xfrm>
            <a:off x="127178" y="44603"/>
            <a:ext cx="197558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defTabSz="685800">
              <a:defRPr sz="140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2500">
                <a:effectLst>
                  <a:glow rad="101600">
                    <a:srgbClr val="832989"/>
                  </a:glow>
                  <a:reflection blurRad="6350" stA="55000" endA="300" endPos="45500" dir="5400000" sy="-100000" algn="bl" rotWithShape="0"/>
                </a:effectLst>
              </a:rPr>
              <a:t>Tiếng Việt 1</a:t>
            </a:r>
            <a:endParaRPr lang="vi-VN" sz="2500">
              <a:effectLst>
                <a:glow rad="101600">
                  <a:srgbClr val="832989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3553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9E3E6F-DAE1-4F34-A6AF-636EA22045BF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00D485-99CD-4423-90E1-03335F6FFA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49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1">
            <a:extLst>
              <a:ext uri="{FF2B5EF4-FFF2-40B4-BE49-F238E27FC236}">
                <a16:creationId xmlns:a16="http://schemas.microsoft.com/office/drawing/2014/main" xmlns="" id="{CD448E38-0475-48D0-B252-862C5A599EC2}"/>
              </a:ext>
            </a:extLst>
          </p:cNvPr>
          <p:cNvSpPr txBox="1"/>
          <p:nvPr userDrawn="1"/>
        </p:nvSpPr>
        <p:spPr>
          <a:xfrm>
            <a:off x="127178" y="44603"/>
            <a:ext cx="197558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defTabSz="685800">
              <a:defRPr sz="140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2500">
                <a:effectLst>
                  <a:glow rad="101600">
                    <a:srgbClr val="832989"/>
                  </a:glow>
                  <a:reflection blurRad="6350" stA="55000" endA="300" endPos="45500" dir="5400000" sy="-100000" algn="bl" rotWithShape="0"/>
                </a:effectLst>
              </a:rPr>
              <a:t>Tiếng Việt 1</a:t>
            </a:r>
            <a:endParaRPr lang="vi-VN" sz="2500">
              <a:effectLst>
                <a:glow rad="101600">
                  <a:srgbClr val="832989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171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2798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9E3E6F-DAE1-4F34-A6AF-636EA22045BF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00D485-99CD-4423-90E1-03335F6FFA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19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9E3E6F-DAE1-4F34-A6AF-636EA22045BF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00D485-99CD-4423-90E1-03335F6FFA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21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9E3E6F-DAE1-4F34-A6AF-636EA22045BF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00D485-99CD-4423-90E1-03335F6FFA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50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9E3E6F-DAE1-4F34-A6AF-636EA22045BF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00D485-99CD-4423-90E1-03335F6FFA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95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9E3E6F-DAE1-4F34-A6AF-636EA22045BF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00D485-99CD-4423-90E1-03335F6FFA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635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9E3E6F-DAE1-4F34-A6AF-636EA22045BF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00D485-99CD-4423-90E1-03335F6FFA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481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9E3E6F-DAE1-4F34-A6AF-636EA22045BF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00D485-99CD-4423-90E1-03335F6FFA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92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118074AE-9978-47F1-B8F6-715FCD4CE44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171450"/>
            <a:ext cx="1161752" cy="116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12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3677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10.emf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7.sv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audio" Target="../media/audio1.wav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11" Type="http://schemas.openxmlformats.org/officeDocument/2006/relationships/image" Target="../media/image46.png"/><Relationship Id="rId5" Type="http://schemas.openxmlformats.org/officeDocument/2006/relationships/image" Target="../media/image33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audio" Target="../media/audio1.wav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11" Type="http://schemas.openxmlformats.org/officeDocument/2006/relationships/image" Target="../media/image48.png"/><Relationship Id="rId5" Type="http://schemas.openxmlformats.org/officeDocument/2006/relationships/image" Target="../media/image33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17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2.svg"/><Relationship Id="rId9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media1.mp3"/><Relationship Id="rId7" Type="http://schemas.openxmlformats.org/officeDocument/2006/relationships/image" Target="../media/image57.gif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56.jp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13" Type="http://schemas.openxmlformats.org/officeDocument/2006/relationships/image" Target="../media/image60.png"/><Relationship Id="rId18" Type="http://schemas.openxmlformats.org/officeDocument/2006/relationships/slide" Target="slide28.xml"/><Relationship Id="rId3" Type="http://schemas.openxmlformats.org/officeDocument/2006/relationships/audio" Target="../media/media2.mp3"/><Relationship Id="rId21" Type="http://schemas.openxmlformats.org/officeDocument/2006/relationships/image" Target="../media/image64.png"/><Relationship Id="rId7" Type="http://schemas.openxmlformats.org/officeDocument/2006/relationships/audio" Target="../media/audio3.wav"/><Relationship Id="rId12" Type="http://schemas.openxmlformats.org/officeDocument/2006/relationships/slide" Target="slide25.xml"/><Relationship Id="rId17" Type="http://schemas.openxmlformats.org/officeDocument/2006/relationships/image" Target="../media/image62.png"/><Relationship Id="rId2" Type="http://schemas.microsoft.com/office/2007/relationships/media" Target="../media/media2.mp3"/><Relationship Id="rId16" Type="http://schemas.openxmlformats.org/officeDocument/2006/relationships/slide" Target="slide27.xml"/><Relationship Id="rId20" Type="http://schemas.openxmlformats.org/officeDocument/2006/relationships/slide" Target="slide29.xml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11" Type="http://schemas.openxmlformats.org/officeDocument/2006/relationships/image" Target="../media/image59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61.png"/><Relationship Id="rId23" Type="http://schemas.openxmlformats.org/officeDocument/2006/relationships/image" Target="../media/image58.png"/><Relationship Id="rId10" Type="http://schemas.openxmlformats.org/officeDocument/2006/relationships/slide" Target="slide24.xml"/><Relationship Id="rId19" Type="http://schemas.openxmlformats.org/officeDocument/2006/relationships/image" Target="../media/image63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57.gif"/><Relationship Id="rId14" Type="http://schemas.openxmlformats.org/officeDocument/2006/relationships/slide" Target="slide26.xml"/><Relationship Id="rId22" Type="http://schemas.openxmlformats.org/officeDocument/2006/relationships/slide" Target="slide3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notesSlide" Target="../notesSlides/notesSlide6.xml"/><Relationship Id="rId7" Type="http://schemas.openxmlformats.org/officeDocument/2006/relationships/slide" Target="slide23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Relationship Id="rId6" Type="http://schemas.openxmlformats.org/officeDocument/2006/relationships/image" Target="../media/image65.png"/><Relationship Id="rId5" Type="http://schemas.openxmlformats.org/officeDocument/2006/relationships/image" Target="../media/image57.gif"/><Relationship Id="rId4" Type="http://schemas.openxmlformats.org/officeDocument/2006/relationships/image" Target="../media/image56.jpg"/><Relationship Id="rId9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Relationship Id="rId6" Type="http://schemas.openxmlformats.org/officeDocument/2006/relationships/slide" Target="slide23.xml"/><Relationship Id="rId5" Type="http://schemas.openxmlformats.org/officeDocument/2006/relationships/image" Target="../media/image57.gif"/><Relationship Id="rId4" Type="http://schemas.openxmlformats.org/officeDocument/2006/relationships/image" Target="../media/image56.jpg"/><Relationship Id="rId9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notesSlide" Target="../notesSlides/notesSlide8.xml"/><Relationship Id="rId7" Type="http://schemas.openxmlformats.org/officeDocument/2006/relationships/slide" Target="slide23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Relationship Id="rId6" Type="http://schemas.openxmlformats.org/officeDocument/2006/relationships/image" Target="../media/image57.gif"/><Relationship Id="rId11" Type="http://schemas.openxmlformats.org/officeDocument/2006/relationships/image" Target="../media/image69.png"/><Relationship Id="rId5" Type="http://schemas.openxmlformats.org/officeDocument/2006/relationships/image" Target="../media/image56.jpg"/><Relationship Id="rId10" Type="http://schemas.openxmlformats.org/officeDocument/2006/relationships/image" Target="../media/image68.png"/><Relationship Id="rId4" Type="http://schemas.openxmlformats.org/officeDocument/2006/relationships/audio" Target="../media/audio1.wav"/><Relationship Id="rId9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notesSlide" Target="../notesSlides/notesSlide9.xml"/><Relationship Id="rId7" Type="http://schemas.openxmlformats.org/officeDocument/2006/relationships/slide" Target="slide23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.xml"/><Relationship Id="rId6" Type="http://schemas.openxmlformats.org/officeDocument/2006/relationships/image" Target="../media/image57.gif"/><Relationship Id="rId11" Type="http://schemas.openxmlformats.org/officeDocument/2006/relationships/image" Target="../media/image69.png"/><Relationship Id="rId5" Type="http://schemas.openxmlformats.org/officeDocument/2006/relationships/image" Target="../media/image56.jpg"/><Relationship Id="rId10" Type="http://schemas.openxmlformats.org/officeDocument/2006/relationships/image" Target="../media/image70.png"/><Relationship Id="rId4" Type="http://schemas.openxmlformats.org/officeDocument/2006/relationships/audio" Target="../media/audio1.wav"/><Relationship Id="rId9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7.xml"/><Relationship Id="rId6" Type="http://schemas.openxmlformats.org/officeDocument/2006/relationships/slide" Target="slide23.xml"/><Relationship Id="rId5" Type="http://schemas.openxmlformats.org/officeDocument/2006/relationships/image" Target="../media/image57.gif"/><Relationship Id="rId4" Type="http://schemas.openxmlformats.org/officeDocument/2006/relationships/image" Target="../media/image56.jpg"/><Relationship Id="rId9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media3.mp3"/><Relationship Id="rId7" Type="http://schemas.openxmlformats.org/officeDocument/2006/relationships/image" Target="../media/image57.gif"/><Relationship Id="rId12" Type="http://schemas.openxmlformats.org/officeDocument/2006/relationships/image" Target="../media/image73.png"/><Relationship Id="rId2" Type="http://schemas.microsoft.com/office/2007/relationships/media" Target="../media/media3.mp3"/><Relationship Id="rId1" Type="http://schemas.openxmlformats.org/officeDocument/2006/relationships/tags" Target="../tags/tag8.xml"/><Relationship Id="rId6" Type="http://schemas.openxmlformats.org/officeDocument/2006/relationships/image" Target="../media/image56.jpg"/><Relationship Id="rId11" Type="http://schemas.openxmlformats.org/officeDocument/2006/relationships/image" Target="../media/image72.png"/><Relationship Id="rId5" Type="http://schemas.openxmlformats.org/officeDocument/2006/relationships/notesSlide" Target="../notesSlides/notesSlide11.xml"/><Relationship Id="rId10" Type="http://schemas.microsoft.com/office/2007/relationships/hdphoto" Target="../media/hdphoto4.wdp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em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78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38.png"/><Relationship Id="rId2" Type="http://schemas.openxmlformats.org/officeDocument/2006/relationships/image" Target="../media/image32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6.svg"/><Relationship Id="rId15" Type="http://schemas.openxmlformats.org/officeDocument/2006/relationships/image" Target="../media/image30.pn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40.svg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17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52.sv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176871" y="-2069956"/>
            <a:ext cx="5838258" cy="1099664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755" y="-67945"/>
            <a:ext cx="2997200" cy="425894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26" b="100000" l="8250" r="94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51060" y="4740958"/>
            <a:ext cx="2525012" cy="22522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51060" y="-541919"/>
            <a:ext cx="2512695" cy="244411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771" y="3602818"/>
            <a:ext cx="2686685" cy="282003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76323" y="-249555"/>
            <a:ext cx="1882684" cy="142719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0711D307-B8EE-4CE7-9807-D653FEBE8945}"/>
              </a:ext>
            </a:extLst>
          </p:cNvPr>
          <p:cNvGrpSpPr/>
          <p:nvPr/>
        </p:nvGrpSpPr>
        <p:grpSpPr>
          <a:xfrm>
            <a:off x="145400" y="207332"/>
            <a:ext cx="10292400" cy="1637833"/>
            <a:chOff x="-432179" y="-51743"/>
            <a:chExt cx="7877983" cy="129693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FC6C969-057B-4DF9-A3DE-CEA4AAED15D1}"/>
                </a:ext>
              </a:extLst>
            </p:cNvPr>
            <p:cNvSpPr/>
            <p:nvPr/>
          </p:nvSpPr>
          <p:spPr>
            <a:xfrm>
              <a:off x="829494" y="595334"/>
              <a:ext cx="6616310" cy="6498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FF00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Thứ</a:t>
              </a:r>
              <a:r>
                <a:rPr lang="en-US" sz="3600" b="1" dirty="0">
                  <a:solidFill>
                    <a:srgbClr val="FF00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.....</a:t>
              </a:r>
              <a:r>
                <a:rPr lang="en-US" sz="3600" b="1" dirty="0" err="1">
                  <a:solidFill>
                    <a:srgbClr val="FF00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3600" b="1" dirty="0">
                  <a:solidFill>
                    <a:srgbClr val="FF00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.....</a:t>
              </a:r>
              <a:r>
                <a:rPr lang="en-US" sz="3600" b="1" dirty="0" err="1">
                  <a:solidFill>
                    <a:srgbClr val="FF00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tháng</a:t>
              </a:r>
              <a:r>
                <a:rPr lang="en-US" sz="3600" b="1" dirty="0">
                  <a:solidFill>
                    <a:srgbClr val="FF00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......</a:t>
              </a:r>
              <a:r>
                <a:rPr lang="en-US" sz="3600" b="1" dirty="0" err="1">
                  <a:solidFill>
                    <a:srgbClr val="FF00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năm</a:t>
              </a:r>
              <a:r>
                <a:rPr lang="en-US" sz="3600" b="1" dirty="0">
                  <a:solidFill>
                    <a:srgbClr val="FF00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2022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64226022-66BE-4999-A02B-F67CCD05F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 rot="20177110">
              <a:off x="-432179" y="-51743"/>
              <a:ext cx="1095459" cy="99645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A5D0AD0-1B97-4010-BC07-B5AAFC576C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97322" y="1675522"/>
            <a:ext cx="3158002" cy="149364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704CBE1-F926-4840-88EA-B983C79E31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86822" y="2803120"/>
            <a:ext cx="1579001" cy="6767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BD5276A-FD2F-4A3D-A124-5EBC939A5D6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04114" y="3838478"/>
            <a:ext cx="9900762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E1A1149-2F76-4B7C-8561-69601F3A85DD}"/>
              </a:ext>
            </a:extLst>
          </p:cNvPr>
          <p:cNvSpPr txBox="1"/>
          <p:nvPr/>
        </p:nvSpPr>
        <p:spPr>
          <a:xfrm>
            <a:off x="1544320" y="654545"/>
            <a:ext cx="5415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con đường của bố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trên giàn giáo cao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khung sắt nối nhau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 nên bao nhà 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4F93EFA-C8C6-4E2B-9ACD-0E856E71263E}"/>
              </a:ext>
            </a:extLst>
          </p:cNvPr>
          <p:cNvSpPr txBox="1"/>
          <p:nvPr/>
        </p:nvSpPr>
        <p:spPr>
          <a:xfrm>
            <a:off x="1625600" y="2632888"/>
            <a:ext cx="5415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con đường của mẹ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ở trên cánh đồng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 ruộng dâu xanh tốt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Thảm lúa vàng ngát hương.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1FBD976-0290-496B-AF52-511190450FD2}"/>
              </a:ext>
            </a:extLst>
          </p:cNvPr>
          <p:cNvSpPr txBox="1"/>
          <p:nvPr/>
        </p:nvSpPr>
        <p:spPr>
          <a:xfrm>
            <a:off x="1625600" y="4611231"/>
            <a:ext cx="54152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 bảo đường của bé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 đi đến trường thôi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tìm mỗi sớm mai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trên trang sách.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 Thảo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0C62809-F117-4A7C-AB34-BF6879D23122}"/>
              </a:ext>
            </a:extLst>
          </p:cNvPr>
          <p:cNvGrpSpPr/>
          <p:nvPr/>
        </p:nvGrpSpPr>
        <p:grpSpPr>
          <a:xfrm>
            <a:off x="7116444" y="534312"/>
            <a:ext cx="4484432" cy="5789376"/>
            <a:chOff x="7116444" y="534312"/>
            <a:chExt cx="4484432" cy="5789376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CC4C425B-9D10-4E87-8D0D-61B9A9B33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9337" y="534312"/>
              <a:ext cx="4391539" cy="57893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F5136FE2-CB8D-4D4D-BBB4-185AADF24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16444" y="5818863"/>
              <a:ext cx="1296035" cy="504825"/>
            </a:xfrm>
            <a:prstGeom prst="rect">
              <a:avLst/>
            </a:prstGeom>
          </p:spPr>
        </p:pic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xmlns="" id="{01F21314-8ABF-484A-BEF3-D747B6CAFCE4}"/>
              </a:ext>
            </a:extLst>
          </p:cNvPr>
          <p:cNvSpPr/>
          <p:nvPr/>
        </p:nvSpPr>
        <p:spPr>
          <a:xfrm>
            <a:off x="965200" y="751423"/>
            <a:ext cx="579120" cy="59489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D072EC5E-240E-4F13-93E4-EDE843F82D24}"/>
              </a:ext>
            </a:extLst>
          </p:cNvPr>
          <p:cNvSpPr/>
          <p:nvPr/>
        </p:nvSpPr>
        <p:spPr>
          <a:xfrm>
            <a:off x="1046480" y="2767904"/>
            <a:ext cx="579120" cy="59489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D7E5F473-3FEB-46B3-A0DB-EC9DFDB7E7DA}"/>
              </a:ext>
            </a:extLst>
          </p:cNvPr>
          <p:cNvSpPr/>
          <p:nvPr/>
        </p:nvSpPr>
        <p:spPr>
          <a:xfrm>
            <a:off x="1046480" y="4694308"/>
            <a:ext cx="579120" cy="59489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898266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xmlns="" id="{0C47E06E-7E8D-465D-A29D-7BDFDD6F3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286725" y="1807266"/>
            <a:ext cx="3119591" cy="407644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xmlns="" id="{D366D675-0306-4FC8-A625-C056FC7563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010477" y="177788"/>
            <a:ext cx="1133475" cy="1104900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xmlns="" id="{862B5440-B8BB-4037-958C-C940D91A06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0" y="2476831"/>
            <a:ext cx="4184548" cy="427358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xmlns="" id="{05DFC406-9747-40D8-8916-86BDDF5518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25203" y="-580838"/>
            <a:ext cx="1437852" cy="1437852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564D44B6-1E04-4F3E-9602-89A1A6BE50CB}"/>
              </a:ext>
            </a:extLst>
          </p:cNvPr>
          <p:cNvGrpSpPr/>
          <p:nvPr/>
        </p:nvGrpSpPr>
        <p:grpSpPr>
          <a:xfrm>
            <a:off x="2500141" y="-447177"/>
            <a:ext cx="6786584" cy="1754326"/>
            <a:chOff x="3588005" y="0"/>
            <a:chExt cx="5866667" cy="1760478"/>
          </a:xfrm>
        </p:grpSpPr>
        <p:sp>
          <p:nvSpPr>
            <p:cNvPr id="48" name="Freeform 43">
              <a:extLst>
                <a:ext uri="{FF2B5EF4-FFF2-40B4-BE49-F238E27FC236}">
                  <a16:creationId xmlns:a16="http://schemas.microsoft.com/office/drawing/2014/main" xmlns="" id="{E51D1D9F-C75E-4356-B7CD-9D4B8CC89FDB}"/>
                </a:ext>
              </a:extLst>
            </p:cNvPr>
            <p:cNvSpPr/>
            <p:nvPr/>
          </p:nvSpPr>
          <p:spPr>
            <a:xfrm>
              <a:off x="3588005" y="726558"/>
              <a:ext cx="5866667" cy="1033920"/>
            </a:xfrm>
            <a:custGeom>
              <a:avLst/>
              <a:gdLst>
                <a:gd name="connsiteX0" fmla="*/ 5624525 w 5866667"/>
                <a:gd name="connsiteY0" fmla="*/ 107583 h 1033920"/>
                <a:gd name="connsiteX1" fmla="*/ 5501785 w 5866667"/>
                <a:gd name="connsiteY1" fmla="*/ 230323 h 1033920"/>
                <a:gd name="connsiteX2" fmla="*/ 5624525 w 5866667"/>
                <a:gd name="connsiteY2" fmla="*/ 353063 h 1033920"/>
                <a:gd name="connsiteX3" fmla="*/ 5747265 w 5866667"/>
                <a:gd name="connsiteY3" fmla="*/ 230323 h 1033920"/>
                <a:gd name="connsiteX4" fmla="*/ 5624525 w 5866667"/>
                <a:gd name="connsiteY4" fmla="*/ 107583 h 1033920"/>
                <a:gd name="connsiteX5" fmla="*/ 254666 w 5866667"/>
                <a:gd name="connsiteY5" fmla="*/ 107583 h 1033920"/>
                <a:gd name="connsiteX6" fmla="*/ 131926 w 5866667"/>
                <a:gd name="connsiteY6" fmla="*/ 230323 h 1033920"/>
                <a:gd name="connsiteX7" fmla="*/ 254666 w 5866667"/>
                <a:gd name="connsiteY7" fmla="*/ 353063 h 1033920"/>
                <a:gd name="connsiteX8" fmla="*/ 377406 w 5866667"/>
                <a:gd name="connsiteY8" fmla="*/ 230323 h 1033920"/>
                <a:gd name="connsiteX9" fmla="*/ 254666 w 5866667"/>
                <a:gd name="connsiteY9" fmla="*/ 107583 h 1033920"/>
                <a:gd name="connsiteX10" fmla="*/ 172323 w 5866667"/>
                <a:gd name="connsiteY10" fmla="*/ 0 h 1033920"/>
                <a:gd name="connsiteX11" fmla="*/ 5694344 w 5866667"/>
                <a:gd name="connsiteY11" fmla="*/ 0 h 1033920"/>
                <a:gd name="connsiteX12" fmla="*/ 5866667 w 5866667"/>
                <a:gd name="connsiteY12" fmla="*/ 172323 h 1033920"/>
                <a:gd name="connsiteX13" fmla="*/ 5866667 w 5866667"/>
                <a:gd name="connsiteY13" fmla="*/ 861597 h 1033920"/>
                <a:gd name="connsiteX14" fmla="*/ 5694344 w 5866667"/>
                <a:gd name="connsiteY14" fmla="*/ 1033920 h 1033920"/>
                <a:gd name="connsiteX15" fmla="*/ 172323 w 5866667"/>
                <a:gd name="connsiteY15" fmla="*/ 1033920 h 1033920"/>
                <a:gd name="connsiteX16" fmla="*/ 0 w 5866667"/>
                <a:gd name="connsiteY16" fmla="*/ 861597 h 1033920"/>
                <a:gd name="connsiteX17" fmla="*/ 0 w 5866667"/>
                <a:gd name="connsiteY17" fmla="*/ 172323 h 1033920"/>
                <a:gd name="connsiteX18" fmla="*/ 172323 w 5866667"/>
                <a:gd name="connsiteY18" fmla="*/ 0 h 1033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66667" h="1033920">
                  <a:moveTo>
                    <a:pt x="5624525" y="107583"/>
                  </a:moveTo>
                  <a:cubicBezTo>
                    <a:pt x="5556738" y="107583"/>
                    <a:pt x="5501785" y="162536"/>
                    <a:pt x="5501785" y="230323"/>
                  </a:cubicBezTo>
                  <a:cubicBezTo>
                    <a:pt x="5501785" y="298110"/>
                    <a:pt x="5556738" y="353063"/>
                    <a:pt x="5624525" y="353063"/>
                  </a:cubicBezTo>
                  <a:cubicBezTo>
                    <a:pt x="5692312" y="353063"/>
                    <a:pt x="5747265" y="298110"/>
                    <a:pt x="5747265" y="230323"/>
                  </a:cubicBezTo>
                  <a:cubicBezTo>
                    <a:pt x="5747265" y="162536"/>
                    <a:pt x="5692312" y="107583"/>
                    <a:pt x="5624525" y="107583"/>
                  </a:cubicBezTo>
                  <a:close/>
                  <a:moveTo>
                    <a:pt x="254666" y="107583"/>
                  </a:moveTo>
                  <a:cubicBezTo>
                    <a:pt x="186879" y="107583"/>
                    <a:pt x="131926" y="162536"/>
                    <a:pt x="131926" y="230323"/>
                  </a:cubicBezTo>
                  <a:cubicBezTo>
                    <a:pt x="131926" y="298110"/>
                    <a:pt x="186879" y="353063"/>
                    <a:pt x="254666" y="353063"/>
                  </a:cubicBezTo>
                  <a:cubicBezTo>
                    <a:pt x="322453" y="353063"/>
                    <a:pt x="377406" y="298110"/>
                    <a:pt x="377406" y="230323"/>
                  </a:cubicBezTo>
                  <a:cubicBezTo>
                    <a:pt x="377406" y="162536"/>
                    <a:pt x="322453" y="107583"/>
                    <a:pt x="254666" y="107583"/>
                  </a:cubicBezTo>
                  <a:close/>
                  <a:moveTo>
                    <a:pt x="172323" y="0"/>
                  </a:moveTo>
                  <a:lnTo>
                    <a:pt x="5694344" y="0"/>
                  </a:lnTo>
                  <a:cubicBezTo>
                    <a:pt x="5789515" y="0"/>
                    <a:pt x="5866667" y="77152"/>
                    <a:pt x="5866667" y="172323"/>
                  </a:cubicBezTo>
                  <a:lnTo>
                    <a:pt x="5866667" y="861597"/>
                  </a:lnTo>
                  <a:cubicBezTo>
                    <a:pt x="5866667" y="956768"/>
                    <a:pt x="5789515" y="1033920"/>
                    <a:pt x="5694344" y="1033920"/>
                  </a:cubicBezTo>
                  <a:lnTo>
                    <a:pt x="172323" y="1033920"/>
                  </a:lnTo>
                  <a:cubicBezTo>
                    <a:pt x="77152" y="1033920"/>
                    <a:pt x="0" y="956768"/>
                    <a:pt x="0" y="861597"/>
                  </a:cubicBezTo>
                  <a:lnTo>
                    <a:pt x="0" y="172323"/>
                  </a:lnTo>
                  <a:cubicBezTo>
                    <a:pt x="0" y="77152"/>
                    <a:pt x="77152" y="0"/>
                    <a:pt x="172323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4">
                  <a:lumMod val="75000"/>
                </a:schemeClr>
              </a:solidFill>
            </a:ln>
            <a:effectLst>
              <a:outerShdw blurRad="127000" dist="63500" dir="2700000" algn="t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80FBD1D2-0AA5-4781-9223-475BBFBDAB37}"/>
                </a:ext>
              </a:extLst>
            </p:cNvPr>
            <p:cNvCxnSpPr/>
            <p:nvPr/>
          </p:nvCxnSpPr>
          <p:spPr>
            <a:xfrm flipV="1">
              <a:off x="9233415" y="0"/>
              <a:ext cx="0" cy="966522"/>
            </a:xfrm>
            <a:prstGeom prst="line">
              <a:avLst/>
            </a:prstGeom>
            <a:ln w="127000" cap="rnd">
              <a:solidFill>
                <a:schemeClr val="accent4">
                  <a:lumMod val="60000"/>
                  <a:lumOff val="4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AF720246-3BDF-4EFF-BDDA-937773793AD9}"/>
                </a:ext>
              </a:extLst>
            </p:cNvPr>
            <p:cNvCxnSpPr/>
            <p:nvPr/>
          </p:nvCxnSpPr>
          <p:spPr>
            <a:xfrm flipV="1">
              <a:off x="3854802" y="0"/>
              <a:ext cx="0" cy="966522"/>
            </a:xfrm>
            <a:prstGeom prst="line">
              <a:avLst/>
            </a:prstGeom>
            <a:ln w="127000" cap="rnd">
              <a:solidFill>
                <a:schemeClr val="accent4">
                  <a:lumMod val="60000"/>
                  <a:lumOff val="4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7DAF1B41-E899-4821-9316-03B2607A538F}"/>
              </a:ext>
            </a:extLst>
          </p:cNvPr>
          <p:cNvSpPr txBox="1"/>
          <p:nvPr/>
        </p:nvSpPr>
        <p:spPr>
          <a:xfrm>
            <a:off x="2725469" y="366875"/>
            <a:ext cx="633592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53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3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53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3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53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E0EF18C6-CC56-4BFF-9686-0476F9D02AB8}"/>
              </a:ext>
            </a:extLst>
          </p:cNvPr>
          <p:cNvGrpSpPr/>
          <p:nvPr/>
        </p:nvGrpSpPr>
        <p:grpSpPr>
          <a:xfrm>
            <a:off x="1230452" y="1807266"/>
            <a:ext cx="4865548" cy="1936654"/>
            <a:chOff x="1116" y="1538"/>
            <a:chExt cx="9258" cy="3685"/>
          </a:xfrm>
        </p:grpSpPr>
        <p:sp>
          <p:nvSpPr>
            <p:cNvPr id="54" name="Rounded Rectangle 10">
              <a:extLst>
                <a:ext uri="{FF2B5EF4-FFF2-40B4-BE49-F238E27FC236}">
                  <a16:creationId xmlns:a16="http://schemas.microsoft.com/office/drawing/2014/main" xmlns="" id="{ADA8D468-E81F-4166-89F5-F81DC402A2D5}"/>
                </a:ext>
              </a:extLst>
            </p:cNvPr>
            <p:cNvSpPr/>
            <p:nvPr/>
          </p:nvSpPr>
          <p:spPr>
            <a:xfrm>
              <a:off x="1273" y="2391"/>
              <a:ext cx="8421" cy="2833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ounded Rectangle 7">
              <a:extLst>
                <a:ext uri="{FF2B5EF4-FFF2-40B4-BE49-F238E27FC236}">
                  <a16:creationId xmlns:a16="http://schemas.microsoft.com/office/drawing/2014/main" xmlns="" id="{2307E28C-0F61-447F-A33A-EBDBD661AD35}"/>
                </a:ext>
              </a:extLst>
            </p:cNvPr>
            <p:cNvSpPr/>
            <p:nvPr/>
          </p:nvSpPr>
          <p:spPr>
            <a:xfrm>
              <a:off x="1153" y="2251"/>
              <a:ext cx="8421" cy="2833"/>
            </a:xfrm>
            <a:prstGeom prst="roundRect">
              <a:avLst/>
            </a:prstGeom>
            <a:solidFill>
              <a:srgbClr val="FFF6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A8D12831-0B72-4038-ABAC-8406E572B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16" y="1538"/>
              <a:ext cx="9258" cy="3637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4221B5CE-9F5D-4B23-8A47-6FD0F7F25569}"/>
              </a:ext>
            </a:extLst>
          </p:cNvPr>
          <p:cNvGrpSpPr/>
          <p:nvPr/>
        </p:nvGrpSpPr>
        <p:grpSpPr>
          <a:xfrm>
            <a:off x="5246408" y="3626666"/>
            <a:ext cx="5594394" cy="1973910"/>
            <a:chOff x="7118" y="5282"/>
            <a:chExt cx="11878" cy="4191"/>
          </a:xfrm>
        </p:grpSpPr>
        <p:sp>
          <p:nvSpPr>
            <p:cNvPr id="58" name="Rounded Rectangle 11">
              <a:extLst>
                <a:ext uri="{FF2B5EF4-FFF2-40B4-BE49-F238E27FC236}">
                  <a16:creationId xmlns:a16="http://schemas.microsoft.com/office/drawing/2014/main" xmlns="" id="{BC7B55CD-41B2-4EED-93AE-800ED741C913}"/>
                </a:ext>
              </a:extLst>
            </p:cNvPr>
            <p:cNvSpPr/>
            <p:nvPr/>
          </p:nvSpPr>
          <p:spPr>
            <a:xfrm>
              <a:off x="7244" y="6041"/>
              <a:ext cx="11752" cy="3433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ounded Rectangle 8">
              <a:extLst>
                <a:ext uri="{FF2B5EF4-FFF2-40B4-BE49-F238E27FC236}">
                  <a16:creationId xmlns:a16="http://schemas.microsoft.com/office/drawing/2014/main" xmlns="" id="{101933AE-F3DD-400C-B3AD-0C7034B04B6C}"/>
                </a:ext>
              </a:extLst>
            </p:cNvPr>
            <p:cNvSpPr/>
            <p:nvPr/>
          </p:nvSpPr>
          <p:spPr>
            <a:xfrm>
              <a:off x="7243" y="5870"/>
              <a:ext cx="11613" cy="3455"/>
            </a:xfrm>
            <a:prstGeom prst="roundRect">
              <a:avLst/>
            </a:prstGeom>
            <a:solidFill>
              <a:srgbClr val="FFF6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xmlns="" id="{E6F03644-5E67-4E80-86D3-68F4B020D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118" y="5282"/>
              <a:ext cx="11737" cy="417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65921C0-EE81-44F1-A203-C3EB5F3C6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102" y="-216455"/>
            <a:ext cx="6504996" cy="10729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E1A1149-2F76-4B7C-8561-69601F3A85DD}"/>
              </a:ext>
            </a:extLst>
          </p:cNvPr>
          <p:cNvSpPr txBox="1"/>
          <p:nvPr/>
        </p:nvSpPr>
        <p:spPr>
          <a:xfrm>
            <a:off x="1442720" y="654545"/>
            <a:ext cx="5415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 của chú phi công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Lẫn trong mây cao tít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 những vùng trời xanh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vì sao chi chít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4F93EFA-C8C6-4E2B-9ACD-0E856E71263E}"/>
              </a:ext>
            </a:extLst>
          </p:cNvPr>
          <p:cNvSpPr txBox="1"/>
          <p:nvPr/>
        </p:nvSpPr>
        <p:spPr>
          <a:xfrm>
            <a:off x="1524000" y="2470427"/>
            <a:ext cx="5415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 của chú hải quân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Mênh mông trên biển cả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 những vùng đảo xa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những bờ bến 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1FBD976-0290-496B-AF52-511190450FD2}"/>
              </a:ext>
            </a:extLst>
          </p:cNvPr>
          <p:cNvSpPr txBox="1"/>
          <p:nvPr/>
        </p:nvSpPr>
        <p:spPr>
          <a:xfrm>
            <a:off x="1524000" y="4387573"/>
            <a:ext cx="5415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làm bằng sắt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của bác lái tầu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 dài theo đất nước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song hành bên 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27BA82C8-E63E-41E1-A7D0-458E87EB9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563" y="518160"/>
            <a:ext cx="4278770" cy="583065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0EA92CF8-342B-41E6-8798-B6015C4DDFE2}"/>
              </a:ext>
            </a:extLst>
          </p:cNvPr>
          <p:cNvSpPr/>
          <p:nvPr/>
        </p:nvSpPr>
        <p:spPr>
          <a:xfrm>
            <a:off x="878917" y="670143"/>
            <a:ext cx="579120" cy="59489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344E5E9-5E04-4CE1-92E4-FB05165BC7DE}"/>
              </a:ext>
            </a:extLst>
          </p:cNvPr>
          <p:cNvSpPr/>
          <p:nvPr/>
        </p:nvSpPr>
        <p:spPr>
          <a:xfrm>
            <a:off x="904240" y="2620863"/>
            <a:ext cx="579120" cy="59489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6E30D1FB-BD1B-4B26-8B2E-CA585FDA61C9}"/>
              </a:ext>
            </a:extLst>
          </p:cNvPr>
          <p:cNvSpPr/>
          <p:nvPr/>
        </p:nvSpPr>
        <p:spPr>
          <a:xfrm>
            <a:off x="944880" y="4571583"/>
            <a:ext cx="579120" cy="59489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95942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E1A1149-2F76-4B7C-8561-69601F3A85DD}"/>
              </a:ext>
            </a:extLst>
          </p:cNvPr>
          <p:cNvSpPr txBox="1"/>
          <p:nvPr/>
        </p:nvSpPr>
        <p:spPr>
          <a:xfrm>
            <a:off x="1544320" y="654545"/>
            <a:ext cx="5415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con đường của bố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trên giàn giáo cao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khung sắt nối nhau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 nên bao nhà 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4F93EFA-C8C6-4E2B-9ACD-0E856E71263E}"/>
              </a:ext>
            </a:extLst>
          </p:cNvPr>
          <p:cNvSpPr txBox="1"/>
          <p:nvPr/>
        </p:nvSpPr>
        <p:spPr>
          <a:xfrm>
            <a:off x="1625600" y="2632888"/>
            <a:ext cx="5415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con đường của mẹ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ở trên cánh đồng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 ruộng dâu xanh tốt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Thảm lúa vàng ngát hương.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1FBD976-0290-496B-AF52-511190450FD2}"/>
              </a:ext>
            </a:extLst>
          </p:cNvPr>
          <p:cNvSpPr txBox="1"/>
          <p:nvPr/>
        </p:nvSpPr>
        <p:spPr>
          <a:xfrm>
            <a:off x="1625600" y="4611231"/>
            <a:ext cx="54152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 bảo đường của bé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 đi đến trường thôi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tìm mỗi sớm mai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trên trang sách.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 Thảo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0C62809-F117-4A7C-AB34-BF6879D23122}"/>
              </a:ext>
            </a:extLst>
          </p:cNvPr>
          <p:cNvGrpSpPr/>
          <p:nvPr/>
        </p:nvGrpSpPr>
        <p:grpSpPr>
          <a:xfrm>
            <a:off x="7116444" y="534312"/>
            <a:ext cx="4484432" cy="5789376"/>
            <a:chOff x="7116444" y="534312"/>
            <a:chExt cx="4484432" cy="5789376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CC4C425B-9D10-4E87-8D0D-61B9A9B33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9337" y="534312"/>
              <a:ext cx="4391539" cy="57893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F5136FE2-CB8D-4D4D-BBB4-185AADF24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16444" y="5818863"/>
              <a:ext cx="1296035" cy="504825"/>
            </a:xfrm>
            <a:prstGeom prst="rect">
              <a:avLst/>
            </a:prstGeom>
          </p:spPr>
        </p:pic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xmlns="" id="{01F21314-8ABF-484A-BEF3-D747B6CAFCE4}"/>
              </a:ext>
            </a:extLst>
          </p:cNvPr>
          <p:cNvSpPr/>
          <p:nvPr/>
        </p:nvSpPr>
        <p:spPr>
          <a:xfrm>
            <a:off x="965200" y="751423"/>
            <a:ext cx="579120" cy="59489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D072EC5E-240E-4F13-93E4-EDE843F82D24}"/>
              </a:ext>
            </a:extLst>
          </p:cNvPr>
          <p:cNvSpPr/>
          <p:nvPr/>
        </p:nvSpPr>
        <p:spPr>
          <a:xfrm>
            <a:off x="1046480" y="2767904"/>
            <a:ext cx="579120" cy="59489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D7E5F473-3FEB-46B3-A0DB-EC9DFDB7E7DA}"/>
              </a:ext>
            </a:extLst>
          </p:cNvPr>
          <p:cNvSpPr/>
          <p:nvPr/>
        </p:nvSpPr>
        <p:spPr>
          <a:xfrm>
            <a:off x="1046480" y="4694308"/>
            <a:ext cx="579120" cy="59489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59446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544485FD-9D98-4249-9415-2B34AD228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286725" y="1807266"/>
            <a:ext cx="3119591" cy="407644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C27F6AD6-F6AC-463E-B640-026FF4CEE8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010477" y="177788"/>
            <a:ext cx="1133475" cy="11049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7DB6C850-C0FD-4671-9DA3-4B00F5F538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0" y="2476831"/>
            <a:ext cx="4184548" cy="427358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xmlns="" id="{E0F430FB-F430-46B6-806D-C359E2D1F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25203" y="-580838"/>
            <a:ext cx="1437852" cy="143785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E692EB5-B865-46D2-A8FB-D1010AA86857}"/>
              </a:ext>
            </a:extLst>
          </p:cNvPr>
          <p:cNvGrpSpPr/>
          <p:nvPr/>
        </p:nvGrpSpPr>
        <p:grpSpPr>
          <a:xfrm>
            <a:off x="2500141" y="-447177"/>
            <a:ext cx="6786584" cy="1754326"/>
            <a:chOff x="3588005" y="0"/>
            <a:chExt cx="5866667" cy="1760478"/>
          </a:xfrm>
        </p:grpSpPr>
        <p:sp>
          <p:nvSpPr>
            <p:cNvPr id="30" name="Freeform 43">
              <a:extLst>
                <a:ext uri="{FF2B5EF4-FFF2-40B4-BE49-F238E27FC236}">
                  <a16:creationId xmlns:a16="http://schemas.microsoft.com/office/drawing/2014/main" xmlns="" id="{94F9D5AC-2299-4AA3-8390-64746BBD324B}"/>
                </a:ext>
              </a:extLst>
            </p:cNvPr>
            <p:cNvSpPr/>
            <p:nvPr/>
          </p:nvSpPr>
          <p:spPr>
            <a:xfrm>
              <a:off x="3588005" y="726558"/>
              <a:ext cx="5866667" cy="1033920"/>
            </a:xfrm>
            <a:custGeom>
              <a:avLst/>
              <a:gdLst>
                <a:gd name="connsiteX0" fmla="*/ 5624525 w 5866667"/>
                <a:gd name="connsiteY0" fmla="*/ 107583 h 1033920"/>
                <a:gd name="connsiteX1" fmla="*/ 5501785 w 5866667"/>
                <a:gd name="connsiteY1" fmla="*/ 230323 h 1033920"/>
                <a:gd name="connsiteX2" fmla="*/ 5624525 w 5866667"/>
                <a:gd name="connsiteY2" fmla="*/ 353063 h 1033920"/>
                <a:gd name="connsiteX3" fmla="*/ 5747265 w 5866667"/>
                <a:gd name="connsiteY3" fmla="*/ 230323 h 1033920"/>
                <a:gd name="connsiteX4" fmla="*/ 5624525 w 5866667"/>
                <a:gd name="connsiteY4" fmla="*/ 107583 h 1033920"/>
                <a:gd name="connsiteX5" fmla="*/ 254666 w 5866667"/>
                <a:gd name="connsiteY5" fmla="*/ 107583 h 1033920"/>
                <a:gd name="connsiteX6" fmla="*/ 131926 w 5866667"/>
                <a:gd name="connsiteY6" fmla="*/ 230323 h 1033920"/>
                <a:gd name="connsiteX7" fmla="*/ 254666 w 5866667"/>
                <a:gd name="connsiteY7" fmla="*/ 353063 h 1033920"/>
                <a:gd name="connsiteX8" fmla="*/ 377406 w 5866667"/>
                <a:gd name="connsiteY8" fmla="*/ 230323 h 1033920"/>
                <a:gd name="connsiteX9" fmla="*/ 254666 w 5866667"/>
                <a:gd name="connsiteY9" fmla="*/ 107583 h 1033920"/>
                <a:gd name="connsiteX10" fmla="*/ 172323 w 5866667"/>
                <a:gd name="connsiteY10" fmla="*/ 0 h 1033920"/>
                <a:gd name="connsiteX11" fmla="*/ 5694344 w 5866667"/>
                <a:gd name="connsiteY11" fmla="*/ 0 h 1033920"/>
                <a:gd name="connsiteX12" fmla="*/ 5866667 w 5866667"/>
                <a:gd name="connsiteY12" fmla="*/ 172323 h 1033920"/>
                <a:gd name="connsiteX13" fmla="*/ 5866667 w 5866667"/>
                <a:gd name="connsiteY13" fmla="*/ 861597 h 1033920"/>
                <a:gd name="connsiteX14" fmla="*/ 5694344 w 5866667"/>
                <a:gd name="connsiteY14" fmla="*/ 1033920 h 1033920"/>
                <a:gd name="connsiteX15" fmla="*/ 172323 w 5866667"/>
                <a:gd name="connsiteY15" fmla="*/ 1033920 h 1033920"/>
                <a:gd name="connsiteX16" fmla="*/ 0 w 5866667"/>
                <a:gd name="connsiteY16" fmla="*/ 861597 h 1033920"/>
                <a:gd name="connsiteX17" fmla="*/ 0 w 5866667"/>
                <a:gd name="connsiteY17" fmla="*/ 172323 h 1033920"/>
                <a:gd name="connsiteX18" fmla="*/ 172323 w 5866667"/>
                <a:gd name="connsiteY18" fmla="*/ 0 h 1033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66667" h="1033920">
                  <a:moveTo>
                    <a:pt x="5624525" y="107583"/>
                  </a:moveTo>
                  <a:cubicBezTo>
                    <a:pt x="5556738" y="107583"/>
                    <a:pt x="5501785" y="162536"/>
                    <a:pt x="5501785" y="230323"/>
                  </a:cubicBezTo>
                  <a:cubicBezTo>
                    <a:pt x="5501785" y="298110"/>
                    <a:pt x="5556738" y="353063"/>
                    <a:pt x="5624525" y="353063"/>
                  </a:cubicBezTo>
                  <a:cubicBezTo>
                    <a:pt x="5692312" y="353063"/>
                    <a:pt x="5747265" y="298110"/>
                    <a:pt x="5747265" y="230323"/>
                  </a:cubicBezTo>
                  <a:cubicBezTo>
                    <a:pt x="5747265" y="162536"/>
                    <a:pt x="5692312" y="107583"/>
                    <a:pt x="5624525" y="107583"/>
                  </a:cubicBezTo>
                  <a:close/>
                  <a:moveTo>
                    <a:pt x="254666" y="107583"/>
                  </a:moveTo>
                  <a:cubicBezTo>
                    <a:pt x="186879" y="107583"/>
                    <a:pt x="131926" y="162536"/>
                    <a:pt x="131926" y="230323"/>
                  </a:cubicBezTo>
                  <a:cubicBezTo>
                    <a:pt x="131926" y="298110"/>
                    <a:pt x="186879" y="353063"/>
                    <a:pt x="254666" y="353063"/>
                  </a:cubicBezTo>
                  <a:cubicBezTo>
                    <a:pt x="322453" y="353063"/>
                    <a:pt x="377406" y="298110"/>
                    <a:pt x="377406" y="230323"/>
                  </a:cubicBezTo>
                  <a:cubicBezTo>
                    <a:pt x="377406" y="162536"/>
                    <a:pt x="322453" y="107583"/>
                    <a:pt x="254666" y="107583"/>
                  </a:cubicBezTo>
                  <a:close/>
                  <a:moveTo>
                    <a:pt x="172323" y="0"/>
                  </a:moveTo>
                  <a:lnTo>
                    <a:pt x="5694344" y="0"/>
                  </a:lnTo>
                  <a:cubicBezTo>
                    <a:pt x="5789515" y="0"/>
                    <a:pt x="5866667" y="77152"/>
                    <a:pt x="5866667" y="172323"/>
                  </a:cubicBezTo>
                  <a:lnTo>
                    <a:pt x="5866667" y="861597"/>
                  </a:lnTo>
                  <a:cubicBezTo>
                    <a:pt x="5866667" y="956768"/>
                    <a:pt x="5789515" y="1033920"/>
                    <a:pt x="5694344" y="1033920"/>
                  </a:cubicBezTo>
                  <a:lnTo>
                    <a:pt x="172323" y="1033920"/>
                  </a:lnTo>
                  <a:cubicBezTo>
                    <a:pt x="77152" y="1033920"/>
                    <a:pt x="0" y="956768"/>
                    <a:pt x="0" y="861597"/>
                  </a:cubicBezTo>
                  <a:lnTo>
                    <a:pt x="0" y="172323"/>
                  </a:lnTo>
                  <a:cubicBezTo>
                    <a:pt x="0" y="77152"/>
                    <a:pt x="77152" y="0"/>
                    <a:pt x="172323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4">
                  <a:lumMod val="75000"/>
                </a:schemeClr>
              </a:solidFill>
            </a:ln>
            <a:effectLst>
              <a:outerShdw blurRad="127000" dist="63500" dir="2700000" algn="t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A1228CF5-1BDC-41EF-8ADB-D527328D1B57}"/>
                </a:ext>
              </a:extLst>
            </p:cNvPr>
            <p:cNvCxnSpPr/>
            <p:nvPr/>
          </p:nvCxnSpPr>
          <p:spPr>
            <a:xfrm flipV="1">
              <a:off x="9233415" y="0"/>
              <a:ext cx="0" cy="966522"/>
            </a:xfrm>
            <a:prstGeom prst="line">
              <a:avLst/>
            </a:prstGeom>
            <a:ln w="127000" cap="rnd">
              <a:solidFill>
                <a:schemeClr val="accent4">
                  <a:lumMod val="60000"/>
                  <a:lumOff val="4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CDC77504-5D94-487F-9AA6-AE803802355C}"/>
                </a:ext>
              </a:extLst>
            </p:cNvPr>
            <p:cNvCxnSpPr/>
            <p:nvPr/>
          </p:nvCxnSpPr>
          <p:spPr>
            <a:xfrm flipV="1">
              <a:off x="3854802" y="0"/>
              <a:ext cx="0" cy="966522"/>
            </a:xfrm>
            <a:prstGeom prst="line">
              <a:avLst/>
            </a:prstGeom>
            <a:ln w="127000" cap="rnd">
              <a:solidFill>
                <a:schemeClr val="accent4">
                  <a:lumMod val="60000"/>
                  <a:lumOff val="4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18AC214-F064-4B45-B767-2168D0A9840F}"/>
              </a:ext>
            </a:extLst>
          </p:cNvPr>
          <p:cNvSpPr txBox="1"/>
          <p:nvPr/>
        </p:nvSpPr>
        <p:spPr>
          <a:xfrm>
            <a:off x="2725469" y="366875"/>
            <a:ext cx="633592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53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53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3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53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5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 lớp</a:t>
            </a:r>
            <a:endParaRPr kumimoji="0" lang="en-US" sz="53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4" name="图片 2">
            <a:extLst>
              <a:ext uri="{FF2B5EF4-FFF2-40B4-BE49-F238E27FC236}">
                <a16:creationId xmlns:a16="http://schemas.microsoft.com/office/drawing/2014/main" xmlns="" id="{60CE42A1-937F-48FE-A4C6-418CDCFA34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2008" y="-9243"/>
            <a:ext cx="4107961" cy="290540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707D3CD6-ABC1-4CF0-97D0-8D945D3CBDEE}"/>
              </a:ext>
            </a:extLst>
          </p:cNvPr>
          <p:cNvGrpSpPr/>
          <p:nvPr/>
        </p:nvGrpSpPr>
        <p:grpSpPr>
          <a:xfrm>
            <a:off x="2265453" y="2028302"/>
            <a:ext cx="7780535" cy="2905407"/>
            <a:chOff x="7118" y="5282"/>
            <a:chExt cx="11878" cy="4191"/>
          </a:xfrm>
        </p:grpSpPr>
        <p:sp>
          <p:nvSpPr>
            <p:cNvPr id="36" name="Rounded Rectangle 11">
              <a:extLst>
                <a:ext uri="{FF2B5EF4-FFF2-40B4-BE49-F238E27FC236}">
                  <a16:creationId xmlns:a16="http://schemas.microsoft.com/office/drawing/2014/main" xmlns="" id="{7DE8FFF1-51BF-49DC-9EA8-4CA77FB59268}"/>
                </a:ext>
              </a:extLst>
            </p:cNvPr>
            <p:cNvSpPr/>
            <p:nvPr/>
          </p:nvSpPr>
          <p:spPr>
            <a:xfrm>
              <a:off x="7244" y="6041"/>
              <a:ext cx="11752" cy="3433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8">
              <a:extLst>
                <a:ext uri="{FF2B5EF4-FFF2-40B4-BE49-F238E27FC236}">
                  <a16:creationId xmlns:a16="http://schemas.microsoft.com/office/drawing/2014/main" xmlns="" id="{46F88F62-9174-4D0C-8C45-64AED6B72B1F}"/>
                </a:ext>
              </a:extLst>
            </p:cNvPr>
            <p:cNvSpPr/>
            <p:nvPr/>
          </p:nvSpPr>
          <p:spPr>
            <a:xfrm>
              <a:off x="7243" y="5870"/>
              <a:ext cx="11613" cy="3455"/>
            </a:xfrm>
            <a:prstGeom prst="roundRect">
              <a:avLst/>
            </a:prstGeom>
            <a:solidFill>
              <a:srgbClr val="FFF6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161F6906-03D2-4672-97D3-7478F58F7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118" y="5282"/>
              <a:ext cx="11737" cy="417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65921C0-EE81-44F1-A203-C3EB5F3C6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102" y="-216455"/>
            <a:ext cx="6504996" cy="10729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E1A1149-2F76-4B7C-8561-69601F3A85DD}"/>
              </a:ext>
            </a:extLst>
          </p:cNvPr>
          <p:cNvSpPr txBox="1"/>
          <p:nvPr/>
        </p:nvSpPr>
        <p:spPr>
          <a:xfrm>
            <a:off x="1442720" y="654545"/>
            <a:ext cx="5415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 của chú phi công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Lẫn trong mây cao tít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 những vùng trời xanh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vì sao chi chít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4F93EFA-C8C6-4E2B-9ACD-0E856E71263E}"/>
              </a:ext>
            </a:extLst>
          </p:cNvPr>
          <p:cNvSpPr txBox="1"/>
          <p:nvPr/>
        </p:nvSpPr>
        <p:spPr>
          <a:xfrm>
            <a:off x="1524000" y="2470427"/>
            <a:ext cx="5415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 của chú hải quân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Mênh mông trên biển cả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 những vùng đảo xa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những bờ bến 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1FBD976-0290-496B-AF52-511190450FD2}"/>
              </a:ext>
            </a:extLst>
          </p:cNvPr>
          <p:cNvSpPr txBox="1"/>
          <p:nvPr/>
        </p:nvSpPr>
        <p:spPr>
          <a:xfrm>
            <a:off x="1524000" y="4387573"/>
            <a:ext cx="5415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làm bằng sắt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của bác lái tầu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 dài theo đất nước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song hành bên 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27BA82C8-E63E-41E1-A7D0-458E87EB9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563" y="518160"/>
            <a:ext cx="4278770" cy="583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01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E1A1149-2F76-4B7C-8561-69601F3A85DD}"/>
              </a:ext>
            </a:extLst>
          </p:cNvPr>
          <p:cNvSpPr txBox="1"/>
          <p:nvPr/>
        </p:nvSpPr>
        <p:spPr>
          <a:xfrm>
            <a:off x="1544320" y="654545"/>
            <a:ext cx="5415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con đường của bố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trên giàn giáo cao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khung sắt nối nhau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 nên bao nhà 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4F93EFA-C8C6-4E2B-9ACD-0E856E71263E}"/>
              </a:ext>
            </a:extLst>
          </p:cNvPr>
          <p:cNvSpPr txBox="1"/>
          <p:nvPr/>
        </p:nvSpPr>
        <p:spPr>
          <a:xfrm>
            <a:off x="1625600" y="2632888"/>
            <a:ext cx="5415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con đường của mẹ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ở trên cánh đồng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 ruộng dâu xanh tốt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Thảm lúa vàng ngát hương.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1FBD976-0290-496B-AF52-511190450FD2}"/>
              </a:ext>
            </a:extLst>
          </p:cNvPr>
          <p:cNvSpPr txBox="1"/>
          <p:nvPr/>
        </p:nvSpPr>
        <p:spPr>
          <a:xfrm>
            <a:off x="1625600" y="4611231"/>
            <a:ext cx="54152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 bảo đường của bé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 đi đến trường thôi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tìm mỗi sớm mai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trên trang sách.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 Thảo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0C62809-F117-4A7C-AB34-BF6879D23122}"/>
              </a:ext>
            </a:extLst>
          </p:cNvPr>
          <p:cNvGrpSpPr/>
          <p:nvPr/>
        </p:nvGrpSpPr>
        <p:grpSpPr>
          <a:xfrm>
            <a:off x="7116444" y="534312"/>
            <a:ext cx="4484432" cy="5789376"/>
            <a:chOff x="7116444" y="534312"/>
            <a:chExt cx="4484432" cy="5789376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CC4C425B-9D10-4E87-8D0D-61B9A9B33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9337" y="534312"/>
              <a:ext cx="4391539" cy="57893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F5136FE2-CB8D-4D4D-BBB4-185AADF24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16444" y="5818863"/>
              <a:ext cx="1296035" cy="5048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1781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222375" y="686435"/>
            <a:ext cx="1764665" cy="1290955"/>
            <a:chOff x="812" y="-16"/>
            <a:chExt cx="2779" cy="2033"/>
          </a:xfrm>
        </p:grpSpPr>
        <p:sp>
          <p:nvSpPr>
            <p:cNvPr id="286" name="五边形 286"/>
            <p:cNvSpPr/>
            <p:nvPr/>
          </p:nvSpPr>
          <p:spPr>
            <a:xfrm rot="5400000">
              <a:off x="1711" y="-915"/>
              <a:ext cx="981" cy="2779"/>
            </a:xfrm>
            <a:prstGeom prst="homePlate">
              <a:avLst>
                <a:gd name="adj" fmla="val 25269"/>
              </a:avLst>
            </a:prstGeom>
            <a:solidFill>
              <a:srgbClr val="E8C0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cxnSp>
          <p:nvCxnSpPr>
            <p:cNvPr id="25" name="直接连接符 24"/>
            <p:cNvCxnSpPr/>
            <p:nvPr/>
          </p:nvCxnSpPr>
          <p:spPr>
            <a:xfrm>
              <a:off x="889" y="2017"/>
              <a:ext cx="2625" cy="0"/>
            </a:xfrm>
            <a:prstGeom prst="line">
              <a:avLst/>
            </a:prstGeom>
            <a:ln>
              <a:solidFill>
                <a:srgbClr val="D1845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4570" y="-115570"/>
            <a:ext cx="1799590" cy="17506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137" y="1553637"/>
            <a:ext cx="3916045" cy="4217035"/>
          </a:xfrm>
          <a:prstGeom prst="rect">
            <a:avLst/>
          </a:prstGeom>
        </p:spPr>
      </p:pic>
      <p:sp>
        <p:nvSpPr>
          <p:cNvPr id="10" name="Rounded Rectangle 7">
            <a:extLst>
              <a:ext uri="{FF2B5EF4-FFF2-40B4-BE49-F238E27FC236}">
                <a16:creationId xmlns:a16="http://schemas.microsoft.com/office/drawing/2014/main" xmlns="" id="{D7C43631-3C25-4322-B057-C3F10D0ED5BA}"/>
              </a:ext>
            </a:extLst>
          </p:cNvPr>
          <p:cNvSpPr/>
          <p:nvPr/>
        </p:nvSpPr>
        <p:spPr>
          <a:xfrm>
            <a:off x="4418870" y="2685807"/>
            <a:ext cx="6389955" cy="1445746"/>
          </a:xfrm>
          <a:prstGeom prst="roundRect">
            <a:avLst/>
          </a:prstGeom>
          <a:solidFill>
            <a:srgbClr val="CF2665">
              <a:alpha val="63000"/>
            </a:srgbClr>
          </a:solidFill>
          <a:ln w="57150">
            <a:solidFill>
              <a:srgbClr val="F3F6F0"/>
            </a:solidFill>
          </a:ln>
          <a:effectLst>
            <a:outerShdw blurRad="1651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5E68AB3-9B23-485D-98F3-B9C614CBD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719" y="2906186"/>
            <a:ext cx="8858256" cy="15119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7D3B468-30A9-4A66-ADA7-EFBDE9958E78}"/>
              </a:ext>
            </a:extLst>
          </p:cNvPr>
          <p:cNvGrpSpPr/>
          <p:nvPr/>
        </p:nvGrpSpPr>
        <p:grpSpPr>
          <a:xfrm>
            <a:off x="2421820" y="459706"/>
            <a:ext cx="5493819" cy="5128665"/>
            <a:chOff x="2421820" y="459706"/>
            <a:chExt cx="5493819" cy="512866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823555A9-D7D0-4169-AA43-6A678001415D}"/>
                </a:ext>
              </a:extLst>
            </p:cNvPr>
            <p:cNvGrpSpPr/>
            <p:nvPr/>
          </p:nvGrpSpPr>
          <p:grpSpPr>
            <a:xfrm rot="405374" flipH="1">
              <a:off x="2421820" y="459706"/>
              <a:ext cx="5493819" cy="5128665"/>
              <a:chOff x="4626472" y="3203091"/>
              <a:chExt cx="4931242" cy="1041448"/>
            </a:xfrm>
            <a:solidFill>
              <a:srgbClr val="CF2665">
                <a:alpha val="63000"/>
              </a:srgbClr>
            </a:solidFill>
          </p:grpSpPr>
          <p:sp>
            <p:nvSpPr>
              <p:cNvPr id="14" name="Rounded Rectangle 7">
                <a:extLst>
                  <a:ext uri="{FF2B5EF4-FFF2-40B4-BE49-F238E27FC236}">
                    <a16:creationId xmlns:a16="http://schemas.microsoft.com/office/drawing/2014/main" xmlns="" id="{E5C35E46-51B8-4270-AEFB-16A0CD51FFCC}"/>
                  </a:ext>
                </a:extLst>
              </p:cNvPr>
              <p:cNvSpPr/>
              <p:nvPr/>
            </p:nvSpPr>
            <p:spPr>
              <a:xfrm>
                <a:off x="4626472" y="3253740"/>
                <a:ext cx="4931242" cy="990799"/>
              </a:xfrm>
              <a:prstGeom prst="wedgeEllipseCallout">
                <a:avLst>
                  <a:gd name="adj1" fmla="val -60309"/>
                  <a:gd name="adj2" fmla="val 8145"/>
                </a:avLst>
              </a:prstGeom>
              <a:grpFill/>
              <a:ln w="57150">
                <a:solidFill>
                  <a:srgbClr val="F3F6F0"/>
                </a:solidFill>
              </a:ln>
              <a:effectLst>
                <a:outerShdw blurRad="1651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xmlns="" id="{92A2EFC6-AC21-4F22-84CC-EA965A7835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 rot="3253731">
                <a:off x="8582638" y="2951047"/>
                <a:ext cx="252629" cy="756718"/>
              </a:xfrm>
              <a:prstGeom prst="rect">
                <a:avLst/>
              </a:prstGeom>
            </p:spPr>
          </p:pic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95C9A9A-DF07-432A-A821-BBBB4861BCAF}"/>
                </a:ext>
              </a:extLst>
            </p:cNvPr>
            <p:cNvSpPr/>
            <p:nvPr/>
          </p:nvSpPr>
          <p:spPr>
            <a:xfrm rot="20559448">
              <a:off x="2657469" y="1464886"/>
              <a:ext cx="4993174" cy="36902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Con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đường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"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chưa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id-ID" sz="4000" b="1" i="0" u="none" strike="noStrike" kern="1200" cap="none" spc="0" normalizeH="0" baseline="0" noProof="0" dirty="0">
                <a:ln>
                  <a:noFill/>
                </a:ln>
                <a:solidFill>
                  <a:srgbClr val="F77A9A">
                    <a:lumMod val="20000"/>
                    <a:lumOff val="80000"/>
                  </a:srgbClr>
                </a:solidFill>
                <a:effectLst>
                  <a:glow rad="63500">
                    <a:srgbClr val="F77A9A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2" name="图片 27">
            <a:extLst>
              <a:ext uri="{FF2B5EF4-FFF2-40B4-BE49-F238E27FC236}">
                <a16:creationId xmlns:a16="http://schemas.microsoft.com/office/drawing/2014/main" xmlns="" id="{790BCB72-22E6-4C64-ABE0-02E590B57D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05884" y="2270493"/>
            <a:ext cx="3573315" cy="41854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àn giáo hay dàn giáo? Cách viết nào chuẩn nhất vậy? | Cốp Pha Việt">
            <a:extLst>
              <a:ext uri="{FF2B5EF4-FFF2-40B4-BE49-F238E27FC236}">
                <a16:creationId xmlns:a16="http://schemas.microsoft.com/office/drawing/2014/main" xmlns="" id="{65D8D216-5DC8-4BD5-9B9A-27A584F028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8" b="541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CDBF90D-7834-497C-87EE-937DC81656A7}"/>
              </a:ext>
            </a:extLst>
          </p:cNvPr>
          <p:cNvSpPr txBox="1"/>
          <p:nvPr/>
        </p:nvSpPr>
        <p:spPr>
          <a:xfrm>
            <a:off x="-137160" y="5315999"/>
            <a:ext cx="12466320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Giàn</a:t>
            </a:r>
            <a:r>
              <a:rPr lang="en-US" sz="3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giàn</a:t>
            </a:r>
            <a:r>
              <a:rPr lang="en-US" sz="3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3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r>
              <a:rPr lang="en-US" sz="3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gỗ</a:t>
            </a:r>
            <a:r>
              <a:rPr lang="en-US" sz="3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3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3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3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3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3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CDE8EF13-5C09-4092-8C28-9F1C6AF48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51984" y="252438"/>
            <a:ext cx="2563653" cy="194837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D43B5E7-209A-4B52-8AF1-79994ED79E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-235848" y="-660877"/>
            <a:ext cx="3345621" cy="71648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6AB80C9-8284-4213-BAD3-A03632E0D7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824566"/>
            <a:ext cx="1976849" cy="226203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A3ECF495-6B13-41A6-9348-F8FF56747CB6}"/>
              </a:ext>
            </a:extLst>
          </p:cNvPr>
          <p:cNvGrpSpPr/>
          <p:nvPr/>
        </p:nvGrpSpPr>
        <p:grpSpPr>
          <a:xfrm>
            <a:off x="-1223385" y="2403729"/>
            <a:ext cx="11063641" cy="8445763"/>
            <a:chOff x="-1068121" y="2989003"/>
            <a:chExt cx="11063641" cy="6854313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xmlns="" id="{3F5FF826-6BE1-46D3-A6DE-E565CD341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4141" y="2989003"/>
              <a:ext cx="7211379" cy="399861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6E78C528-9911-4EC7-A4AD-FD430A13DA05}"/>
                </a:ext>
              </a:extLst>
            </p:cNvPr>
            <p:cNvSpPr txBox="1"/>
            <p:nvPr/>
          </p:nvSpPr>
          <p:spPr>
            <a:xfrm>
              <a:off x="-1068121" y="7745150"/>
              <a:ext cx="4333158" cy="2098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36662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VF Slim Tony" panose="02000000000000000000" pitchFamily="2" charset="0"/>
                  <a:ea typeface="+mn-ea"/>
                  <a:cs typeface="+mn-cs"/>
                </a:rPr>
                <a:t>Cùng hát bài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>
                  <a:solidFill>
                    <a:srgbClr val="CC0066"/>
                  </a:solidFill>
                  <a:latin typeface="UVF Slim Tony" panose="02000000000000000000" pitchFamily="2" charset="0"/>
                </a:rPr>
                <a:t>Hoa lá mùa xuân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9E97293-F8DD-4EDC-9FB2-646879D50A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617" y="5137294"/>
            <a:ext cx="1778976" cy="17789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3D735E8-CBE8-4B4F-A87F-57C1C5B444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04567" y="5187577"/>
            <a:ext cx="1778976" cy="177897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019D365-BEEE-4674-8B0C-FFA046832A1A}"/>
              </a:ext>
            </a:extLst>
          </p:cNvPr>
          <p:cNvGrpSpPr/>
          <p:nvPr/>
        </p:nvGrpSpPr>
        <p:grpSpPr>
          <a:xfrm>
            <a:off x="4880355" y="9195411"/>
            <a:ext cx="7697532" cy="1980203"/>
            <a:chOff x="1816238" y="2025262"/>
            <a:chExt cx="10602443" cy="264027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A767B25D-7ED5-4B40-BAF3-46036955186A}"/>
                </a:ext>
              </a:extLst>
            </p:cNvPr>
            <p:cNvSpPr txBox="1"/>
            <p:nvPr/>
          </p:nvSpPr>
          <p:spPr>
            <a:xfrm>
              <a:off x="1816238" y="2080211"/>
              <a:ext cx="10602443" cy="258532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0" b="1" i="0" u="none" strike="noStrike" kern="0" cap="none" spc="0" normalizeH="0" baseline="0" noProof="0">
                  <a:ln w="1651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+mn-ea"/>
                  <a:cs typeface="Arial"/>
                  <a:sym typeface="Arial"/>
                </a:rPr>
                <a:t>Khởi động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F00AFFC1-734C-4F94-B665-B39177AE754A}"/>
                </a:ext>
              </a:extLst>
            </p:cNvPr>
            <p:cNvSpPr txBox="1"/>
            <p:nvPr/>
          </p:nvSpPr>
          <p:spPr>
            <a:xfrm>
              <a:off x="1959236" y="2025262"/>
              <a:ext cx="10286940" cy="258532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812112"/>
                </a:avLst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0" b="1" i="0" u="none" strike="noStrike" kern="0" cap="none" spc="0" normalizeH="0" baseline="0" noProof="0">
                  <a:ln>
                    <a:solidFill>
                      <a:srgbClr val="3B58A1">
                        <a:lumMod val="50000"/>
                      </a:srgbClr>
                    </a:solidFill>
                  </a:ln>
                  <a:blipFill>
                    <a:blip r:embed="rId9"/>
                    <a:stretch>
                      <a:fillRect/>
                    </a:stretch>
                  </a:blip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+mn-ea"/>
                  <a:cs typeface="Arial"/>
                  <a:sym typeface="Arial"/>
                </a:rPr>
                <a:t>Khởi động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AE89DA5-3DBA-47FB-A266-4C1CBEB69D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0341" y="743246"/>
            <a:ext cx="8169348" cy="36091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F0EF2B5-7CF7-4171-A3D8-5AF3E2507727}"/>
              </a:ext>
            </a:extLst>
          </p:cNvPr>
          <p:cNvSpPr txBox="1"/>
          <p:nvPr/>
        </p:nvSpPr>
        <p:spPr>
          <a:xfrm>
            <a:off x="4124960" y="3891150"/>
            <a:ext cx="391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</a:rPr>
              <a:t>Cùng</a:t>
            </a:r>
            <a:r>
              <a:rPr lang="en-US" sz="5400" b="1" dirty="0">
                <a:solidFill>
                  <a:srgbClr val="0070C0"/>
                </a:solidFill>
              </a:rPr>
              <a:t> </a:t>
            </a:r>
            <a:r>
              <a:rPr lang="en-US" sz="5400" b="1" dirty="0" err="1">
                <a:solidFill>
                  <a:srgbClr val="0070C0"/>
                </a:solidFill>
              </a:rPr>
              <a:t>nhau</a:t>
            </a:r>
            <a:r>
              <a:rPr lang="en-US" sz="5400" b="1" dirty="0">
                <a:solidFill>
                  <a:srgbClr val="0070C0"/>
                </a:solidFill>
              </a:rPr>
              <a:t> </a:t>
            </a:r>
            <a:r>
              <a:rPr lang="en-US" sz="5400" b="1" dirty="0" err="1">
                <a:solidFill>
                  <a:srgbClr val="0070C0"/>
                </a:solidFill>
              </a:rPr>
              <a:t>giải</a:t>
            </a:r>
            <a:r>
              <a:rPr lang="en-US" sz="5400" b="1" dirty="0">
                <a:solidFill>
                  <a:srgbClr val="0070C0"/>
                </a:solidFill>
              </a:rPr>
              <a:t> </a:t>
            </a:r>
            <a:r>
              <a:rPr lang="en-US" sz="5400" b="1" dirty="0" err="1">
                <a:solidFill>
                  <a:srgbClr val="0070C0"/>
                </a:solidFill>
              </a:rPr>
              <a:t>đố</a:t>
            </a:r>
            <a:endParaRPr lang="en-US" sz="5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ôi bạn thân 15 năm mới đi du lịch cùng nhau lần đầu đã “gây bão” MXH, dân  tình nhao nhao hỏi: “Hai bạn mua váy ở đâu thế?” - Netizen -">
            <a:extLst>
              <a:ext uri="{FF2B5EF4-FFF2-40B4-BE49-F238E27FC236}">
                <a16:creationId xmlns:a16="http://schemas.microsoft.com/office/drawing/2014/main" xmlns="" id="{C217C1D2-0C7D-4BB4-979B-F05CB2421A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25" r="-1" b="-1"/>
          <a:stretch/>
        </p:blipFill>
        <p:spPr bwMode="auto">
          <a:xfrm>
            <a:off x="20" y="10"/>
            <a:ext cx="700987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1"/>
                </a:lnTo>
                <a:lnTo>
                  <a:pt x="6295211" y="1"/>
                </a:lnTo>
                <a:lnTo>
                  <a:pt x="6195255" y="380651"/>
                </a:lnTo>
                <a:cubicBezTo>
                  <a:pt x="5677600" y="2559611"/>
                  <a:pt x="5966601" y="4758249"/>
                  <a:pt x="6880029" y="6647018"/>
                </a:cubicBezTo>
                <a:lnTo>
                  <a:pt x="698828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8" name="Freeform: Shape 2054">
            <a:extLst>
              <a:ext uri="{FF2B5EF4-FFF2-40B4-BE49-F238E27FC236}">
                <a16:creationId xmlns:a16="http://schemas.microsoft.com/office/drawing/2014/main" xmlns="" id="{5FDF4720-5445-47BE-89FE-E40D1AE6F6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711927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057" name="Freeform: Shape 2056">
            <a:extLst>
              <a:ext uri="{FF2B5EF4-FFF2-40B4-BE49-F238E27FC236}">
                <a16:creationId xmlns:a16="http://schemas.microsoft.com/office/drawing/2014/main" xmlns="" id="{AC8710B4-A815-4082-9E4F-F13A000709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942784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E64C62C-1E70-4F55-B293-DD9E519885C0}"/>
              </a:ext>
            </a:extLst>
          </p:cNvPr>
          <p:cNvSpPr txBox="1"/>
          <p:nvPr/>
        </p:nvSpPr>
        <p:spPr>
          <a:xfrm>
            <a:off x="6238241" y="2871982"/>
            <a:ext cx="5383146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Song </a:t>
            </a:r>
            <a:r>
              <a:rPr lang="en-US" sz="48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48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8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8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48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song</a:t>
            </a:r>
            <a:r>
              <a:rPr lang="en-US" sz="48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8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1267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085077F-33E7-4305-910F-A4840D52C484}"/>
              </a:ext>
            </a:extLst>
          </p:cNvPr>
          <p:cNvSpPr/>
          <p:nvPr/>
        </p:nvSpPr>
        <p:spPr>
          <a:xfrm>
            <a:off x="323850" y="260419"/>
            <a:ext cx="11582400" cy="6321533"/>
          </a:xfrm>
          <a:prstGeom prst="roundRect">
            <a:avLst>
              <a:gd name="adj" fmla="val 1262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图片 20">
            <a:extLst>
              <a:ext uri="{FF2B5EF4-FFF2-40B4-BE49-F238E27FC236}">
                <a16:creationId xmlns:a16="http://schemas.microsoft.com/office/drawing/2014/main" xmlns="" id="{5EC815F9-6791-4290-AF1F-DC87A2A45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5275" y="-24765"/>
            <a:ext cx="3006725" cy="1760220"/>
          </a:xfrm>
          <a:prstGeom prst="rect">
            <a:avLst/>
          </a:prstGeom>
        </p:spPr>
      </p:pic>
      <p:sp>
        <p:nvSpPr>
          <p:cNvPr id="6" name="文本框 14">
            <a:extLst>
              <a:ext uri="{FF2B5EF4-FFF2-40B4-BE49-F238E27FC236}">
                <a16:creationId xmlns:a16="http://schemas.microsoft.com/office/drawing/2014/main" xmlns="" id="{AA04B1C0-2C46-4D22-87AC-3237A8317612}"/>
              </a:ext>
            </a:extLst>
          </p:cNvPr>
          <p:cNvSpPr txBox="1"/>
          <p:nvPr/>
        </p:nvSpPr>
        <p:spPr>
          <a:xfrm>
            <a:off x="1612233" y="1089143"/>
            <a:ext cx="10326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Ba khổ thơ đầu nhắc đến những ai? Công việc của họ là gì?</a:t>
            </a:r>
          </a:p>
        </p:txBody>
      </p:sp>
      <p:sp>
        <p:nvSpPr>
          <p:cNvPr id="7" name="文本框 14">
            <a:extLst>
              <a:ext uri="{FF2B5EF4-FFF2-40B4-BE49-F238E27FC236}">
                <a16:creationId xmlns:a16="http://schemas.microsoft.com/office/drawing/2014/main" xmlns="" id="{41B4EBAD-3774-496C-AD02-6B592802C2D9}"/>
              </a:ext>
            </a:extLst>
          </p:cNvPr>
          <p:cNvSpPr txBox="1"/>
          <p:nvPr/>
        </p:nvSpPr>
        <p:spPr>
          <a:xfrm>
            <a:off x="1461135" y="2082214"/>
            <a:ext cx="10352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</p:txBody>
      </p:sp>
      <p:sp>
        <p:nvSpPr>
          <p:cNvPr id="8" name="文本框 14">
            <a:extLst>
              <a:ext uri="{FF2B5EF4-FFF2-40B4-BE49-F238E27FC236}">
                <a16:creationId xmlns:a16="http://schemas.microsoft.com/office/drawing/2014/main" xmlns="" id="{EE326760-B9F4-4FF5-94A2-D82600B85B9D}"/>
              </a:ext>
            </a:extLst>
          </p:cNvPr>
          <p:cNvSpPr txBox="1"/>
          <p:nvPr/>
        </p:nvSpPr>
        <p:spPr>
          <a:xfrm>
            <a:off x="1377926" y="3149035"/>
            <a:ext cx="10782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hình ảnh những con đường, tác giả muốn nói về điều gì?</a:t>
            </a:r>
            <a:endParaRPr lang="vi-VN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</p:txBody>
      </p:sp>
      <p:sp>
        <p:nvSpPr>
          <p:cNvPr id="9" name="文本框 14">
            <a:extLst>
              <a:ext uri="{FF2B5EF4-FFF2-40B4-BE49-F238E27FC236}">
                <a16:creationId xmlns:a16="http://schemas.microsoft.com/office/drawing/2014/main" xmlns="" id="{8E8BD61E-3A57-4002-B1D8-BBEC985243E7}"/>
              </a:ext>
            </a:extLst>
          </p:cNvPr>
          <p:cNvSpPr txBox="1"/>
          <p:nvPr/>
        </p:nvSpPr>
        <p:spPr>
          <a:xfrm>
            <a:off x="1597813" y="4270146"/>
            <a:ext cx="89963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hiểu “con đường trên trang sách” có nghĩa là gì?</a:t>
            </a:r>
            <a:endParaRPr lang="en-US" altLang="zh-CN" sz="3200" b="1" dirty="0">
              <a:solidFill>
                <a:schemeClr val="tx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</p:txBody>
      </p:sp>
      <p:sp>
        <p:nvSpPr>
          <p:cNvPr id="10" name="椭圆 5">
            <a:extLst>
              <a:ext uri="{FF2B5EF4-FFF2-40B4-BE49-F238E27FC236}">
                <a16:creationId xmlns:a16="http://schemas.microsoft.com/office/drawing/2014/main" xmlns="" id="{36474415-2F9F-4379-A1FB-6C4FA17D4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988" y="1089218"/>
            <a:ext cx="682512" cy="717280"/>
          </a:xfrm>
          <a:prstGeom prst="ellipse">
            <a:avLst/>
          </a:prstGeom>
          <a:solidFill>
            <a:srgbClr val="1B6A22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FZHei-B01S" panose="02010601030101010101" pitchFamily="2" charset="-122"/>
              </a:rPr>
              <a:t>1</a:t>
            </a:r>
          </a:p>
        </p:txBody>
      </p:sp>
      <p:sp>
        <p:nvSpPr>
          <p:cNvPr id="11" name="椭圆 5">
            <a:extLst>
              <a:ext uri="{FF2B5EF4-FFF2-40B4-BE49-F238E27FC236}">
                <a16:creationId xmlns:a16="http://schemas.microsoft.com/office/drawing/2014/main" xmlns="" id="{4A8CA55D-0D2F-46D8-909E-E9F5234A1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238" y="1974792"/>
            <a:ext cx="682512" cy="71728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FZHei-B01S" panose="02010601030101010101" pitchFamily="2" charset="-122"/>
              </a:rPr>
              <a:t>2</a:t>
            </a:r>
          </a:p>
        </p:txBody>
      </p:sp>
      <p:sp>
        <p:nvSpPr>
          <p:cNvPr id="12" name="椭圆 5">
            <a:extLst>
              <a:ext uri="{FF2B5EF4-FFF2-40B4-BE49-F238E27FC236}">
                <a16:creationId xmlns:a16="http://schemas.microsoft.com/office/drawing/2014/main" xmlns="" id="{2E71BC16-8738-43E8-9D1C-54458CBDF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238" y="3082783"/>
            <a:ext cx="682512" cy="717280"/>
          </a:xfrm>
          <a:prstGeom prst="ellipse">
            <a:avLst/>
          </a:prstGeom>
          <a:solidFill>
            <a:srgbClr val="1B6A22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FZHei-B01S" panose="02010601030101010101" pitchFamily="2" charset="-122"/>
              </a:rPr>
              <a:t>3</a:t>
            </a:r>
          </a:p>
        </p:txBody>
      </p:sp>
      <p:sp>
        <p:nvSpPr>
          <p:cNvPr id="13" name="椭圆 5">
            <a:extLst>
              <a:ext uri="{FF2B5EF4-FFF2-40B4-BE49-F238E27FC236}">
                <a16:creationId xmlns:a16="http://schemas.microsoft.com/office/drawing/2014/main" xmlns="" id="{57F5C158-024F-4BD5-8839-8002461F4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007" y="4281155"/>
            <a:ext cx="682512" cy="71728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FZHei-B01S" panose="02010601030101010101" pitchFamily="2" charset="-122"/>
              </a:rPr>
              <a:t>4</a:t>
            </a:r>
          </a:p>
        </p:txBody>
      </p:sp>
      <p:pic>
        <p:nvPicPr>
          <p:cNvPr id="14" name="Picture 13" descr="Picture10">
            <a:extLst>
              <a:ext uri="{FF2B5EF4-FFF2-40B4-BE49-F238E27FC236}">
                <a16:creationId xmlns:a16="http://schemas.microsoft.com/office/drawing/2014/main" xmlns="" id="{23789900-C049-433C-B5A8-2988363E9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6745" y="101600"/>
            <a:ext cx="4175760" cy="115189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6DC5051C-C4F0-4D03-AE16-0A69889DA892}"/>
              </a:ext>
            </a:extLst>
          </p:cNvPr>
          <p:cNvSpPr txBox="1"/>
          <p:nvPr/>
        </p:nvSpPr>
        <p:spPr>
          <a:xfrm>
            <a:off x="1637979" y="5480249"/>
            <a:ext cx="10782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2 – 3 câu về một con đường được tả trong bài thơ.</a:t>
            </a:r>
            <a:endParaRPr lang="vi-VN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</p:txBody>
      </p:sp>
      <p:sp>
        <p:nvSpPr>
          <p:cNvPr id="16" name="椭圆 5">
            <a:extLst>
              <a:ext uri="{FF2B5EF4-FFF2-40B4-BE49-F238E27FC236}">
                <a16:creationId xmlns:a16="http://schemas.microsoft.com/office/drawing/2014/main" xmlns="" id="{C45CA227-1926-43F1-A0FB-124664C53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007" y="5525369"/>
            <a:ext cx="682512" cy="717280"/>
          </a:xfrm>
          <a:prstGeom prst="ellipse">
            <a:avLst/>
          </a:prstGeom>
          <a:solidFill>
            <a:srgbClr val="1B6A22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FZHei-B01S" panose="02010601030101010101" pitchFamily="2" charset="-12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909509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/>
      <p:bldP spid="15" grpId="1"/>
      <p:bldP spid="16" grpId="0" animBg="1"/>
      <p:bldP spid="1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ò chơi: Giải cứu thần đèn"/>
          <p:cNvSpPr/>
          <p:nvPr/>
        </p:nvSpPr>
        <p:spPr>
          <a:xfrm>
            <a:off x="4407826" y="4672232"/>
            <a:ext cx="5383287" cy="16365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endParaRPr kumimoji="0" lang="en-US" sz="9600" b="1" i="1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thần đè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8" y="2486465"/>
            <a:ext cx="4371535" cy="4371535"/>
          </a:xfrm>
          <a:prstGeom prst="rect">
            <a:avLst/>
          </a:prstGeom>
        </p:spPr>
      </p:pic>
      <p:pic>
        <p:nvPicPr>
          <p:cNvPr id="2" name="Aladdin 2019 - Arabian Nights">
            <a:hlinkClick r:id="" action="ppaction://media"/>
            <a:extLst>
              <a:ext uri="{FF2B5EF4-FFF2-40B4-BE49-F238E27FC236}">
                <a16:creationId xmlns:a16="http://schemas.microsoft.com/office/drawing/2014/main" xmlns="" id="{E6A75243-B9E6-4D19-9F6E-7ABE61CF22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/>
          <a:stretch/>
        </p:blipFill>
        <p:spPr>
          <a:xfrm>
            <a:off x="262598" y="17678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9044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4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999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hần đè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2546252"/>
            <a:ext cx="3573193" cy="3901185"/>
          </a:xfrm>
          <a:prstGeom prst="rect">
            <a:avLst/>
          </a:prstGeom>
        </p:spPr>
      </p:pic>
      <p:sp>
        <p:nvSpPr>
          <p:cNvPr id="8" name="giải cứu"/>
          <p:cNvSpPr/>
          <p:nvPr/>
        </p:nvSpPr>
        <p:spPr>
          <a:xfrm>
            <a:off x="606921" y="3800603"/>
            <a:ext cx="1123405" cy="958168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c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136" y="1859261"/>
            <a:ext cx="1567616" cy="1941342"/>
          </a:xfrm>
          <a:prstGeom prst="rect">
            <a:avLst/>
          </a:prstGeom>
        </p:spPr>
      </p:pic>
      <p:pic>
        <p:nvPicPr>
          <p:cNvPr id="10" name="c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593" y="1859261"/>
            <a:ext cx="1567615" cy="1941342"/>
          </a:xfrm>
          <a:prstGeom prst="rect">
            <a:avLst/>
          </a:prstGeom>
        </p:spPr>
      </p:pic>
      <p:pic>
        <p:nvPicPr>
          <p:cNvPr id="23" name="c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048" y="1859261"/>
            <a:ext cx="1514461" cy="1941343"/>
          </a:xfrm>
          <a:prstGeom prst="rect">
            <a:avLst/>
          </a:prstGeom>
        </p:spPr>
      </p:pic>
      <p:pic>
        <p:nvPicPr>
          <p:cNvPr id="24" name="c4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714" y="4046422"/>
            <a:ext cx="1514461" cy="1941344"/>
          </a:xfrm>
          <a:prstGeom prst="rect">
            <a:avLst/>
          </a:prstGeom>
        </p:spPr>
      </p:pic>
      <p:pic>
        <p:nvPicPr>
          <p:cNvPr id="25" name="c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169" y="4046422"/>
            <a:ext cx="1514462" cy="1889711"/>
          </a:xfrm>
          <a:prstGeom prst="rect">
            <a:avLst/>
          </a:prstGeom>
        </p:spPr>
      </p:pic>
      <p:pic>
        <p:nvPicPr>
          <p:cNvPr id="26" name="c6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047" y="4037513"/>
            <a:ext cx="1514462" cy="1907529"/>
          </a:xfrm>
          <a:prstGeom prst="rect">
            <a:avLst/>
          </a:prstGeom>
        </p:spPr>
      </p:pic>
      <p:sp>
        <p:nvSpPr>
          <p:cNvPr id="2" name="1"/>
          <p:cNvSpPr/>
          <p:nvPr/>
        </p:nvSpPr>
        <p:spPr>
          <a:xfrm>
            <a:off x="6621713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2"/>
          <p:cNvSpPr/>
          <p:nvPr/>
        </p:nvSpPr>
        <p:spPr>
          <a:xfrm>
            <a:off x="7562238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3"/>
          <p:cNvSpPr/>
          <p:nvPr/>
        </p:nvSpPr>
        <p:spPr>
          <a:xfrm>
            <a:off x="8502763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4"/>
          <p:cNvSpPr/>
          <p:nvPr/>
        </p:nvSpPr>
        <p:spPr>
          <a:xfrm>
            <a:off x="9443288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5"/>
          <p:cNvSpPr/>
          <p:nvPr/>
        </p:nvSpPr>
        <p:spPr>
          <a:xfrm>
            <a:off x="10383813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" name="6"/>
          <p:cNvSpPr/>
          <p:nvPr/>
        </p:nvSpPr>
        <p:spPr>
          <a:xfrm>
            <a:off x="11324338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" name="kết nối">
            <a:hlinkClick r:id="rId22" action="ppaction://hlinksldjump"/>
            <a:extLst>
              <a:ext uri="{FF2B5EF4-FFF2-40B4-BE49-F238E27FC236}">
                <a16:creationId xmlns:a16="http://schemas.microsoft.com/office/drawing/2014/main" xmlns="" id="{19592090-DF41-432D-9E44-EB4663D72266}"/>
              </a:ext>
            </a:extLst>
          </p:cNvPr>
          <p:cNvSpPr/>
          <p:nvPr/>
        </p:nvSpPr>
        <p:spPr>
          <a:xfrm>
            <a:off x="11125428" y="213502"/>
            <a:ext cx="545284" cy="54109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MBB — Ocean">
            <a:hlinkClick r:id="" action="ppaction://media"/>
            <a:extLst>
              <a:ext uri="{FF2B5EF4-FFF2-40B4-BE49-F238E27FC236}">
                <a16:creationId xmlns:a16="http://schemas.microsoft.com/office/drawing/2014/main" xmlns="" id="{5E161535-3549-4E5B-AF99-8BC8D3B8F3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rcRect/>
          <a:stretch/>
        </p:blipFill>
        <p:spPr>
          <a:xfrm>
            <a:off x="262598" y="17924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1925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999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n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47 L 0.12317 -0.00047 C 0.17955 -0.00047 0.16744 -0.31644 0.16744 -0.26088 C 0.1608 -0.3088 0.12018 -0.33311 0.09062 -0.34653 C 0.07643 -0.34746 0.0026 -0.30487 -0.00065 -0.27269 C 0.00117 -0.24676 0.05507 -0.15 0.07721 -0.13149 C 0.09922 -0.1132 0.11224 -0.11621 0.13099 -0.1625 C 0.13919 -0.17431 0.13099 -0.16366 0.14531 -0.21412 C 0.1595 -0.26505 3.54167E-6 -0.325 0.00547 -0.34121 " pathEditMode="relative" rAng="0" ptsTypes="AAAAAAAAA">
                                      <p:cBhvr>
                                        <p:cTn id="62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-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39394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" grpId="0" animBg="1"/>
      <p:bldP spid="2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thần đèn">
            <a:extLst>
              <a:ext uri="{FF2B5EF4-FFF2-40B4-BE49-F238E27FC236}">
                <a16:creationId xmlns:a16="http://schemas.microsoft.com/office/drawing/2014/main" xmlns="" id="{A2E9FD08-3D50-4476-9C19-FB13969559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01" y="4202711"/>
            <a:ext cx="2588217" cy="258821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76D4BCD9-0BBC-4A70-A18B-47A6A51B48FA}"/>
              </a:ext>
            </a:extLst>
          </p:cNvPr>
          <p:cNvGrpSpPr/>
          <p:nvPr/>
        </p:nvGrpSpPr>
        <p:grpSpPr>
          <a:xfrm>
            <a:off x="495300" y="543351"/>
            <a:ext cx="10808683" cy="5800299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222033E4-FD36-4C68-AB8B-432511490E20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15900EFB-E9AD-4EA7-AE16-9E6D5A814E06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B3B556D5-8D0A-4BB3-876B-C6C9E0B05848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7F97329B-C297-4868-8867-44267E45B59B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xmlns="" id="{178E0A41-9E08-45B5-8418-F09276EDB00C}"/>
              </a:ext>
            </a:extLst>
          </p:cNvPr>
          <p:cNvSpPr txBox="1">
            <a:spLocks/>
          </p:cNvSpPr>
          <p:nvPr/>
        </p:nvSpPr>
        <p:spPr>
          <a:xfrm>
            <a:off x="1903530" y="886084"/>
            <a:ext cx="8994268" cy="5067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Ba khổ thơ đầu nhắc đến những ai? Công việc của họ là gì?</a:t>
            </a:r>
          </a:p>
        </p:txBody>
      </p:sp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3F996CFF-B865-40CD-BE15-E72AA54542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558" y="886084"/>
            <a:ext cx="407442" cy="71302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40BFD22-3B72-4E83-8379-F9776EA7971E}"/>
              </a:ext>
            </a:extLst>
          </p:cNvPr>
          <p:cNvSpPr txBox="1"/>
          <p:nvPr/>
        </p:nvSpPr>
        <p:spPr>
          <a:xfrm>
            <a:off x="2194560" y="2216534"/>
            <a:ext cx="8107680" cy="4248686"/>
          </a:xfrm>
          <a:prstGeom prst="roundRect">
            <a:avLst>
              <a:gd name="adj" fmla="val 39045"/>
            </a:avLst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rgbClr val="00B05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thơ 1 nhắc đến phi công. Công việc của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vi-VN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lái máy bay, đưa mọi người đi khắp nơi.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thơ thứ 2 nhắc đến người lính hải quân. Công việc của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vi-VN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bảo vệ vùng biển của đất nước.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thơ thứ 3 nhắc đến người lái tàu. Công việc của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vi-VN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lái những chuyến tàu chạy dài đất nước.</a:t>
            </a:r>
          </a:p>
        </p:txBody>
      </p:sp>
      <p:pic>
        <p:nvPicPr>
          <p:cNvPr id="19" name="quay lại">
            <a:hlinkClick r:id="rId7" action="ppaction://hlinksldjump"/>
            <a:extLst>
              <a:ext uri="{FF2B5EF4-FFF2-40B4-BE49-F238E27FC236}">
                <a16:creationId xmlns:a16="http://schemas.microsoft.com/office/drawing/2014/main" xmlns="" id="{24F84C28-3C82-4065-91A7-91EAA08D50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34" name="thần đèn">
            <a:extLst>
              <a:ext uri="{FF2B5EF4-FFF2-40B4-BE49-F238E27FC236}">
                <a16:creationId xmlns:a16="http://schemas.microsoft.com/office/drawing/2014/main" xmlns="" id="{1809D7CB-A3F8-4253-A020-C4E55DDF08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7261" y="2555326"/>
            <a:ext cx="4371535" cy="43715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12227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/>
      <p:bldP spid="32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thần đèn">
            <a:extLst>
              <a:ext uri="{FF2B5EF4-FFF2-40B4-BE49-F238E27FC236}">
                <a16:creationId xmlns:a16="http://schemas.microsoft.com/office/drawing/2014/main" xmlns="" id="{A2E9FD08-3D50-4476-9C19-FB13969559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01" y="4202711"/>
            <a:ext cx="2588217" cy="258821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76D4BCD9-0BBC-4A70-A18B-47A6A51B48FA}"/>
              </a:ext>
            </a:extLst>
          </p:cNvPr>
          <p:cNvGrpSpPr/>
          <p:nvPr/>
        </p:nvGrpSpPr>
        <p:grpSpPr>
          <a:xfrm>
            <a:off x="495300" y="543351"/>
            <a:ext cx="10808683" cy="5800299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222033E4-FD36-4C68-AB8B-432511490E20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15900EFB-E9AD-4EA7-AE16-9E6D5A814E06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B3B556D5-8D0A-4BB3-876B-C6C9E0B05848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7F97329B-C297-4868-8867-44267E45B59B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xmlns="" id="{178E0A41-9E08-45B5-8418-F09276EDB00C}"/>
              </a:ext>
            </a:extLst>
          </p:cNvPr>
          <p:cNvSpPr txBox="1">
            <a:spLocks/>
          </p:cNvSpPr>
          <p:nvPr/>
        </p:nvSpPr>
        <p:spPr>
          <a:xfrm>
            <a:off x="1893479" y="679809"/>
            <a:ext cx="9441800" cy="5067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40BFD22-3B72-4E83-8379-F9776EA7971E}"/>
              </a:ext>
            </a:extLst>
          </p:cNvPr>
          <p:cNvSpPr txBox="1"/>
          <p:nvPr/>
        </p:nvSpPr>
        <p:spPr>
          <a:xfrm>
            <a:off x="2109053" y="1267707"/>
            <a:ext cx="8268324" cy="4889718"/>
          </a:xfrm>
          <a:prstGeom prst="roundRect">
            <a:avLst>
              <a:gd name="adj" fmla="val 31168"/>
            </a:avLst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rgbClr val="00B05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nghiệp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9" name="quay lại">
            <a:hlinkClick r:id="rId6" action="ppaction://hlinksldjump"/>
            <a:extLst>
              <a:ext uri="{FF2B5EF4-FFF2-40B4-BE49-F238E27FC236}">
                <a16:creationId xmlns:a16="http://schemas.microsoft.com/office/drawing/2014/main" xmlns="" id="{24F84C28-3C82-4065-91A7-91EAA08D50A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34" name="thần đèn">
            <a:extLst>
              <a:ext uri="{FF2B5EF4-FFF2-40B4-BE49-F238E27FC236}">
                <a16:creationId xmlns:a16="http://schemas.microsoft.com/office/drawing/2014/main" xmlns="" id="{1809D7CB-A3F8-4253-A020-C4E55DDF08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2206" y="3137397"/>
            <a:ext cx="3805228" cy="3805228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9646FC55-E1C7-4085-82F0-4727A85B5D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4186">
            <a:off x="1207339" y="899283"/>
            <a:ext cx="582868" cy="7186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54636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/>
      <p:bldP spid="32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thần đèn">
            <a:extLst>
              <a:ext uri="{FF2B5EF4-FFF2-40B4-BE49-F238E27FC236}">
                <a16:creationId xmlns:a16="http://schemas.microsoft.com/office/drawing/2014/main" xmlns="" id="{A2E9FD08-3D50-4476-9C19-FB13969559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01" y="4202711"/>
            <a:ext cx="2588217" cy="258821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76D4BCD9-0BBC-4A70-A18B-47A6A51B48FA}"/>
              </a:ext>
            </a:extLst>
          </p:cNvPr>
          <p:cNvGrpSpPr/>
          <p:nvPr/>
        </p:nvGrpSpPr>
        <p:grpSpPr>
          <a:xfrm>
            <a:off x="495300" y="543351"/>
            <a:ext cx="10808683" cy="5800299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222033E4-FD36-4C68-AB8B-432511490E20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15900EFB-E9AD-4EA7-AE16-9E6D5A814E06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B3B556D5-8D0A-4BB3-876B-C6C9E0B05848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7F97329B-C297-4868-8867-44267E45B59B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xmlns="" id="{178E0A41-9E08-45B5-8418-F09276EDB00C}"/>
              </a:ext>
            </a:extLst>
          </p:cNvPr>
          <p:cNvSpPr txBox="1">
            <a:spLocks/>
          </p:cNvSpPr>
          <p:nvPr/>
        </p:nvSpPr>
        <p:spPr>
          <a:xfrm>
            <a:off x="1914744" y="1083846"/>
            <a:ext cx="8994268" cy="5067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hình ảnh những con đường, tác giả muốn nói về điều gì?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indent="0" algn="just">
              <a:buNone/>
            </a:pP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Nói về nghề nghiệp</a:t>
            </a:r>
          </a:p>
          <a:p>
            <a:pPr marL="0" indent="0" algn="just">
              <a:buNone/>
            </a:pP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Nói về cảnh đẹp thiên nhiên</a:t>
            </a:r>
          </a:p>
          <a:p>
            <a:pPr marL="0" indent="0" algn="just">
              <a:buNone/>
            </a:pP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Nói về các loại phương tiện giao thông</a:t>
            </a:r>
          </a:p>
        </p:txBody>
      </p:sp>
      <p:pic>
        <p:nvPicPr>
          <p:cNvPr id="19" name="quay lại">
            <a:hlinkClick r:id="rId7" action="ppaction://hlinksldjump"/>
            <a:extLst>
              <a:ext uri="{FF2B5EF4-FFF2-40B4-BE49-F238E27FC236}">
                <a16:creationId xmlns:a16="http://schemas.microsoft.com/office/drawing/2014/main" xmlns="" id="{24F84C28-3C82-4065-91A7-91EAA08D50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34" name="thần đèn">
            <a:extLst>
              <a:ext uri="{FF2B5EF4-FFF2-40B4-BE49-F238E27FC236}">
                <a16:creationId xmlns:a16="http://schemas.microsoft.com/office/drawing/2014/main" xmlns="" id="{1809D7CB-A3F8-4253-A020-C4E55DDF08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159" y="4400097"/>
            <a:ext cx="2457903" cy="2457903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408C8E8D-12FB-4FB0-8E29-F08D79962BCF}"/>
              </a:ext>
            </a:extLst>
          </p:cNvPr>
          <p:cNvSpPr txBox="1">
            <a:spLocks/>
          </p:cNvSpPr>
          <p:nvPr/>
        </p:nvSpPr>
        <p:spPr>
          <a:xfrm>
            <a:off x="1880294" y="3786993"/>
            <a:ext cx="10041836" cy="506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xmlns="" id="{07497423-1B50-4621-960A-545DD01CA7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28" y="1083846"/>
            <a:ext cx="481008" cy="730000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xmlns="" id="{935EC719-5B8C-44E0-AF6C-E131EB27749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156" y="2349387"/>
            <a:ext cx="1034112" cy="8755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08858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thần đèn">
            <a:extLst>
              <a:ext uri="{FF2B5EF4-FFF2-40B4-BE49-F238E27FC236}">
                <a16:creationId xmlns:a16="http://schemas.microsoft.com/office/drawing/2014/main" xmlns="" id="{A2E9FD08-3D50-4476-9C19-FB13969559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01" y="4202711"/>
            <a:ext cx="2588217" cy="258821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76D4BCD9-0BBC-4A70-A18B-47A6A51B48FA}"/>
              </a:ext>
            </a:extLst>
          </p:cNvPr>
          <p:cNvGrpSpPr/>
          <p:nvPr/>
        </p:nvGrpSpPr>
        <p:grpSpPr>
          <a:xfrm>
            <a:off x="495300" y="543351"/>
            <a:ext cx="10808683" cy="5800299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222033E4-FD36-4C68-AB8B-432511490E20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15900EFB-E9AD-4EA7-AE16-9E6D5A814E06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B3B556D5-8D0A-4BB3-876B-C6C9E0B05848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7F97329B-C297-4868-8867-44267E45B59B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xmlns="" id="{178E0A41-9E08-45B5-8418-F09276EDB00C}"/>
              </a:ext>
            </a:extLst>
          </p:cNvPr>
          <p:cNvSpPr txBox="1">
            <a:spLocks/>
          </p:cNvSpPr>
          <p:nvPr/>
        </p:nvSpPr>
        <p:spPr>
          <a:xfrm>
            <a:off x="1914744" y="1083846"/>
            <a:ext cx="8994268" cy="5067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hiểu “con đường trên trang sách” có nghĩa là gì?</a:t>
            </a:r>
          </a:p>
          <a:p>
            <a:pPr marL="0" indent="0">
              <a:buNone/>
            </a:pP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Con đường được được vẽ trong sách</a:t>
            </a:r>
          </a:p>
          <a:p>
            <a:pPr marL="0" indent="0">
              <a:buNone/>
            </a:pP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Con đường khám phá kiến thức</a:t>
            </a:r>
          </a:p>
          <a:p>
            <a:pPr marL="0" indent="0">
              <a:buNone/>
            </a:pP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Con đường ta đi lại hằng ngày</a:t>
            </a:r>
          </a:p>
        </p:txBody>
      </p:sp>
      <p:pic>
        <p:nvPicPr>
          <p:cNvPr id="19" name="quay lại">
            <a:hlinkClick r:id="rId7" action="ppaction://hlinksldjump"/>
            <a:extLst>
              <a:ext uri="{FF2B5EF4-FFF2-40B4-BE49-F238E27FC236}">
                <a16:creationId xmlns:a16="http://schemas.microsoft.com/office/drawing/2014/main" xmlns="" id="{24F84C28-3C82-4065-91A7-91EAA08D50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34" name="thần đèn">
            <a:extLst>
              <a:ext uri="{FF2B5EF4-FFF2-40B4-BE49-F238E27FC236}">
                <a16:creationId xmlns:a16="http://schemas.microsoft.com/office/drawing/2014/main" xmlns="" id="{1809D7CB-A3F8-4253-A020-C4E55DDF08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159" y="4400097"/>
            <a:ext cx="2457903" cy="2457903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408C8E8D-12FB-4FB0-8E29-F08D79962BCF}"/>
              </a:ext>
            </a:extLst>
          </p:cNvPr>
          <p:cNvSpPr txBox="1">
            <a:spLocks/>
          </p:cNvSpPr>
          <p:nvPr/>
        </p:nvSpPr>
        <p:spPr>
          <a:xfrm>
            <a:off x="1880294" y="3786993"/>
            <a:ext cx="10041836" cy="506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15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xmlns="" id="{22CBEAF3-4291-472B-98C7-D66CAEE0F6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934" y="1083846"/>
            <a:ext cx="543256" cy="769613"/>
          </a:xfrm>
          <a:prstGeom prst="rect">
            <a:avLst/>
          </a:prstGeom>
        </p:spPr>
      </p:pic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xmlns="" id="{248AA940-CF8D-4850-98D4-8D2B52FD7B9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920" y="3031443"/>
            <a:ext cx="1034112" cy="8755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5981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thần đèn">
            <a:extLst>
              <a:ext uri="{FF2B5EF4-FFF2-40B4-BE49-F238E27FC236}">
                <a16:creationId xmlns:a16="http://schemas.microsoft.com/office/drawing/2014/main" xmlns="" id="{A2E9FD08-3D50-4476-9C19-FB13969559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01" y="4202711"/>
            <a:ext cx="2588217" cy="258821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76D4BCD9-0BBC-4A70-A18B-47A6A51B48FA}"/>
              </a:ext>
            </a:extLst>
          </p:cNvPr>
          <p:cNvGrpSpPr/>
          <p:nvPr/>
        </p:nvGrpSpPr>
        <p:grpSpPr>
          <a:xfrm>
            <a:off x="495300" y="543351"/>
            <a:ext cx="10808683" cy="5800299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222033E4-FD36-4C68-AB8B-432511490E20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15900EFB-E9AD-4EA7-AE16-9E6D5A814E06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B3B556D5-8D0A-4BB3-876B-C6C9E0B05848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7F97329B-C297-4868-8867-44267E45B59B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xmlns="" id="{178E0A41-9E08-45B5-8418-F09276EDB00C}"/>
              </a:ext>
            </a:extLst>
          </p:cNvPr>
          <p:cNvSpPr txBox="1">
            <a:spLocks/>
          </p:cNvSpPr>
          <p:nvPr/>
        </p:nvSpPr>
        <p:spPr>
          <a:xfrm>
            <a:off x="1914744" y="948277"/>
            <a:ext cx="8438296" cy="5067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2 – 3 câu về một con đường được tả trong bài thơ.</a:t>
            </a:r>
            <a:endParaRPr lang="vi-VN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</p:txBody>
      </p:sp>
      <p:pic>
        <p:nvPicPr>
          <p:cNvPr id="19" name="quay lại">
            <a:hlinkClick r:id="rId6" action="ppaction://hlinksldjump"/>
            <a:extLst>
              <a:ext uri="{FF2B5EF4-FFF2-40B4-BE49-F238E27FC236}">
                <a16:creationId xmlns:a16="http://schemas.microsoft.com/office/drawing/2014/main" xmlns="" id="{24F84C28-3C82-4065-91A7-91EAA08D50A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34" name="thần đèn">
            <a:extLst>
              <a:ext uri="{FF2B5EF4-FFF2-40B4-BE49-F238E27FC236}">
                <a16:creationId xmlns:a16="http://schemas.microsoft.com/office/drawing/2014/main" xmlns="" id="{1809D7CB-A3F8-4253-A020-C4E55DDF08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159" y="4400097"/>
            <a:ext cx="2457903" cy="2457903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408C8E8D-12FB-4FB0-8E29-F08D79962BCF}"/>
              </a:ext>
            </a:extLst>
          </p:cNvPr>
          <p:cNvSpPr txBox="1">
            <a:spLocks/>
          </p:cNvSpPr>
          <p:nvPr/>
        </p:nvSpPr>
        <p:spPr>
          <a:xfrm>
            <a:off x="1880294" y="3786993"/>
            <a:ext cx="10041836" cy="506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865EBED-32F5-4947-8714-FFF0D4439737}"/>
              </a:ext>
            </a:extLst>
          </p:cNvPr>
          <p:cNvSpPr txBox="1"/>
          <p:nvPr/>
        </p:nvSpPr>
        <p:spPr>
          <a:xfrm>
            <a:off x="1382234" y="2736243"/>
            <a:ext cx="8878186" cy="2127587"/>
          </a:xfrm>
          <a:prstGeom prst="roundRect">
            <a:avLst>
              <a:gd name="adj" fmla="val 31168"/>
            </a:avLst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rgbClr val="00B05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defTabSz="457200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phi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Con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ở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4" descr="Số 5 có ý nghĩa gì? - Ý nghĩa của số 5 - HoaTieu.vn">
            <a:extLst>
              <a:ext uri="{FF2B5EF4-FFF2-40B4-BE49-F238E27FC236}">
                <a16:creationId xmlns:a16="http://schemas.microsoft.com/office/drawing/2014/main" xmlns="" id="{C5B05A0D-8663-4DB6-92A7-09F6DF008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74" y="1158934"/>
            <a:ext cx="863340" cy="86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22225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/>
      <p:bldP spid="14" grpId="0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thần đèn">
            <a:extLst>
              <a:ext uri="{FF2B5EF4-FFF2-40B4-BE49-F238E27FC236}">
                <a16:creationId xmlns:a16="http://schemas.microsoft.com/office/drawing/2014/main" xmlns="" id="{A2E9FD08-3D50-4476-9C19-FB13969559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01" y="4202711"/>
            <a:ext cx="2588217" cy="258821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76D4BCD9-0BBC-4A70-A18B-47A6A51B48FA}"/>
              </a:ext>
            </a:extLst>
          </p:cNvPr>
          <p:cNvGrpSpPr/>
          <p:nvPr/>
        </p:nvGrpSpPr>
        <p:grpSpPr>
          <a:xfrm>
            <a:off x="495300" y="543351"/>
            <a:ext cx="10808683" cy="5800299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222033E4-FD36-4C68-AB8B-432511490E20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15900EFB-E9AD-4EA7-AE16-9E6D5A814E06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B3B556D5-8D0A-4BB3-876B-C6C9E0B05848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7F97329B-C297-4868-8867-44267E45B59B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9" name="quay lại">
            <a:hlinkClick r:id="rId8" action="ppaction://hlinksldjump"/>
            <a:extLst>
              <a:ext uri="{FF2B5EF4-FFF2-40B4-BE49-F238E27FC236}">
                <a16:creationId xmlns:a16="http://schemas.microsoft.com/office/drawing/2014/main" xmlns="" id="{24F84C28-3C82-4065-91A7-91EAA08D50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34" name="thần đèn">
            <a:extLst>
              <a:ext uri="{FF2B5EF4-FFF2-40B4-BE49-F238E27FC236}">
                <a16:creationId xmlns:a16="http://schemas.microsoft.com/office/drawing/2014/main" xmlns="" id="{1809D7CB-A3F8-4253-A020-C4E55DDF08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159" y="4400097"/>
            <a:ext cx="2457903" cy="2457903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408C8E8D-12FB-4FB0-8E29-F08D79962BCF}"/>
              </a:ext>
            </a:extLst>
          </p:cNvPr>
          <p:cNvSpPr txBox="1">
            <a:spLocks/>
          </p:cNvSpPr>
          <p:nvPr/>
        </p:nvSpPr>
        <p:spPr>
          <a:xfrm>
            <a:off x="1880294" y="3786993"/>
            <a:ext cx="10041836" cy="506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97855E1-8A67-4CF8-B9CD-5FA0BE36A27E}"/>
              </a:ext>
            </a:extLst>
          </p:cNvPr>
          <p:cNvSpPr/>
          <p:nvPr/>
        </p:nvSpPr>
        <p:spPr>
          <a:xfrm>
            <a:off x="1415450" y="2295708"/>
            <a:ext cx="9305901" cy="2812491"/>
          </a:xfrm>
          <a:custGeom>
            <a:avLst/>
            <a:gdLst>
              <a:gd name="connsiteX0" fmla="*/ 0 w 9305901"/>
              <a:gd name="connsiteY0" fmla="*/ 140400 h 2812491"/>
              <a:gd name="connsiteX1" fmla="*/ 140400 w 9305901"/>
              <a:gd name="connsiteY1" fmla="*/ 0 h 2812491"/>
              <a:gd name="connsiteX2" fmla="*/ 9165501 w 9305901"/>
              <a:gd name="connsiteY2" fmla="*/ 0 h 2812491"/>
              <a:gd name="connsiteX3" fmla="*/ 9305901 w 9305901"/>
              <a:gd name="connsiteY3" fmla="*/ 140400 h 2812491"/>
              <a:gd name="connsiteX4" fmla="*/ 9305901 w 9305901"/>
              <a:gd name="connsiteY4" fmla="*/ 2672091 h 2812491"/>
              <a:gd name="connsiteX5" fmla="*/ 9165501 w 9305901"/>
              <a:gd name="connsiteY5" fmla="*/ 2812491 h 2812491"/>
              <a:gd name="connsiteX6" fmla="*/ 140400 w 9305901"/>
              <a:gd name="connsiteY6" fmla="*/ 2812491 h 2812491"/>
              <a:gd name="connsiteX7" fmla="*/ 0 w 9305901"/>
              <a:gd name="connsiteY7" fmla="*/ 2672091 h 2812491"/>
              <a:gd name="connsiteX8" fmla="*/ 0 w 9305901"/>
              <a:gd name="connsiteY8" fmla="*/ 140400 h 2812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05901" h="2812491" fill="none" extrusionOk="0">
                <a:moveTo>
                  <a:pt x="0" y="140400"/>
                </a:moveTo>
                <a:cubicBezTo>
                  <a:pt x="-1416" y="67894"/>
                  <a:pt x="57195" y="2776"/>
                  <a:pt x="140400" y="0"/>
                </a:cubicBezTo>
                <a:cubicBezTo>
                  <a:pt x="4285016" y="46004"/>
                  <a:pt x="6698588" y="-130779"/>
                  <a:pt x="9165501" y="0"/>
                </a:cubicBezTo>
                <a:cubicBezTo>
                  <a:pt x="9247103" y="-1438"/>
                  <a:pt x="9295013" y="67364"/>
                  <a:pt x="9305901" y="140400"/>
                </a:cubicBezTo>
                <a:cubicBezTo>
                  <a:pt x="9176005" y="483782"/>
                  <a:pt x="9231839" y="2226688"/>
                  <a:pt x="9305901" y="2672091"/>
                </a:cubicBezTo>
                <a:cubicBezTo>
                  <a:pt x="9299228" y="2738234"/>
                  <a:pt x="9247424" y="2803022"/>
                  <a:pt x="9165501" y="2812491"/>
                </a:cubicBezTo>
                <a:cubicBezTo>
                  <a:pt x="5534570" y="2668899"/>
                  <a:pt x="4374622" y="2863728"/>
                  <a:pt x="140400" y="2812491"/>
                </a:cubicBezTo>
                <a:cubicBezTo>
                  <a:pt x="59591" y="2808423"/>
                  <a:pt x="3778" y="2749385"/>
                  <a:pt x="0" y="2672091"/>
                </a:cubicBezTo>
                <a:cubicBezTo>
                  <a:pt x="-11777" y="2097554"/>
                  <a:pt x="73841" y="943769"/>
                  <a:pt x="0" y="140400"/>
                </a:cubicBezTo>
                <a:close/>
              </a:path>
              <a:path w="9305901" h="2812491" stroke="0" extrusionOk="0">
                <a:moveTo>
                  <a:pt x="0" y="140400"/>
                </a:moveTo>
                <a:cubicBezTo>
                  <a:pt x="9459" y="63382"/>
                  <a:pt x="57042" y="-1526"/>
                  <a:pt x="140400" y="0"/>
                </a:cubicBezTo>
                <a:cubicBezTo>
                  <a:pt x="4647502" y="43276"/>
                  <a:pt x="4691561" y="12265"/>
                  <a:pt x="9165501" y="0"/>
                </a:cubicBezTo>
                <a:cubicBezTo>
                  <a:pt x="9244675" y="1729"/>
                  <a:pt x="9308989" y="58193"/>
                  <a:pt x="9305901" y="140400"/>
                </a:cubicBezTo>
                <a:cubicBezTo>
                  <a:pt x="9332446" y="1301103"/>
                  <a:pt x="9431529" y="2261454"/>
                  <a:pt x="9305901" y="2672091"/>
                </a:cubicBezTo>
                <a:cubicBezTo>
                  <a:pt x="9306472" y="2756149"/>
                  <a:pt x="9254520" y="2804778"/>
                  <a:pt x="9165501" y="2812491"/>
                </a:cubicBezTo>
                <a:cubicBezTo>
                  <a:pt x="5430479" y="2647606"/>
                  <a:pt x="2286443" y="2910463"/>
                  <a:pt x="140400" y="2812491"/>
                </a:cubicBezTo>
                <a:cubicBezTo>
                  <a:pt x="63857" y="2810913"/>
                  <a:pt x="13974" y="2752101"/>
                  <a:pt x="0" y="2672091"/>
                </a:cubicBezTo>
                <a:cubicBezTo>
                  <a:pt x="-117259" y="1702296"/>
                  <a:pt x="18689" y="1236549"/>
                  <a:pt x="0" y="14040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E8C021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/>
              <a:ea typeface="+mn-ea"/>
              <a:cs typeface="+mn-cs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xmlns="" id="{0AF9AA61-98C2-4C9F-B1D7-2A9915E15CC6}"/>
              </a:ext>
            </a:extLst>
          </p:cNvPr>
          <p:cNvSpPr txBox="1">
            <a:spLocks/>
          </p:cNvSpPr>
          <p:nvPr/>
        </p:nvSpPr>
        <p:spPr>
          <a:xfrm>
            <a:off x="1606854" y="2523951"/>
            <a:ext cx="8868105" cy="32764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nl-NL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thơ viết về nghề nghiệp của chú phi công, chú </a:t>
            </a:r>
            <a:r>
              <a:rPr lang="nl-NL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 </a:t>
            </a:r>
            <a:r>
              <a:rPr lang="nl-NL" sz="3600" b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nl-NL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bác lái tàu hỏa, nghề của bố (nghề xây dựng), của mẹ (nghề nông) và việc làm hằng ngày của bé (đi học).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Am-thanh-lam-phep-bang-cay-dua-than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1BB63ED-648B-4CDF-9082-69C54C6059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39736" y="7219666"/>
            <a:ext cx="609600" cy="609600"/>
          </a:xfrm>
          <a:prstGeom prst="rect">
            <a:avLst/>
          </a:prstGeom>
        </p:spPr>
      </p:pic>
      <p:sp>
        <p:nvSpPr>
          <p:cNvPr id="33" name="Google Shape;1910;p31">
            <a:extLst>
              <a:ext uri="{FF2B5EF4-FFF2-40B4-BE49-F238E27FC236}">
                <a16:creationId xmlns:a16="http://schemas.microsoft.com/office/drawing/2014/main" xmlns="" id="{2EDAE210-5A76-4347-BECC-5F5136F1DB8A}"/>
              </a:ext>
            </a:extLst>
          </p:cNvPr>
          <p:cNvSpPr txBox="1">
            <a:spLocks/>
          </p:cNvSpPr>
          <p:nvPr/>
        </p:nvSpPr>
        <p:spPr>
          <a:xfrm>
            <a:off x="2462147" y="-1346640"/>
            <a:ext cx="6806019" cy="1188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prstTxWarp prst="textArchUp">
              <a:avLst>
                <a:gd name="adj" fmla="val 10975581"/>
              </a:avLst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05"/>
              </a:buClr>
              <a:buSzPts val="3600"/>
              <a:buFont typeface="Chango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FF0000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Poky's" panose="020B0606040200020203" pitchFamily="34" charset="0"/>
                <a:sym typeface="Chango"/>
              </a:rPr>
              <a:t>Nội</a:t>
            </a:r>
            <a:r>
              <a:rPr kumimoji="0" lang="en-US" sz="8000" b="0" i="0" u="none" strike="noStrike" kern="1200" cap="none" spc="0" normalizeH="0" baseline="0" noProof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prstClr val="white">
                    <a:lumMod val="75000"/>
                  </a:prstClr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Poky's" panose="020B0606040200020203" pitchFamily="34" charset="0"/>
                <a:sym typeface="Chango"/>
              </a:rPr>
              <a:t> </a:t>
            </a:r>
            <a:r>
              <a:rPr kumimoji="0" lang="en-US" sz="8000" b="0" i="0" u="none" strike="noStrike" kern="1200" cap="none" spc="0" normalizeH="0" baseline="0" noProof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00B050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Poky's" panose="020B0606040200020203" pitchFamily="34" charset="0"/>
                <a:sym typeface="Chango"/>
              </a:rPr>
              <a:t>dung</a:t>
            </a:r>
            <a:r>
              <a:rPr kumimoji="0" lang="en-US" sz="8000" b="0" i="0" u="none" strike="noStrike" kern="1200" cap="none" spc="0" normalizeH="0" baseline="0" noProof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prstClr val="white">
                    <a:lumMod val="75000"/>
                  </a:prstClr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Poky's" panose="020B0606040200020203" pitchFamily="34" charset="0"/>
                <a:sym typeface="Chango"/>
              </a:rPr>
              <a:t> </a:t>
            </a:r>
            <a:r>
              <a:rPr kumimoji="0" lang="en-US" sz="8000" b="0" i="0" u="none" strike="noStrike" kern="1200" cap="none" spc="0" normalizeH="0" baseline="0" noProof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FFFF00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Poky's" panose="020B0606040200020203" pitchFamily="34" charset="0"/>
                <a:sym typeface="Chango"/>
              </a:rPr>
              <a:t>bài</a:t>
            </a:r>
            <a:r>
              <a:rPr kumimoji="0" lang="en-US" sz="8000" b="0" i="0" u="none" strike="noStrike" kern="1200" cap="none" spc="0" normalizeH="0" baseline="0" noProof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0070C0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Poky's" panose="020B0606040200020203" pitchFamily="34" charset="0"/>
                <a:sym typeface="Chango"/>
              </a:rPr>
              <a:t> </a:t>
            </a:r>
            <a:r>
              <a:rPr kumimoji="0" lang="en-US" sz="8000" b="0" i="0" u="none" strike="noStrike" kern="1200" cap="none" spc="0" normalizeH="0" baseline="0" noProof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7030A0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Poky's" panose="020B0606040200020203" pitchFamily="34" charset="0"/>
                <a:sym typeface="Chango"/>
              </a:rPr>
              <a:t>học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28916C7-91D4-426E-B7C9-ACCE05DD27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82815" y="769784"/>
            <a:ext cx="7285351" cy="18838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11700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4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4" grpId="0"/>
      <p:bldP spid="18" grpId="0" animBg="1"/>
      <p:bldP spid="2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B01055B-665D-457F-8D05-9FB187598B5C}"/>
              </a:ext>
            </a:extLst>
          </p:cNvPr>
          <p:cNvGrpSpPr/>
          <p:nvPr/>
        </p:nvGrpSpPr>
        <p:grpSpPr>
          <a:xfrm>
            <a:off x="591185" y="1070193"/>
            <a:ext cx="5393055" cy="3171825"/>
            <a:chOff x="1109345" y="1064895"/>
            <a:chExt cx="8616867" cy="3932516"/>
          </a:xfrm>
        </p:grpSpPr>
        <p:sp>
          <p:nvSpPr>
            <p:cNvPr id="12" name="任意多边形 28">
              <a:extLst>
                <a:ext uri="{FF2B5EF4-FFF2-40B4-BE49-F238E27FC236}">
                  <a16:creationId xmlns:a16="http://schemas.microsoft.com/office/drawing/2014/main" xmlns="" id="{E5BE84E3-3C5A-49B9-B0A2-474320FA1654}"/>
                </a:ext>
              </a:extLst>
            </p:cNvPr>
            <p:cNvSpPr/>
            <p:nvPr/>
          </p:nvSpPr>
          <p:spPr>
            <a:xfrm>
              <a:off x="1884680" y="1860550"/>
              <a:ext cx="7841532" cy="3136861"/>
            </a:xfrm>
            <a:custGeom>
              <a:avLst/>
              <a:gdLst>
                <a:gd name="connisteX0" fmla="*/ 4025774 w 8652536"/>
                <a:gd name="connsiteY0" fmla="*/ 3336089 h 3461669"/>
                <a:gd name="connisteX1" fmla="*/ 1125094 w 8652536"/>
                <a:gd name="connsiteY1" fmla="*/ 3384349 h 3461669"/>
                <a:gd name="connisteX2" fmla="*/ 129414 w 8652536"/>
                <a:gd name="connsiteY2" fmla="*/ 2359459 h 3461669"/>
                <a:gd name="connisteX3" fmla="*/ 255144 w 8652536"/>
                <a:gd name="connsiteY3" fmla="*/ 464619 h 3461669"/>
                <a:gd name="connisteX4" fmla="*/ 1802004 w 8652536"/>
                <a:gd name="connsiteY4" fmla="*/ 434 h 3461669"/>
                <a:gd name="connisteX5" fmla="*/ 4199764 w 8652536"/>
                <a:gd name="connsiteY5" fmla="*/ 387149 h 3461669"/>
                <a:gd name="connisteX6" fmla="*/ 6974714 w 8652536"/>
                <a:gd name="connsiteY6" fmla="*/ 58219 h 3461669"/>
                <a:gd name="connisteX7" fmla="*/ 8308849 w 8652536"/>
                <a:gd name="connsiteY7" fmla="*/ 570664 h 3461669"/>
                <a:gd name="connisteX8" fmla="*/ 8599044 w 8652536"/>
                <a:gd name="connsiteY8" fmla="*/ 2194994 h 3461669"/>
                <a:gd name="connisteX9" fmla="*/ 7690359 w 8652536"/>
                <a:gd name="connsiteY9" fmla="*/ 3297354 h 3461669"/>
                <a:gd name="connisteX10" fmla="*/ 5746624 w 8652536"/>
                <a:gd name="connsiteY10" fmla="*/ 3345614 h 3461669"/>
                <a:gd name="connisteX11" fmla="*/ 4025774 w 8652536"/>
                <a:gd name="connsiteY11" fmla="*/ 3336089 h 3461669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</a:cxnLst>
              <a:rect l="l" t="t" r="r" b="b"/>
              <a:pathLst>
                <a:path w="8652536" h="3461669">
                  <a:moveTo>
                    <a:pt x="4025774" y="3336090"/>
                  </a:moveTo>
                  <a:cubicBezTo>
                    <a:pt x="3101214" y="3343710"/>
                    <a:pt x="1904239" y="3579930"/>
                    <a:pt x="1125094" y="3384350"/>
                  </a:cubicBezTo>
                  <a:cubicBezTo>
                    <a:pt x="345949" y="3188770"/>
                    <a:pt x="303404" y="2943660"/>
                    <a:pt x="129414" y="2359460"/>
                  </a:cubicBezTo>
                  <a:cubicBezTo>
                    <a:pt x="-44576" y="1775260"/>
                    <a:pt x="-79501" y="936425"/>
                    <a:pt x="255144" y="464620"/>
                  </a:cubicBezTo>
                  <a:cubicBezTo>
                    <a:pt x="589789" y="-7185"/>
                    <a:pt x="1013334" y="15675"/>
                    <a:pt x="1802004" y="435"/>
                  </a:cubicBezTo>
                  <a:cubicBezTo>
                    <a:pt x="2590674" y="-14805"/>
                    <a:pt x="3165349" y="375720"/>
                    <a:pt x="4199764" y="387150"/>
                  </a:cubicBezTo>
                  <a:cubicBezTo>
                    <a:pt x="5234179" y="398580"/>
                    <a:pt x="6153024" y="21390"/>
                    <a:pt x="6974714" y="58220"/>
                  </a:cubicBezTo>
                  <a:cubicBezTo>
                    <a:pt x="7796404" y="95050"/>
                    <a:pt x="7983729" y="143310"/>
                    <a:pt x="8308849" y="570665"/>
                  </a:cubicBezTo>
                  <a:cubicBezTo>
                    <a:pt x="8633969" y="998020"/>
                    <a:pt x="8722869" y="1649530"/>
                    <a:pt x="8599044" y="2194995"/>
                  </a:cubicBezTo>
                  <a:cubicBezTo>
                    <a:pt x="8475219" y="2740460"/>
                    <a:pt x="8260589" y="3067485"/>
                    <a:pt x="7690359" y="3297355"/>
                  </a:cubicBezTo>
                  <a:cubicBezTo>
                    <a:pt x="7120129" y="3527225"/>
                    <a:pt x="6479414" y="3337995"/>
                    <a:pt x="5746624" y="3345615"/>
                  </a:cubicBezTo>
                  <a:cubicBezTo>
                    <a:pt x="5013834" y="3353235"/>
                    <a:pt x="4950334" y="3328470"/>
                    <a:pt x="4025774" y="333609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i="0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Ai mặc áo màu trắng</a:t>
              </a:r>
            </a:p>
            <a:p>
              <a:pPr algn="ctr"/>
              <a:r>
                <a:rPr lang="vi-VN" sz="2800" b="1" i="0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 chữ thập xinh xinh</a:t>
              </a:r>
            </a:p>
            <a:p>
              <a:pPr algn="ctr"/>
              <a:r>
                <a:rPr lang="vi-VN" sz="2800" b="1" i="0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Tiêm thuốc cho chúng mình</a:t>
              </a:r>
            </a:p>
            <a:p>
              <a:pPr algn="ctr"/>
              <a:r>
                <a:rPr lang="vi-VN" sz="2800" b="1" i="0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Đuổi thật xa bệnh tật?</a:t>
              </a:r>
            </a:p>
            <a:p>
              <a:pPr algn="r"/>
              <a:r>
                <a:rPr lang="vi-VN" sz="2800" b="1" i="0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(Theo Lê Thu Hương)</a:t>
              </a:r>
            </a:p>
          </p:txBody>
        </p:sp>
        <p:pic>
          <p:nvPicPr>
            <p:cNvPr id="13" name="图片 29">
              <a:extLst>
                <a:ext uri="{FF2B5EF4-FFF2-40B4-BE49-F238E27FC236}">
                  <a16:creationId xmlns:a16="http://schemas.microsoft.com/office/drawing/2014/main" xmlns="" id="{1E58BD27-505B-4E24-95D5-7FAA3A632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9345" y="1064895"/>
              <a:ext cx="2178050" cy="203581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1627815-E7EF-4D12-8257-FB70BE8CC11A}"/>
              </a:ext>
            </a:extLst>
          </p:cNvPr>
          <p:cNvGrpSpPr/>
          <p:nvPr/>
        </p:nvGrpSpPr>
        <p:grpSpPr>
          <a:xfrm>
            <a:off x="5984240" y="983615"/>
            <a:ext cx="5393055" cy="3171825"/>
            <a:chOff x="1109345" y="1064895"/>
            <a:chExt cx="8616867" cy="3932516"/>
          </a:xfrm>
        </p:grpSpPr>
        <p:sp>
          <p:nvSpPr>
            <p:cNvPr id="15" name="任意多边形 28">
              <a:extLst>
                <a:ext uri="{FF2B5EF4-FFF2-40B4-BE49-F238E27FC236}">
                  <a16:creationId xmlns:a16="http://schemas.microsoft.com/office/drawing/2014/main" xmlns="" id="{795C5E9B-8842-42C1-92FE-9861C7BC756A}"/>
                </a:ext>
              </a:extLst>
            </p:cNvPr>
            <p:cNvSpPr/>
            <p:nvPr/>
          </p:nvSpPr>
          <p:spPr>
            <a:xfrm>
              <a:off x="1884680" y="1860550"/>
              <a:ext cx="7841532" cy="3136861"/>
            </a:xfrm>
            <a:custGeom>
              <a:avLst/>
              <a:gdLst>
                <a:gd name="connisteX0" fmla="*/ 4025774 w 8652536"/>
                <a:gd name="connsiteY0" fmla="*/ 3336089 h 3461669"/>
                <a:gd name="connisteX1" fmla="*/ 1125094 w 8652536"/>
                <a:gd name="connsiteY1" fmla="*/ 3384349 h 3461669"/>
                <a:gd name="connisteX2" fmla="*/ 129414 w 8652536"/>
                <a:gd name="connsiteY2" fmla="*/ 2359459 h 3461669"/>
                <a:gd name="connisteX3" fmla="*/ 255144 w 8652536"/>
                <a:gd name="connsiteY3" fmla="*/ 464619 h 3461669"/>
                <a:gd name="connisteX4" fmla="*/ 1802004 w 8652536"/>
                <a:gd name="connsiteY4" fmla="*/ 434 h 3461669"/>
                <a:gd name="connisteX5" fmla="*/ 4199764 w 8652536"/>
                <a:gd name="connsiteY5" fmla="*/ 387149 h 3461669"/>
                <a:gd name="connisteX6" fmla="*/ 6974714 w 8652536"/>
                <a:gd name="connsiteY6" fmla="*/ 58219 h 3461669"/>
                <a:gd name="connisteX7" fmla="*/ 8308849 w 8652536"/>
                <a:gd name="connsiteY7" fmla="*/ 570664 h 3461669"/>
                <a:gd name="connisteX8" fmla="*/ 8599044 w 8652536"/>
                <a:gd name="connsiteY8" fmla="*/ 2194994 h 3461669"/>
                <a:gd name="connisteX9" fmla="*/ 7690359 w 8652536"/>
                <a:gd name="connsiteY9" fmla="*/ 3297354 h 3461669"/>
                <a:gd name="connisteX10" fmla="*/ 5746624 w 8652536"/>
                <a:gd name="connsiteY10" fmla="*/ 3345614 h 3461669"/>
                <a:gd name="connisteX11" fmla="*/ 4025774 w 8652536"/>
                <a:gd name="connsiteY11" fmla="*/ 3336089 h 3461669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</a:cxnLst>
              <a:rect l="l" t="t" r="r" b="b"/>
              <a:pathLst>
                <a:path w="8652536" h="3461669">
                  <a:moveTo>
                    <a:pt x="4025774" y="3336090"/>
                  </a:moveTo>
                  <a:cubicBezTo>
                    <a:pt x="3101214" y="3343710"/>
                    <a:pt x="1904239" y="3579930"/>
                    <a:pt x="1125094" y="3384350"/>
                  </a:cubicBezTo>
                  <a:cubicBezTo>
                    <a:pt x="345949" y="3188770"/>
                    <a:pt x="303404" y="2943660"/>
                    <a:pt x="129414" y="2359460"/>
                  </a:cubicBezTo>
                  <a:cubicBezTo>
                    <a:pt x="-44576" y="1775260"/>
                    <a:pt x="-79501" y="936425"/>
                    <a:pt x="255144" y="464620"/>
                  </a:cubicBezTo>
                  <a:cubicBezTo>
                    <a:pt x="589789" y="-7185"/>
                    <a:pt x="1013334" y="15675"/>
                    <a:pt x="1802004" y="435"/>
                  </a:cubicBezTo>
                  <a:cubicBezTo>
                    <a:pt x="2590674" y="-14805"/>
                    <a:pt x="3165349" y="375720"/>
                    <a:pt x="4199764" y="387150"/>
                  </a:cubicBezTo>
                  <a:cubicBezTo>
                    <a:pt x="5234179" y="398580"/>
                    <a:pt x="6153024" y="21390"/>
                    <a:pt x="6974714" y="58220"/>
                  </a:cubicBezTo>
                  <a:cubicBezTo>
                    <a:pt x="7796404" y="95050"/>
                    <a:pt x="7983729" y="143310"/>
                    <a:pt x="8308849" y="570665"/>
                  </a:cubicBezTo>
                  <a:cubicBezTo>
                    <a:pt x="8633969" y="998020"/>
                    <a:pt x="8722869" y="1649530"/>
                    <a:pt x="8599044" y="2194995"/>
                  </a:cubicBezTo>
                  <a:cubicBezTo>
                    <a:pt x="8475219" y="2740460"/>
                    <a:pt x="8260589" y="3067485"/>
                    <a:pt x="7690359" y="3297355"/>
                  </a:cubicBezTo>
                  <a:cubicBezTo>
                    <a:pt x="7120129" y="3527225"/>
                    <a:pt x="6479414" y="3337995"/>
                    <a:pt x="5746624" y="3345615"/>
                  </a:cubicBezTo>
                  <a:cubicBezTo>
                    <a:pt x="5013834" y="3353235"/>
                    <a:pt x="4950334" y="3328470"/>
                    <a:pt x="4025774" y="333609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Ai thường hay đến lớp</a:t>
              </a:r>
            </a:p>
            <a:p>
              <a:pPr algn="ctr"/>
              <a:r>
                <a:rPr lang="vi-VN" sz="28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Chăm chỉ soạn, chấm bài</a:t>
              </a:r>
            </a:p>
            <a:p>
              <a:pPr algn="ctr"/>
              <a:r>
                <a:rPr lang="vi-VN" sz="28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Say sưa những ngày dài</a:t>
              </a:r>
            </a:p>
            <a:p>
              <a:pPr algn="ctr"/>
              <a:r>
                <a:rPr lang="vi-VN" sz="28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Bên mỗi trang giáo án?</a:t>
              </a:r>
            </a:p>
            <a:p>
              <a:pPr algn="r"/>
              <a:r>
                <a:rPr lang="vi-VN" sz="28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(Kim Ngân)</a:t>
              </a:r>
            </a:p>
          </p:txBody>
        </p:sp>
        <p:pic>
          <p:nvPicPr>
            <p:cNvPr id="16" name="图片 29">
              <a:extLst>
                <a:ext uri="{FF2B5EF4-FFF2-40B4-BE49-F238E27FC236}">
                  <a16:creationId xmlns:a16="http://schemas.microsoft.com/office/drawing/2014/main" xmlns="" id="{BC5A2332-2D3B-44AC-933D-4063005A7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9345" y="1064895"/>
              <a:ext cx="2178050" cy="203581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E764AA7-025B-4951-B487-137D2EE6EB03}"/>
              </a:ext>
            </a:extLst>
          </p:cNvPr>
          <p:cNvGrpSpPr/>
          <p:nvPr/>
        </p:nvGrpSpPr>
        <p:grpSpPr>
          <a:xfrm>
            <a:off x="1574799" y="4033624"/>
            <a:ext cx="3140102" cy="2300463"/>
            <a:chOff x="1574799" y="4033624"/>
            <a:chExt cx="3140102" cy="2300463"/>
          </a:xfrm>
        </p:grpSpPr>
        <p:pic>
          <p:nvPicPr>
            <p:cNvPr id="17" name="Picture 2" descr="Premium Vector | Kids in different job set">
              <a:extLst>
                <a:ext uri="{FF2B5EF4-FFF2-40B4-BE49-F238E27FC236}">
                  <a16:creationId xmlns:a16="http://schemas.microsoft.com/office/drawing/2014/main" xmlns="" id="{2CD77EED-C568-4B7E-9A97-04E6C57295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8D99A9"/>
                </a:clrFrom>
                <a:clrTo>
                  <a:srgbClr val="8D99A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91" r="46705" b="66285"/>
            <a:stretch/>
          </p:blipFill>
          <p:spPr bwMode="auto">
            <a:xfrm>
              <a:off x="1574799" y="4033624"/>
              <a:ext cx="1149403" cy="2300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F79108A-3E4C-43A7-814C-C45ADCB8AC56}"/>
                </a:ext>
              </a:extLst>
            </p:cNvPr>
            <p:cNvSpPr txBox="1"/>
            <p:nvPr/>
          </p:nvSpPr>
          <p:spPr>
            <a:xfrm>
              <a:off x="2672741" y="5530074"/>
              <a:ext cx="20421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Bác</a:t>
              </a:r>
              <a:r>
                <a:rPr lang="en-US" sz="4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sỹ</a:t>
              </a:r>
              <a:endPara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A049FDD-E875-4A97-A4F6-49F04EFB2532}"/>
              </a:ext>
            </a:extLst>
          </p:cNvPr>
          <p:cNvGrpSpPr/>
          <p:nvPr/>
        </p:nvGrpSpPr>
        <p:grpSpPr>
          <a:xfrm>
            <a:off x="6991917" y="4275167"/>
            <a:ext cx="2854863" cy="1914942"/>
            <a:chOff x="6534717" y="4242018"/>
            <a:chExt cx="2854863" cy="1914942"/>
          </a:xfrm>
        </p:grpSpPr>
        <p:pic>
          <p:nvPicPr>
            <p:cNvPr id="19" name="Picture 2" descr="Premium Vector | Kids in different job set">
              <a:extLst>
                <a:ext uri="{FF2B5EF4-FFF2-40B4-BE49-F238E27FC236}">
                  <a16:creationId xmlns:a16="http://schemas.microsoft.com/office/drawing/2014/main" xmlns="" id="{0975E94F-52F9-47DA-B963-C55E7D7923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8D99A9"/>
                </a:clrFrom>
                <a:clrTo>
                  <a:srgbClr val="8D99A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43" r="2759" b="66285"/>
            <a:stretch/>
          </p:blipFill>
          <p:spPr bwMode="auto">
            <a:xfrm>
              <a:off x="6534717" y="4242018"/>
              <a:ext cx="1556666" cy="1914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B0CE660F-1BA1-439D-8541-9D5F3FAA4C85}"/>
                </a:ext>
              </a:extLst>
            </p:cNvPr>
            <p:cNvSpPr txBox="1"/>
            <p:nvPr/>
          </p:nvSpPr>
          <p:spPr>
            <a:xfrm>
              <a:off x="7347420" y="5387519"/>
              <a:ext cx="20421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4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endPara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5D3DD30-F8D0-4E55-9BA2-7E467947A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839" y="3152775"/>
            <a:ext cx="4661453" cy="3200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F9BE4A6-C196-4D7E-AE09-ACE528751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317" y="896787"/>
            <a:ext cx="12192000" cy="216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5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65921C0-EE81-44F1-A203-C3EB5F3C6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102" y="-216455"/>
            <a:ext cx="6504996" cy="10729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E1A1149-2F76-4B7C-8561-69601F3A85DD}"/>
              </a:ext>
            </a:extLst>
          </p:cNvPr>
          <p:cNvSpPr txBox="1"/>
          <p:nvPr/>
        </p:nvSpPr>
        <p:spPr>
          <a:xfrm>
            <a:off x="1442720" y="654545"/>
            <a:ext cx="5415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 của chú phi công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Lẫn trong mây cao tít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 những vùng trời xanh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vì sao chi chít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4F93EFA-C8C6-4E2B-9ACD-0E856E71263E}"/>
              </a:ext>
            </a:extLst>
          </p:cNvPr>
          <p:cNvSpPr txBox="1"/>
          <p:nvPr/>
        </p:nvSpPr>
        <p:spPr>
          <a:xfrm>
            <a:off x="1524000" y="2470427"/>
            <a:ext cx="5415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 của chú hải quân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Mênh mông trên biển cả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 những vùng đảo xa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những bờ bến 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1FBD976-0290-496B-AF52-511190450FD2}"/>
              </a:ext>
            </a:extLst>
          </p:cNvPr>
          <p:cNvSpPr txBox="1"/>
          <p:nvPr/>
        </p:nvSpPr>
        <p:spPr>
          <a:xfrm>
            <a:off x="1524000" y="4387573"/>
            <a:ext cx="5415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làm bằng sắt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của bác lái tầu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 dài theo đất nước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song hành bên 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27BA82C8-E63E-41E1-A7D0-458E87EB9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563" y="518160"/>
            <a:ext cx="4278770" cy="583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277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E1A1149-2F76-4B7C-8561-69601F3A85DD}"/>
              </a:ext>
            </a:extLst>
          </p:cNvPr>
          <p:cNvSpPr txBox="1"/>
          <p:nvPr/>
        </p:nvSpPr>
        <p:spPr>
          <a:xfrm>
            <a:off x="1544320" y="654545"/>
            <a:ext cx="5415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con đường của bố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trên giàn giáo cao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khung sắt nối nhau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 nên bao nhà 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4F93EFA-C8C6-4E2B-9ACD-0E856E71263E}"/>
              </a:ext>
            </a:extLst>
          </p:cNvPr>
          <p:cNvSpPr txBox="1"/>
          <p:nvPr/>
        </p:nvSpPr>
        <p:spPr>
          <a:xfrm>
            <a:off x="1625600" y="2632888"/>
            <a:ext cx="5415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con đường của mẹ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ở trên cánh đồng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 ruộng dâu xanh tốt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Thảm lúa vàng ngát hương.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1FBD976-0290-496B-AF52-511190450FD2}"/>
              </a:ext>
            </a:extLst>
          </p:cNvPr>
          <p:cNvSpPr txBox="1"/>
          <p:nvPr/>
        </p:nvSpPr>
        <p:spPr>
          <a:xfrm>
            <a:off x="1625600" y="4611231"/>
            <a:ext cx="54152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 bảo đường của bé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 đi đến trường thôi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tìm mỗi sớm mai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trên trang sách.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 Thảo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0C62809-F117-4A7C-AB34-BF6879D23122}"/>
              </a:ext>
            </a:extLst>
          </p:cNvPr>
          <p:cNvGrpSpPr/>
          <p:nvPr/>
        </p:nvGrpSpPr>
        <p:grpSpPr>
          <a:xfrm>
            <a:off x="7116444" y="534312"/>
            <a:ext cx="4484432" cy="5789376"/>
            <a:chOff x="7116444" y="534312"/>
            <a:chExt cx="4484432" cy="5789376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CC4C425B-9D10-4E87-8D0D-61B9A9B33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9337" y="534312"/>
              <a:ext cx="4391539" cy="57893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F5136FE2-CB8D-4D4D-BBB4-185AADF24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16444" y="5818863"/>
              <a:ext cx="1296035" cy="5048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1310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F75DD4-32FF-4E89-B13C-87D8026DA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DF10C6-909F-484A-BA9A-F953C3640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+mn-lt"/>
            </a:endParaRPr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xmlns="" id="{DD6DA334-1273-4AF7-B91D-8179084D9E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24" b="285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1" name="图片 5">
            <a:extLst>
              <a:ext uri="{FF2B5EF4-FFF2-40B4-BE49-F238E27FC236}">
                <a16:creationId xmlns:a16="http://schemas.microsoft.com/office/drawing/2014/main" xmlns="" id="{DA67F8A7-BF12-4651-B88D-E35E27FEB6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935" y="1315044"/>
            <a:ext cx="886450" cy="64008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C5D96F8A-1572-4A19-BB98-F12E322E9E6D}"/>
              </a:ext>
            </a:extLst>
          </p:cNvPr>
          <p:cNvSpPr/>
          <p:nvPr/>
        </p:nvSpPr>
        <p:spPr>
          <a:xfrm>
            <a:off x="1" y="-112417"/>
            <a:ext cx="6400800" cy="3714935"/>
          </a:xfrm>
          <a:custGeom>
            <a:avLst/>
            <a:gdLst>
              <a:gd name="connsiteX0" fmla="*/ 1954709 w 3973596"/>
              <a:gd name="connsiteY0" fmla="*/ 0 h 1801466"/>
              <a:gd name="connsiteX1" fmla="*/ 2537121 w 3973596"/>
              <a:gd name="connsiteY1" fmla="*/ 309666 h 1801466"/>
              <a:gd name="connsiteX2" fmla="*/ 2596640 w 3973596"/>
              <a:gd name="connsiteY2" fmla="*/ 419321 h 1801466"/>
              <a:gd name="connsiteX3" fmla="*/ 2602905 w 3973596"/>
              <a:gd name="connsiteY3" fmla="*/ 411727 h 1801466"/>
              <a:gd name="connsiteX4" fmla="*/ 2879048 w 3973596"/>
              <a:gd name="connsiteY4" fmla="*/ 297345 h 1801466"/>
              <a:gd name="connsiteX5" fmla="*/ 3261639 w 3973596"/>
              <a:gd name="connsiteY5" fmla="*/ 609166 h 1801466"/>
              <a:gd name="connsiteX6" fmla="*/ 3268062 w 3973596"/>
              <a:gd name="connsiteY6" fmla="*/ 672885 h 1801466"/>
              <a:gd name="connsiteX7" fmla="*/ 3316027 w 3973596"/>
              <a:gd name="connsiteY7" fmla="*/ 662260 h 1801466"/>
              <a:gd name="connsiteX8" fmla="*/ 3426322 w 3973596"/>
              <a:gd name="connsiteY8" fmla="*/ 654326 h 1801466"/>
              <a:gd name="connsiteX9" fmla="*/ 3973596 w 3973596"/>
              <a:gd name="connsiteY9" fmla="*/ 1044851 h 1801466"/>
              <a:gd name="connsiteX10" fmla="*/ 3426322 w 3973596"/>
              <a:gd name="connsiteY10" fmla="*/ 1435376 h 1801466"/>
              <a:gd name="connsiteX11" fmla="*/ 3120336 w 3973596"/>
              <a:gd name="connsiteY11" fmla="*/ 1368681 h 1801466"/>
              <a:gd name="connsiteX12" fmla="*/ 3065917 w 3973596"/>
              <a:gd name="connsiteY12" fmla="*/ 1336641 h 1801466"/>
              <a:gd name="connsiteX13" fmla="*/ 3060829 w 3973596"/>
              <a:gd name="connsiteY13" fmla="*/ 1370354 h 1801466"/>
              <a:gd name="connsiteX14" fmla="*/ 2351125 w 3973596"/>
              <a:gd name="connsiteY14" fmla="*/ 1756740 h 1801466"/>
              <a:gd name="connsiteX15" fmla="*/ 1731580 w 3973596"/>
              <a:gd name="connsiteY15" fmla="*/ 1523755 h 1801466"/>
              <a:gd name="connsiteX16" fmla="*/ 1724686 w 3973596"/>
              <a:gd name="connsiteY16" fmla="*/ 1514481 h 1801466"/>
              <a:gd name="connsiteX17" fmla="*/ 1712498 w 3973596"/>
              <a:gd name="connsiteY17" fmla="*/ 1549293 h 1801466"/>
              <a:gd name="connsiteX18" fmla="*/ 1283400 w 3973596"/>
              <a:gd name="connsiteY18" fmla="*/ 1801466 h 1801466"/>
              <a:gd name="connsiteX19" fmla="*/ 827167 w 3973596"/>
              <a:gd name="connsiteY19" fmla="*/ 1471790 h 1801466"/>
              <a:gd name="connsiteX20" fmla="*/ 823474 w 3973596"/>
              <a:gd name="connsiteY20" fmla="*/ 1439308 h 1801466"/>
              <a:gd name="connsiteX21" fmla="*/ 794990 w 3973596"/>
              <a:gd name="connsiteY21" fmla="*/ 1465281 h 1801466"/>
              <a:gd name="connsiteX22" fmla="*/ 465694 w 3973596"/>
              <a:gd name="connsiteY22" fmla="*/ 1567897 h 1801466"/>
              <a:gd name="connsiteX23" fmla="*/ 0 w 3973596"/>
              <a:gd name="connsiteY23" fmla="*/ 1217542 h 1801466"/>
              <a:gd name="connsiteX24" fmla="*/ 465694 w 3973596"/>
              <a:gd name="connsiteY24" fmla="*/ 867187 h 1801466"/>
              <a:gd name="connsiteX25" fmla="*/ 646963 w 3973596"/>
              <a:gd name="connsiteY25" fmla="*/ 894720 h 1801466"/>
              <a:gd name="connsiteX26" fmla="*/ 692529 w 3973596"/>
              <a:gd name="connsiteY26" fmla="*/ 913327 h 1801466"/>
              <a:gd name="connsiteX27" fmla="*/ 679602 w 3973596"/>
              <a:gd name="connsiteY27" fmla="*/ 851452 h 1801466"/>
              <a:gd name="connsiteX28" fmla="*/ 1042166 w 3973596"/>
              <a:gd name="connsiteY28" fmla="*/ 501097 h 1801466"/>
              <a:gd name="connsiteX29" fmla="*/ 1244879 w 3973596"/>
              <a:gd name="connsiteY29" fmla="*/ 560932 h 1801466"/>
              <a:gd name="connsiteX30" fmla="*/ 1264986 w 3973596"/>
              <a:gd name="connsiteY30" fmla="*/ 576963 h 1801466"/>
              <a:gd name="connsiteX31" fmla="*/ 1266614 w 3973596"/>
              <a:gd name="connsiteY31" fmla="*/ 560814 h 1801466"/>
              <a:gd name="connsiteX32" fmla="*/ 1954709 w 3973596"/>
              <a:gd name="connsiteY32" fmla="*/ 0 h 1801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973596" h="1801466">
                <a:moveTo>
                  <a:pt x="1954709" y="0"/>
                </a:moveTo>
                <a:cubicBezTo>
                  <a:pt x="2197150" y="0"/>
                  <a:pt x="2410901" y="122836"/>
                  <a:pt x="2537121" y="309666"/>
                </a:cubicBezTo>
                <a:lnTo>
                  <a:pt x="2596640" y="419321"/>
                </a:lnTo>
                <a:lnTo>
                  <a:pt x="2602905" y="411727"/>
                </a:lnTo>
                <a:cubicBezTo>
                  <a:pt x="2673576" y="341056"/>
                  <a:pt x="2771208" y="297345"/>
                  <a:pt x="2879048" y="297345"/>
                </a:cubicBezTo>
                <a:cubicBezTo>
                  <a:pt x="3067769" y="297345"/>
                  <a:pt x="3225224" y="431210"/>
                  <a:pt x="3261639" y="609166"/>
                </a:cubicBezTo>
                <a:lnTo>
                  <a:pt x="3268062" y="672885"/>
                </a:lnTo>
                <a:lnTo>
                  <a:pt x="3316027" y="662260"/>
                </a:lnTo>
                <a:cubicBezTo>
                  <a:pt x="3351654" y="657058"/>
                  <a:pt x="3388541" y="654326"/>
                  <a:pt x="3426322" y="654326"/>
                </a:cubicBezTo>
                <a:cubicBezTo>
                  <a:pt x="3728573" y="654326"/>
                  <a:pt x="3973596" y="829170"/>
                  <a:pt x="3973596" y="1044851"/>
                </a:cubicBezTo>
                <a:cubicBezTo>
                  <a:pt x="3973596" y="1260532"/>
                  <a:pt x="3728573" y="1435376"/>
                  <a:pt x="3426322" y="1435376"/>
                </a:cubicBezTo>
                <a:cubicBezTo>
                  <a:pt x="3312978" y="1435376"/>
                  <a:pt x="3207682" y="1410789"/>
                  <a:pt x="3120336" y="1368681"/>
                </a:cubicBezTo>
                <a:lnTo>
                  <a:pt x="3065917" y="1336641"/>
                </a:lnTo>
                <a:lnTo>
                  <a:pt x="3060829" y="1370354"/>
                </a:lnTo>
                <a:cubicBezTo>
                  <a:pt x="2993280" y="1590864"/>
                  <a:pt x="2701201" y="1756740"/>
                  <a:pt x="2351125" y="1756740"/>
                </a:cubicBezTo>
                <a:cubicBezTo>
                  <a:pt x="2088568" y="1756740"/>
                  <a:pt x="1858635" y="1663435"/>
                  <a:pt x="1731580" y="1523755"/>
                </a:cubicBezTo>
                <a:lnTo>
                  <a:pt x="1724686" y="1514481"/>
                </a:lnTo>
                <a:lnTo>
                  <a:pt x="1712498" y="1549293"/>
                </a:lnTo>
                <a:cubicBezTo>
                  <a:pt x="1641801" y="1697485"/>
                  <a:pt x="1476297" y="1801466"/>
                  <a:pt x="1283400" y="1801466"/>
                </a:cubicBezTo>
                <a:cubicBezTo>
                  <a:pt x="1058354" y="1801466"/>
                  <a:pt x="870591" y="1659936"/>
                  <a:pt x="827167" y="1471790"/>
                </a:cubicBezTo>
                <a:lnTo>
                  <a:pt x="823474" y="1439308"/>
                </a:lnTo>
                <a:lnTo>
                  <a:pt x="794990" y="1465281"/>
                </a:lnTo>
                <a:cubicBezTo>
                  <a:pt x="710716" y="1528682"/>
                  <a:pt x="594292" y="1567897"/>
                  <a:pt x="465694" y="1567897"/>
                </a:cubicBezTo>
                <a:cubicBezTo>
                  <a:pt x="208498" y="1567897"/>
                  <a:pt x="0" y="1411038"/>
                  <a:pt x="0" y="1217542"/>
                </a:cubicBezTo>
                <a:cubicBezTo>
                  <a:pt x="0" y="1024046"/>
                  <a:pt x="208498" y="867187"/>
                  <a:pt x="465694" y="867187"/>
                </a:cubicBezTo>
                <a:cubicBezTo>
                  <a:pt x="529993" y="867187"/>
                  <a:pt x="591248" y="876991"/>
                  <a:pt x="646963" y="894720"/>
                </a:cubicBezTo>
                <a:lnTo>
                  <a:pt x="692529" y="913327"/>
                </a:lnTo>
                <a:lnTo>
                  <a:pt x="679602" y="851452"/>
                </a:lnTo>
                <a:cubicBezTo>
                  <a:pt x="679602" y="657956"/>
                  <a:pt x="841927" y="501097"/>
                  <a:pt x="1042166" y="501097"/>
                </a:cubicBezTo>
                <a:cubicBezTo>
                  <a:pt x="1117256" y="501097"/>
                  <a:pt x="1187014" y="523155"/>
                  <a:pt x="1244879" y="560932"/>
                </a:cubicBezTo>
                <a:lnTo>
                  <a:pt x="1264986" y="576963"/>
                </a:lnTo>
                <a:lnTo>
                  <a:pt x="1266614" y="560814"/>
                </a:lnTo>
                <a:cubicBezTo>
                  <a:pt x="1332107" y="240759"/>
                  <a:pt x="1615292" y="0"/>
                  <a:pt x="1954709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3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7E4A2F9-10F0-4A3C-BC50-904469D07BED}"/>
              </a:ext>
            </a:extLst>
          </p:cNvPr>
          <p:cNvSpPr txBox="1"/>
          <p:nvPr/>
        </p:nvSpPr>
        <p:spPr>
          <a:xfrm>
            <a:off x="-362085" y="928535"/>
            <a:ext cx="756495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all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63500">
                    <a:srgbClr val="B71E42">
                      <a:satMod val="175000"/>
                      <a:alpha val="40000"/>
                    </a:srgbClr>
                  </a:glow>
                </a:effectLst>
                <a:uLnTx/>
                <a:uFillTx/>
                <a:ea typeface="方正粗谭黑简体" panose="02000000000000000000" pitchFamily="2" charset="-122"/>
                <a:cs typeface="Arial" panose="020B0604020202020204" pitchFamily="34" charset="0"/>
              </a:rPr>
              <a:t>CỦNG CỐ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all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63500">
                    <a:srgbClr val="B71E42">
                      <a:satMod val="175000"/>
                      <a:alpha val="40000"/>
                    </a:srgbClr>
                  </a:glow>
                </a:effectLst>
                <a:uLnTx/>
                <a:uFillTx/>
                <a:ea typeface="方正粗谭黑简体" panose="02000000000000000000" pitchFamily="2" charset="-122"/>
                <a:cs typeface="Arial" panose="020B0604020202020204" pitchFamily="34" charset="0"/>
              </a:rPr>
              <a:t>DẶN DÒ</a:t>
            </a:r>
            <a:endParaRPr kumimoji="0" lang="zh-CN" altLang="en-US" sz="7000" b="1" i="0" u="none" strike="noStrike" kern="1200" cap="all" spc="0" normalizeH="0" baseline="0" noProof="0" dirty="0">
              <a:ln>
                <a:noFill/>
              </a:ln>
              <a:solidFill>
                <a:srgbClr val="00B050"/>
              </a:solidFill>
              <a:effectLst>
                <a:glow rad="63500">
                  <a:srgbClr val="BC72F0">
                    <a:satMod val="175000"/>
                    <a:alpha val="40000"/>
                  </a:srgbClr>
                </a:glow>
              </a:effectLst>
              <a:uLnTx/>
              <a:uFillTx/>
              <a:ea typeface="方正粗谭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5832B18-2CD4-435D-B98E-1729BDEB9E35}"/>
              </a:ext>
            </a:extLst>
          </p:cNvPr>
          <p:cNvSpPr txBox="1"/>
          <p:nvPr/>
        </p:nvSpPr>
        <p:spPr>
          <a:xfrm rot="20253570">
            <a:off x="2301529" y="3151204"/>
            <a:ext cx="8698231" cy="78319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diễn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cảm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thơ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C166335-4378-43AA-A932-468A0E4C945C}"/>
              </a:ext>
            </a:extLst>
          </p:cNvPr>
          <p:cNvSpPr txBox="1"/>
          <p:nvPr/>
        </p:nvSpPr>
        <p:spPr>
          <a:xfrm rot="20253570">
            <a:off x="3951040" y="4387803"/>
            <a:ext cx="7279445" cy="7831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Luyện tập 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222091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176871" y="-2069956"/>
            <a:ext cx="5838258" cy="1099664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755" y="-67945"/>
            <a:ext cx="2997200" cy="425894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26" b="100000" l="8250" r="94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51060" y="4740958"/>
            <a:ext cx="2525012" cy="22522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51060" y="-541919"/>
            <a:ext cx="2512695" cy="244411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771" y="3602818"/>
            <a:ext cx="2686685" cy="282003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76323" y="-249555"/>
            <a:ext cx="1882684" cy="14271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F753537-828F-4A50-AB34-538B2A4947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9654" y="1813348"/>
            <a:ext cx="7541406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2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86A5E113-5731-4098-97D9-F865224FB3A6}"/>
              </a:ext>
            </a:extLst>
          </p:cNvPr>
          <p:cNvGrpSpPr/>
          <p:nvPr/>
        </p:nvGrpSpPr>
        <p:grpSpPr>
          <a:xfrm>
            <a:off x="1661129" y="1778284"/>
            <a:ext cx="10246801" cy="2218765"/>
            <a:chOff x="1683625" y="2418365"/>
            <a:chExt cx="8858256" cy="1777326"/>
          </a:xfrm>
        </p:grpSpPr>
        <p:sp>
          <p:nvSpPr>
            <p:cNvPr id="25" name="Rounded Rectangle 7">
              <a:extLst>
                <a:ext uri="{FF2B5EF4-FFF2-40B4-BE49-F238E27FC236}">
                  <a16:creationId xmlns:a16="http://schemas.microsoft.com/office/drawing/2014/main" xmlns="" id="{8CA95134-6B93-4F50-803A-101F050D9BA2}"/>
                </a:ext>
              </a:extLst>
            </p:cNvPr>
            <p:cNvSpPr/>
            <p:nvPr/>
          </p:nvSpPr>
          <p:spPr>
            <a:xfrm>
              <a:off x="2901022" y="2418365"/>
              <a:ext cx="6389955" cy="1445746"/>
            </a:xfrm>
            <a:prstGeom prst="roundRect">
              <a:avLst/>
            </a:prstGeom>
            <a:solidFill>
              <a:srgbClr val="CF2665">
                <a:alpha val="63000"/>
              </a:srgbClr>
            </a:solidFill>
            <a:ln w="57150">
              <a:solidFill>
                <a:srgbClr val="F3F6F0"/>
              </a:solidFill>
            </a:ln>
            <a:effectLst>
              <a:outerShdw blurRad="1651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F16092A4-D8D3-449E-A7ED-5EF615515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83625" y="2683752"/>
              <a:ext cx="8858256" cy="1511939"/>
            </a:xfrm>
            <a:prstGeom prst="rect">
              <a:avLst/>
            </a:prstGeom>
          </p:spPr>
        </p:pic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xmlns="" id="{1765A77C-923E-4B04-93C6-8BEF1B516674}"/>
              </a:ext>
            </a:extLst>
          </p:cNvPr>
          <p:cNvGrpSpPr/>
          <p:nvPr/>
        </p:nvGrpSpPr>
        <p:grpSpPr>
          <a:xfrm>
            <a:off x="-453466" y="3428242"/>
            <a:ext cx="4229189" cy="2653548"/>
            <a:chOff x="1652956" y="-308918"/>
            <a:chExt cx="5139669" cy="3632184"/>
          </a:xfrm>
        </p:grpSpPr>
        <p:pic>
          <p:nvPicPr>
            <p:cNvPr id="28" name="Picture 9" descr="C:\Users\Administrator\Desktop\新作卡通用图\1130.png">
              <a:extLst>
                <a:ext uri="{FF2B5EF4-FFF2-40B4-BE49-F238E27FC236}">
                  <a16:creationId xmlns:a16="http://schemas.microsoft.com/office/drawing/2014/main" xmlns="" id="{FA6A6168-E6CF-4B7E-81D6-7B72320AD7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956" y="-308918"/>
              <a:ext cx="5139669" cy="3632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E:\我图PPT\00001PNG素材\儿童卡通\fty.png">
              <a:extLst>
                <a:ext uri="{FF2B5EF4-FFF2-40B4-BE49-F238E27FC236}">
                  <a16:creationId xmlns:a16="http://schemas.microsoft.com/office/drawing/2014/main" xmlns="" id="{2938E300-06B0-4790-A015-FE457D4E14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7548" y="48132"/>
              <a:ext cx="1245105" cy="1780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>
            <a:extLst>
              <a:ext uri="{FF2B5EF4-FFF2-40B4-BE49-F238E27FC236}">
                <a16:creationId xmlns:a16="http://schemas.microsoft.com/office/drawing/2014/main" xmlns="" id="{C15C97BD-A791-40DB-BFAA-DA2657E4C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286725" y="1807266"/>
            <a:ext cx="3119591" cy="407644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xmlns="" id="{C48382ED-A544-4C6B-8688-29274C5F86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10477" y="177788"/>
            <a:ext cx="1133475" cy="110490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xmlns="" id="{C24616B0-CD36-4FEA-8C33-72279FEAD6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0" y="2476831"/>
            <a:ext cx="4184548" cy="4273581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xmlns="" id="{C6085B91-45AE-407F-8F1A-81DE7E7405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25203" y="-580838"/>
            <a:ext cx="1437852" cy="143785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05B692BC-541B-4B1E-9DA4-4014F7D51508}"/>
              </a:ext>
            </a:extLst>
          </p:cNvPr>
          <p:cNvGrpSpPr/>
          <p:nvPr/>
        </p:nvGrpSpPr>
        <p:grpSpPr>
          <a:xfrm>
            <a:off x="2500141" y="-447177"/>
            <a:ext cx="6786584" cy="1754326"/>
            <a:chOff x="3588005" y="0"/>
            <a:chExt cx="5866667" cy="1760478"/>
          </a:xfrm>
        </p:grpSpPr>
        <p:sp>
          <p:nvSpPr>
            <p:cNvPr id="28" name="Freeform 43">
              <a:extLst>
                <a:ext uri="{FF2B5EF4-FFF2-40B4-BE49-F238E27FC236}">
                  <a16:creationId xmlns:a16="http://schemas.microsoft.com/office/drawing/2014/main" xmlns="" id="{AAAEF428-6ED3-4FC5-B390-BD62A9057662}"/>
                </a:ext>
              </a:extLst>
            </p:cNvPr>
            <p:cNvSpPr/>
            <p:nvPr/>
          </p:nvSpPr>
          <p:spPr>
            <a:xfrm>
              <a:off x="3588005" y="726558"/>
              <a:ext cx="5866667" cy="1033920"/>
            </a:xfrm>
            <a:custGeom>
              <a:avLst/>
              <a:gdLst>
                <a:gd name="connsiteX0" fmla="*/ 5624525 w 5866667"/>
                <a:gd name="connsiteY0" fmla="*/ 107583 h 1033920"/>
                <a:gd name="connsiteX1" fmla="*/ 5501785 w 5866667"/>
                <a:gd name="connsiteY1" fmla="*/ 230323 h 1033920"/>
                <a:gd name="connsiteX2" fmla="*/ 5624525 w 5866667"/>
                <a:gd name="connsiteY2" fmla="*/ 353063 h 1033920"/>
                <a:gd name="connsiteX3" fmla="*/ 5747265 w 5866667"/>
                <a:gd name="connsiteY3" fmla="*/ 230323 h 1033920"/>
                <a:gd name="connsiteX4" fmla="*/ 5624525 w 5866667"/>
                <a:gd name="connsiteY4" fmla="*/ 107583 h 1033920"/>
                <a:gd name="connsiteX5" fmla="*/ 254666 w 5866667"/>
                <a:gd name="connsiteY5" fmla="*/ 107583 h 1033920"/>
                <a:gd name="connsiteX6" fmla="*/ 131926 w 5866667"/>
                <a:gd name="connsiteY6" fmla="*/ 230323 h 1033920"/>
                <a:gd name="connsiteX7" fmla="*/ 254666 w 5866667"/>
                <a:gd name="connsiteY7" fmla="*/ 353063 h 1033920"/>
                <a:gd name="connsiteX8" fmla="*/ 377406 w 5866667"/>
                <a:gd name="connsiteY8" fmla="*/ 230323 h 1033920"/>
                <a:gd name="connsiteX9" fmla="*/ 254666 w 5866667"/>
                <a:gd name="connsiteY9" fmla="*/ 107583 h 1033920"/>
                <a:gd name="connsiteX10" fmla="*/ 172323 w 5866667"/>
                <a:gd name="connsiteY10" fmla="*/ 0 h 1033920"/>
                <a:gd name="connsiteX11" fmla="*/ 5694344 w 5866667"/>
                <a:gd name="connsiteY11" fmla="*/ 0 h 1033920"/>
                <a:gd name="connsiteX12" fmla="*/ 5866667 w 5866667"/>
                <a:gd name="connsiteY12" fmla="*/ 172323 h 1033920"/>
                <a:gd name="connsiteX13" fmla="*/ 5866667 w 5866667"/>
                <a:gd name="connsiteY13" fmla="*/ 861597 h 1033920"/>
                <a:gd name="connsiteX14" fmla="*/ 5694344 w 5866667"/>
                <a:gd name="connsiteY14" fmla="*/ 1033920 h 1033920"/>
                <a:gd name="connsiteX15" fmla="*/ 172323 w 5866667"/>
                <a:gd name="connsiteY15" fmla="*/ 1033920 h 1033920"/>
                <a:gd name="connsiteX16" fmla="*/ 0 w 5866667"/>
                <a:gd name="connsiteY16" fmla="*/ 861597 h 1033920"/>
                <a:gd name="connsiteX17" fmla="*/ 0 w 5866667"/>
                <a:gd name="connsiteY17" fmla="*/ 172323 h 1033920"/>
                <a:gd name="connsiteX18" fmla="*/ 172323 w 5866667"/>
                <a:gd name="connsiteY18" fmla="*/ 0 h 1033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66667" h="1033920">
                  <a:moveTo>
                    <a:pt x="5624525" y="107583"/>
                  </a:moveTo>
                  <a:cubicBezTo>
                    <a:pt x="5556738" y="107583"/>
                    <a:pt x="5501785" y="162536"/>
                    <a:pt x="5501785" y="230323"/>
                  </a:cubicBezTo>
                  <a:cubicBezTo>
                    <a:pt x="5501785" y="298110"/>
                    <a:pt x="5556738" y="353063"/>
                    <a:pt x="5624525" y="353063"/>
                  </a:cubicBezTo>
                  <a:cubicBezTo>
                    <a:pt x="5692312" y="353063"/>
                    <a:pt x="5747265" y="298110"/>
                    <a:pt x="5747265" y="230323"/>
                  </a:cubicBezTo>
                  <a:cubicBezTo>
                    <a:pt x="5747265" y="162536"/>
                    <a:pt x="5692312" y="107583"/>
                    <a:pt x="5624525" y="107583"/>
                  </a:cubicBezTo>
                  <a:close/>
                  <a:moveTo>
                    <a:pt x="254666" y="107583"/>
                  </a:moveTo>
                  <a:cubicBezTo>
                    <a:pt x="186879" y="107583"/>
                    <a:pt x="131926" y="162536"/>
                    <a:pt x="131926" y="230323"/>
                  </a:cubicBezTo>
                  <a:cubicBezTo>
                    <a:pt x="131926" y="298110"/>
                    <a:pt x="186879" y="353063"/>
                    <a:pt x="254666" y="353063"/>
                  </a:cubicBezTo>
                  <a:cubicBezTo>
                    <a:pt x="322453" y="353063"/>
                    <a:pt x="377406" y="298110"/>
                    <a:pt x="377406" y="230323"/>
                  </a:cubicBezTo>
                  <a:cubicBezTo>
                    <a:pt x="377406" y="162536"/>
                    <a:pt x="322453" y="107583"/>
                    <a:pt x="254666" y="107583"/>
                  </a:cubicBezTo>
                  <a:close/>
                  <a:moveTo>
                    <a:pt x="172323" y="0"/>
                  </a:moveTo>
                  <a:lnTo>
                    <a:pt x="5694344" y="0"/>
                  </a:lnTo>
                  <a:cubicBezTo>
                    <a:pt x="5789515" y="0"/>
                    <a:pt x="5866667" y="77152"/>
                    <a:pt x="5866667" y="172323"/>
                  </a:cubicBezTo>
                  <a:lnTo>
                    <a:pt x="5866667" y="861597"/>
                  </a:lnTo>
                  <a:cubicBezTo>
                    <a:pt x="5866667" y="956768"/>
                    <a:pt x="5789515" y="1033920"/>
                    <a:pt x="5694344" y="1033920"/>
                  </a:cubicBezTo>
                  <a:lnTo>
                    <a:pt x="172323" y="1033920"/>
                  </a:lnTo>
                  <a:cubicBezTo>
                    <a:pt x="77152" y="1033920"/>
                    <a:pt x="0" y="956768"/>
                    <a:pt x="0" y="861597"/>
                  </a:cubicBezTo>
                  <a:lnTo>
                    <a:pt x="0" y="172323"/>
                  </a:lnTo>
                  <a:cubicBezTo>
                    <a:pt x="0" y="77152"/>
                    <a:pt x="77152" y="0"/>
                    <a:pt x="172323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4">
                  <a:lumMod val="75000"/>
                </a:schemeClr>
              </a:solidFill>
            </a:ln>
            <a:effectLst>
              <a:outerShdw blurRad="127000" dist="63500" dir="2700000" algn="t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4FA79DE5-8605-42FD-B9CA-06420EE7A639}"/>
                </a:ext>
              </a:extLst>
            </p:cNvPr>
            <p:cNvCxnSpPr/>
            <p:nvPr/>
          </p:nvCxnSpPr>
          <p:spPr>
            <a:xfrm flipV="1">
              <a:off x="9233415" y="0"/>
              <a:ext cx="0" cy="966522"/>
            </a:xfrm>
            <a:prstGeom prst="line">
              <a:avLst/>
            </a:prstGeom>
            <a:ln w="127000" cap="rnd">
              <a:solidFill>
                <a:schemeClr val="accent4">
                  <a:lumMod val="60000"/>
                  <a:lumOff val="4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AD3BB0B8-1477-46F7-A2B8-927743E6246C}"/>
                </a:ext>
              </a:extLst>
            </p:cNvPr>
            <p:cNvCxnSpPr/>
            <p:nvPr/>
          </p:nvCxnSpPr>
          <p:spPr>
            <a:xfrm flipV="1">
              <a:off x="3854802" y="0"/>
              <a:ext cx="0" cy="966522"/>
            </a:xfrm>
            <a:prstGeom prst="line">
              <a:avLst/>
            </a:prstGeom>
            <a:ln w="127000" cap="rnd">
              <a:solidFill>
                <a:schemeClr val="accent4">
                  <a:lumMod val="60000"/>
                  <a:lumOff val="4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图片 2">
            <a:extLst>
              <a:ext uri="{FF2B5EF4-FFF2-40B4-BE49-F238E27FC236}">
                <a16:creationId xmlns:a16="http://schemas.microsoft.com/office/drawing/2014/main" xmlns="" id="{5DAE3B4A-90DB-473B-A3AC-0048271151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/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32" name="图片 9">
            <a:extLst>
              <a:ext uri="{FF2B5EF4-FFF2-40B4-BE49-F238E27FC236}">
                <a16:creationId xmlns:a16="http://schemas.microsoft.com/office/drawing/2014/main" xmlns="" id="{79B4ECFB-55AA-4F54-ACEC-151BA264C38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33" name="图片 14">
            <a:extLst>
              <a:ext uri="{FF2B5EF4-FFF2-40B4-BE49-F238E27FC236}">
                <a16:creationId xmlns:a16="http://schemas.microsoft.com/office/drawing/2014/main" xmlns="" id="{45A54556-E2BC-4632-9DB5-8A2D9132D64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sp>
        <p:nvSpPr>
          <p:cNvPr id="34" name="TextBox 28">
            <a:extLst>
              <a:ext uri="{FF2B5EF4-FFF2-40B4-BE49-F238E27FC236}">
                <a16:creationId xmlns:a16="http://schemas.microsoft.com/office/drawing/2014/main" xmlns="" id="{37D32240-47F5-49EB-863D-9FCDE0295FED}"/>
              </a:ext>
            </a:extLst>
          </p:cNvPr>
          <p:cNvSpPr txBox="1"/>
          <p:nvPr/>
        </p:nvSpPr>
        <p:spPr>
          <a:xfrm>
            <a:off x="4453173" y="4843402"/>
            <a:ext cx="3062569" cy="2014597"/>
          </a:xfrm>
          <a:prstGeom prst="cloud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35" name="TextBox 28">
            <a:extLst>
              <a:ext uri="{FF2B5EF4-FFF2-40B4-BE49-F238E27FC236}">
                <a16:creationId xmlns:a16="http://schemas.microsoft.com/office/drawing/2014/main" xmlns="" id="{0DF79091-FD8D-4796-A680-E424E5B1CA16}"/>
              </a:ext>
            </a:extLst>
          </p:cNvPr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36" name="TextBox 28">
            <a:extLst>
              <a:ext uri="{FF2B5EF4-FFF2-40B4-BE49-F238E27FC236}">
                <a16:creationId xmlns:a16="http://schemas.microsoft.com/office/drawing/2014/main" xmlns="" id="{B324AEC3-ECB3-4ED0-ADD7-B623D2C05113}"/>
              </a:ext>
            </a:extLst>
          </p:cNvPr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C5FE8C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37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AEA12FC4-5AAC-498F-99C2-A4BEB2330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47AB68D5-8E27-4003-BCE4-FA0674280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5B189278-EA24-4857-A084-659707424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D563AC85-A1B9-4B2F-9F1C-0A34B8F373FD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0141" y="136747"/>
            <a:ext cx="6334293" cy="1213209"/>
          </a:xfrm>
          <a:prstGeom prst="rect">
            <a:avLst/>
          </a:prstGeom>
        </p:spPr>
      </p:pic>
      <p:grpSp>
        <p:nvGrpSpPr>
          <p:cNvPr id="42" name="组合 26">
            <a:extLst>
              <a:ext uri="{FF2B5EF4-FFF2-40B4-BE49-F238E27FC236}">
                <a16:creationId xmlns:a16="http://schemas.microsoft.com/office/drawing/2014/main" xmlns="" id="{1EC4955A-B302-4467-AB68-420699647C55}"/>
              </a:ext>
            </a:extLst>
          </p:cNvPr>
          <p:cNvGrpSpPr/>
          <p:nvPr/>
        </p:nvGrpSpPr>
        <p:grpSpPr>
          <a:xfrm>
            <a:off x="3407986" y="1531617"/>
            <a:ext cx="4229189" cy="2653548"/>
            <a:chOff x="1652956" y="-308918"/>
            <a:chExt cx="5139669" cy="3632184"/>
          </a:xfrm>
        </p:grpSpPr>
        <p:pic>
          <p:nvPicPr>
            <p:cNvPr id="43" name="Picture 9" descr="C:\Users\Administrator\Desktop\新作卡通用图\1130.png">
              <a:extLst>
                <a:ext uri="{FF2B5EF4-FFF2-40B4-BE49-F238E27FC236}">
                  <a16:creationId xmlns:a16="http://schemas.microsoft.com/office/drawing/2014/main" xmlns="" id="{6B54AEAA-991A-445A-832E-C6F4FD4592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956" y="-308918"/>
              <a:ext cx="5139669" cy="3632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E:\我图PPT\00001PNG素材\儿童卡通\fty.png">
              <a:extLst>
                <a:ext uri="{FF2B5EF4-FFF2-40B4-BE49-F238E27FC236}">
                  <a16:creationId xmlns:a16="http://schemas.microsoft.com/office/drawing/2014/main" xmlns="" id="{1F04FB7E-3F9F-4EEA-AC37-7F70179C91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7548" y="48132"/>
              <a:ext cx="1245105" cy="1780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0" presetID="5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5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38" presetID="5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5" grpId="0" animBg="1"/>
          <p:bldP spid="3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0" presetID="5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5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38" presetID="5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5" grpId="0" animBg="1"/>
          <p:bldP spid="36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65921C0-EE81-44F1-A203-C3EB5F3C6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102" y="-216455"/>
            <a:ext cx="6504996" cy="10729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E1A1149-2F76-4B7C-8561-69601F3A85DD}"/>
              </a:ext>
            </a:extLst>
          </p:cNvPr>
          <p:cNvSpPr txBox="1"/>
          <p:nvPr/>
        </p:nvSpPr>
        <p:spPr>
          <a:xfrm>
            <a:off x="1442720" y="654545"/>
            <a:ext cx="5415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 của chú phi công</a:t>
            </a:r>
          </a:p>
          <a:p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Lẫn trong mây cao tít</a:t>
            </a:r>
          </a:p>
          <a:p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 những vùng trời xanh</a:t>
            </a:r>
          </a:p>
          <a:p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vì sao chi chít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4F93EFA-C8C6-4E2B-9ACD-0E856E71263E}"/>
              </a:ext>
            </a:extLst>
          </p:cNvPr>
          <p:cNvSpPr txBox="1"/>
          <p:nvPr/>
        </p:nvSpPr>
        <p:spPr>
          <a:xfrm>
            <a:off x="1524000" y="2470427"/>
            <a:ext cx="5415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 của chú hải quân</a:t>
            </a:r>
          </a:p>
          <a:p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Mênh mông trên biển cả</a:t>
            </a:r>
          </a:p>
          <a:p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 những vùng đảo xa</a:t>
            </a:r>
          </a:p>
          <a:p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những bờ bến lạ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1FBD976-0290-496B-AF52-511190450FD2}"/>
              </a:ext>
            </a:extLst>
          </p:cNvPr>
          <p:cNvSpPr txBox="1"/>
          <p:nvPr/>
        </p:nvSpPr>
        <p:spPr>
          <a:xfrm>
            <a:off x="1524000" y="4387573"/>
            <a:ext cx="5415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làm bằng sắt</a:t>
            </a:r>
          </a:p>
          <a:p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của bác lái tầu</a:t>
            </a:r>
          </a:p>
          <a:p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 dài theo đất nước</a:t>
            </a:r>
          </a:p>
          <a:p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song hành bên nhau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27BA82C8-E63E-41E1-A7D0-458E87EB9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563" y="518160"/>
            <a:ext cx="4278770" cy="58306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E1A1149-2F76-4B7C-8561-69601F3A85DD}"/>
              </a:ext>
            </a:extLst>
          </p:cNvPr>
          <p:cNvSpPr txBox="1"/>
          <p:nvPr/>
        </p:nvSpPr>
        <p:spPr>
          <a:xfrm>
            <a:off x="1544320" y="654545"/>
            <a:ext cx="5415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con đường của bố</a:t>
            </a:r>
          </a:p>
          <a:p>
            <a:pPr lvl="0"/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trên giàn giáo cao</a:t>
            </a:r>
          </a:p>
          <a:p>
            <a:pPr lvl="0"/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khung sắt nối nhau</a:t>
            </a:r>
          </a:p>
          <a:p>
            <a:pPr lvl="0"/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 nên bao nhà mới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4F93EFA-C8C6-4E2B-9ACD-0E856E71263E}"/>
              </a:ext>
            </a:extLst>
          </p:cNvPr>
          <p:cNvSpPr txBox="1"/>
          <p:nvPr/>
        </p:nvSpPr>
        <p:spPr>
          <a:xfrm>
            <a:off x="1625600" y="2632888"/>
            <a:ext cx="5415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con đường của mẹ</a:t>
            </a:r>
          </a:p>
          <a:p>
            <a:pPr lvl="0"/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ở trên cánh đồng</a:t>
            </a:r>
          </a:p>
          <a:p>
            <a:pPr lvl="0"/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 ruộng dâu xanh tốt</a:t>
            </a:r>
          </a:p>
          <a:p>
            <a:pPr lvl="0"/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Thảm lúa vàng ngát hương.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1FBD976-0290-496B-AF52-511190450FD2}"/>
              </a:ext>
            </a:extLst>
          </p:cNvPr>
          <p:cNvSpPr txBox="1"/>
          <p:nvPr/>
        </p:nvSpPr>
        <p:spPr>
          <a:xfrm>
            <a:off x="1625600" y="4611231"/>
            <a:ext cx="54152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 bảo đường của bé</a:t>
            </a:r>
          </a:p>
          <a:p>
            <a:pPr lvl="0"/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 đi đến trường thôi</a:t>
            </a:r>
          </a:p>
          <a:p>
            <a:pPr lvl="0"/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tìm mỗi sớm mai</a:t>
            </a:r>
          </a:p>
          <a:p>
            <a:pPr lvl="0"/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trên trang sách.</a:t>
            </a:r>
          </a:p>
          <a:p>
            <a:pPr lvl="0"/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 Thảo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0C62809-F117-4A7C-AB34-BF6879D23122}"/>
              </a:ext>
            </a:extLst>
          </p:cNvPr>
          <p:cNvGrpSpPr/>
          <p:nvPr/>
        </p:nvGrpSpPr>
        <p:grpSpPr>
          <a:xfrm>
            <a:off x="7116444" y="534312"/>
            <a:ext cx="4484432" cy="5789376"/>
            <a:chOff x="7116444" y="534312"/>
            <a:chExt cx="4484432" cy="5789376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CC4C425B-9D10-4E87-8D0D-61B9A9B33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9337" y="534312"/>
              <a:ext cx="4391539" cy="57893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F5136FE2-CB8D-4D4D-BBB4-185AADF24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16444" y="5818863"/>
              <a:ext cx="1296035" cy="5048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996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0767F583-0E48-4C85-91B3-0476E31F0E30}"/>
              </a:ext>
            </a:extLst>
          </p:cNvPr>
          <p:cNvGrpSpPr/>
          <p:nvPr/>
        </p:nvGrpSpPr>
        <p:grpSpPr>
          <a:xfrm>
            <a:off x="153402" y="2298985"/>
            <a:ext cx="2753942" cy="3632449"/>
            <a:chOff x="319899" y="3225551"/>
            <a:chExt cx="2753942" cy="3632449"/>
          </a:xfrm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xmlns="" id="{0CBCDB2E-3F60-4310-BA82-ECC42142A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19899" y="3225551"/>
              <a:ext cx="2753942" cy="363244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16D6E8F8-04D4-4B64-AF90-8C882262FBBD}"/>
                </a:ext>
              </a:extLst>
            </p:cNvPr>
            <p:cNvSpPr txBox="1"/>
            <p:nvPr/>
          </p:nvSpPr>
          <p:spPr>
            <a:xfrm>
              <a:off x="651309" y="4687831"/>
              <a:ext cx="209112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chít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D812519-AEB4-42B4-B043-ED65C568785D}"/>
              </a:ext>
            </a:extLst>
          </p:cNvPr>
          <p:cNvGrpSpPr/>
          <p:nvPr/>
        </p:nvGrpSpPr>
        <p:grpSpPr>
          <a:xfrm>
            <a:off x="3007672" y="3113201"/>
            <a:ext cx="2911868" cy="3744799"/>
            <a:chOff x="3297508" y="2285961"/>
            <a:chExt cx="2911868" cy="3744799"/>
          </a:xfrm>
        </p:grpSpPr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xmlns="" id="{6C949B29-3B33-4BC5-868E-BA8F85D88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297508" y="2285961"/>
              <a:ext cx="2911868" cy="3744799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CD736788-1173-4313-879E-126431D1C612}"/>
                </a:ext>
              </a:extLst>
            </p:cNvPr>
            <p:cNvSpPr txBox="1"/>
            <p:nvPr/>
          </p:nvSpPr>
          <p:spPr>
            <a:xfrm>
              <a:off x="3673113" y="3979945"/>
              <a:ext cx="209112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9AFAF">
                      <a:lumMod val="1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9AFAF">
                      <a:lumMod val="1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9AFAF">
                      <a:lumMod val="1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9AFAF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B1FF9B1A-E921-4F91-BCEC-6106E865CE0D}"/>
              </a:ext>
            </a:extLst>
          </p:cNvPr>
          <p:cNvGrpSpPr/>
          <p:nvPr/>
        </p:nvGrpSpPr>
        <p:grpSpPr>
          <a:xfrm>
            <a:off x="6229299" y="3225551"/>
            <a:ext cx="2803142" cy="3632449"/>
            <a:chOff x="6414721" y="3225550"/>
            <a:chExt cx="2803142" cy="3632449"/>
          </a:xfrm>
        </p:grpSpPr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xmlns="" id="{A7214C8C-FE4F-4699-ADB6-2CC04F5E7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6414721" y="3225550"/>
              <a:ext cx="2803142" cy="363244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69397E44-9CDD-4AB2-A55A-D3335B0CF3F7}"/>
                </a:ext>
              </a:extLst>
            </p:cNvPr>
            <p:cNvSpPr txBox="1"/>
            <p:nvPr/>
          </p:nvSpPr>
          <p:spPr>
            <a:xfrm>
              <a:off x="6830091" y="4651540"/>
              <a:ext cx="209112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giàn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53C6190C-E479-44C9-8D78-785B11901032}"/>
              </a:ext>
            </a:extLst>
          </p:cNvPr>
          <p:cNvGrpSpPr/>
          <p:nvPr/>
        </p:nvGrpSpPr>
        <p:grpSpPr>
          <a:xfrm>
            <a:off x="9257158" y="2242809"/>
            <a:ext cx="2911868" cy="3744799"/>
            <a:chOff x="9280132" y="2285961"/>
            <a:chExt cx="2911868" cy="3744799"/>
          </a:xfrm>
        </p:grpSpPr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xmlns="" id="{464D987C-F5E3-46A8-BF2B-CFAE449E3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9280132" y="2285961"/>
              <a:ext cx="2911868" cy="374479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87B91862-FDCA-43D9-8778-A9584B9E8F4B}"/>
                </a:ext>
              </a:extLst>
            </p:cNvPr>
            <p:cNvSpPr txBox="1"/>
            <p:nvPr/>
          </p:nvSpPr>
          <p:spPr>
            <a:xfrm>
              <a:off x="9706987" y="3833944"/>
              <a:ext cx="209112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ngát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hương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2A0D45CA-071B-49A3-96A4-126B578C991E}"/>
              </a:ext>
            </a:extLst>
          </p:cNvPr>
          <p:cNvGrpSpPr/>
          <p:nvPr/>
        </p:nvGrpSpPr>
        <p:grpSpPr>
          <a:xfrm>
            <a:off x="-201527" y="-444210"/>
            <a:ext cx="12466599" cy="2597684"/>
            <a:chOff x="-201527" y="-444210"/>
            <a:chExt cx="12466599" cy="2597684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4C4E0A23-3E84-4061-909B-0D91A192B38F}"/>
                </a:ext>
              </a:extLst>
            </p:cNvPr>
            <p:cNvGrpSpPr/>
            <p:nvPr/>
          </p:nvGrpSpPr>
          <p:grpSpPr>
            <a:xfrm>
              <a:off x="960664" y="-444210"/>
              <a:ext cx="10270672" cy="2597684"/>
              <a:chOff x="960664" y="-444210"/>
              <a:chExt cx="10270672" cy="2597684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xmlns="" id="{1DD98F97-B13E-40F1-A5EF-8883CFF475D0}"/>
                  </a:ext>
                </a:extLst>
              </p:cNvPr>
              <p:cNvGrpSpPr/>
              <p:nvPr/>
            </p:nvGrpSpPr>
            <p:grpSpPr>
              <a:xfrm>
                <a:off x="960664" y="-444210"/>
                <a:ext cx="10270672" cy="2597684"/>
                <a:chOff x="3588005" y="0"/>
                <a:chExt cx="5866667" cy="1760478"/>
              </a:xfrm>
            </p:grpSpPr>
            <p:sp>
              <p:nvSpPr>
                <p:cNvPr id="53" name="Freeform 43">
                  <a:extLst>
                    <a:ext uri="{FF2B5EF4-FFF2-40B4-BE49-F238E27FC236}">
                      <a16:creationId xmlns:a16="http://schemas.microsoft.com/office/drawing/2014/main" xmlns="" id="{90EB58E7-D7C1-4CD4-BAC1-BC5645E63116}"/>
                    </a:ext>
                  </a:extLst>
                </p:cNvPr>
                <p:cNvSpPr/>
                <p:nvPr/>
              </p:nvSpPr>
              <p:spPr>
                <a:xfrm>
                  <a:off x="3588005" y="726558"/>
                  <a:ext cx="5866667" cy="1033920"/>
                </a:xfrm>
                <a:custGeom>
                  <a:avLst/>
                  <a:gdLst>
                    <a:gd name="connsiteX0" fmla="*/ 5624525 w 5866667"/>
                    <a:gd name="connsiteY0" fmla="*/ 107583 h 1033920"/>
                    <a:gd name="connsiteX1" fmla="*/ 5501785 w 5866667"/>
                    <a:gd name="connsiteY1" fmla="*/ 230323 h 1033920"/>
                    <a:gd name="connsiteX2" fmla="*/ 5624525 w 5866667"/>
                    <a:gd name="connsiteY2" fmla="*/ 353063 h 1033920"/>
                    <a:gd name="connsiteX3" fmla="*/ 5747265 w 5866667"/>
                    <a:gd name="connsiteY3" fmla="*/ 230323 h 1033920"/>
                    <a:gd name="connsiteX4" fmla="*/ 5624525 w 5866667"/>
                    <a:gd name="connsiteY4" fmla="*/ 107583 h 1033920"/>
                    <a:gd name="connsiteX5" fmla="*/ 254666 w 5866667"/>
                    <a:gd name="connsiteY5" fmla="*/ 107583 h 1033920"/>
                    <a:gd name="connsiteX6" fmla="*/ 131926 w 5866667"/>
                    <a:gd name="connsiteY6" fmla="*/ 230323 h 1033920"/>
                    <a:gd name="connsiteX7" fmla="*/ 254666 w 5866667"/>
                    <a:gd name="connsiteY7" fmla="*/ 353063 h 1033920"/>
                    <a:gd name="connsiteX8" fmla="*/ 377406 w 5866667"/>
                    <a:gd name="connsiteY8" fmla="*/ 230323 h 1033920"/>
                    <a:gd name="connsiteX9" fmla="*/ 254666 w 5866667"/>
                    <a:gd name="connsiteY9" fmla="*/ 107583 h 1033920"/>
                    <a:gd name="connsiteX10" fmla="*/ 172323 w 5866667"/>
                    <a:gd name="connsiteY10" fmla="*/ 0 h 1033920"/>
                    <a:gd name="connsiteX11" fmla="*/ 5694344 w 5866667"/>
                    <a:gd name="connsiteY11" fmla="*/ 0 h 1033920"/>
                    <a:gd name="connsiteX12" fmla="*/ 5866667 w 5866667"/>
                    <a:gd name="connsiteY12" fmla="*/ 172323 h 1033920"/>
                    <a:gd name="connsiteX13" fmla="*/ 5866667 w 5866667"/>
                    <a:gd name="connsiteY13" fmla="*/ 861597 h 1033920"/>
                    <a:gd name="connsiteX14" fmla="*/ 5694344 w 5866667"/>
                    <a:gd name="connsiteY14" fmla="*/ 1033920 h 1033920"/>
                    <a:gd name="connsiteX15" fmla="*/ 172323 w 5866667"/>
                    <a:gd name="connsiteY15" fmla="*/ 1033920 h 1033920"/>
                    <a:gd name="connsiteX16" fmla="*/ 0 w 5866667"/>
                    <a:gd name="connsiteY16" fmla="*/ 861597 h 1033920"/>
                    <a:gd name="connsiteX17" fmla="*/ 0 w 5866667"/>
                    <a:gd name="connsiteY17" fmla="*/ 172323 h 1033920"/>
                    <a:gd name="connsiteX18" fmla="*/ 172323 w 5866667"/>
                    <a:gd name="connsiteY18" fmla="*/ 0 h 1033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866667" h="1033920">
                      <a:moveTo>
                        <a:pt x="5624525" y="107583"/>
                      </a:moveTo>
                      <a:cubicBezTo>
                        <a:pt x="5556738" y="107583"/>
                        <a:pt x="5501785" y="162536"/>
                        <a:pt x="5501785" y="230323"/>
                      </a:cubicBezTo>
                      <a:cubicBezTo>
                        <a:pt x="5501785" y="298110"/>
                        <a:pt x="5556738" y="353063"/>
                        <a:pt x="5624525" y="353063"/>
                      </a:cubicBezTo>
                      <a:cubicBezTo>
                        <a:pt x="5692312" y="353063"/>
                        <a:pt x="5747265" y="298110"/>
                        <a:pt x="5747265" y="230323"/>
                      </a:cubicBezTo>
                      <a:cubicBezTo>
                        <a:pt x="5747265" y="162536"/>
                        <a:pt x="5692312" y="107583"/>
                        <a:pt x="5624525" y="107583"/>
                      </a:cubicBezTo>
                      <a:close/>
                      <a:moveTo>
                        <a:pt x="254666" y="107583"/>
                      </a:moveTo>
                      <a:cubicBezTo>
                        <a:pt x="186879" y="107583"/>
                        <a:pt x="131926" y="162536"/>
                        <a:pt x="131926" y="230323"/>
                      </a:cubicBezTo>
                      <a:cubicBezTo>
                        <a:pt x="131926" y="298110"/>
                        <a:pt x="186879" y="353063"/>
                        <a:pt x="254666" y="353063"/>
                      </a:cubicBezTo>
                      <a:cubicBezTo>
                        <a:pt x="322453" y="353063"/>
                        <a:pt x="377406" y="298110"/>
                        <a:pt x="377406" y="230323"/>
                      </a:cubicBezTo>
                      <a:cubicBezTo>
                        <a:pt x="377406" y="162536"/>
                        <a:pt x="322453" y="107583"/>
                        <a:pt x="254666" y="107583"/>
                      </a:cubicBezTo>
                      <a:close/>
                      <a:moveTo>
                        <a:pt x="172323" y="0"/>
                      </a:moveTo>
                      <a:lnTo>
                        <a:pt x="5694344" y="0"/>
                      </a:lnTo>
                      <a:cubicBezTo>
                        <a:pt x="5789515" y="0"/>
                        <a:pt x="5866667" y="77152"/>
                        <a:pt x="5866667" y="172323"/>
                      </a:cubicBezTo>
                      <a:lnTo>
                        <a:pt x="5866667" y="861597"/>
                      </a:lnTo>
                      <a:cubicBezTo>
                        <a:pt x="5866667" y="956768"/>
                        <a:pt x="5789515" y="1033920"/>
                        <a:pt x="5694344" y="1033920"/>
                      </a:cubicBezTo>
                      <a:lnTo>
                        <a:pt x="172323" y="1033920"/>
                      </a:lnTo>
                      <a:cubicBezTo>
                        <a:pt x="77152" y="1033920"/>
                        <a:pt x="0" y="956768"/>
                        <a:pt x="0" y="861597"/>
                      </a:cubicBezTo>
                      <a:lnTo>
                        <a:pt x="0" y="172323"/>
                      </a:lnTo>
                      <a:cubicBezTo>
                        <a:pt x="0" y="77152"/>
                        <a:pt x="77152" y="0"/>
                        <a:pt x="172323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>
                  <a:solidFill>
                    <a:schemeClr val="accent4">
                      <a:lumMod val="75000"/>
                    </a:schemeClr>
                  </a:solidFill>
                </a:ln>
                <a:effectLst>
                  <a:outerShdw blurRad="127000" dist="63500" dir="2700000" algn="tl" rotWithShape="0">
                    <a:prstClr val="black">
                      <a:alpha val="16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xmlns="" id="{B1B4107A-3D62-4328-9657-420057B0C8ED}"/>
                    </a:ext>
                  </a:extLst>
                </p:cNvPr>
                <p:cNvCxnSpPr/>
                <p:nvPr/>
              </p:nvCxnSpPr>
              <p:spPr>
                <a:xfrm flipV="1">
                  <a:off x="9233415" y="0"/>
                  <a:ext cx="0" cy="966522"/>
                </a:xfrm>
                <a:prstGeom prst="line">
                  <a:avLst/>
                </a:prstGeom>
                <a:ln w="127000" cap="rnd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xmlns="" id="{735FEBDC-F11C-4D43-AA80-4E1580F980A3}"/>
                    </a:ext>
                  </a:extLst>
                </p:cNvPr>
                <p:cNvCxnSpPr/>
                <p:nvPr/>
              </p:nvCxnSpPr>
              <p:spPr>
                <a:xfrm flipV="1">
                  <a:off x="3854802" y="0"/>
                  <a:ext cx="0" cy="966522"/>
                </a:xfrm>
                <a:prstGeom prst="line">
                  <a:avLst/>
                </a:prstGeom>
                <a:ln w="127000" cap="rnd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3B078202-3B10-4319-9404-72B380E67FAB}"/>
                  </a:ext>
                </a:extLst>
              </p:cNvPr>
              <p:cNvSpPr txBox="1"/>
              <p:nvPr/>
            </p:nvSpPr>
            <p:spPr>
              <a:xfrm>
                <a:off x="2050779" y="797411"/>
                <a:ext cx="781349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57150" h="38100" prst="artDeco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>
                    <a:ln>
                      <a:solidFill>
                        <a:srgbClr val="F77A9A">
                          <a:lumMod val="75000"/>
                        </a:srgbClr>
                      </a:solidFill>
                    </a:ln>
                    <a:gradFill flip="none" rotWithShape="1">
                      <a:gsLst>
                        <a:gs pos="0">
                          <a:srgbClr val="F77A9A">
                            <a:lumMod val="75000"/>
                            <a:shade val="30000"/>
                            <a:satMod val="115000"/>
                          </a:srgbClr>
                        </a:gs>
                        <a:gs pos="50000">
                          <a:srgbClr val="F77A9A">
                            <a:lumMod val="75000"/>
                            <a:shade val="67500"/>
                            <a:satMod val="115000"/>
                          </a:srgbClr>
                        </a:gs>
                        <a:gs pos="100000">
                          <a:srgbClr val="F77A9A">
                            <a:lumMod val="75000"/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Luyện đọc từ khó</a:t>
                </a:r>
                <a:endParaRPr kumimoji="0" lang="en-US" sz="6000" b="1" i="0" u="none" strike="noStrike" kern="1200" cap="none" spc="0" normalizeH="0" baseline="0" noProof="0" dirty="0">
                  <a:ln>
                    <a:solidFill>
                      <a:srgbClr val="F77A9A">
                        <a:lumMod val="75000"/>
                      </a:srgbClr>
                    </a:solidFill>
                  </a:ln>
                  <a:gradFill flip="none" rotWithShape="1">
                    <a:gsLst>
                      <a:gs pos="0">
                        <a:srgbClr val="F77A9A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F77A9A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F77A9A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xmlns="" id="{11A54F23-8AA0-4024-B075-0750203DD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-201527" y="-217247"/>
              <a:ext cx="2955470" cy="1788123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xmlns="" id="{2811112E-EB6C-4464-8271-BD5FEB61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flipH="1">
              <a:off x="9161113" y="-68583"/>
              <a:ext cx="3103959" cy="1639460"/>
            </a:xfrm>
            <a:prstGeom prst="rect">
              <a:avLst/>
            </a:prstGeom>
          </p:spPr>
        </p:pic>
      </p:grpSp>
      <p:pic>
        <p:nvPicPr>
          <p:cNvPr id="56" name="Graphic 55">
            <a:hlinkClick r:id="" action="ppaction://noaction"/>
            <a:extLst>
              <a:ext uri="{FF2B5EF4-FFF2-40B4-BE49-F238E27FC236}">
                <a16:creationId xmlns:a16="http://schemas.microsoft.com/office/drawing/2014/main" xmlns="" id="{58C9AB9D-3B6A-4322-A41F-99CEBB4F81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1343529" flipH="1">
            <a:off x="11225116" y="160469"/>
            <a:ext cx="877681" cy="63661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8D05504-DADA-4EB5-90AA-C046BB1CC8C4}"/>
              </a:ext>
            </a:extLst>
          </p:cNvPr>
          <p:cNvSpPr txBox="1"/>
          <p:nvPr/>
        </p:nvSpPr>
        <p:spPr>
          <a:xfrm>
            <a:off x="3767485" y="109442"/>
            <a:ext cx="6235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tranthao121004@gmail.com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65921C0-EE81-44F1-A203-C3EB5F3C6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102" y="-216455"/>
            <a:ext cx="6504996" cy="10729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E1A1149-2F76-4B7C-8561-69601F3A85DD}"/>
              </a:ext>
            </a:extLst>
          </p:cNvPr>
          <p:cNvSpPr txBox="1"/>
          <p:nvPr/>
        </p:nvSpPr>
        <p:spPr>
          <a:xfrm>
            <a:off x="1442720" y="654545"/>
            <a:ext cx="5415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 của chú phi công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Lẫn trong mây cao tít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 những vùng trời xanh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vì sao chi chít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4F93EFA-C8C6-4E2B-9ACD-0E856E71263E}"/>
              </a:ext>
            </a:extLst>
          </p:cNvPr>
          <p:cNvSpPr txBox="1"/>
          <p:nvPr/>
        </p:nvSpPr>
        <p:spPr>
          <a:xfrm>
            <a:off x="1524000" y="2470427"/>
            <a:ext cx="5415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 của chú hải quân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Mênh mông trên biển cả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 những vùng đảo xa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những bờ bến 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1FBD976-0290-496B-AF52-511190450FD2}"/>
              </a:ext>
            </a:extLst>
          </p:cNvPr>
          <p:cNvSpPr txBox="1"/>
          <p:nvPr/>
        </p:nvSpPr>
        <p:spPr>
          <a:xfrm>
            <a:off x="1524000" y="4387573"/>
            <a:ext cx="5415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làm bằng sắt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của bác lái tầu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 dài theo đất nước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song hành bên 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27BA82C8-E63E-41E1-A7D0-458E87EB9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563" y="518160"/>
            <a:ext cx="4278770" cy="5830656"/>
          </a:xfrm>
          <a:prstGeom prst="rect">
            <a:avLst/>
          </a:prstGeom>
        </p:spPr>
      </p:pic>
      <p:sp>
        <p:nvSpPr>
          <p:cNvPr id="7" name="Rounded Rectangle 8">
            <a:extLst>
              <a:ext uri="{FF2B5EF4-FFF2-40B4-BE49-F238E27FC236}">
                <a16:creationId xmlns:a16="http://schemas.microsoft.com/office/drawing/2014/main" xmlns="" id="{C2E5E058-8662-48BE-8CE3-9A19C6F2F63F}"/>
              </a:ext>
            </a:extLst>
          </p:cNvPr>
          <p:cNvSpPr/>
          <p:nvPr/>
        </p:nvSpPr>
        <p:spPr>
          <a:xfrm>
            <a:off x="-73889" y="-48728"/>
            <a:ext cx="2809698" cy="652641"/>
          </a:xfrm>
          <a:prstGeom prst="roundRect">
            <a:avLst>
              <a:gd name="adj" fmla="val 18361"/>
            </a:avLst>
          </a:prstGeom>
          <a:solidFill>
            <a:srgbClr val="FFF1C6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kern="0" dirty="0" err="1">
                <a:solidFill>
                  <a:srgbClr val="FF0000"/>
                </a:solidFill>
                <a:latin typeface="Averta Std CY" panose="00000500000000000000" pitchFamily="50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lang="en-US" altLang="zh-CN" sz="3200" b="1" kern="0" dirty="0">
                <a:solidFill>
                  <a:srgbClr val="FF0000"/>
                </a:solidFill>
                <a:latin typeface="Averta Std CY" panose="00000500000000000000" pitchFamily="50" charset="0"/>
                <a:ea typeface="inpin heiti" charset="-122"/>
                <a:cs typeface="Calibri" panose="020F0502020204030204" pitchFamily="34" charset="0"/>
              </a:rPr>
              <a:t> chia </a:t>
            </a:r>
            <a:r>
              <a:rPr lang="en-US" altLang="zh-CN" sz="3200" b="1" kern="0" dirty="0" err="1">
                <a:solidFill>
                  <a:srgbClr val="FF0000"/>
                </a:solidFill>
                <a:latin typeface="Averta Std CY" panose="00000500000000000000" pitchFamily="50" charset="0"/>
                <a:ea typeface="inpin heiti" charset="-122"/>
                <a:cs typeface="Calibri" panose="020F0502020204030204" pitchFamily="34" charset="0"/>
              </a:rPr>
              <a:t>khổ</a:t>
            </a:r>
            <a:endParaRPr kumimoji="0" lang="en-US" altLang="zh-CN" sz="3200" b="1" i="0" u="none" strike="noStrike" kern="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rta Std CY" panose="00000500000000000000" pitchFamily="50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0EA92CF8-342B-41E6-8798-B6015C4DDFE2}"/>
              </a:ext>
            </a:extLst>
          </p:cNvPr>
          <p:cNvSpPr/>
          <p:nvPr/>
        </p:nvSpPr>
        <p:spPr>
          <a:xfrm>
            <a:off x="878917" y="670143"/>
            <a:ext cx="579120" cy="59489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344E5E9-5E04-4CE1-92E4-FB05165BC7DE}"/>
              </a:ext>
            </a:extLst>
          </p:cNvPr>
          <p:cNvSpPr/>
          <p:nvPr/>
        </p:nvSpPr>
        <p:spPr>
          <a:xfrm>
            <a:off x="904240" y="2620863"/>
            <a:ext cx="579120" cy="59489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6E30D1FB-BD1B-4B26-8B2E-CA585FDA61C9}"/>
              </a:ext>
            </a:extLst>
          </p:cNvPr>
          <p:cNvSpPr/>
          <p:nvPr/>
        </p:nvSpPr>
        <p:spPr>
          <a:xfrm>
            <a:off x="944880" y="4571583"/>
            <a:ext cx="579120" cy="59489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11796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B2B839-903B-41AC-A7DC-BFFD015B4069}:26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25B76C-3368-4727-8914-1E3873C380DA}:31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25B76C-3368-4727-8914-1E3873C380DA}:31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25B76C-3368-4727-8914-1E3873C380DA}:3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25B76C-3368-4727-8914-1E3873C380DA}:31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25B76C-3368-4727-8914-1E3873C380DA}:3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25B76C-3368-4727-8914-1E3873C380DA}:31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25B76C-3368-4727-8914-1E3873C380DA}:31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ếng Việt 1">
  <a:themeElements>
    <a:clrScheme name="Chủ đề 1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A1E4"/>
      </a:accent1>
      <a:accent2>
        <a:srgbClr val="ACD9F5"/>
      </a:accent2>
      <a:accent3>
        <a:srgbClr val="D2232A"/>
      </a:accent3>
      <a:accent4>
        <a:srgbClr val="F89421"/>
      </a:accent4>
      <a:accent5>
        <a:srgbClr val="FFCB05"/>
      </a:accent5>
      <a:accent6>
        <a:srgbClr val="F37053"/>
      </a:accent6>
      <a:hlink>
        <a:srgbClr val="0563C1"/>
      </a:hlink>
      <a:folHlink>
        <a:srgbClr val="FDD4A5"/>
      </a:folHlink>
    </a:clrScheme>
    <a:fontScheme name="Tiếng Việt">
      <a:majorFont>
        <a:latin typeface="VNI-Avo"/>
        <a:ea typeface=""/>
        <a:cs typeface=""/>
      </a:majorFont>
      <a:minorFont>
        <a:latin typeface="VNI-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1646</Words>
  <Application>Microsoft Office PowerPoint</Application>
  <PresentationFormat>Widescreen</PresentationFormat>
  <Paragraphs>241</Paragraphs>
  <Slides>34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52" baseType="lpstr">
      <vt:lpstr>宋体</vt:lpstr>
      <vt:lpstr>Arial</vt:lpstr>
      <vt:lpstr>Arial-Rounded</vt:lpstr>
      <vt:lpstr>Averta Std CY</vt:lpstr>
      <vt:lpstr>Calibri</vt:lpstr>
      <vt:lpstr>Calibri Light</vt:lpstr>
      <vt:lpstr>Chango</vt:lpstr>
      <vt:lpstr>FZHei-B01S</vt:lpstr>
      <vt:lpstr>inpin heiti</vt:lpstr>
      <vt:lpstr>Quicksand Medium</vt:lpstr>
      <vt:lpstr>SVN-Poky's</vt:lpstr>
      <vt:lpstr>Times New Roman</vt:lpstr>
      <vt:lpstr>UTM Avo</vt:lpstr>
      <vt:lpstr>UVF Slim Tony</vt:lpstr>
      <vt:lpstr>VNI-Avo</vt:lpstr>
      <vt:lpstr>方正粗谭黑简体</vt:lpstr>
      <vt:lpstr>Office 主题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TRAN MINH TUAN</cp:lastModifiedBy>
  <cp:revision>50</cp:revision>
  <dcterms:created xsi:type="dcterms:W3CDTF">2022-08-31T01:51:20Z</dcterms:created>
  <dcterms:modified xsi:type="dcterms:W3CDTF">2022-12-14T01:43:48Z</dcterms:modified>
</cp:coreProperties>
</file>