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8" r:id="rId29"/>
    <p:sldId id="3269" r:id="rId30"/>
    <p:sldId id="3254" r:id="rId31"/>
    <p:sldId id="3257" r:id="rId32"/>
    <p:sldId id="3270" r:id="rId33"/>
    <p:sldId id="3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p:scale>
          <a:sx n="71" d="100"/>
          <a:sy n="71" d="100"/>
        </p:scale>
        <p:origin x="-70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6/3/2023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0135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4" name="页脚占位符 3">
            <a:extLst>
              <a:ext uri="{FF2B5EF4-FFF2-40B4-BE49-F238E27FC236}">
                <a16:creationId xmlns=""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3" name="页脚占位符 2">
            <a:extLst>
              <a:ext uri="{FF2B5EF4-FFF2-40B4-BE49-F238E27FC236}">
                <a16:creationId xmlns=""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6" name="页脚占位符 5">
            <a:extLst>
              <a:ext uri="{FF2B5EF4-FFF2-40B4-BE49-F238E27FC236}">
                <a16:creationId xmlns=""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6" name="页脚占位符 5">
            <a:extLst>
              <a:ext uri="{FF2B5EF4-FFF2-40B4-BE49-F238E27FC236}">
                <a16:creationId xmlns=""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5" name="页脚占位符 4">
            <a:extLst>
              <a:ext uri="{FF2B5EF4-FFF2-40B4-BE49-F238E27FC236}">
                <a16:creationId xmlns=""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2023/6/3</a:t>
            </a:fld>
            <a:endParaRPr lang="zh-CN" altLang="en-US"/>
          </a:p>
        </p:txBody>
      </p:sp>
      <p:sp>
        <p:nvSpPr>
          <p:cNvPr id="5" name="页脚占位符 4">
            <a:extLst>
              <a:ext uri="{FF2B5EF4-FFF2-40B4-BE49-F238E27FC236}">
                <a16:creationId xmlns=""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2023/6/3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1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25.png"/><Relationship Id="rId5" Type="http://schemas.openxmlformats.org/officeDocument/2006/relationships/image" Target="../media/image67.png"/><Relationship Id="rId10" Type="http://schemas.microsoft.com/office/2007/relationships/hdphoto" Target="../media/hdphoto17.wdp"/><Relationship Id="rId4" Type="http://schemas.microsoft.com/office/2007/relationships/hdphoto" Target="../media/hdphoto16.wdp"/><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5.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4.png"/><Relationship Id="rId5" Type="http://schemas.openxmlformats.org/officeDocument/2006/relationships/image" Target="../media/image87.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8.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5.png"/><Relationship Id="rId12" Type="http://schemas.microsoft.com/office/2007/relationships/hdphoto" Target="../media/hdphoto3.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22.png"/><Relationship Id="rId5" Type="http://schemas.openxmlformats.org/officeDocument/2006/relationships/image" Target="../media/image24.png"/><Relationship Id="rId10"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6.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slide" Target="slide8.xml"/><Relationship Id="rId3" Type="http://schemas.openxmlformats.org/officeDocument/2006/relationships/image" Target="../media/image20.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microsoft.com/office/2007/relationships/hdphoto" Target="../media/hdphoto11.wdp"/><Relationship Id="rId33"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6.png"/><Relationship Id="rId32" Type="http://schemas.openxmlformats.org/officeDocument/2006/relationships/image" Target="../media/image40.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microsoft.com/office/2007/relationships/hdphoto" Target="../media/hdphoto12.wdp"/><Relationship Id="rId10" Type="http://schemas.openxmlformats.org/officeDocument/2006/relationships/image" Target="../media/image30.png"/><Relationship Id="rId19" Type="http://schemas.microsoft.com/office/2007/relationships/hdphoto" Target="../media/hdphoto9.wdp"/><Relationship Id="rId31" Type="http://schemas.microsoft.com/office/2007/relationships/hdphoto" Target="../media/hdphoto13.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4.wdp"/><Relationship Id="rId4" Type="http://schemas.openxmlformats.org/officeDocument/2006/relationships/slide" Target="slide5.xml"/><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4.wdp"/><Relationship Id="rId4" Type="http://schemas.openxmlformats.org/officeDocument/2006/relationships/image" Target="../media/image43.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6.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microsoft.com/office/2007/relationships/hdphoto" Target="../media/hdphoto15.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 xmlns:a16="http://schemas.microsoft.com/office/drawing/2014/main" id="{01235467-8413-4BFE-8E2C-5A5BB7519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 xmlns:a16="http://schemas.microsoft.com/office/drawing/2014/main" id="{30F798CE-E3E5-455C-88CA-527E715DF1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8D3E96A3-FA90-47C5-892E-14B632ACF6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59424E99-217D-4830-9E35-A7E38649314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 xmlns:a16="http://schemas.microsoft.com/office/drawing/2014/main" id="{D27A592A-9A60-4A54-817D-51A10D1658C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 xmlns:a16="http://schemas.microsoft.com/office/drawing/2014/main" id="{D75831A7-2A76-4BA0-889B-6B05057F3A9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 xmlns:a16="http://schemas.microsoft.com/office/drawing/2014/main" id="{0DC5B6D3-2A48-4A2F-9C26-EF8A591BD46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 xmlns:a16="http://schemas.microsoft.com/office/drawing/2014/main" id="{45CAC716-E269-4C90-9CB2-A76BF98EE4F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 xmlns:a16="http://schemas.microsoft.com/office/drawing/2014/main" id="{49050204-A6E8-45B7-B00D-2BC3FCDB103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 xmlns:a16="http://schemas.microsoft.com/office/drawing/2014/main" id="{6F3DDE7D-B07A-43BF-9141-DEFA494B790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những câu văn miêu tả rừng Trường Sơn ( nơi ở của loài voi)?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Dựa vào tranh và nội dung bài đọc, kể lại hoạt động thường ngày của loài voi?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Sắp xếp các ý dưới đây theo trình tự các đoạn trong bài.</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Nêu những đặc điểm của loài voi. Em thích nhất đặc điểm nào của chúng?</a:t>
            </a:r>
            <a:endPar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marL="514350" lvl="0" indent="-514350" algn="just">
              <a:buAutoNum type="arabicPeriod"/>
              <a:defRPr/>
            </a:pP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rừng, cây mọc tầng tầng lớp lớp, núi đá chen lẫn đồi cây, sương phủ quanh năm.</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Dựa vào tranh và nội dung bài đọc, kể lại hoạt động thường ngày của loài voi?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3" name="Picture 2">
            <a:extLst>
              <a:ext uri="{FF2B5EF4-FFF2-40B4-BE49-F238E27FC236}">
                <a16:creationId xmlns="" xmlns:a16="http://schemas.microsoft.com/office/drawing/2014/main" id="{842B2651-D0C6-470C-A35C-D7BD47C02D3B}"/>
              </a:ext>
            </a:extLst>
          </p:cNvPr>
          <p:cNvPicPr>
            <a:picLocks noChangeAspect="1"/>
          </p:cNvPicPr>
          <p:nvPr/>
        </p:nvPicPr>
        <p:blipFill>
          <a:blip r:embed="rId4"/>
          <a:stretch>
            <a:fillRect/>
          </a:stretch>
        </p:blipFill>
        <p:spPr>
          <a:xfrm>
            <a:off x="870265" y="2023188"/>
            <a:ext cx="10701248" cy="4569341"/>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1613240" cy="2127380"/>
            <a:chOff x="-43718" y="1531104"/>
            <a:chExt cx="11613240"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11301423"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Sắp xếp các ý dưới đây theo trình tự các đoạn trong bài.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Cảm nghĩ về loài voi.</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vi-VN" sz="4400" b="0" i="0" u="none" strike="noStrike" kern="0" cap="none" spc="0" normalizeH="0" baseline="0" noProof="0" smtClean="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Nêu </a:t>
              </a: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 đặc điểm của loài voi. Em thích nhất đặc điểm nào của chúng?</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 </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 loài vật thông minh, tình nghĩa.</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5. </a:t>
              </a:r>
              <a:r>
                <a:rPr kumimoji="0" lang="vi-VN" sz="4400" b="0" i="0" u="none" strike="noStrike" kern="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đọc giúp em biết thêm điều gì về loài voi?</a:t>
              </a:r>
            </a:p>
          </p:txBody>
        </p:sp>
        <p:pic>
          <p:nvPicPr>
            <p:cNvPr id="12" name="Picture 11">
              <a:extLst>
                <a:ext uri="{FF2B5EF4-FFF2-40B4-BE49-F238E27FC236}">
                  <a16:creationId xmlns=""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 xmlns:a16="http://schemas.microsoft.com/office/drawing/2014/main" id="{0BAB0C84-5C2E-43DD-8F94-459433A5D4FB}"/>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a:t>
              </a: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 tận tâm và thương mến nhau như con người.</a:t>
              </a:r>
            </a:p>
          </p:txBody>
        </p:sp>
        <p:pic>
          <p:nvPicPr>
            <p:cNvPr id="16" name="Picture 15">
              <a:extLst>
                <a:ext uri="{FF2B5EF4-FFF2-40B4-BE49-F238E27FC236}">
                  <a16:creationId xmlns=""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 diễn</a:t>
                </a:r>
                <a:r>
                  <a:rPr kumimoji="0" lang="en-US" sz="4000" b="0" i="0" u="none" strike="noStrike" kern="1200" cap="none" spc="0" normalizeH="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cảm</a:t>
                </a:r>
                <a:r>
                  <a:rPr kumimoji="0" lang="en-US" sz="4000" b="0" i="0" u="none" strike="noStrike" kern="120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 xmlns:a16="http://schemas.microsoft.com/office/drawing/2014/main" id="{A2BB9B11-FDB3-47F0-B23B-87C057A5C668}"/>
                </a:ext>
              </a:extLst>
            </p:cNvPr>
            <p:cNvPicPr>
              <a:picLocks noChangeAspect="1"/>
            </p:cNvPicPr>
            <p:nvPr/>
          </p:nvPicPr>
          <p:blipFill>
            <a:blip r:embed="rId2"/>
            <a:stretch>
              <a:fillRect/>
            </a:stretch>
          </p:blipFill>
          <p:spPr>
            <a:xfrm>
              <a:off x="9494693" y="4988431"/>
              <a:ext cx="469963" cy="469963"/>
            </a:xfrm>
            <a:prstGeom prst="rect">
              <a:avLst/>
            </a:prstGeom>
          </p:spPr>
        </p:pic>
        <p:pic>
          <p:nvPicPr>
            <p:cNvPr id="6" name="Picture 5">
              <a:extLst>
                <a:ext uri="{FF2B5EF4-FFF2-40B4-BE49-F238E27FC236}">
                  <a16:creationId xmlns="" xmlns:a16="http://schemas.microsoft.com/office/drawing/2014/main" id="{24A2F835-6307-4273-8429-C7C3C7D3D833}"/>
                </a:ext>
              </a:extLst>
            </p:cNvPr>
            <p:cNvPicPr>
              <a:picLocks noChangeAspect="1"/>
            </p:cNvPicPr>
            <p:nvPr/>
          </p:nvPicPr>
          <p:blipFill>
            <a:blip r:embed="rId3"/>
            <a:stretch>
              <a:fillRect/>
            </a:stretch>
          </p:blipFill>
          <p:spPr>
            <a:xfrm>
              <a:off x="8946829" y="5024857"/>
              <a:ext cx="469963" cy="469963"/>
            </a:xfrm>
            <a:prstGeom prst="rect">
              <a:avLst/>
            </a:prstGeom>
          </p:spPr>
        </p:pic>
        <p:pic>
          <p:nvPicPr>
            <p:cNvPr id="7" name="Picture 6">
              <a:extLst>
                <a:ext uri="{FF2B5EF4-FFF2-40B4-BE49-F238E27FC236}">
                  <a16:creationId xmlns="" xmlns:a16="http://schemas.microsoft.com/office/drawing/2014/main" id="{AD840BD4-4E76-4754-A774-FDE5E82D0D73}"/>
                </a:ext>
              </a:extLst>
            </p:cNvPr>
            <p:cNvPicPr>
              <a:picLocks noChangeAspect="1"/>
            </p:cNvPicPr>
            <p:nvPr/>
          </p:nvPicPr>
          <p:blipFill>
            <a:blip r:embed="rId4"/>
            <a:stretch>
              <a:fillRect/>
            </a:stretch>
          </p:blipFill>
          <p:spPr>
            <a:xfrm>
              <a:off x="9987696" y="4995534"/>
              <a:ext cx="469963" cy="469963"/>
            </a:xfrm>
            <a:prstGeom prst="rect">
              <a:avLst/>
            </a:prstGeom>
          </p:spPr>
        </p:pic>
        <p:pic>
          <p:nvPicPr>
            <p:cNvPr id="8" name="Picture 7">
              <a:extLst>
                <a:ext uri="{FF2B5EF4-FFF2-40B4-BE49-F238E27FC236}">
                  <a16:creationId xmlns="" xmlns:a16="http://schemas.microsoft.com/office/drawing/2014/main" id="{2345516F-1A2F-47BD-AB86-FC63F1544F2D}"/>
                </a:ext>
              </a:extLst>
            </p:cNvPr>
            <p:cNvPicPr>
              <a:picLocks noChangeAspect="1"/>
            </p:cNvPicPr>
            <p:nvPr/>
          </p:nvPicPr>
          <p:blipFill>
            <a:blip r:embed="rId2"/>
            <a:stretch>
              <a:fillRect/>
            </a:stretch>
          </p:blipFill>
          <p:spPr>
            <a:xfrm>
              <a:off x="11083425" y="5024857"/>
              <a:ext cx="469963" cy="469963"/>
            </a:xfrm>
            <a:prstGeom prst="rect">
              <a:avLst/>
            </a:prstGeom>
          </p:spPr>
        </p:pic>
        <p:pic>
          <p:nvPicPr>
            <p:cNvPr id="9" name="Picture 8">
              <a:extLst>
                <a:ext uri="{FF2B5EF4-FFF2-40B4-BE49-F238E27FC236}">
                  <a16:creationId xmlns="" xmlns:a16="http://schemas.microsoft.com/office/drawing/2014/main" id="{DD42658D-CC49-4835-9ABB-735AB7003E46}"/>
                </a:ext>
              </a:extLst>
            </p:cNvPr>
            <p:cNvPicPr>
              <a:picLocks noChangeAspect="1"/>
            </p:cNvPicPr>
            <p:nvPr/>
          </p:nvPicPr>
          <p:blipFill>
            <a:blip r:embed="rId3"/>
            <a:stretch>
              <a:fillRect/>
            </a:stretch>
          </p:blipFill>
          <p:spPr>
            <a:xfrm>
              <a:off x="10535560" y="5011995"/>
              <a:ext cx="469963" cy="469963"/>
            </a:xfrm>
            <a:prstGeom prst="rect">
              <a:avLst/>
            </a:prstGeom>
          </p:spPr>
        </p:pic>
        <p:pic>
          <p:nvPicPr>
            <p:cNvPr id="10" name="Picture 9">
              <a:extLst>
                <a:ext uri="{FF2B5EF4-FFF2-40B4-BE49-F238E27FC236}">
                  <a16:creationId xmlns="" xmlns:a16="http://schemas.microsoft.com/office/drawing/2014/main" id="{0D69F421-53B2-4632-8BB7-54551E003DE7}"/>
                </a:ext>
              </a:extLst>
            </p:cNvPr>
            <p:cNvPicPr>
              <a:picLocks noChangeAspect="1"/>
            </p:cNvPicPr>
            <p:nvPr/>
          </p:nvPicPr>
          <p:blipFill>
            <a:blip r:embed="rId4"/>
            <a:stretch>
              <a:fillRect/>
            </a:stretch>
          </p:blipFill>
          <p:spPr>
            <a:xfrm>
              <a:off x="7295649" y="5535644"/>
              <a:ext cx="469963" cy="469963"/>
            </a:xfrm>
            <a:prstGeom prst="rect">
              <a:avLst/>
            </a:prstGeom>
          </p:spPr>
        </p:pic>
        <p:pic>
          <p:nvPicPr>
            <p:cNvPr id="11" name="Picture 10">
              <a:extLst>
                <a:ext uri="{FF2B5EF4-FFF2-40B4-BE49-F238E27FC236}">
                  <a16:creationId xmlns="" xmlns:a16="http://schemas.microsoft.com/office/drawing/2014/main" id="{C83414DD-57EA-44B2-AE59-CA003EF61487}"/>
                </a:ext>
              </a:extLst>
            </p:cNvPr>
            <p:cNvPicPr>
              <a:picLocks noChangeAspect="1"/>
            </p:cNvPicPr>
            <p:nvPr/>
          </p:nvPicPr>
          <p:blipFill>
            <a:blip r:embed="rId2"/>
            <a:stretch>
              <a:fillRect/>
            </a:stretch>
          </p:blipFill>
          <p:spPr>
            <a:xfrm>
              <a:off x="10383700" y="6005607"/>
              <a:ext cx="469963" cy="469963"/>
            </a:xfrm>
            <a:prstGeom prst="rect">
              <a:avLst/>
            </a:prstGeom>
          </p:spPr>
        </p:pic>
        <p:pic>
          <p:nvPicPr>
            <p:cNvPr id="12" name="Picture 11">
              <a:extLst>
                <a:ext uri="{FF2B5EF4-FFF2-40B4-BE49-F238E27FC236}">
                  <a16:creationId xmlns="" xmlns:a16="http://schemas.microsoft.com/office/drawing/2014/main" id="{C9C69F9F-5012-4576-B26E-EE9C5725FA9A}"/>
                </a:ext>
              </a:extLst>
            </p:cNvPr>
            <p:cNvPicPr>
              <a:picLocks noChangeAspect="1"/>
            </p:cNvPicPr>
            <p:nvPr/>
          </p:nvPicPr>
          <p:blipFill>
            <a:blip r:embed="rId3"/>
            <a:stretch>
              <a:fillRect/>
            </a:stretch>
          </p:blipFill>
          <p:spPr>
            <a:xfrm>
              <a:off x="9737061" y="6029241"/>
              <a:ext cx="469963" cy="469963"/>
            </a:xfrm>
            <a:prstGeom prst="rect">
              <a:avLst/>
            </a:prstGeom>
          </p:spPr>
        </p:pic>
        <p:pic>
          <p:nvPicPr>
            <p:cNvPr id="13" name="Picture 12">
              <a:extLst>
                <a:ext uri="{FF2B5EF4-FFF2-40B4-BE49-F238E27FC236}">
                  <a16:creationId xmlns="" xmlns:a16="http://schemas.microsoft.com/office/drawing/2014/main" id="{5B784FBA-54D4-45D3-9A45-4F5A3CA35909}"/>
                </a:ext>
              </a:extLst>
            </p:cNvPr>
            <p:cNvPicPr>
              <a:picLocks noChangeAspect="1"/>
            </p:cNvPicPr>
            <p:nvPr/>
          </p:nvPicPr>
          <p:blipFill>
            <a:blip r:embed="rId4"/>
            <a:stretch>
              <a:fillRect/>
            </a:stretch>
          </p:blipFill>
          <p:spPr>
            <a:xfrm>
              <a:off x="10884451" y="5942562"/>
              <a:ext cx="469963" cy="469963"/>
            </a:xfrm>
            <a:prstGeom prst="rect">
              <a:avLst/>
            </a:prstGeom>
          </p:spPr>
        </p:pic>
      </p:grpSp>
      <p:pic>
        <p:nvPicPr>
          <p:cNvPr id="16" name="Picture 15">
            <a:extLst>
              <a:ext uri="{FF2B5EF4-FFF2-40B4-BE49-F238E27FC236}">
                <a16:creationId xmlns=""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 xmlns:a16="http://schemas.microsoft.com/office/drawing/2014/main" id="{5CCD944E-AAAA-4D2F-800D-0B7594FF75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 xmlns:a16="http://schemas.microsoft.com/office/drawing/2014/main" id="{C5AAB8AD-E5F6-4B59-8784-A18D9C25061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 xmlns:a16="http://schemas.microsoft.com/office/drawing/2014/main" id="{EF46197C-7ED7-4D79-97D8-A2E26C67BF9D}"/>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 xmlns:a16="http://schemas.microsoft.com/office/drawing/2014/main" id="{909C0AC7-690C-4AB2-911D-8A3E3A9A3D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 xmlns:a16="http://schemas.microsoft.com/office/drawing/2014/main" id="{91B05907-0D1E-46E0-87A4-5846F8FC0AC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 xmlns:a16="http://schemas.microsoft.com/office/drawing/2014/main" id="{E4CA1271-F138-425E-AF32-4071FBC1CFE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 xmlns:a16="http://schemas.microsoft.com/office/drawing/2014/main" id="{86B8FEA6-49D2-4090-BBA9-E8C31A8323E5}"/>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 xmlns:a16="http://schemas.microsoft.com/office/drawing/2014/main" id="{C3F8F03A-B199-4F99-B4C8-0E16EE60B45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 xmlns:a16="http://schemas.microsoft.com/office/drawing/2014/main" id="{4CB04BBA-9927-41A8-A7AC-CD5907E549E8}"/>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 xmlns:a16="http://schemas.microsoft.com/office/drawing/2014/main" id="{EE42ADD2-0429-476D-8858-74BF79BFBAB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6" action="ppaction://hlinksldjump"/>
            <a:extLst>
              <a:ext uri="{FF2B5EF4-FFF2-40B4-BE49-F238E27FC236}">
                <a16:creationId xmlns="" xmlns:a16="http://schemas.microsoft.com/office/drawing/2014/main" id="{8C506543-9D07-4466-A9A5-52307240C7AE}"/>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 xmlns:a16="http://schemas.microsoft.com/office/drawing/2014/main" id="{55E63834-7D4A-4081-ACDA-000443C16BA5}"/>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 xmlns:a16="http://schemas.microsoft.com/office/drawing/2014/main" id="{7CF03B4A-CB96-4D8A-B2C8-6AF0847BB40C}"/>
              </a:ext>
            </a:extLst>
          </p:cNvPr>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 xmlns:a16="http://schemas.microsoft.com/office/drawing/2014/main" id="{0BBAC634-128D-4808-B15E-C0FA8C1219C1}"/>
              </a:ext>
            </a:extLst>
          </p:cNvPr>
          <p:cNvPicPr>
            <a:picLocks noChangeAspect="1"/>
          </p:cNvPicPr>
          <p:nvPr/>
        </p:nvPicPr>
        <p:blipFill rotWithShape="1">
          <a:blip r:embed="rId32">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 xmlns:a16="http://schemas.microsoft.com/office/drawing/2014/main" id="{7CEF29E6-F0BE-4732-837B-53C1AB017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3" action="ppaction://hlinksldjump"/>
            <a:extLst>
              <a:ext uri="{FF2B5EF4-FFF2-40B4-BE49-F238E27FC236}">
                <a16:creationId xmlns=""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 xmlns:a16="http://schemas.microsoft.com/office/drawing/2014/main" id="{B8857F77-C6B9-4F58-BA0D-FE23D211107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 xmlns:a16="http://schemas.microsoft.com/office/drawing/2014/main" id="{28D0082A-F11A-494A-B3E7-CEA5A303A691}"/>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 xmlns:a16="http://schemas.microsoft.com/office/drawing/2014/main" id="{D0BB4280-CA38-4C35-B925-A062763FB9D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 xmlns:a16="http://schemas.microsoft.com/office/drawing/2014/main" id="{B5F3E276-DD79-49B0-AD0B-4F21E386F65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 xmlns:a16="http://schemas.microsoft.com/office/drawing/2014/main" id="{CFE99370-580C-4445-A264-ADF06F4D56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225</TotalTime>
  <Words>2262</Words>
  <Application>Microsoft Office PowerPoint</Application>
  <PresentationFormat>Custom</PresentationFormat>
  <Paragraphs>151</Paragraphs>
  <Slides>33</Slides>
  <Notes>16</Notes>
  <HiddenSlides>3</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70</cp:revision>
  <dcterms:created xsi:type="dcterms:W3CDTF">2022-11-09T12:10:43Z</dcterms:created>
  <dcterms:modified xsi:type="dcterms:W3CDTF">2023-06-02T17:57:15Z</dcterms:modified>
</cp:coreProperties>
</file>