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 id="2147483697" r:id="rId5"/>
  </p:sldMasterIdLst>
  <p:notesMasterIdLst>
    <p:notesMasterId r:id="rId57"/>
  </p:notesMasterIdLst>
  <p:sldIdLst>
    <p:sldId id="376" r:id="rId6"/>
    <p:sldId id="371" r:id="rId7"/>
    <p:sldId id="372" r:id="rId8"/>
    <p:sldId id="373" r:id="rId9"/>
    <p:sldId id="375" r:id="rId10"/>
    <p:sldId id="316" r:id="rId11"/>
    <p:sldId id="319" r:id="rId12"/>
    <p:sldId id="317" r:id="rId13"/>
    <p:sldId id="260" r:id="rId14"/>
    <p:sldId id="295" r:id="rId15"/>
    <p:sldId id="471" r:id="rId16"/>
    <p:sldId id="472" r:id="rId17"/>
    <p:sldId id="473" r:id="rId18"/>
    <p:sldId id="306" r:id="rId19"/>
    <p:sldId id="307" r:id="rId20"/>
    <p:sldId id="290" r:id="rId21"/>
    <p:sldId id="308" r:id="rId22"/>
    <p:sldId id="479" r:id="rId23"/>
    <p:sldId id="314" r:id="rId24"/>
    <p:sldId id="480" r:id="rId25"/>
    <p:sldId id="283" r:id="rId26"/>
    <p:sldId id="284" r:id="rId27"/>
    <p:sldId id="292" r:id="rId28"/>
    <p:sldId id="293" r:id="rId29"/>
    <p:sldId id="323" r:id="rId30"/>
    <p:sldId id="281" r:id="rId31"/>
    <p:sldId id="313" r:id="rId32"/>
    <p:sldId id="291" r:id="rId33"/>
    <p:sldId id="326" r:id="rId34"/>
    <p:sldId id="343" r:id="rId35"/>
    <p:sldId id="483" r:id="rId36"/>
    <p:sldId id="484" r:id="rId37"/>
    <p:sldId id="331" r:id="rId38"/>
    <p:sldId id="312" r:id="rId39"/>
    <p:sldId id="488" r:id="rId40"/>
    <p:sldId id="489" r:id="rId41"/>
    <p:sldId id="490" r:id="rId42"/>
    <p:sldId id="491" r:id="rId43"/>
    <p:sldId id="492" r:id="rId44"/>
    <p:sldId id="493" r:id="rId45"/>
    <p:sldId id="494" r:id="rId46"/>
    <p:sldId id="333" r:id="rId47"/>
    <p:sldId id="498" r:id="rId48"/>
    <p:sldId id="495" r:id="rId49"/>
    <p:sldId id="335" r:id="rId50"/>
    <p:sldId id="486" r:id="rId51"/>
    <p:sldId id="496" r:id="rId52"/>
    <p:sldId id="340" r:id="rId53"/>
    <p:sldId id="298" r:id="rId54"/>
    <p:sldId id="487" r:id="rId55"/>
    <p:sldId id="48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p:scale>
          <a:sx n="40" d="100"/>
          <a:sy n="40" d="100"/>
        </p:scale>
        <p:origin x="-1902" y="-5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D9EE08DF-DA78-46F4-852F-0D5173D95A43}" type="slidenum">
              <a:rPr lang="zh-CN" altLang="en-US" smtClean="0">
                <a:solidFill>
                  <a:prstClr val="black"/>
                </a:solidFill>
              </a:rPr>
              <a:pPr>
                <a:defRPr/>
              </a:pPr>
              <a:t>35</a:t>
            </a:fld>
            <a:endParaRPr lang="zh-CN" altLang="en-US">
              <a:solidFill>
                <a:prstClr val="black"/>
              </a:solidFill>
            </a:endParaRPr>
          </a:p>
        </p:txBody>
      </p:sp>
    </p:spTree>
    <p:extLst>
      <p:ext uri="{BB962C8B-B14F-4D97-AF65-F5344CB8AC3E}">
        <p14:creationId xmlns:p14="http://schemas.microsoft.com/office/powerpoint/2010/main" val="74704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551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18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099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108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833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578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4744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651773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3009403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1975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810981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266727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719699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20116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164243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245540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724261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solidFill>
                  <a:prstClr val="black"/>
                </a:solidFill>
              </a:rPr>
              <a:pPr/>
              <a:t>2023/6/3</a:t>
            </a:fld>
            <a:endParaRPr lang="zh-CN" altLang="en-US" dirty="0">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2890382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094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2023/6/3</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1755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圆角 12">
              <a:extLst>
                <a:ext uri="{FF2B5EF4-FFF2-40B4-BE49-F238E27FC236}">
                  <a16:creationId xmlns=""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Tree>
    <p:extLst>
      <p:ext uri="{BB962C8B-B14F-4D97-AF65-F5344CB8AC3E}">
        <p14:creationId xmlns:p14="http://schemas.microsoft.com/office/powerpoint/2010/main" val="1805692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293467834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4" name="图片 11">
            <a:extLst>
              <a:ext uri="{FF2B5EF4-FFF2-40B4-BE49-F238E27FC236}">
                <a16:creationId xmlns="" xmlns:a16="http://schemas.microsoft.com/office/drawing/2014/main" id="{C63B88E7-7BD0-4685-A094-37AF67818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5" name="图片 12">
            <a:extLst>
              <a:ext uri="{FF2B5EF4-FFF2-40B4-BE49-F238E27FC236}">
                <a16:creationId xmlns="" xmlns:a16="http://schemas.microsoft.com/office/drawing/2014/main" id="{18A17CBD-67F5-433E-87D8-E2F9D5429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182508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293876726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9.xml"/><Relationship Id="rId7" Type="http://schemas.openxmlformats.org/officeDocument/2006/relationships/tags" Target="../tags/tag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image" Target="../media/image1.jpeg"/><Relationship Id="rId4" Type="http://schemas.openxmlformats.org/officeDocument/2006/relationships/slideLayout" Target="../slideLayouts/slideLayout10.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xmlns="" id="{4ADBF6CA-6897-40B2-B273-B517F3659E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1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xmlns="" id="{E329D28C-B707-4C7D-B693-BBB444955E4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2023/6/3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250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4.emf"/><Relationship Id="rId4" Type="http://schemas.openxmlformats.org/officeDocument/2006/relationships/image" Target="../media/image43.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3.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10.png"/><Relationship Id="rId7" Type="http://schemas.openxmlformats.org/officeDocument/2006/relationships/image" Target="../media/image43.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64.sv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64.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openxmlformats.org/officeDocument/2006/relationships/image" Target="../media/image16.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7.png"/><Relationship Id="rId9" Type="http://schemas.microsoft.com/office/2007/relationships/hdphoto" Target="../media/hdphoto3.wdp"/><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64.sv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10.png"/><Relationship Id="rId7" Type="http://schemas.openxmlformats.org/officeDocument/2006/relationships/image" Target="../media/image6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image" Target="../media/image71.sv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71.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2.emf"/><Relationship Id="rId5" Type="http://schemas.openxmlformats.org/officeDocument/2006/relationships/image" Target="../media/image71.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3.emf"/><Relationship Id="rId5" Type="http://schemas.openxmlformats.org/officeDocument/2006/relationships/image" Target="../media/image71.sv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77.sv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9.png"/><Relationship Id="rId10" Type="http://schemas.openxmlformats.org/officeDocument/2006/relationships/image" Target="../media/image39.svg"/><Relationship Id="rId4" Type="http://schemas.openxmlformats.org/officeDocument/2006/relationships/image" Target="../media/image36.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0.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3.emf"/><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17.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0.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82.svg"/><Relationship Id="rId5" Type="http://schemas.openxmlformats.org/officeDocument/2006/relationships/image" Target="../media/image5.svg"/><Relationship Id="rId10" Type="http://schemas.openxmlformats.org/officeDocument/2006/relationships/image" Target="../media/image72.png"/><Relationship Id="rId4" Type="http://schemas.openxmlformats.org/officeDocument/2006/relationships/image" Target="../media/image11.pn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6.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image" Target="../media/image75.png"/><Relationship Id="rId5" Type="http://schemas.openxmlformats.org/officeDocument/2006/relationships/image" Target="../media/image50.sv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4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9.xml"/><Relationship Id="rId6" Type="http://schemas.openxmlformats.org/officeDocument/2006/relationships/image" Target="../media/image86.png"/><Relationship Id="rId5" Type="http://schemas.microsoft.com/office/2007/relationships/hdphoto" Target="../media/hdphoto8.wdp"/><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4.sv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facebook.com/100069298695251/videos/v%E1%BB%8B-kh%C3%A1ch-t%E1%BB%91t-b%E1%BB%A5ngm%E1%BB%99t-du-kh%C3%A1ch-nh%C3%ACn-th%E1%BA%A5y-m%E1%BB%99t-c%E1%BB%A5-b%C3%A0-%C4%91ang-%C4%91%E1%BB%A9ng-b%C3%AAn-b%E1%BB%9D-m%E1%BB%99t-d%C3%B2ng-su%E1%BB%91i/676979333656403/" TargetMode="Externa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110.svg"/></Relationships>
</file>

<file path=ppt/slides/_rels/slide4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93.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11.png"/><Relationship Id="rId9"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40.png"/><Relationship Id="rId18" Type="http://schemas.openxmlformats.org/officeDocument/2006/relationships/image" Target="../media/image47.svg"/><Relationship Id="rId3" Type="http://schemas.openxmlformats.org/officeDocument/2006/relationships/image" Target="../media/image10.png"/><Relationship Id="rId21" Type="http://schemas.openxmlformats.org/officeDocument/2006/relationships/image" Target="../media/image102.png"/><Relationship Id="rId7" Type="http://schemas.openxmlformats.org/officeDocument/2006/relationships/image" Target="../media/image71.png"/><Relationship Id="rId12" Type="http://schemas.openxmlformats.org/officeDocument/2006/relationships/image" Target="../media/image36.png"/><Relationship Id="rId17" Type="http://schemas.openxmlformats.org/officeDocument/2006/relationships/image" Target="../media/image42.png"/><Relationship Id="rId2" Type="http://schemas.openxmlformats.org/officeDocument/2006/relationships/notesSlide" Target="../notesSlides/notesSlide39.xml"/><Relationship Id="rId16" Type="http://schemas.openxmlformats.org/officeDocument/2006/relationships/image" Target="../media/image45.svg"/><Relationship Id="rId20" Type="http://schemas.openxmlformats.org/officeDocument/2006/relationships/image" Target="../media/image94.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2.svg"/><Relationship Id="rId5" Type="http://schemas.openxmlformats.org/officeDocument/2006/relationships/image" Target="../media/image11.png"/><Relationship Id="rId15" Type="http://schemas.openxmlformats.org/officeDocument/2006/relationships/image" Target="../media/image41.png"/><Relationship Id="rId10" Type="http://schemas.openxmlformats.org/officeDocument/2006/relationships/image" Target="../media/image100.png"/><Relationship Id="rId19" Type="http://schemas.openxmlformats.org/officeDocument/2006/relationships/image" Target="../media/image101.png"/><Relationship Id="rId4" Type="http://schemas.openxmlformats.org/officeDocument/2006/relationships/image" Target="../media/image25.emf"/><Relationship Id="rId9" Type="http://schemas.openxmlformats.org/officeDocument/2006/relationships/image" Target="../media/image12.png"/><Relationship Id="rId14" Type="http://schemas.openxmlformats.org/officeDocument/2006/relationships/image" Target="../media/image43.sv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slide" Target="slide2.xml"/><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10.svg"/><Relationship Id="rId3" Type="http://schemas.openxmlformats.org/officeDocument/2006/relationships/image" Target="../media/image10.png"/><Relationship Id="rId7" Type="http://schemas.openxmlformats.org/officeDocument/2006/relationships/image" Target="../media/image27.png"/><Relationship Id="rId12" Type="http://schemas.openxmlformats.org/officeDocument/2006/relationships/image" Target="../media/image12.png"/><Relationship Id="rId1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5.emf"/><Relationship Id="rId9" Type="http://schemas.openxmlformats.org/officeDocument/2006/relationships/image" Target="../media/image28.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26.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7.svg"/><Relationship Id="rId3" Type="http://schemas.openxmlformats.org/officeDocument/2006/relationships/image" Target="../media/image10.png"/><Relationship Id="rId7" Type="http://schemas.openxmlformats.org/officeDocument/2006/relationships/image" Target="../media/image27.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36.png"/><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5.emf"/><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39.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xmlns=""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xmlns=""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xmlns=""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xmlns=""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
        <p:nvSpPr>
          <p:cNvPr id="9" name="Rectangle 8"/>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2330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xmlns=""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xmlns=""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xmlns=""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xmlns=""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xmlns=""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xmlns=""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xmlns=""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xmlns=""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xmlns=""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
        <p:nvSpPr>
          <p:cNvPr id="12" name="Rectangle 1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xmlns=""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xmlns=""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xmlns="" id="{65B3AE67-3186-498A-84B9-D35074942550}"/>
              </a:ext>
            </a:extLst>
          </p:cNvPr>
          <p:cNvSpPr/>
          <p:nvPr/>
        </p:nvSpPr>
        <p:spPr>
          <a:xfrm>
            <a:off x="3963952" y="1148308"/>
            <a:ext cx="4707081"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hớn</a:t>
            </a:r>
            <a:r>
              <a:rPr lang="en-US" sz="5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hở</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khoái</a:t>
            </a:r>
            <a:r>
              <a:rPr kumimoji="0" lang="en-US" sz="54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54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19">
            <a:extLst>
              <a:ext uri="{FF2B5EF4-FFF2-40B4-BE49-F238E27FC236}">
                <a16:creationId xmlns:a16="http://schemas.microsoft.com/office/drawing/2014/main" xmlns=""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xmlns="" id="{05752E8F-BF22-49E3-B46E-8DA58D38A42A}"/>
              </a:ext>
            </a:extLst>
          </p:cNvPr>
          <p:cNvGrpSpPr/>
          <p:nvPr/>
        </p:nvGrpSpPr>
        <p:grpSpPr>
          <a:xfrm>
            <a:off x="284377" y="1139263"/>
            <a:ext cx="10946840" cy="2736997"/>
            <a:chOff x="939651" y="2446706"/>
            <a:chExt cx="1903539" cy="1586223"/>
          </a:xfrm>
        </p:grpSpPr>
        <p:sp>
          <p:nvSpPr>
            <p:cNvPr id="11" name="Rectangle 10">
              <a:extLst>
                <a:ext uri="{FF2B5EF4-FFF2-40B4-BE49-F238E27FC236}">
                  <a16:creationId xmlns:a16="http://schemas.microsoft.com/office/drawing/2014/main" xmlns=""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xmlns=""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xmlns="" id="{AA82E53E-187F-403A-A9D8-4C2E7E91B519}"/>
              </a:ext>
            </a:extLst>
          </p:cNvPr>
          <p:cNvGrpSpPr/>
          <p:nvPr/>
        </p:nvGrpSpPr>
        <p:grpSpPr>
          <a:xfrm>
            <a:off x="284377" y="3793010"/>
            <a:ext cx="10956780" cy="2697240"/>
            <a:chOff x="939651" y="2446706"/>
            <a:chExt cx="2074810" cy="1798271"/>
          </a:xfrm>
        </p:grpSpPr>
        <p:sp>
          <p:nvSpPr>
            <p:cNvPr id="16" name="Rectangle 15">
              <a:extLst>
                <a:ext uri="{FF2B5EF4-FFF2-40B4-BE49-F238E27FC236}">
                  <a16:creationId xmlns:a16="http://schemas.microsoft.com/office/drawing/2014/main" xmlns=""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xmlns=""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
        <p:nvSpPr>
          <p:cNvPr id="18" name="Rectangle 17"/>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04186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thì th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à</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(Bùi Tuệ Minh)</a:t>
            </a:r>
          </a:p>
        </p:txBody>
      </p:sp>
      <p:grpSp>
        <p:nvGrpSpPr>
          <p:cNvPr id="7" name="Group 6">
            <a:extLst>
              <a:ext uri="{FF2B5EF4-FFF2-40B4-BE49-F238E27FC236}">
                <a16:creationId xmlns:a16="http://schemas.microsoft.com/office/drawing/2014/main" xmlns=""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xmlns=""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xmlns=""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
        <p:nvSpPr>
          <p:cNvPr id="12" name="Rectangle 1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53875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xmlns=""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xmlns="" id="{A7826C98-83DD-65A1-A70E-A3BC97D66AA8}"/>
              </a:ext>
            </a:extLst>
          </p:cNvPr>
          <p:cNvGrpSpPr/>
          <p:nvPr/>
        </p:nvGrpSpPr>
        <p:grpSpPr>
          <a:xfrm>
            <a:off x="3332818" y="207401"/>
            <a:ext cx="6276403" cy="1086132"/>
            <a:chOff x="3092880" y="0"/>
            <a:chExt cx="5976816" cy="1284494"/>
          </a:xfrm>
        </p:grpSpPr>
        <p:pic>
          <p:nvPicPr>
            <p:cNvPr id="13" name="Picture 12">
              <a:extLst>
                <a:ext uri="{FF2B5EF4-FFF2-40B4-BE49-F238E27FC236}">
                  <a16:creationId xmlns:a16="http://schemas.microsoft.com/office/drawing/2014/main" xmlns=""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xmlns="" id="{8EF3EBF2-AE48-1394-C873-D04A4894821F}"/>
                </a:ext>
              </a:extLst>
            </p:cNvPr>
            <p:cNvSpPr txBox="1"/>
            <p:nvPr/>
          </p:nvSpPr>
          <p:spPr>
            <a:xfrm>
              <a:off x="3769186" y="376132"/>
              <a:ext cx="5300510"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
        <p:nvSpPr>
          <p:cNvPr id="9" name="Rectangle 8"/>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xmlns=""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xmlns=""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xmlns=""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xmlns=""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xmlns=""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xmlns=""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xmlns=""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xmlns=""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xmlns=""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xmlns=""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xmlns=""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xmlns=""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xmlns=""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xmlns=""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xmlns=""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xmlns=""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xmlns=""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xmlns=""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xmlns=""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xmlns=""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xmlns=""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xmlns=""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xmlns=""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xmlns=""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xmlns="" id="{41B3CAC1-161C-891D-CC63-6117DC1B112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xmlns=""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
        <p:nvSpPr>
          <p:cNvPr id="19" name="Rectangle 18"/>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BF148762-FDD4-B790-5233-0C5E96CB6B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xmlns=""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xmlns="" id="{8F8AF3DE-11C0-93A5-914C-AB187B42504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xmlns=""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xmlns=""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xmlns=""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xmlns=""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1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gù</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2" name="Rectangle 1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khoái</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2" name="Rectangle 1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xmlns=""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xmlns=""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xmlns=""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xmlns=""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xmlns=""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xmlns=""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xmlns=""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xmlns=""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12" name="Rectangle 1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chắc</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2" name="Rectangle 1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xmlns=""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xmlns=""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ra</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chơi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khiến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xmlns=""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xmlns=""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xmlns=""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tiên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An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0" name="Picture 29">
              <a:extLst>
                <a:ext uri="{FF2B5EF4-FFF2-40B4-BE49-F238E27FC236}">
                  <a16:creationId xmlns:a16="http://schemas.microsoft.com/office/drawing/2014/main" xmlns=""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xmlns=""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xmlns=""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xmlns=""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2" name="Picture 31">
              <a:extLst>
                <a:ext uri="{FF2B5EF4-FFF2-40B4-BE49-F238E27FC236}">
                  <a16:creationId xmlns:a16="http://schemas.microsoft.com/office/drawing/2014/main" xmlns=""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xmlns=""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xmlns=""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xmlns=""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Đóng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vai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để</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phù</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4" name="Picture 33">
              <a:extLst>
                <a:ext uri="{FF2B5EF4-FFF2-40B4-BE49-F238E27FC236}">
                  <a16:creationId xmlns:a16="http://schemas.microsoft.com/office/drawing/2014/main" xmlns=""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xmlns=""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xmlns=""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xmlns=""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tìm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9" name="Rectangle 28"/>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0" y="348732"/>
            <a:ext cx="11734800" cy="6509268"/>
          </a:xfrm>
          <a:prstGeom prst="rect">
            <a:avLst/>
          </a:prstGeom>
        </p:spPr>
      </p:pic>
      <p:sp>
        <p:nvSpPr>
          <p:cNvPr id="5" name="Rectangle: Rounded Corners 4">
            <a:extLst>
              <a:ext uri="{FF2B5EF4-FFF2-40B4-BE49-F238E27FC236}">
                <a16:creationId xmlns:a16="http://schemas.microsoft.com/office/drawing/2014/main" xmlns="" id="{74D95099-04A6-38A5-0DCE-89657757CEC1}"/>
              </a:ext>
            </a:extLst>
          </p:cNvPr>
          <p:cNvSpPr/>
          <p:nvPr/>
        </p:nvSpPr>
        <p:spPr>
          <a:xfrm>
            <a:off x="5334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751227" y="791308"/>
            <a:ext cx="8980941" cy="1570892"/>
            <a:chOff x="1826053" y="791308"/>
            <a:chExt cx="8384747" cy="1570892"/>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ra</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khiến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rất</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vui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6"/>
          <a:stretch>
            <a:fillRect/>
          </a:stretch>
        </p:blipFill>
        <p:spPr>
          <a:xfrm>
            <a:off x="1209575" y="152400"/>
            <a:ext cx="1000225" cy="2209800"/>
          </a:xfrm>
          <a:prstGeom prst="rect">
            <a:avLst/>
          </a:prstGeom>
        </p:spPr>
      </p:pic>
      <p:sp>
        <p:nvSpPr>
          <p:cNvPr id="20" name="TextBox 19">
            <a:extLst>
              <a:ext uri="{FF2B5EF4-FFF2-40B4-BE49-F238E27FC236}">
                <a16:creationId xmlns:a16="http://schemas.microsoft.com/office/drawing/2014/main" xmlns="" id="{C54F2E75-87B8-FE4C-83F5-7190F95C1DD9}"/>
              </a:ext>
            </a:extLst>
          </p:cNvPr>
          <p:cNvSpPr txBox="1"/>
          <p:nvPr/>
        </p:nvSpPr>
        <p:spPr>
          <a:xfrm>
            <a:off x="20219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910A8C9A-B97E-A747-96C4-606CDB739343}"/>
              </a:ext>
            </a:extLst>
          </p:cNvPr>
          <p:cNvPicPr>
            <a:picLocks noChangeAspect="1"/>
          </p:cNvPicPr>
          <p:nvPr/>
        </p:nvPicPr>
        <p:blipFill>
          <a:blip r:embed="rId7"/>
          <a:stretch>
            <a:fillRect/>
          </a:stretch>
        </p:blipFill>
        <p:spPr>
          <a:xfrm>
            <a:off x="1217531" y="2829853"/>
            <a:ext cx="743776" cy="725487"/>
          </a:xfrm>
          <a:prstGeom prst="rect">
            <a:avLst/>
          </a:prstGeom>
        </p:spPr>
      </p:pic>
      <p:sp>
        <p:nvSpPr>
          <p:cNvPr id="10" name="Rectangle 9"/>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xmlns=""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tiên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An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gọi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xmlns=""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xmlns=""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
        <p:nvSpPr>
          <p:cNvPr id="12" name="Rectangle 1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xmlns="" id="{58B80A4F-A254-9A9F-EA16-0CE5DE88D687}"/>
              </a:ext>
            </a:extLst>
          </p:cNvPr>
          <p:cNvGrpSpPr/>
          <p:nvPr/>
        </p:nvGrpSpPr>
        <p:grpSpPr>
          <a:xfrm>
            <a:off x="1826053" y="791308"/>
            <a:ext cx="9157898" cy="1790700"/>
            <a:chOff x="1826053" y="791308"/>
            <a:chExt cx="9157898" cy="179070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9" name="Rectangle: Rounded Corners 8">
            <a:extLst>
              <a:ext uri="{FF2B5EF4-FFF2-40B4-BE49-F238E27FC236}">
                <a16:creationId xmlns:a16="http://schemas.microsoft.com/office/drawing/2014/main" xmlns=""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xmlns=""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xmlns=""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 hai </a:t>
              </a:r>
              <a:r>
                <a:rPr lang="en-US" sz="3400" b="1"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t>
              </a:r>
              <a:r>
                <a:rPr kumimoji="0" lang="vi-VN" sz="34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
        <p:nvSpPr>
          <p:cNvPr id="11" name="Rectangle 10"/>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xmlns="" id="{D569EFEC-33BE-F004-BC13-7E3BD9EF029B}"/>
              </a:ext>
            </a:extLst>
          </p:cNvPr>
          <p:cNvSpPr/>
          <p:nvPr/>
        </p:nvSpPr>
        <p:spPr>
          <a:xfrm>
            <a:off x="1714071" y="2969985"/>
            <a:ext cx="9504842"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301977" y="838200"/>
            <a:ext cx="10005360" cy="2006970"/>
            <a:chOff x="1309007" y="838200"/>
            <a:chExt cx="9520188" cy="200697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1309007" y="1192678"/>
              <a:ext cx="9520188"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Đóng</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vai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bằng</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giọng</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phù</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Picture 8">
            <a:extLst>
              <a:ext uri="{FF2B5EF4-FFF2-40B4-BE49-F238E27FC236}">
                <a16:creationId xmlns:a16="http://schemas.microsoft.com/office/drawing/2014/main" xmlns=""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xmlns="" id="{03CAD594-1121-471F-9889-90FF044ECCBA}"/>
              </a:ext>
            </a:extLst>
          </p:cNvPr>
          <p:cNvGrpSpPr/>
          <p:nvPr/>
        </p:nvGrpSpPr>
        <p:grpSpPr>
          <a:xfrm>
            <a:off x="1082999" y="3429000"/>
            <a:ext cx="9614357" cy="1569660"/>
            <a:chOff x="5828228" y="3477995"/>
            <a:chExt cx="5970191" cy="1569660"/>
          </a:xfrm>
        </p:grpSpPr>
        <p:sp>
          <p:nvSpPr>
            <p:cNvPr id="20" name="TextBox 19">
              <a:extLst>
                <a:ext uri="{FF2B5EF4-FFF2-40B4-BE49-F238E27FC236}">
                  <a16:creationId xmlns:a16="http://schemas.microsoft.com/office/drawing/2014/main" xmlns="" id="{E36F564A-0753-420D-8BA8-D0711AB4CE92}"/>
                </a:ext>
              </a:extLst>
            </p:cNvPr>
            <p:cNvSpPr txBox="1"/>
            <p:nvPr/>
          </p:nvSpPr>
          <p:spPr>
            <a:xfrm>
              <a:off x="6473026" y="3477995"/>
              <a:ext cx="5325393"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B3: Các thành viên góp ý cho nhau</a:t>
              </a:r>
            </a:p>
          </p:txBody>
        </p:sp>
        <p:pic>
          <p:nvPicPr>
            <p:cNvPr id="22" name="Picture 21">
              <a:extLst>
                <a:ext uri="{FF2B5EF4-FFF2-40B4-BE49-F238E27FC236}">
                  <a16:creationId xmlns:a16="http://schemas.microsoft.com/office/drawing/2014/main" xmlns=""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
        <p:nvSpPr>
          <p:cNvPr id="11" name="Rectangle 10"/>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xmlns="" id="{CAEE5C56-B28B-3D91-5055-5E84C798831C}"/>
              </a:ext>
            </a:extLst>
          </p:cNvPr>
          <p:cNvSpPr/>
          <p:nvPr/>
        </p:nvSpPr>
        <p:spPr>
          <a:xfrm>
            <a:off x="3120531" y="980557"/>
            <a:ext cx="737100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D1B3576-4EEA-3FB8-C4E2-758D61DCD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xmlns=""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xmlns=""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xmlns="" id="{E398A943-78F3-C870-BD5C-9C59FB038243}"/>
              </a:ext>
            </a:extLst>
          </p:cNvPr>
          <p:cNvSpPr txBox="1"/>
          <p:nvPr/>
        </p:nvSpPr>
        <p:spPr>
          <a:xfrm>
            <a:off x="1568017" y="838200"/>
            <a:ext cx="905596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dung </a:t>
            </a:r>
            <a:r>
              <a:rPr kumimoji="0" lang="en-US" sz="60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B8976CAC-0AE0-64C7-9587-5A89FDAEE6F3}"/>
              </a:ext>
            </a:extLst>
          </p:cNvPr>
          <p:cNvSpPr txBox="1"/>
          <p:nvPr/>
        </p:nvSpPr>
        <p:spPr>
          <a:xfrm>
            <a:off x="2610069" y="2192631"/>
            <a:ext cx="7295931" cy="3539430"/>
          </a:xfrm>
          <a:prstGeom prst="rect">
            <a:avLst/>
          </a:prstGeom>
          <a:noFill/>
        </p:spPr>
        <p:txBody>
          <a:bodyPr wrap="square" lIns="0" tIns="0" rIns="0" bIns="0" rtlCol="0">
            <a:spAutoFit/>
          </a:bodyPr>
          <a:lstStyle/>
          <a:p>
            <a:pPr lvl="0" algn="just">
              <a:defRPr/>
            </a:pPr>
            <a:r>
              <a:rPr lang="en-US" sz="46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6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 </a:t>
            </a:r>
            <a:r>
              <a:rPr lang="vi-VN" sz="4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 là cuộc trò chuyện qua điện thoại đầu tiên của hai bạn nhỏ. Hai bạn rất vui và thích thú.</a:t>
            </a:r>
          </a:p>
          <a:p>
            <a:pPr lvl="0" algn="just">
              <a:defRPr/>
            </a:pPr>
            <a:endParaRPr lang="vi-VN" sz="4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xmlns=""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xmlns="" id="{FA449FB7-843F-C9C6-2C4A-D54CBB51DF4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xmlns=""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
        <p:nvSpPr>
          <p:cNvPr id="14" name="Rectangle 13"/>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xmlns=""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xmlns=""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xmlns=""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xmlns=""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xmlns=""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
        <p:nvSpPr>
          <p:cNvPr id="8" name="Rectangle 7"/>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xmlns=""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xmlns=""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xmlns=""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xmlns=""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xmlns=""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
        <p:nvSpPr>
          <p:cNvPr id="8" name="Rectangle 7"/>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xmlns=""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xmlns=""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xmlns=""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xmlns=""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xmlns=""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xmlns=""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xmlns=""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xmlns=""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xmlns=""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xmlns=""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xmlns=""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xmlns=""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xmlns=""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xmlns=""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xmlns=""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xmlns=""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xmlns=""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xmlns=""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xmlns=""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xmlns=""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xmlns=""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xmlns=""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xmlns=""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
        <p:nvSpPr>
          <p:cNvPr id="8" name="Rectangle 7"/>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4212400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
        <p:nvSpPr>
          <p:cNvPr id="7" name="Rectangle 6"/>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45002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xmlns=""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xmlns=""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xmlns="" id="{304EC6B9-439F-945B-D9E2-006054EA5E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xmlns=""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
        <p:nvSpPr>
          <p:cNvPr id="13" name="Rectangle 12"/>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xmlns=""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xmlns="" id="{76A25FC9-3165-DE8E-4432-C6A9C82AD78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xmlns=""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xmlns=""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
        <p:nvSpPr>
          <p:cNvPr id="16" name="Rectangle 15"/>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defRPr/>
              </a:pPr>
              <a:endParaRPr lang="zh-CN" altLang="en-US" sz="240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219170" fontAlgn="base">
                <a:spcBef>
                  <a:spcPct val="0"/>
                </a:spcBef>
                <a:spcAft>
                  <a:spcPct val="0"/>
                </a:spcAft>
                <a:defRPr/>
              </a:pPr>
              <a:endParaRPr lang="zh-CN" altLang="en-US"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4" name="组合 53"/>
          <p:cNvGrpSpPr/>
          <p:nvPr/>
        </p:nvGrpSpPr>
        <p:grpSpPr>
          <a:xfrm>
            <a:off x="3963353" y="1314734"/>
            <a:ext cx="1409731" cy="5020990"/>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defRPr/>
                </a:pPr>
                <a:endParaRPr lang="zh-CN" altLang="en-US" sz="240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0" name="心形 59"/>
              <p:cNvSpPr/>
              <p:nvPr/>
            </p:nvSpPr>
            <p:spPr>
              <a:xfrm>
                <a:off x="1547664" y="899265"/>
                <a:ext cx="1217765" cy="1052206"/>
              </a:xfrm>
              <a:prstGeom prst="hear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219170" fontAlgn="base">
                  <a:spcBef>
                    <a:spcPct val="0"/>
                  </a:spcBef>
                  <a:spcAft>
                    <a:spcPct val="0"/>
                  </a:spcAft>
                  <a:defRPr/>
                </a:pPr>
                <a:r>
                  <a:rPr lang="en-US" altLang="zh-CN"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defRPr/>
                </a:pPr>
                <a:endParaRPr lang="zh-CN" altLang="en-US" sz="240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219170" fontAlgn="base">
                  <a:spcBef>
                    <a:spcPct val="0"/>
                  </a:spcBef>
                  <a:spcAft>
                    <a:spcPct val="0"/>
                  </a:spcAft>
                  <a:defRPr/>
                </a:pPr>
                <a:endParaRPr lang="zh-CN" altLang="en-US"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defRPr/>
                </a:pPr>
                <a:endParaRPr lang="zh-CN" altLang="en-US" sz="240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219170" fontAlgn="base">
                  <a:spcBef>
                    <a:spcPct val="0"/>
                  </a:spcBef>
                  <a:spcAft>
                    <a:spcPct val="0"/>
                  </a:spcAft>
                  <a:defRPr/>
                </a:pPr>
                <a:r>
                  <a:rPr lang="en-US" altLang="zh-CN"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defRPr/>
                </a:pPr>
                <a:endParaRPr lang="zh-CN" altLang="en-US" sz="240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219170" fontAlgn="base">
                  <a:spcBef>
                    <a:spcPct val="0"/>
                  </a:spcBef>
                  <a:spcAft>
                    <a:spcPct val="0"/>
                  </a:spcAft>
                  <a:defRPr/>
                </a:pPr>
                <a:endParaRPr lang="zh-CN" altLang="en-US"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15" name="组合 14"/>
          <p:cNvGrpSpPr/>
          <p:nvPr/>
        </p:nvGrpSpPr>
        <p:grpSpPr>
          <a:xfrm>
            <a:off x="5628326" y="1602075"/>
            <a:ext cx="6046069" cy="976040"/>
            <a:chOff x="2110311" y="1329732"/>
            <a:chExt cx="8312408" cy="1067749"/>
          </a:xfrm>
        </p:grpSpPr>
        <p:sp>
          <p:nvSpPr>
            <p:cNvPr id="16" name="圆角矩形 1"/>
            <p:cNvSpPr/>
            <p:nvPr/>
          </p:nvSpPr>
          <p:spPr>
            <a:xfrm>
              <a:off x="2110311" y="1329732"/>
              <a:ext cx="8016514"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219170" fontAlgn="base">
                <a:spcBef>
                  <a:spcPct val="0"/>
                </a:spcBef>
                <a:spcAft>
                  <a:spcPct val="0"/>
                </a:spcAft>
                <a:defRPr/>
              </a:pPr>
              <a:endParaRPr lang="zh-CN" altLang="en-US" sz="4800" kern="0" dirty="0">
                <a:solidFill>
                  <a:srgbClr val="FF0000"/>
                </a:solidFill>
                <a:effectLst>
                  <a:outerShdw blurRad="38100" dist="38100" dir="2700000" algn="tl">
                    <a:srgbClr val="000000">
                      <a:alpha val="43137"/>
                    </a:srgbClr>
                  </a:outerShdw>
                </a:effectLst>
                <a:latin typeface="Times New Roman" panose="02020603050405020304" pitchFamily="18" charset="0"/>
                <a:ea typeface="华康方圆体W7(P)" pitchFamily="82" charset="-122"/>
                <a:cs typeface="Times New Roman" panose="02020603050405020304" pitchFamily="18" charset="0"/>
              </a:endParaRPr>
            </a:p>
          </p:txBody>
        </p:sp>
        <p:sp>
          <p:nvSpPr>
            <p:cNvPr id="17" name="矩形 16"/>
            <p:cNvSpPr/>
            <p:nvPr/>
          </p:nvSpPr>
          <p:spPr>
            <a:xfrm>
              <a:off x="2582606" y="1368077"/>
              <a:ext cx="7840113" cy="909076"/>
            </a:xfrm>
            <a:prstGeom prst="rect">
              <a:avLst/>
            </a:prstGeom>
          </p:spPr>
          <p:txBody>
            <a:bodyPr wrap="square">
              <a:spAutoFit/>
            </a:bodyPr>
            <a:lstStyle/>
            <a:p>
              <a:pPr defTabSz="1219170">
                <a:defRPr/>
              </a:pPr>
              <a:r>
                <a:rPr lang="nl-NL" sz="2400" dirty="0">
                  <a:solidFill>
                    <a:srgbClr val="002060"/>
                  </a:solidFill>
                  <a:latin typeface="Times New Roman" panose="02020603050405020304" pitchFamily="18" charset="0"/>
                  <a:cs typeface="Times New Roman" panose="02020603050405020304" pitchFamily="18" charset="0"/>
                </a:rPr>
                <a:t>Luyện đọc lại bài đọc, bước đầu biết nhấn giọng các từ ngữ gợi tả, gợi cảm</a:t>
              </a:r>
              <a:endParaRPr lang="en-US" sz="2400" dirty="0">
                <a:solidFill>
                  <a:srgbClr val="002060"/>
                </a:solidFill>
                <a:latin typeface="Times New Roman" panose="02020603050405020304" pitchFamily="18" charset="0"/>
                <a:cs typeface="Times New Roman" panose="02020603050405020304" pitchFamily="18"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defRPr/>
                </a:pPr>
                <a:endParaRPr lang="zh-CN" altLang="en-US" sz="240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1219170" fontAlgn="base">
                  <a:spcBef>
                    <a:spcPct val="0"/>
                  </a:spcBef>
                  <a:spcAft>
                    <a:spcPct val="0"/>
                  </a:spcAft>
                  <a:defRPr/>
                </a:pPr>
                <a:r>
                  <a:rPr lang="en-US" altLang="zh-CN"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defRPr/>
                </a:pPr>
                <a:endParaRPr lang="zh-CN" altLang="en-US" sz="240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219170" fontAlgn="base">
                  <a:spcBef>
                    <a:spcPct val="0"/>
                  </a:spcBef>
                  <a:spcAft>
                    <a:spcPct val="0"/>
                  </a:spcAft>
                  <a:defRPr/>
                </a:pPr>
                <a:endParaRPr lang="zh-CN" altLang="en-US" sz="4800" b="1"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219170" fontAlgn="base">
                <a:spcBef>
                  <a:spcPct val="0"/>
                </a:spcBef>
                <a:spcAft>
                  <a:spcPct val="0"/>
                </a:spcAft>
                <a:defRPr/>
              </a:pPr>
              <a:endParaRPr lang="zh-CN" altLang="en-US" sz="4800" kern="0" dirty="0">
                <a:solidFill>
                  <a:srgbClr val="579CDB"/>
                </a:solidFill>
                <a:effectLst>
                  <a:outerShdw blurRad="38100" dist="38100" dir="2700000" algn="tl">
                    <a:srgbClr val="000000">
                      <a:alpha val="43137"/>
                    </a:srgbClr>
                  </a:outerShdw>
                </a:effectLst>
                <a:latin typeface="Times New Roman" panose="02020603050405020304" pitchFamily="18" charset="0"/>
                <a:ea typeface="华康方圆体W7(P)" pitchFamily="82" charset="-122"/>
                <a:cs typeface="Times New Roman" panose="02020603050405020304" pitchFamily="18" charset="0"/>
              </a:endParaRPr>
            </a:p>
          </p:txBody>
        </p:sp>
        <p:sp>
          <p:nvSpPr>
            <p:cNvPr id="53" name="矩形 52"/>
            <p:cNvSpPr/>
            <p:nvPr/>
          </p:nvSpPr>
          <p:spPr>
            <a:xfrm>
              <a:off x="2905322" y="1599609"/>
              <a:ext cx="7904065" cy="505042"/>
            </a:xfrm>
            <a:prstGeom prst="rect">
              <a:avLst/>
            </a:prstGeom>
          </p:spPr>
          <p:txBody>
            <a:bodyPr wrap="square">
              <a:spAutoFit/>
            </a:bodyPr>
            <a:lstStyle/>
            <a:p>
              <a:pPr defTabSz="1219170">
                <a:defRPr/>
              </a:pPr>
              <a:r>
                <a:rPr lang="en-US" sz="2400" kern="800" dirty="0" err="1">
                  <a:solidFill>
                    <a:srgbClr val="002060"/>
                  </a:solidFill>
                  <a:latin typeface="Times New Roman" panose="02020603050405020304" pitchFamily="18" charset="0"/>
                  <a:cs typeface="Times New Roman" panose="02020603050405020304" pitchFamily="18" charset="0"/>
                </a:rPr>
                <a:t>Đọc</a:t>
              </a:r>
              <a:r>
                <a:rPr lang="en-US" sz="2400" kern="800" dirty="0">
                  <a:solidFill>
                    <a:srgbClr val="002060"/>
                  </a:solidFill>
                  <a:latin typeface="Times New Roman" panose="02020603050405020304" pitchFamily="18" charset="0"/>
                  <a:cs typeface="Times New Roman" panose="02020603050405020304" pitchFamily="18" charset="0"/>
                </a:rPr>
                <a:t> </a:t>
              </a:r>
              <a:r>
                <a:rPr lang="en-US" sz="2400" kern="800" dirty="0" err="1">
                  <a:solidFill>
                    <a:srgbClr val="002060"/>
                  </a:solidFill>
                  <a:latin typeface="Times New Roman" panose="02020603050405020304" pitchFamily="18" charset="0"/>
                  <a:cs typeface="Times New Roman" panose="02020603050405020304" pitchFamily="18" charset="0"/>
                </a:rPr>
                <a:t>mở</a:t>
              </a:r>
              <a:r>
                <a:rPr lang="en-US" sz="2400" kern="800" dirty="0">
                  <a:solidFill>
                    <a:srgbClr val="002060"/>
                  </a:solidFill>
                  <a:latin typeface="Times New Roman" panose="02020603050405020304" pitchFamily="18" charset="0"/>
                  <a:cs typeface="Times New Roman" panose="02020603050405020304" pitchFamily="18" charset="0"/>
                </a:rPr>
                <a:t> </a:t>
              </a:r>
              <a:r>
                <a:rPr lang="en-US" sz="2400" kern="800" dirty="0" err="1">
                  <a:solidFill>
                    <a:srgbClr val="002060"/>
                  </a:solidFill>
                  <a:latin typeface="Times New Roman" panose="02020603050405020304" pitchFamily="18" charset="0"/>
                  <a:cs typeface="Times New Roman" panose="02020603050405020304" pitchFamily="18" charset="0"/>
                </a:rPr>
                <a:t>rộng</a:t>
              </a:r>
              <a:r>
                <a:rPr lang="en-US" sz="2400" kern="800" dirty="0">
                  <a:solidFill>
                    <a:srgbClr val="002060"/>
                  </a:solidFill>
                  <a:latin typeface="Times New Roman" panose="02020603050405020304" pitchFamily="18" charset="0"/>
                  <a:cs typeface="Times New Roman" panose="02020603050405020304" pitchFamily="18" charset="0"/>
                </a:rPr>
                <a:t> </a:t>
              </a:r>
              <a:r>
                <a:rPr lang="en-US" sz="2400" kern="800" dirty="0" err="1">
                  <a:solidFill>
                    <a:srgbClr val="002060"/>
                  </a:solidFill>
                  <a:latin typeface="Times New Roman" panose="02020603050405020304" pitchFamily="18" charset="0"/>
                  <a:cs typeface="Times New Roman" panose="02020603050405020304" pitchFamily="18" charset="0"/>
                </a:rPr>
                <a:t>theo</a:t>
              </a:r>
              <a:r>
                <a:rPr lang="en-US" sz="2400" kern="800" dirty="0">
                  <a:solidFill>
                    <a:srgbClr val="002060"/>
                  </a:solidFill>
                  <a:latin typeface="Times New Roman" panose="02020603050405020304" pitchFamily="18" charset="0"/>
                  <a:cs typeface="Times New Roman" panose="02020603050405020304" pitchFamily="18" charset="0"/>
                </a:rPr>
                <a:t> </a:t>
              </a:r>
              <a:r>
                <a:rPr lang="en-US" sz="2400" kern="800" dirty="0" err="1">
                  <a:solidFill>
                    <a:srgbClr val="002060"/>
                  </a:solidFill>
                  <a:latin typeface="Times New Roman" panose="02020603050405020304" pitchFamily="18" charset="0"/>
                  <a:cs typeface="Times New Roman" panose="02020603050405020304" pitchFamily="18" charset="0"/>
                </a:rPr>
                <a:t>yêu</a:t>
              </a:r>
              <a:r>
                <a:rPr lang="en-US" sz="2400" kern="800" dirty="0">
                  <a:solidFill>
                    <a:srgbClr val="002060"/>
                  </a:solidFill>
                  <a:latin typeface="Times New Roman" panose="02020603050405020304" pitchFamily="18" charset="0"/>
                  <a:cs typeface="Times New Roman" panose="02020603050405020304" pitchFamily="18" charset="0"/>
                </a:rPr>
                <a:t> </a:t>
              </a:r>
              <a:r>
                <a:rPr lang="en-US" sz="2400" kern="800" dirty="0" err="1">
                  <a:solidFill>
                    <a:srgbClr val="002060"/>
                  </a:solidFill>
                  <a:latin typeface="Times New Roman" panose="02020603050405020304" pitchFamily="18" charset="0"/>
                  <a:cs typeface="Times New Roman" panose="02020603050405020304" pitchFamily="18" charset="0"/>
                </a:rPr>
                <a:t>cầu</a:t>
              </a:r>
              <a:r>
                <a:rPr lang="en-US" sz="2400" kern="800" dirty="0">
                  <a:solidFill>
                    <a:srgbClr val="002060"/>
                  </a:solidFill>
                  <a:latin typeface="Times New Roman" panose="02020603050405020304" pitchFamily="18" charset="0"/>
                  <a:cs typeface="Times New Roman" panose="02020603050405020304" pitchFamily="18" charset="0"/>
                </a:rPr>
                <a:t> </a:t>
              </a:r>
              <a:endParaRPr lang="nb-NO" sz="2800" dirty="0">
                <a:solidFill>
                  <a:srgbClr val="002060"/>
                </a:solidFill>
                <a:latin typeface="Times New Roman" panose="02020603050405020304" pitchFamily="18" charset="0"/>
                <a:cs typeface="Times New Roman" panose="02020603050405020304" pitchFamily="18" charset="0"/>
              </a:endParaRPr>
            </a:p>
          </p:txBody>
        </p:sp>
      </p:grpSp>
      <p:grpSp>
        <p:nvGrpSpPr>
          <p:cNvPr id="61" name="组合 60"/>
          <p:cNvGrpSpPr/>
          <p:nvPr/>
        </p:nvGrpSpPr>
        <p:grpSpPr>
          <a:xfrm>
            <a:off x="5114925" y="5072339"/>
            <a:ext cx="6991350" cy="976042"/>
            <a:chOff x="2110311" y="1329732"/>
            <a:chExt cx="8016513" cy="1067749"/>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219170" fontAlgn="base">
                <a:spcBef>
                  <a:spcPct val="0"/>
                </a:spcBef>
                <a:spcAft>
                  <a:spcPct val="0"/>
                </a:spcAft>
                <a:defRPr/>
              </a:pPr>
              <a:endParaRPr lang="zh-CN" altLang="en-US" sz="4800" kern="0" dirty="0">
                <a:solidFill>
                  <a:srgbClr val="FF0000"/>
                </a:solidFill>
                <a:effectLst>
                  <a:outerShdw blurRad="38100" dist="38100" dir="2700000" algn="tl">
                    <a:srgbClr val="000000">
                      <a:alpha val="43137"/>
                    </a:srgbClr>
                  </a:outerShdw>
                </a:effectLst>
                <a:latin typeface="Times New Roman" panose="02020603050405020304" pitchFamily="18" charset="0"/>
                <a:ea typeface="华康方圆体W7(P)" pitchFamily="82" charset="-122"/>
                <a:cs typeface="Times New Roman" panose="02020603050405020304" pitchFamily="18" charset="0"/>
              </a:endParaRPr>
            </a:p>
          </p:txBody>
        </p:sp>
        <p:sp>
          <p:nvSpPr>
            <p:cNvPr id="63" name="矩形 62"/>
            <p:cNvSpPr/>
            <p:nvPr/>
          </p:nvSpPr>
          <p:spPr>
            <a:xfrm>
              <a:off x="2755989" y="1374682"/>
              <a:ext cx="7170305" cy="909076"/>
            </a:xfrm>
            <a:prstGeom prst="rect">
              <a:avLst/>
            </a:prstGeom>
          </p:spPr>
          <p:txBody>
            <a:bodyPr wrap="square">
              <a:spAutoFit/>
            </a:bodyPr>
            <a:lstStyle/>
            <a:p>
              <a:pPr marL="0" lvl="2" algn="just">
                <a:defRPr/>
              </a:pPr>
              <a:r>
                <a:rPr lang="en-US" sz="2400" kern="800" dirty="0">
                  <a:solidFill>
                    <a:srgbClr val="002060"/>
                  </a:solidFill>
                  <a:latin typeface="Times New Roman" panose="02020603050405020304" pitchFamily="18" charset="0"/>
                  <a:cs typeface="Times New Roman" panose="02020603050405020304" pitchFamily="18" charset="0"/>
                </a:rPr>
                <a:t>Chia </a:t>
              </a:r>
              <a:r>
                <a:rPr lang="en-US" sz="2400" kern="800" dirty="0" err="1">
                  <a:solidFill>
                    <a:srgbClr val="002060"/>
                  </a:solidFill>
                  <a:latin typeface="Times New Roman" panose="02020603050405020304" pitchFamily="18" charset="0"/>
                  <a:cs typeface="Times New Roman" panose="02020603050405020304" pitchFamily="18" charset="0"/>
                </a:rPr>
                <a:t>sẻ</a:t>
              </a:r>
              <a:r>
                <a:rPr lang="en-US" sz="2400" kern="800" dirty="0">
                  <a:solidFill>
                    <a:srgbClr val="002060"/>
                  </a:solidFill>
                  <a:latin typeface="Times New Roman" panose="02020603050405020304" pitchFamily="18" charset="0"/>
                  <a:cs typeface="Times New Roman" panose="02020603050405020304" pitchFamily="18" charset="0"/>
                </a:rPr>
                <a:t> </a:t>
              </a:r>
              <a:r>
                <a:rPr lang="en-US" sz="2400" kern="800" dirty="0" err="1">
                  <a:solidFill>
                    <a:srgbClr val="002060"/>
                  </a:solidFill>
                  <a:latin typeface="Times New Roman" panose="02020603050405020304" pitchFamily="18" charset="0"/>
                  <a:cs typeface="Times New Roman" panose="02020603050405020304" pitchFamily="18" charset="0"/>
                </a:rPr>
                <a:t>thông</a:t>
              </a:r>
              <a:r>
                <a:rPr lang="en-US" sz="2400" kern="800" dirty="0">
                  <a:solidFill>
                    <a:srgbClr val="002060"/>
                  </a:solidFill>
                  <a:latin typeface="Times New Roman" panose="02020603050405020304" pitchFamily="18" charset="0"/>
                  <a:cs typeface="Times New Roman" panose="02020603050405020304" pitchFamily="18" charset="0"/>
                </a:rPr>
                <a:t> tin </a:t>
              </a:r>
              <a:r>
                <a:rPr lang="en-US" sz="2400" kern="800" dirty="0" err="1">
                  <a:solidFill>
                    <a:srgbClr val="002060"/>
                  </a:solidFill>
                  <a:latin typeface="Times New Roman" panose="02020603050405020304" pitchFamily="18" charset="0"/>
                  <a:cs typeface="Times New Roman" panose="02020603050405020304" pitchFamily="18" charset="0"/>
                </a:rPr>
                <a:t>thú</a:t>
              </a:r>
              <a:r>
                <a:rPr lang="en-US" sz="2400" kern="800" dirty="0">
                  <a:solidFill>
                    <a:srgbClr val="002060"/>
                  </a:solidFill>
                  <a:latin typeface="Times New Roman" panose="02020603050405020304" pitchFamily="18" charset="0"/>
                  <a:cs typeface="Times New Roman" panose="02020603050405020304" pitchFamily="18" charset="0"/>
                </a:rPr>
                <a:t> </a:t>
              </a:r>
              <a:r>
                <a:rPr lang="en-US" sz="2400" kern="800" dirty="0" err="1">
                  <a:solidFill>
                    <a:srgbClr val="002060"/>
                  </a:solidFill>
                  <a:latin typeface="Times New Roman" panose="02020603050405020304" pitchFamily="18" charset="0"/>
                  <a:cs typeface="Times New Roman" panose="02020603050405020304" pitchFamily="18" charset="0"/>
                </a:rPr>
                <a:t>vị</a:t>
              </a:r>
              <a:r>
                <a:rPr lang="en-US" sz="2400" kern="800" dirty="0">
                  <a:solidFill>
                    <a:srgbClr val="002060"/>
                  </a:solidFill>
                  <a:latin typeface="Times New Roman" panose="02020603050405020304" pitchFamily="18" charset="0"/>
                  <a:cs typeface="Times New Roman" panose="02020603050405020304" pitchFamily="18" charset="0"/>
                </a:rPr>
                <a:t> </a:t>
              </a:r>
              <a:r>
                <a:rPr lang="en-US" sz="2400" kern="800" err="1">
                  <a:solidFill>
                    <a:srgbClr val="002060"/>
                  </a:solidFill>
                  <a:latin typeface="Times New Roman" panose="02020603050405020304" pitchFamily="18" charset="0"/>
                  <a:cs typeface="Times New Roman" panose="02020603050405020304" pitchFamily="18" charset="0"/>
                </a:rPr>
                <a:t>về</a:t>
              </a:r>
              <a:r>
                <a:rPr lang="en-US" sz="2400" kern="800">
                  <a:solidFill>
                    <a:srgbClr val="002060"/>
                  </a:solidFill>
                  <a:latin typeface="Times New Roman" panose="02020603050405020304" pitchFamily="18" charset="0"/>
                  <a:cs typeface="Times New Roman" panose="02020603050405020304" pitchFamily="18" charset="0"/>
                </a:rPr>
                <a:t> </a:t>
              </a:r>
              <a:r>
                <a:rPr lang="en-US" sz="2400" kern="800" smtClean="0">
                  <a:solidFill>
                    <a:srgbClr val="002060"/>
                  </a:solidFill>
                  <a:latin typeface="Times New Roman" panose="02020603050405020304" pitchFamily="18" charset="0"/>
                  <a:cs typeface="Times New Roman" panose="02020603050405020304" pitchFamily="18" charset="0"/>
                </a:rPr>
                <a:t>bài học ứng xử, cách giao tiếp với người xung quanh.  </a:t>
              </a:r>
              <a:endParaRPr lang="en-US" sz="2400" dirty="0">
                <a:solidFill>
                  <a:srgbClr val="FFC61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defRPr/>
            </a:pPr>
            <a:r>
              <a:rPr lang="en-US" altLang="en-US" sz="2400" b="1" dirty="0">
                <a:solidFill>
                  <a:srgbClr val="F913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a:t>
            </a:r>
          </a:p>
        </p:txBody>
      </p:sp>
      <p:pic>
        <p:nvPicPr>
          <p:cNvPr id="37" name="图片 91">
            <a:extLst>
              <a:ext uri="{FF2B5EF4-FFF2-40B4-BE49-F238E27FC236}">
                <a16:creationId xmlns="" xmlns:a16="http://schemas.microsoft.com/office/drawing/2014/main" id="{B3268EC5-B80A-4E00-9B64-CA74E44CC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39" y="1154005"/>
            <a:ext cx="3703461" cy="3988343"/>
          </a:xfrm>
          <a:prstGeom prst="rect">
            <a:avLst/>
          </a:prstGeom>
        </p:spPr>
      </p:pic>
    </p:spTree>
    <p:extLst>
      <p:ext uri="{BB962C8B-B14F-4D97-AF65-F5344CB8AC3E}">
        <p14:creationId xmlns:p14="http://schemas.microsoft.com/office/powerpoint/2010/main" val="17320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par>
                          <p:cTn id="10" fill="hold">
                            <p:stCondLst>
                              <p:cond delay="2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par>
                          <p:cTn id="17" fill="hold">
                            <p:stCondLst>
                              <p:cond delay="4000"/>
                            </p:stCondLst>
                            <p:childTnLst>
                              <p:par>
                                <p:cTn id="18" presetID="31"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750" fill="hold"/>
                                        <p:tgtEl>
                                          <p:spTgt spid="43"/>
                                        </p:tgtEl>
                                        <p:attrNameLst>
                                          <p:attrName>ppt_w</p:attrName>
                                        </p:attrNameLst>
                                      </p:cBhvr>
                                      <p:tavLst>
                                        <p:tav tm="0">
                                          <p:val>
                                            <p:fltVal val="0"/>
                                          </p:val>
                                        </p:tav>
                                        <p:tav tm="100000">
                                          <p:val>
                                            <p:strVal val="#ppt_w"/>
                                          </p:val>
                                        </p:tav>
                                      </p:tavLst>
                                    </p:anim>
                                    <p:anim calcmode="lin" valueType="num">
                                      <p:cBhvr>
                                        <p:cTn id="21" dur="750" fill="hold"/>
                                        <p:tgtEl>
                                          <p:spTgt spid="43"/>
                                        </p:tgtEl>
                                        <p:attrNameLst>
                                          <p:attrName>ppt_h</p:attrName>
                                        </p:attrNameLst>
                                      </p:cBhvr>
                                      <p:tavLst>
                                        <p:tav tm="0">
                                          <p:val>
                                            <p:fltVal val="0"/>
                                          </p:val>
                                        </p:tav>
                                        <p:tav tm="100000">
                                          <p:val>
                                            <p:strVal val="#ppt_h"/>
                                          </p:val>
                                        </p:tav>
                                      </p:tavLst>
                                    </p:anim>
                                    <p:anim calcmode="lin" valueType="num">
                                      <p:cBhvr>
                                        <p:cTn id="22" dur="750" fill="hold"/>
                                        <p:tgtEl>
                                          <p:spTgt spid="43"/>
                                        </p:tgtEl>
                                        <p:attrNameLst>
                                          <p:attrName>style.rotation</p:attrName>
                                        </p:attrNameLst>
                                      </p:cBhvr>
                                      <p:tavLst>
                                        <p:tav tm="0">
                                          <p:val>
                                            <p:fltVal val="90"/>
                                          </p:val>
                                        </p:tav>
                                        <p:tav tm="100000">
                                          <p:val>
                                            <p:fltVal val="0"/>
                                          </p:val>
                                        </p:tav>
                                      </p:tavLst>
                                    </p:anim>
                                    <p:animEffect transition="in" filter="fade">
                                      <p:cBhvr>
                                        <p:cTn id="23" dur="750"/>
                                        <p:tgtEl>
                                          <p:spTgt spid="43"/>
                                        </p:tgtEl>
                                      </p:cBhvr>
                                    </p:animEffect>
                                  </p:childTnLst>
                                </p:cTn>
                              </p:par>
                            </p:childTnLst>
                          </p:cTn>
                        </p:par>
                        <p:par>
                          <p:cTn id="24" fill="hold">
                            <p:stCondLst>
                              <p:cond delay="475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250"/>
                                        <p:tgtEl>
                                          <p:spTgt spid="15"/>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style.rotation</p:attrName>
                                        </p:attrNameLst>
                                      </p:cBhvr>
                                      <p:tavLst>
                                        <p:tav tm="0">
                                          <p:val>
                                            <p:fltVal val="90"/>
                                          </p:val>
                                        </p:tav>
                                        <p:tav tm="100000">
                                          <p:val>
                                            <p:fltVal val="0"/>
                                          </p:val>
                                        </p:tav>
                                      </p:tavLst>
                                    </p:anim>
                                    <p:animEffect transition="in" filter="fade">
                                      <p:cBhvr>
                                        <p:cTn id="34" dur="750"/>
                                        <p:tgtEl>
                                          <p:spTgt spid="44"/>
                                        </p:tgtEl>
                                      </p:cBhvr>
                                    </p:animEffect>
                                  </p:childTnLst>
                                </p:cTn>
                              </p:par>
                            </p:childTnLst>
                          </p:cTn>
                        </p:par>
                        <p:par>
                          <p:cTn id="35" fill="hold">
                            <p:stCondLst>
                              <p:cond delay="6750"/>
                            </p:stCondLst>
                            <p:childTnLst>
                              <p:par>
                                <p:cTn id="36" presetID="22" presetClass="entr" presetSubtype="8"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par>
                          <p:cTn id="39" fill="hold">
                            <p:stCondLst>
                              <p:cond delay="8000"/>
                            </p:stCondLst>
                            <p:childTnLst>
                              <p:par>
                                <p:cTn id="40" presetID="31" presetClass="entr" presetSubtype="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750" fill="hold"/>
                                        <p:tgtEl>
                                          <p:spTgt spid="54"/>
                                        </p:tgtEl>
                                        <p:attrNameLst>
                                          <p:attrName>ppt_w</p:attrName>
                                        </p:attrNameLst>
                                      </p:cBhvr>
                                      <p:tavLst>
                                        <p:tav tm="0">
                                          <p:val>
                                            <p:fltVal val="0"/>
                                          </p:val>
                                        </p:tav>
                                        <p:tav tm="100000">
                                          <p:val>
                                            <p:strVal val="#ppt_w"/>
                                          </p:val>
                                        </p:tav>
                                      </p:tavLst>
                                    </p:anim>
                                    <p:anim calcmode="lin" valueType="num">
                                      <p:cBhvr>
                                        <p:cTn id="43" dur="750" fill="hold"/>
                                        <p:tgtEl>
                                          <p:spTgt spid="54"/>
                                        </p:tgtEl>
                                        <p:attrNameLst>
                                          <p:attrName>ppt_h</p:attrName>
                                        </p:attrNameLst>
                                      </p:cBhvr>
                                      <p:tavLst>
                                        <p:tav tm="0">
                                          <p:val>
                                            <p:fltVal val="0"/>
                                          </p:val>
                                        </p:tav>
                                        <p:tav tm="100000">
                                          <p:val>
                                            <p:strVal val="#ppt_h"/>
                                          </p:val>
                                        </p:tav>
                                      </p:tavLst>
                                    </p:anim>
                                    <p:anim calcmode="lin" valueType="num">
                                      <p:cBhvr>
                                        <p:cTn id="44" dur="750" fill="hold"/>
                                        <p:tgtEl>
                                          <p:spTgt spid="54"/>
                                        </p:tgtEl>
                                        <p:attrNameLst>
                                          <p:attrName>style.rotation</p:attrName>
                                        </p:attrNameLst>
                                      </p:cBhvr>
                                      <p:tavLst>
                                        <p:tav tm="0">
                                          <p:val>
                                            <p:fltVal val="90"/>
                                          </p:val>
                                        </p:tav>
                                        <p:tav tm="100000">
                                          <p:val>
                                            <p:fltVal val="0"/>
                                          </p:val>
                                        </p:tav>
                                      </p:tavLst>
                                    </p:anim>
                                    <p:animEffect transition="in" filter="fade">
                                      <p:cBhvr>
                                        <p:cTn id="45" dur="750"/>
                                        <p:tgtEl>
                                          <p:spTgt spid="54"/>
                                        </p:tgtEl>
                                      </p:cBhvr>
                                    </p:animEffect>
                                  </p:childTnLst>
                                </p:cTn>
                              </p:par>
                            </p:childTnLst>
                          </p:cTn>
                        </p:par>
                        <p:par>
                          <p:cTn id="46" fill="hold">
                            <p:stCondLst>
                              <p:cond delay="8750"/>
                            </p:stCondLst>
                            <p:childTnLst>
                              <p:par>
                                <p:cTn id="47" presetID="22" presetClass="entr" presetSubtype="8"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80CEBEEB-6E7F-3E62-0356-B8CDF612A264}"/>
              </a:ext>
            </a:extLst>
          </p:cNvPr>
          <p:cNvSpPr txBox="1"/>
          <p:nvPr/>
        </p:nvSpPr>
        <p:spPr>
          <a:xfrm>
            <a:off x="3338111" y="480160"/>
            <a:ext cx="5662670"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 xmlns:a16="http://schemas.microsoft.com/office/drawing/2014/main" id="{AD0A0FA8-3448-E481-61B0-93561C82454D}"/>
              </a:ext>
            </a:extLst>
          </p:cNvPr>
          <p:cNvSpPr txBox="1"/>
          <p:nvPr/>
        </p:nvSpPr>
        <p:spPr>
          <a:xfrm>
            <a:off x="2302525" y="483374"/>
            <a:ext cx="7766892"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dirty="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4218" y="4727711"/>
            <a:ext cx="1885281" cy="1646915"/>
          </a:xfrm>
          <a:prstGeom prst="rect">
            <a:avLst/>
          </a:prstGeom>
        </p:spPr>
      </p:pic>
      <p:pic>
        <p:nvPicPr>
          <p:cNvPr id="17" name="Graphic 16">
            <a:extLst>
              <a:ext uri="{FF2B5EF4-FFF2-40B4-BE49-F238E27FC236}">
                <a16:creationId xmlns="" xmlns:a16="http://schemas.microsoft.com/office/drawing/2014/main" id="{697D8D8D-281B-FE13-8B3B-7DAEB5F16D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915670" y="1115934"/>
            <a:ext cx="1114088" cy="923176"/>
          </a:xfrm>
          <a:prstGeom prst="rect">
            <a:avLst/>
          </a:prstGeom>
        </p:spPr>
      </p:pic>
      <p:pic>
        <p:nvPicPr>
          <p:cNvPr id="18" name="Graphic 17">
            <a:extLst>
              <a:ext uri="{FF2B5EF4-FFF2-40B4-BE49-F238E27FC236}">
                <a16:creationId xmlns="" xmlns:a16="http://schemas.microsoft.com/office/drawing/2014/main" id="{E3FE1FF5-1001-50C4-0724-082D590246C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321912" y="1115934"/>
            <a:ext cx="1114088" cy="923176"/>
          </a:xfrm>
          <a:prstGeom prst="rect">
            <a:avLst/>
          </a:prstGeom>
        </p:spPr>
      </p:pic>
      <p:pic>
        <p:nvPicPr>
          <p:cNvPr id="3" name="图片 5">
            <a:extLst>
              <a:ext uri="{FF2B5EF4-FFF2-40B4-BE49-F238E27FC236}">
                <a16:creationId xmlns="" xmlns:a16="http://schemas.microsoft.com/office/drawing/2014/main" id="{A2C7B3B0-CDAB-EA55-05BA-7AE44C768A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spTree>
    <p:extLst>
      <p:ext uri="{BB962C8B-B14F-4D97-AF65-F5344CB8AC3E}">
        <p14:creationId xmlns:p14="http://schemas.microsoft.com/office/powerpoint/2010/main" val="70332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4"/>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5"/>
          <a:stretch>
            <a:fillRect/>
          </a:stretch>
        </p:blipFill>
        <p:spPr>
          <a:xfrm>
            <a:off x="7988967" y="3372264"/>
            <a:ext cx="3998451" cy="2876550"/>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a:t>
            </a: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28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p>
        </p:txBody>
      </p:sp>
    </p:spTree>
    <p:extLst>
      <p:ext uri="{BB962C8B-B14F-4D97-AF65-F5344CB8AC3E}">
        <p14:creationId xmlns:p14="http://schemas.microsoft.com/office/powerpoint/2010/main" val="1096565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4"/>
          <a:stretch>
            <a:fillRect/>
          </a:stretch>
        </p:blipFill>
        <p:spPr>
          <a:xfrm>
            <a:off x="6400800" y="1708288"/>
            <a:ext cx="5399847"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đấy.”.</a:t>
            </a:r>
          </a:p>
          <a:p>
            <a:pPr lvl="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Tôi nhấc máy gọi lại cho An.</a:t>
            </a:r>
          </a:p>
          <a:p>
            <a:pPr lvl="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 lô. – Tôi rón rén. </a:t>
            </a:r>
          </a:p>
          <a:p>
            <a:pPr lvl="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 lô, bố tớ bảo chúng mình nói cho cả thành phố nghe thấy. – An thì th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à</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o.</a:t>
            </a:r>
          </a:p>
          <a:p>
            <a:pPr lvl="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Thế cậu nói nhỏ hơn tớ đấy. Bố tớ bảo tớ nói cho cả thế giới nghe thấy cơ.</a:t>
            </a:r>
          </a:p>
          <a:p>
            <a:pPr lvl="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An cười rúc rích. Chúng tôi lại thì thào, nhưng vì nói nhỏ quá nên cứ phải nói đi nói lại.</a:t>
            </a:r>
          </a:p>
          <a:p>
            <a:pPr lvl="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Hóa ra nói chuyện điện thoại cũng mệt thật.  </a:t>
            </a:r>
          </a:p>
          <a:p>
            <a:pPr lvl="0" algn="r">
              <a:defRPr/>
            </a:pP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(Bùi Tuệ Minh)</a:t>
            </a:r>
          </a:p>
        </p:txBody>
      </p:sp>
    </p:spTree>
    <p:extLst>
      <p:ext uri="{BB962C8B-B14F-4D97-AF65-F5344CB8AC3E}">
        <p14:creationId xmlns:p14="http://schemas.microsoft.com/office/powerpoint/2010/main" val="3436246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 xmlns:a16="http://schemas.microsoft.com/office/drawing/2014/main" id="{FF9DDDE5-4A5C-D9B0-8C92-77B52643BEA9}"/>
              </a:ext>
            </a:extLst>
          </p:cNvPr>
          <p:cNvSpPr txBox="1"/>
          <p:nvPr/>
        </p:nvSpPr>
        <p:spPr>
          <a:xfrm>
            <a:off x="2108323" y="3095950"/>
            <a:ext cx="7116896" cy="2390334"/>
          </a:xfrm>
          <a:prstGeom prst="rect">
            <a:avLst/>
          </a:prstGeom>
          <a:noFill/>
        </p:spPr>
        <p:txBody>
          <a:bodyPr wrap="square" lIns="0" tIns="0" rIns="0" bIns="0" rtlCol="0">
            <a:spAutoFit/>
          </a:bodyPr>
          <a:lstStyle/>
          <a:p>
            <a:pPr algn="just">
              <a:lnSpc>
                <a:spcPct val="150000"/>
              </a:lnSpc>
            </a:pPr>
            <a:r>
              <a:rPr lang="en-US" sz="3600" dirty="0">
                <a:solidFill>
                  <a:srgbClr val="000000"/>
                </a:solidFill>
                <a:latin typeface="Times New Roman" panose="02020603050405020304" pitchFamily="18" charset="0"/>
                <a:cs typeface="Times New Roman" panose="02020603050405020304" pitchFamily="18" charset="0"/>
              </a:rPr>
              <a:t>1. </a:t>
            </a:r>
            <a:r>
              <a:rPr lang="en-US" sz="3600" dirty="0" err="1">
                <a:solidFill>
                  <a:srgbClr val="000000"/>
                </a:solidFill>
                <a:latin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cs typeface="Times New Roman" panose="02020603050405020304" pitchFamily="18" charset="0"/>
              </a:rPr>
              <a:t> to, </a:t>
            </a:r>
            <a:r>
              <a:rPr lang="en-US" sz="3600" dirty="0" err="1">
                <a:solidFill>
                  <a:srgbClr val="000000"/>
                </a:solidFill>
                <a:latin typeface="Times New Roman" panose="02020603050405020304" pitchFamily="18" charset="0"/>
                <a:cs typeface="Times New Roman" panose="02020603050405020304" pitchFamily="18" charset="0"/>
              </a:rPr>
              <a:t>rõ</a:t>
            </a:r>
            <a:r>
              <a:rPr lang="en-US" sz="36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3600" dirty="0">
                <a:solidFill>
                  <a:srgbClr val="000000"/>
                </a:solidFill>
                <a:latin typeface="Times New Roman" panose="02020603050405020304" pitchFamily="18" charset="0"/>
                <a:cs typeface="Times New Roman" panose="02020603050405020304" pitchFamily="18" charset="0"/>
              </a:rPr>
              <a:t>2. </a:t>
            </a:r>
            <a:r>
              <a:rPr lang="en-US" sz="3600" dirty="0" err="1">
                <a:solidFill>
                  <a:srgbClr val="000000"/>
                </a:solidFill>
                <a:latin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ngắt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nghỉ</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đúng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chỗ</a:t>
            </a:r>
            <a:r>
              <a:rPr lang="en-US" sz="3600" dirty="0">
                <a:solidFill>
                  <a:srgbClr val="000000"/>
                </a:solidFill>
                <a:latin typeface="Times New Roman" panose="02020603050405020304" pitchFamily="18" charset="0"/>
                <a:cs typeface="Times New Roman" panose="02020603050405020304" pitchFamily="18" charset="0"/>
              </a:rPr>
              <a:t>. </a:t>
            </a:r>
          </a:p>
          <a:p>
            <a:pPr algn="just">
              <a:lnSpc>
                <a:spcPct val="150000"/>
              </a:lnSpc>
            </a:pPr>
            <a:r>
              <a:rPr lang="en-US" sz="3600" dirty="0">
                <a:solidFill>
                  <a:srgbClr val="000000"/>
                </a:solidFill>
                <a:latin typeface="Times New Roman" panose="02020603050405020304" pitchFamily="18" charset="0"/>
                <a:cs typeface="Times New Roman" panose="02020603050405020304" pitchFamily="18" charset="0"/>
              </a:rPr>
              <a:t>3. </a:t>
            </a:r>
            <a:r>
              <a:rPr lang="en-US" sz="3600" dirty="0" err="1">
                <a:solidFill>
                  <a:srgbClr val="000000"/>
                </a:solidFill>
                <a:latin typeface="Times New Roman" panose="02020603050405020304" pitchFamily="18" charset="0"/>
                <a:cs typeface="Times New Roman" panose="02020603050405020304" pitchFamily="18" charset="0"/>
              </a:rPr>
              <a:t>Biết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nhấn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giọng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phù</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hợp</a:t>
            </a:r>
            <a:r>
              <a:rPr lang="en-US" sz="3600" dirty="0">
                <a:solidFill>
                  <a:srgbClr val="000000"/>
                </a:solidFill>
                <a:latin typeface="Times New Roman" panose="02020603050405020304" pitchFamily="18" charset="0"/>
                <a:cs typeface="Times New Roman" panose="02020603050405020304" pitchFamily="18" charset="0"/>
              </a:rPr>
              <a:t>.</a:t>
            </a:r>
            <a:endParaRPr lang="en-US"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 xmlns:a16="http://schemas.microsoft.com/office/drawing/2014/main" id="{9C3C11B1-0E27-43F0-8B0C-40BC9FD054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451821" y="4537632"/>
            <a:ext cx="2581935" cy="2568559"/>
          </a:xfrm>
          <a:prstGeom prst="rect">
            <a:avLst/>
          </a:prstGeom>
        </p:spPr>
      </p:pic>
      <p:pic>
        <p:nvPicPr>
          <p:cNvPr id="2" name="Picture 1">
            <a:extLst>
              <a:ext uri="{FF2B5EF4-FFF2-40B4-BE49-F238E27FC236}">
                <a16:creationId xmlns="" xmlns:a16="http://schemas.microsoft.com/office/drawing/2014/main" id="{9EA21824-58DE-4254-B8D1-A22E2E84DCD2}"/>
              </a:ext>
            </a:extLst>
          </p:cNvPr>
          <p:cNvPicPr>
            <a:picLocks noChangeAspect="1"/>
          </p:cNvPicPr>
          <p:nvPr/>
        </p:nvPicPr>
        <p:blipFill rotWithShape="1">
          <a:blip r:embed="rId4"/>
          <a:srcRect l="19539" r="19042"/>
          <a:stretch/>
        </p:blipFill>
        <p:spPr>
          <a:xfrm>
            <a:off x="3566875" y="1019773"/>
            <a:ext cx="5165428" cy="912539"/>
          </a:xfrm>
          <a:prstGeom prst="rect">
            <a:avLst/>
          </a:prstGeom>
        </p:spPr>
      </p:pic>
      <p:grpSp>
        <p:nvGrpSpPr>
          <p:cNvPr id="23" name="Group 22">
            <a:extLst>
              <a:ext uri="{FF2B5EF4-FFF2-40B4-BE49-F238E27FC236}">
                <a16:creationId xmlns="" xmlns:a16="http://schemas.microsoft.com/office/drawing/2014/main" id="{8940B1CE-93E0-67D3-EF3A-34B02751009E}"/>
              </a:ext>
            </a:extLst>
          </p:cNvPr>
          <p:cNvGrpSpPr/>
          <p:nvPr/>
        </p:nvGrpSpPr>
        <p:grpSpPr>
          <a:xfrm>
            <a:off x="4786052" y="3328353"/>
            <a:ext cx="1761438" cy="548571"/>
            <a:chOff x="4707923" y="3347936"/>
            <a:chExt cx="1761438" cy="548571"/>
          </a:xfrm>
        </p:grpSpPr>
        <p:pic>
          <p:nvPicPr>
            <p:cNvPr id="8" name="Picture 7">
              <a:extLst>
                <a:ext uri="{FF2B5EF4-FFF2-40B4-BE49-F238E27FC236}">
                  <a16:creationId xmlns="" xmlns:a16="http://schemas.microsoft.com/office/drawing/2014/main" id="{62CC1BE9-4041-3D3F-8E26-2EE3B9429511}"/>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9" name="Picture 8">
              <a:extLst>
                <a:ext uri="{FF2B5EF4-FFF2-40B4-BE49-F238E27FC236}">
                  <a16:creationId xmlns="" xmlns:a16="http://schemas.microsoft.com/office/drawing/2014/main" id="{5555383A-95A2-48AE-3499-FF9D61306211}"/>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11" name="Picture 10">
              <a:extLst>
                <a:ext uri="{FF2B5EF4-FFF2-40B4-BE49-F238E27FC236}">
                  <a16:creationId xmlns="" xmlns:a16="http://schemas.microsoft.com/office/drawing/2014/main" id="{960C331D-D0A6-5654-0383-D994613295AB}"/>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
        <p:nvSpPr>
          <p:cNvPr id="22" name="Rectangle: Rounded Corners 21">
            <a:extLst>
              <a:ext uri="{FF2B5EF4-FFF2-40B4-BE49-F238E27FC236}">
                <a16:creationId xmlns="" xmlns:a16="http://schemas.microsoft.com/office/drawing/2014/main" id="{786C3B68-C32A-E766-3D4E-F208CDD3423D}"/>
              </a:ext>
            </a:extLst>
          </p:cNvPr>
          <p:cNvSpPr/>
          <p:nvPr/>
        </p:nvSpPr>
        <p:spPr>
          <a:xfrm>
            <a:off x="3362818" y="2261628"/>
            <a:ext cx="5211634" cy="66129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chí</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đánh</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 xmlns:a16="http://schemas.microsoft.com/office/drawing/2014/main" id="{D765AED6-BCC0-51E6-3DEC-90FA7B2FCD59}"/>
              </a:ext>
            </a:extLst>
          </p:cNvPr>
          <p:cNvGrpSpPr/>
          <p:nvPr/>
        </p:nvGrpSpPr>
        <p:grpSpPr>
          <a:xfrm>
            <a:off x="7804673" y="4103391"/>
            <a:ext cx="1761438" cy="548571"/>
            <a:chOff x="4707923" y="3347936"/>
            <a:chExt cx="1761438" cy="548571"/>
          </a:xfrm>
        </p:grpSpPr>
        <p:pic>
          <p:nvPicPr>
            <p:cNvPr id="25" name="Picture 24">
              <a:extLst>
                <a:ext uri="{FF2B5EF4-FFF2-40B4-BE49-F238E27FC236}">
                  <a16:creationId xmlns="" xmlns:a16="http://schemas.microsoft.com/office/drawing/2014/main" id="{53E003BD-BDB1-0452-1CDB-835ED29408A6}"/>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26" name="Picture 25">
              <a:extLst>
                <a:ext uri="{FF2B5EF4-FFF2-40B4-BE49-F238E27FC236}">
                  <a16:creationId xmlns="" xmlns:a16="http://schemas.microsoft.com/office/drawing/2014/main" id="{D1F88F61-5C9B-4308-2B00-9C60D3EF060E}"/>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27" name="Picture 26">
              <a:extLst>
                <a:ext uri="{FF2B5EF4-FFF2-40B4-BE49-F238E27FC236}">
                  <a16:creationId xmlns="" xmlns:a16="http://schemas.microsoft.com/office/drawing/2014/main" id="{B8984A35-8562-8A47-F19B-5A7D85ED2856}"/>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grpSp>
        <p:nvGrpSpPr>
          <p:cNvPr id="28" name="Group 27">
            <a:extLst>
              <a:ext uri="{FF2B5EF4-FFF2-40B4-BE49-F238E27FC236}">
                <a16:creationId xmlns="" xmlns:a16="http://schemas.microsoft.com/office/drawing/2014/main" id="{B14D61A3-FA22-41DD-DFBF-8999B4618C82}"/>
              </a:ext>
            </a:extLst>
          </p:cNvPr>
          <p:cNvGrpSpPr/>
          <p:nvPr/>
        </p:nvGrpSpPr>
        <p:grpSpPr>
          <a:xfrm>
            <a:off x="7848741" y="4914409"/>
            <a:ext cx="1761438" cy="548571"/>
            <a:chOff x="4707923" y="3347936"/>
            <a:chExt cx="1761438" cy="548571"/>
          </a:xfrm>
        </p:grpSpPr>
        <p:pic>
          <p:nvPicPr>
            <p:cNvPr id="29" name="Picture 28">
              <a:extLst>
                <a:ext uri="{FF2B5EF4-FFF2-40B4-BE49-F238E27FC236}">
                  <a16:creationId xmlns="" xmlns:a16="http://schemas.microsoft.com/office/drawing/2014/main" id="{AF109AF3-5FFF-D24B-3D35-D513457FD4A7}"/>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30" name="Picture 29">
              <a:extLst>
                <a:ext uri="{FF2B5EF4-FFF2-40B4-BE49-F238E27FC236}">
                  <a16:creationId xmlns="" xmlns:a16="http://schemas.microsoft.com/office/drawing/2014/main" id="{ABB3BF97-219B-7D54-202A-A7D3008528B0}"/>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31" name="Picture 30">
              <a:extLst>
                <a:ext uri="{FF2B5EF4-FFF2-40B4-BE49-F238E27FC236}">
                  <a16:creationId xmlns="" xmlns:a16="http://schemas.microsoft.com/office/drawing/2014/main" id="{CBF1E0EC-469E-B387-D0FA-39911F357D77}"/>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Tree>
    <p:extLst>
      <p:ext uri="{BB962C8B-B14F-4D97-AF65-F5344CB8AC3E}">
        <p14:creationId xmlns:p14="http://schemas.microsoft.com/office/powerpoint/2010/main" val="30764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xmlns=""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xmlns=""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xmlns=""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xmlns=""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xmlns=""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
        <p:nvSpPr>
          <p:cNvPr id="8" name="Rectangle 7"/>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9B3DBD16-21BB-7FDF-2E76-58EEF91D9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9306" y="3303619"/>
            <a:ext cx="7402820" cy="3554381"/>
          </a:xfrm>
          <a:prstGeom prst="rect">
            <a:avLst/>
          </a:prstGeom>
        </p:spPr>
      </p:pic>
      <p:pic>
        <p:nvPicPr>
          <p:cNvPr id="13" name="Picture 12">
            <a:extLst>
              <a:ext uri="{FF2B5EF4-FFF2-40B4-BE49-F238E27FC236}">
                <a16:creationId xmlns="" xmlns:a16="http://schemas.microsoft.com/office/drawing/2014/main" id="{221610AD-C0A9-961A-5985-38888E302A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670731" y="53160"/>
            <a:ext cx="4703373" cy="3822047"/>
          </a:xfrm>
          <a:prstGeom prst="rect">
            <a:avLst/>
          </a:prstGeom>
        </p:spPr>
      </p:pic>
      <p:sp>
        <p:nvSpPr>
          <p:cNvPr id="2" name="TextBox 1">
            <a:extLst>
              <a:ext uri="{FF2B5EF4-FFF2-40B4-BE49-F238E27FC236}">
                <a16:creationId xmlns="" xmlns:a16="http://schemas.microsoft.com/office/drawing/2014/main" id="{E8DC4FEC-FE8C-5E7C-4594-273E57A9AD56}"/>
              </a:ext>
            </a:extLst>
          </p:cNvPr>
          <p:cNvSpPr txBox="1"/>
          <p:nvPr/>
        </p:nvSpPr>
        <p:spPr>
          <a:xfrm>
            <a:off x="1036800" y="1324447"/>
            <a:ext cx="3663537" cy="707886"/>
          </a:xfrm>
          <a:prstGeom prst="rect">
            <a:avLst/>
          </a:prstGeom>
          <a:noFill/>
        </p:spPr>
        <p:txBody>
          <a:bodyPr wrap="square" rtlCol="0">
            <a:spAutoFit/>
          </a:bodyPr>
          <a:lstStyle/>
          <a:p>
            <a:pPr algn="ct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toàn</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5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0">
            <a:extLst>
              <a:ext uri="{FF2B5EF4-FFF2-40B4-BE49-F238E27FC236}">
                <a16:creationId xmlns="" xmlns:a16="http://schemas.microsoft.com/office/drawing/2014/main" id="{6904CE70-BD27-89FD-D2A3-D6F0728C6744}"/>
              </a:ext>
            </a:extLst>
          </p:cNvPr>
          <p:cNvSpPr/>
          <p:nvPr/>
        </p:nvSpPr>
        <p:spPr>
          <a:xfrm>
            <a:off x="438150" y="438151"/>
            <a:ext cx="11296650" cy="5924550"/>
          </a:xfrm>
          <a:custGeom>
            <a:avLst/>
            <a:gdLst>
              <a:gd name="connsiteX0" fmla="*/ 0 w 11296650"/>
              <a:gd name="connsiteY0" fmla="*/ 621782 h 5924550"/>
              <a:gd name="connsiteX1" fmla="*/ 621782 w 11296650"/>
              <a:gd name="connsiteY1" fmla="*/ 0 h 5924550"/>
              <a:gd name="connsiteX2" fmla="*/ 10674868 w 11296650"/>
              <a:gd name="connsiteY2" fmla="*/ 0 h 5924550"/>
              <a:gd name="connsiteX3" fmla="*/ 11296650 w 11296650"/>
              <a:gd name="connsiteY3" fmla="*/ 621782 h 5924550"/>
              <a:gd name="connsiteX4" fmla="*/ 11296650 w 11296650"/>
              <a:gd name="connsiteY4" fmla="*/ 5302768 h 5924550"/>
              <a:gd name="connsiteX5" fmla="*/ 10674868 w 11296650"/>
              <a:gd name="connsiteY5" fmla="*/ 5924550 h 5924550"/>
              <a:gd name="connsiteX6" fmla="*/ 621782 w 11296650"/>
              <a:gd name="connsiteY6" fmla="*/ 5924550 h 5924550"/>
              <a:gd name="connsiteX7" fmla="*/ 0 w 11296650"/>
              <a:gd name="connsiteY7" fmla="*/ 5302768 h 5924550"/>
              <a:gd name="connsiteX8" fmla="*/ 0 w 11296650"/>
              <a:gd name="connsiteY8" fmla="*/ 621782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50" h="5924550" fill="none" extrusionOk="0">
                <a:moveTo>
                  <a:pt x="0" y="621782"/>
                </a:moveTo>
                <a:cubicBezTo>
                  <a:pt x="2149" y="336554"/>
                  <a:pt x="286280" y="13257"/>
                  <a:pt x="621782" y="0"/>
                </a:cubicBezTo>
                <a:cubicBezTo>
                  <a:pt x="2369920" y="72427"/>
                  <a:pt x="7323846" y="61419"/>
                  <a:pt x="10674868" y="0"/>
                </a:cubicBezTo>
                <a:cubicBezTo>
                  <a:pt x="11015773" y="-17181"/>
                  <a:pt x="11273402" y="271349"/>
                  <a:pt x="11296650" y="621782"/>
                </a:cubicBezTo>
                <a:cubicBezTo>
                  <a:pt x="11397526" y="2139074"/>
                  <a:pt x="11189337" y="4320714"/>
                  <a:pt x="11296650" y="5302768"/>
                </a:cubicBezTo>
                <a:cubicBezTo>
                  <a:pt x="11299465" y="5631882"/>
                  <a:pt x="11014379" y="5920189"/>
                  <a:pt x="10674868" y="5924550"/>
                </a:cubicBezTo>
                <a:cubicBezTo>
                  <a:pt x="6088388" y="5954377"/>
                  <a:pt x="2547186" y="5845244"/>
                  <a:pt x="621782" y="5924550"/>
                </a:cubicBezTo>
                <a:cubicBezTo>
                  <a:pt x="291941" y="5923017"/>
                  <a:pt x="-58592" y="5657755"/>
                  <a:pt x="0" y="5302768"/>
                </a:cubicBezTo>
                <a:cubicBezTo>
                  <a:pt x="50037" y="3669182"/>
                  <a:pt x="770" y="2789686"/>
                  <a:pt x="0" y="621782"/>
                </a:cubicBezTo>
                <a:close/>
              </a:path>
              <a:path w="11296650" h="5924550" stroke="0" extrusionOk="0">
                <a:moveTo>
                  <a:pt x="0" y="621782"/>
                </a:moveTo>
                <a:cubicBezTo>
                  <a:pt x="44937" y="290630"/>
                  <a:pt x="287332" y="18650"/>
                  <a:pt x="621782" y="0"/>
                </a:cubicBezTo>
                <a:cubicBezTo>
                  <a:pt x="5188922" y="123000"/>
                  <a:pt x="9460941" y="-96860"/>
                  <a:pt x="10674868" y="0"/>
                </a:cubicBezTo>
                <a:cubicBezTo>
                  <a:pt x="10977388" y="-31157"/>
                  <a:pt x="11304173" y="263215"/>
                  <a:pt x="11296650" y="621782"/>
                </a:cubicBezTo>
                <a:cubicBezTo>
                  <a:pt x="11299823" y="1549474"/>
                  <a:pt x="11390917" y="3277695"/>
                  <a:pt x="11296650" y="5302768"/>
                </a:cubicBezTo>
                <a:cubicBezTo>
                  <a:pt x="11279140" y="5652513"/>
                  <a:pt x="10988126" y="5919617"/>
                  <a:pt x="10674868" y="5924550"/>
                </a:cubicBezTo>
                <a:cubicBezTo>
                  <a:pt x="5707989" y="5763843"/>
                  <a:pt x="4692808" y="5964217"/>
                  <a:pt x="621782" y="5924550"/>
                </a:cubicBezTo>
                <a:cubicBezTo>
                  <a:pt x="227345" y="5914242"/>
                  <a:pt x="-17641" y="5638177"/>
                  <a:pt x="0" y="5302768"/>
                </a:cubicBezTo>
                <a:cubicBezTo>
                  <a:pt x="32216" y="3375213"/>
                  <a:pt x="57206" y="1644003"/>
                  <a:pt x="0" y="621782"/>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a:effectLst/>
        </p:spPr>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endParaRPr>
          </a:p>
        </p:txBody>
      </p:sp>
      <p:sp>
        <p:nvSpPr>
          <p:cNvPr id="6" name="Rectangle: Rounded Corners 5">
            <a:extLst>
              <a:ext uri="{FF2B5EF4-FFF2-40B4-BE49-F238E27FC236}">
                <a16:creationId xmlns=""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3" descr="5">
            <a:extLst>
              <a:ext uri="{FF2B5EF4-FFF2-40B4-BE49-F238E27FC236}">
                <a16:creationId xmlns="" xmlns:a16="http://schemas.microsoft.com/office/drawing/2014/main" id="{8281C1AF-3C12-432F-9231-0E124F1C8EE5}"/>
              </a:ext>
            </a:extLst>
          </p:cNvPr>
          <p:cNvPicPr>
            <a:picLocks noChangeAspect="1"/>
          </p:cNvPicPr>
          <p:nvPr/>
        </p:nvPicPr>
        <p:blipFill>
          <a:blip r:embed="rId2"/>
          <a:srcRect l="45652" t="46499" r="34238" b="11787"/>
          <a:stretch>
            <a:fillRect/>
          </a:stretch>
        </p:blipFill>
        <p:spPr>
          <a:xfrm flipH="1">
            <a:off x="10070146" y="5214319"/>
            <a:ext cx="1241795" cy="1448965"/>
          </a:xfrm>
          <a:prstGeom prst="rect">
            <a:avLst/>
          </a:prstGeom>
        </p:spPr>
      </p:pic>
      <p:pic>
        <p:nvPicPr>
          <p:cNvPr id="10" name="图片 6" descr="6">
            <a:extLst>
              <a:ext uri="{FF2B5EF4-FFF2-40B4-BE49-F238E27FC236}">
                <a16:creationId xmlns="" xmlns:a16="http://schemas.microsoft.com/office/drawing/2014/main" id="{F2696F45-9911-460F-BA09-28468136F019}"/>
              </a:ext>
            </a:extLst>
          </p:cNvPr>
          <p:cNvPicPr>
            <a:picLocks noChangeAspect="1"/>
          </p:cNvPicPr>
          <p:nvPr/>
        </p:nvPicPr>
        <p:blipFill>
          <a:blip r:embed="rId3"/>
          <a:srcRect l="77807" t="45705"/>
          <a:stretch>
            <a:fillRect/>
          </a:stretch>
        </p:blipFill>
        <p:spPr>
          <a:xfrm>
            <a:off x="10511057" y="-61677"/>
            <a:ext cx="1948180" cy="2680970"/>
          </a:xfrm>
          <a:prstGeom prst="rect">
            <a:avLst/>
          </a:prstGeom>
        </p:spPr>
      </p:pic>
      <p:pic>
        <p:nvPicPr>
          <p:cNvPr id="11" name="Picture 10" descr="A picture containing metalware, accessory, chain&#10;&#10;Description automatically generated">
            <a:extLst>
              <a:ext uri="{FF2B5EF4-FFF2-40B4-BE49-F238E27FC236}">
                <a16:creationId xmlns="" xmlns:a16="http://schemas.microsoft.com/office/drawing/2014/main" id="{CF388BE4-39C2-4F72-ADAE-D1A9626797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43547" y="-641897"/>
            <a:ext cx="12085856" cy="8317417"/>
          </a:xfrm>
          <a:prstGeom prst="rect">
            <a:avLst/>
          </a:prstGeom>
        </p:spPr>
      </p:pic>
      <p:pic>
        <p:nvPicPr>
          <p:cNvPr id="3" name="Picture 2">
            <a:extLst>
              <a:ext uri="{FF2B5EF4-FFF2-40B4-BE49-F238E27FC236}">
                <a16:creationId xmlns="" xmlns:a16="http://schemas.microsoft.com/office/drawing/2014/main" id="{44154A78-1F17-4B32-A255-A0818A7706E8}"/>
              </a:ext>
            </a:extLst>
          </p:cNvPr>
          <p:cNvPicPr>
            <a:picLocks noChangeAspect="1"/>
          </p:cNvPicPr>
          <p:nvPr/>
        </p:nvPicPr>
        <p:blipFill>
          <a:blip r:embed="rId6"/>
          <a:stretch>
            <a:fillRect/>
          </a:stretch>
        </p:blipFill>
        <p:spPr>
          <a:xfrm>
            <a:off x="-387172" y="1559432"/>
            <a:ext cx="12579172" cy="2342068"/>
          </a:xfrm>
          <a:prstGeom prst="rect">
            <a:avLst/>
          </a:prstGeom>
        </p:spPr>
      </p:pic>
    </p:spTree>
    <p:extLst>
      <p:ext uri="{BB962C8B-B14F-4D97-AF65-F5344CB8AC3E}">
        <p14:creationId xmlns:p14="http://schemas.microsoft.com/office/powerpoint/2010/main" val="2830133446"/>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xmlns=""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xmlns=""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xmlns="" id="{FEF9EFB3-9C2D-AC54-4AA8-405B99955097}"/>
                    </a:ext>
                  </a:extLst>
                </p:cNvPr>
                <p:cNvSpPr/>
                <p:nvPr/>
              </p:nvSpPr>
              <p:spPr>
                <a:xfrm>
                  <a:off x="2188318" y="483352"/>
                  <a:ext cx="10765665" cy="5640168"/>
                </a:xfrm>
                <a:custGeom>
                  <a:avLst/>
                  <a:gdLst>
                    <a:gd name="connsiteX0" fmla="*/ 0 w 10765665"/>
                    <a:gd name="connsiteY0" fmla="*/ 940047 h 5640168"/>
                    <a:gd name="connsiteX1" fmla="*/ 940047 w 10765665"/>
                    <a:gd name="connsiteY1" fmla="*/ 0 h 5640168"/>
                    <a:gd name="connsiteX2" fmla="*/ 9825618 w 10765665"/>
                    <a:gd name="connsiteY2" fmla="*/ 0 h 5640168"/>
                    <a:gd name="connsiteX3" fmla="*/ 10765665 w 10765665"/>
                    <a:gd name="connsiteY3" fmla="*/ 940047 h 5640168"/>
                    <a:gd name="connsiteX4" fmla="*/ 10765665 w 10765665"/>
                    <a:gd name="connsiteY4" fmla="*/ 4700121 h 5640168"/>
                    <a:gd name="connsiteX5" fmla="*/ 9825618 w 10765665"/>
                    <a:gd name="connsiteY5" fmla="*/ 5640168 h 5640168"/>
                    <a:gd name="connsiteX6" fmla="*/ 940047 w 10765665"/>
                    <a:gd name="connsiteY6" fmla="*/ 5640168 h 5640168"/>
                    <a:gd name="connsiteX7" fmla="*/ 0 w 10765665"/>
                    <a:gd name="connsiteY7" fmla="*/ 4700121 h 5640168"/>
                    <a:gd name="connsiteX8" fmla="*/ 0 w 10765665"/>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stroke="0"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C1802950-AA66-8510-64D5-16FCC829345E}"/>
                    </a:ext>
                  </a:extLst>
                </p:cNvPr>
                <p:cNvSpPr/>
                <p:nvPr/>
              </p:nvSpPr>
              <p:spPr>
                <a:xfrm>
                  <a:off x="2293756" y="635753"/>
                  <a:ext cx="10483056" cy="5307849"/>
                </a:xfrm>
                <a:custGeom>
                  <a:avLst/>
                  <a:gdLst>
                    <a:gd name="connsiteX0" fmla="*/ 0 w 10483056"/>
                    <a:gd name="connsiteY0" fmla="*/ 884659 h 5307849"/>
                    <a:gd name="connsiteX1" fmla="*/ 884659 w 10483056"/>
                    <a:gd name="connsiteY1" fmla="*/ 0 h 5307849"/>
                    <a:gd name="connsiteX2" fmla="*/ 9598397 w 10483056"/>
                    <a:gd name="connsiteY2" fmla="*/ 0 h 5307849"/>
                    <a:gd name="connsiteX3" fmla="*/ 10483056 w 10483056"/>
                    <a:gd name="connsiteY3" fmla="*/ 884659 h 5307849"/>
                    <a:gd name="connsiteX4" fmla="*/ 10483056 w 10483056"/>
                    <a:gd name="connsiteY4" fmla="*/ 4423190 h 5307849"/>
                    <a:gd name="connsiteX5" fmla="*/ 9598397 w 10483056"/>
                    <a:gd name="connsiteY5" fmla="*/ 5307849 h 5307849"/>
                    <a:gd name="connsiteX6" fmla="*/ 884659 w 10483056"/>
                    <a:gd name="connsiteY6" fmla="*/ 5307849 h 5307849"/>
                    <a:gd name="connsiteX7" fmla="*/ 0 w 10483056"/>
                    <a:gd name="connsiteY7" fmla="*/ 4423190 h 5307849"/>
                    <a:gd name="connsiteX8" fmla="*/ 0 w 1048305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stroke="0"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xmlns=""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xmlns="" id="{0E166665-8FBE-7CDF-19D8-3B313803781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xmlns=""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xmlns=""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xmlns=""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xmlns="" id="{6D270E0A-4D74-3D20-6C78-EE36980B67DF}"/>
                    </a:ext>
                  </a:extLst>
                </p:cNvPr>
                <p:cNvSpPr/>
                <p:nvPr/>
              </p:nvSpPr>
              <p:spPr>
                <a:xfrm>
                  <a:off x="193590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xmlns="" id="{5062F602-E06B-6E07-95A5-DF56395E4E56}"/>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xmlns=""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xmlns=""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xmlns=""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xmlns=""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xmlns=""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xmlns=""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xmlns=""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xmlns=""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xmlns=""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oanvan.net/assets/lgh/picture/2022/0609/1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16" y="374541"/>
            <a:ext cx="11505100" cy="56636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7756860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871B1D05-857D-4CA5-9217-BBD31968D02A}"/>
              </a:ext>
            </a:extLst>
          </p:cNvPr>
          <p:cNvGrpSpPr/>
          <p:nvPr/>
        </p:nvGrpSpPr>
        <p:grpSpPr>
          <a:xfrm>
            <a:off x="440012" y="2263433"/>
            <a:ext cx="4060069" cy="1240055"/>
            <a:chOff x="621963" y="152400"/>
            <a:chExt cx="6540838" cy="1964422"/>
          </a:xfrm>
        </p:grpSpPr>
        <p:grpSp>
          <p:nvGrpSpPr>
            <p:cNvPr id="12" name="Group 11">
              <a:extLst>
                <a:ext uri="{FF2B5EF4-FFF2-40B4-BE49-F238E27FC236}">
                  <a16:creationId xmlns="" xmlns:a16="http://schemas.microsoft.com/office/drawing/2014/main" id="{1607F6D6-9A3B-4DEA-BD4F-0BE0737FDBEC}"/>
                </a:ext>
              </a:extLst>
            </p:cNvPr>
            <p:cNvGrpSpPr/>
            <p:nvPr/>
          </p:nvGrpSpPr>
          <p:grpSpPr>
            <a:xfrm>
              <a:off x="1071130" y="152400"/>
              <a:ext cx="6091671" cy="1964422"/>
              <a:chOff x="1071130" y="152400"/>
              <a:chExt cx="6091671" cy="1964422"/>
            </a:xfrm>
          </p:grpSpPr>
          <p:grpSp>
            <p:nvGrpSpPr>
              <p:cNvPr id="14" name="Group 13">
                <a:extLst>
                  <a:ext uri="{FF2B5EF4-FFF2-40B4-BE49-F238E27FC236}">
                    <a16:creationId xmlns=""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5" name="TextBox 14">
                <a:hlinkClick r:id="rId2"/>
                <a:extLst>
                  <a:ext uri="{FF2B5EF4-FFF2-40B4-BE49-F238E27FC236}">
                    <a16:creationId xmlns="" xmlns:a16="http://schemas.microsoft.com/office/drawing/2014/main" id="{B65EEF0E-524C-47A9-AEC2-9CEB81ED1D6F}"/>
                  </a:ext>
                </a:extLst>
              </p:cNvPr>
              <p:cNvSpPr txBox="1"/>
              <p:nvPr/>
            </p:nvSpPr>
            <p:spPr>
              <a:xfrm>
                <a:off x="1940536" y="307799"/>
                <a:ext cx="4773273" cy="15601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AD47"/>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srgbClr val="70AD47"/>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AD47"/>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baseline="0" noProof="0" dirty="0">
                    <a:ln>
                      <a:noFill/>
                    </a:ln>
                    <a:solidFill>
                      <a:srgbClr val="70AD47"/>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AD47"/>
                    </a:solidFill>
                    <a:effectLst/>
                    <a:uLnTx/>
                    <a:uFillTx/>
                    <a:latin typeface="Times New Roman" panose="02020603050405020304" pitchFamily="18" charset="0"/>
                    <a:cs typeface="Times New Roman" panose="02020603050405020304" pitchFamily="18" charset="0"/>
                  </a:rPr>
                  <a:t>tốt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3" name="Graphic 12">
              <a:extLst>
                <a:ext uri="{FF2B5EF4-FFF2-40B4-BE49-F238E27FC236}">
                  <a16:creationId xmlns="" xmlns:a16="http://schemas.microsoft.com/office/drawing/2014/main" id="{164016AD-E53E-4BBE-BB32-631B82A5345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21963" y="625602"/>
              <a:ext cx="1188404" cy="1169835"/>
            </a:xfrm>
            <a:prstGeom prst="rect">
              <a:avLst/>
            </a:prstGeom>
          </p:spPr>
        </p:pic>
      </p:grpSp>
      <p:pic>
        <p:nvPicPr>
          <p:cNvPr id="2" name="Picture 1"/>
          <p:cNvPicPr>
            <a:picLocks noChangeAspect="1"/>
          </p:cNvPicPr>
          <p:nvPr/>
        </p:nvPicPr>
        <p:blipFill>
          <a:blip r:embed="rId5"/>
          <a:stretch>
            <a:fillRect/>
          </a:stretch>
        </p:blipFill>
        <p:spPr>
          <a:xfrm>
            <a:off x="4580881" y="600484"/>
            <a:ext cx="6743601" cy="5832400"/>
          </a:xfrm>
          <a:prstGeom prst="rect">
            <a:avLst/>
          </a:prstGeom>
        </p:spPr>
      </p:pic>
      <p:sp>
        <p:nvSpPr>
          <p:cNvPr id="11" name="Rectangle 10"/>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05628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xmlns=""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xmlns=""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xmlns=""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xmlns=""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
        <p:nvSpPr>
          <p:cNvPr id="9" name="Rectangle 8"/>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57556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 xmlns:a16="http://schemas.microsoft.com/office/drawing/2014/main" id="{9D01576E-8A28-4FD2-99A1-03936F52592C}"/>
              </a:ext>
            </a:extLst>
          </p:cNvPr>
          <p:cNvSpPr/>
          <p:nvPr/>
        </p:nvSpPr>
        <p:spPr>
          <a:xfrm>
            <a:off x="739739" y="841040"/>
            <a:ext cx="10510463" cy="5414480"/>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34">
            <a:extLst>
              <a:ext uri="{FF2B5EF4-FFF2-40B4-BE49-F238E27FC236}">
                <a16:creationId xmlns="" xmlns:a16="http://schemas.microsoft.com/office/drawing/2014/main" id="{BC4A06C3-E071-4943-9D69-034C2A4D3CFF}"/>
              </a:ext>
            </a:extLst>
          </p:cNvPr>
          <p:cNvSpPr txBox="1"/>
          <p:nvPr/>
        </p:nvSpPr>
        <p:spPr>
          <a:xfrm>
            <a:off x="2770184" y="1641059"/>
            <a:ext cx="7611234"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kể</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2800" i="0" u="none" strike="noStrike" kern="1200" cap="none" spc="0" normalizeH="0" noProof="0" smtClean="0">
                <a:ln>
                  <a:noFill/>
                </a:ln>
                <a:solidFill>
                  <a:srgbClr val="002060"/>
                </a:solidFill>
                <a:effectLst/>
                <a:uLnTx/>
                <a:uFillTx/>
                <a:latin typeface="Times New Roman" panose="02020603050405020304" pitchFamily="18" charset="0"/>
                <a:cs typeface="Times New Roman" panose="02020603050405020304" pitchFamily="18" charset="0"/>
              </a:rPr>
              <a:t> học ững xử, cách giao tiếp với người xung quanh.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4" name="Picture 12">
            <a:extLst>
              <a:ext uri="{FF2B5EF4-FFF2-40B4-BE49-F238E27FC236}">
                <a16:creationId xmlns="" xmlns:a16="http://schemas.microsoft.com/office/drawing/2014/main" id="{24054DB5-27F8-4171-A05C-C4E761EFB668}"/>
              </a:ext>
            </a:extLst>
          </p:cNvPr>
          <p:cNvPicPr>
            <a:picLocks noChangeAspect="1"/>
          </p:cNvPicPr>
          <p:nvPr/>
        </p:nvPicPr>
        <p:blipFill>
          <a:blip r:embed="rId5"/>
          <a:stretch>
            <a:fillRect/>
          </a:stretch>
        </p:blipFill>
        <p:spPr>
          <a:xfrm rot="737208" flipH="1">
            <a:off x="1876098" y="1579071"/>
            <a:ext cx="689997" cy="689997"/>
          </a:xfrm>
          <a:prstGeom prst="rect">
            <a:avLst/>
          </a:prstGeom>
        </p:spPr>
      </p:pic>
      <p:sp>
        <p:nvSpPr>
          <p:cNvPr id="29" name="TextBox 36">
            <a:extLst>
              <a:ext uri="{FF2B5EF4-FFF2-40B4-BE49-F238E27FC236}">
                <a16:creationId xmlns="" xmlns:a16="http://schemas.microsoft.com/office/drawing/2014/main" id="{EB5EC2AE-E33E-4009-98E3-A73FC57B7D5B}"/>
              </a:ext>
            </a:extLst>
          </p:cNvPr>
          <p:cNvSpPr txBox="1"/>
          <p:nvPr/>
        </p:nvSpPr>
        <p:spPr>
          <a:xfrm>
            <a:off x="2770183" y="2752068"/>
            <a:ext cx="70125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luyện</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trang</a:t>
            </a:r>
            <a:r>
              <a:rPr kumimoji="0" lang="en-US" sz="2800"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smtClean="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60</a:t>
            </a:r>
            <a:endParaRPr kumimoji="0" lang="vi-VN" sz="2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 name="Picture 14">
            <a:extLst>
              <a:ext uri="{FF2B5EF4-FFF2-40B4-BE49-F238E27FC236}">
                <a16:creationId xmlns="" xmlns:a16="http://schemas.microsoft.com/office/drawing/2014/main" id="{A3A3818A-434D-4C7C-84A9-EF7C5643FF3C}"/>
              </a:ext>
            </a:extLst>
          </p:cNvPr>
          <p:cNvPicPr>
            <a:picLocks noChangeAspect="1"/>
          </p:cNvPicPr>
          <p:nvPr/>
        </p:nvPicPr>
        <p:blipFill>
          <a:blip r:embed="rId5"/>
          <a:stretch>
            <a:fillRect/>
          </a:stretch>
        </p:blipFill>
        <p:spPr>
          <a:xfrm rot="737208" flipH="1">
            <a:off x="1876097" y="2690080"/>
            <a:ext cx="689997" cy="689997"/>
          </a:xfrm>
          <a:prstGeom prst="rect">
            <a:avLst/>
          </a:prstGeom>
        </p:spPr>
      </p:pic>
      <p:pic>
        <p:nvPicPr>
          <p:cNvPr id="35" name="Hình ảnh 15" descr="Ảnh có chứa văn bản, trong nhà&#10;&#10;Mô tả được tạo tự động">
            <a:extLst>
              <a:ext uri="{FF2B5EF4-FFF2-40B4-BE49-F238E27FC236}">
                <a16:creationId xmlns="" xmlns:a16="http://schemas.microsoft.com/office/drawing/2014/main" id="{2941291E-E60B-4F45-942E-A900DF4A91A8}"/>
              </a:ext>
            </a:extLst>
          </p:cNvPr>
          <p:cNvPicPr>
            <a:picLocks noChangeAspect="1"/>
          </p:cNvPicPr>
          <p:nvPr/>
        </p:nvPicPr>
        <p:blipFill>
          <a:blip r:embed="rId6"/>
          <a:stretch>
            <a:fillRect/>
          </a:stretch>
        </p:blipFill>
        <p:spPr>
          <a:xfrm>
            <a:off x="6516336" y="3548280"/>
            <a:ext cx="4433283" cy="2593436"/>
          </a:xfrm>
          <a:prstGeom prst="rect">
            <a:avLst/>
          </a:prstGeom>
        </p:spPr>
      </p:pic>
      <p:pic>
        <p:nvPicPr>
          <p:cNvPr id="5" name="Picture 4">
            <a:extLst>
              <a:ext uri="{FF2B5EF4-FFF2-40B4-BE49-F238E27FC236}">
                <a16:creationId xmlns="" xmlns:a16="http://schemas.microsoft.com/office/drawing/2014/main" id="{0D3F2584-E42A-4C00-87A3-195162FCD918}"/>
              </a:ext>
            </a:extLst>
          </p:cNvPr>
          <p:cNvPicPr>
            <a:picLocks noChangeAspect="1"/>
          </p:cNvPicPr>
          <p:nvPr/>
        </p:nvPicPr>
        <p:blipFill>
          <a:blip r:embed="rId7"/>
          <a:stretch>
            <a:fillRect/>
          </a:stretch>
        </p:blipFill>
        <p:spPr>
          <a:xfrm>
            <a:off x="4039336" y="331876"/>
            <a:ext cx="3731075" cy="1005927"/>
          </a:xfrm>
          <a:prstGeom prst="rect">
            <a:avLst/>
          </a:prstGeom>
        </p:spPr>
      </p:pic>
      <p:sp>
        <p:nvSpPr>
          <p:cNvPr id="16" name="Rectangle 15"/>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0268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xmlns="" id="{0417038A-192D-E26B-8425-1893AF9A705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xmlns=""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xmlns=""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xmlns="" id="{ED790CCF-1C8F-6420-C209-457BCFDE890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xmlns=""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xmlns="" id="{95E7ECF9-B6BE-B0D7-4BBA-AB8D24E6C19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xmlns="" id="{B9ECD16F-2DA6-9953-5B9A-D7A5370C67F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xmlns="" id="{72DD59A2-7F24-0EEC-9FBD-C70A757272C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xmlns=""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
        <p:nvSpPr>
          <p:cNvPr id="18" name="Rectangle 17"/>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
        <p:nvSpPr>
          <p:cNvPr id="8" name="Rectangle 7"/>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35297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xmlns=""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xmlns=""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xmlns=""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
        <p:nvSpPr>
          <p:cNvPr id="6" name="Rectangle 5"/>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4"/>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
        <p:nvSpPr>
          <p:cNvPr id="7" name="Rectangle 6"/>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60072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xmlns=""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xmlns="" val="2994745161"/>
                    </a:ext>
                  </a:extLst>
                </a:gridCol>
                <a:gridCol w="5279923">
                  <a:extLst>
                    <a:ext uri="{9D8B030D-6E8A-4147-A177-3AD203B41FA5}">
                      <a16:colId xmlns:a16="http://schemas.microsoft.com/office/drawing/2014/main" xmlns=""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xmlns=""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xmlns=""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xmlns=""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xmlns="" val="2172643654"/>
                  </a:ext>
                </a:extLst>
              </a:tr>
            </a:tbl>
          </a:graphicData>
        </a:graphic>
      </p:graphicFrame>
      <p:sp>
        <p:nvSpPr>
          <p:cNvPr id="4" name="Rectangle 3"/>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xmlns=""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xmlns=""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xmlns=""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xmlns=""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xmlns=""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xmlns=""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xmlns="" id="{B00CD405-7BF4-4B8F-8891-456C0F8A98C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xmlns=""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xmlns="" r:embed="rId18"/>
              </a:ext>
            </a:extLst>
          </a:blip>
          <a:stretch>
            <a:fillRect/>
          </a:stretch>
        </p:blipFill>
        <p:spPr>
          <a:xfrm>
            <a:off x="648482" y="4223718"/>
            <a:ext cx="1706423" cy="2522541"/>
          </a:xfrm>
          <a:prstGeom prst="rect">
            <a:avLst/>
          </a:prstGeom>
        </p:spPr>
      </p:pic>
      <p:sp>
        <p:nvSpPr>
          <p:cNvPr id="18" name="Rectangle 17"/>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59169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xmlns=""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xmlns=""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xmlns=""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xmlns=""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xmlns=""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xmlns=""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xmlns=""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xmlns=""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xmlns=""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xmlns=""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69169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xmlns=""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xmlns=""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xmlns=""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xmlns="" id="{304EC6B9-439F-945B-D9E2-006054EA5ED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xmlns=""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Bubu </a:t>
              </a: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5" name="Rectangle 14"/>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7364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xmlns=""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xmlns=""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xmlns="" id="{636FCD75-9D83-16CD-8CEF-1B653ED85C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xmlns=""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xmlns="" id="{B166EC35-BE6B-4B9C-ABE7-C57476C942C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xmlns="" id="{62B4AAA1-2A8C-35FB-FEB7-A9547A32DF0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976425" y="4168563"/>
            <a:ext cx="783658" cy="1404937"/>
          </a:xfrm>
          <a:prstGeom prst="rect">
            <a:avLst/>
          </a:prstGeom>
        </p:spPr>
      </p:pic>
      <p:sp>
        <p:nvSpPr>
          <p:cNvPr id="16" name="Rectangle 15"/>
          <p:cNvSpPr/>
          <p:nvPr/>
        </p:nvSpPr>
        <p:spPr>
          <a:xfrm>
            <a:off x="-1909236" y="278484"/>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2243</Words>
  <Application>Microsoft Office PowerPoint</Application>
  <PresentationFormat>Custom</PresentationFormat>
  <Paragraphs>229</Paragraphs>
  <Slides>51</Slides>
  <Notes>42</Notes>
  <HiddenSlides>0</HiddenSlides>
  <MMClips>0</MMClips>
  <ScaleCrop>false</ScaleCrop>
  <HeadingPairs>
    <vt:vector size="4" baseType="variant">
      <vt:variant>
        <vt:lpstr>Theme</vt:lpstr>
      </vt:variant>
      <vt:variant>
        <vt:i4>5</vt:i4>
      </vt:variant>
      <vt:variant>
        <vt:lpstr>Slide Titles</vt:lpstr>
      </vt:variant>
      <vt:variant>
        <vt:i4>51</vt:i4>
      </vt:variant>
    </vt:vector>
  </HeadingPairs>
  <TitlesOfParts>
    <vt:vector size="56" baseType="lpstr">
      <vt:lpstr>1_Office Theme</vt:lpstr>
      <vt:lpstr>Office Theme</vt:lpstr>
      <vt:lpstr>​​</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54</cp:revision>
  <dcterms:created xsi:type="dcterms:W3CDTF">2022-11-26T09:23:38Z</dcterms:created>
  <dcterms:modified xsi:type="dcterms:W3CDTF">2023-06-02T17:41:02Z</dcterms:modified>
</cp:coreProperties>
</file>