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EF82C-57A7-4CDC-9642-2EE910F4A736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1BA13-9DD0-437D-9D20-97041DD8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0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86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57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286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543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283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845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83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B894-FBB4-493A-8FDF-2D62D3BA797E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0F6B8-3ECD-4EEE-9A34-CFC496958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0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B894-FBB4-493A-8FDF-2D62D3BA797E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0F6B8-3ECD-4EEE-9A34-CFC496958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8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B894-FBB4-493A-8FDF-2D62D3BA797E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0F6B8-3ECD-4EEE-9A34-CFC496958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39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2F85839-263A-4489-9589-86B217A94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"/>
            <a:ext cx="9144000" cy="685735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FC5E3FCA-D166-4129-897C-FBCBAA16C424}"/>
              </a:ext>
            </a:extLst>
          </p:cNvPr>
          <p:cNvSpPr/>
          <p:nvPr userDrawn="1"/>
        </p:nvSpPr>
        <p:spPr>
          <a:xfrm>
            <a:off x="272005" y="309623"/>
            <a:ext cx="8605916" cy="62387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326B12FD-B794-4E7C-943E-AC67BE22A021}"/>
              </a:ext>
            </a:extLst>
          </p:cNvPr>
          <p:cNvSpPr/>
          <p:nvPr userDrawn="1"/>
        </p:nvSpPr>
        <p:spPr>
          <a:xfrm>
            <a:off x="272005" y="309623"/>
            <a:ext cx="8605916" cy="62387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67230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B894-FBB4-493A-8FDF-2D62D3BA797E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0F6B8-3ECD-4EEE-9A34-CFC496958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9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B894-FBB4-493A-8FDF-2D62D3BA797E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0F6B8-3ECD-4EEE-9A34-CFC496958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6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B894-FBB4-493A-8FDF-2D62D3BA797E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0F6B8-3ECD-4EEE-9A34-CFC496958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90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B894-FBB4-493A-8FDF-2D62D3BA797E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0F6B8-3ECD-4EEE-9A34-CFC496958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1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B894-FBB4-493A-8FDF-2D62D3BA797E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0F6B8-3ECD-4EEE-9A34-CFC496958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2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B894-FBB4-493A-8FDF-2D62D3BA797E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0F6B8-3ECD-4EEE-9A34-CFC496958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5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B894-FBB4-493A-8FDF-2D62D3BA797E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0F6B8-3ECD-4EEE-9A34-CFC496958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3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B894-FBB4-493A-8FDF-2D62D3BA797E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0F6B8-3ECD-4EEE-9A34-CFC496958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0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BB894-FBB4-493A-8FDF-2D62D3BA797E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0F6B8-3ECD-4EEE-9A34-CFC496958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0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jpeg"/><Relationship Id="rId9" Type="http://schemas.openxmlformats.org/officeDocument/2006/relationships/image" Target="../media/image13.png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箭头: 五边形 10">
            <a:extLst>
              <a:ext uri="{FF2B5EF4-FFF2-40B4-BE49-F238E27FC236}">
                <a16:creationId xmlns:a16="http://schemas.microsoft.com/office/drawing/2014/main" xmlns="" id="{33E4879D-B77F-47B4-91FB-8FAA5380224F}"/>
              </a:ext>
            </a:extLst>
          </p:cNvPr>
          <p:cNvSpPr/>
          <p:nvPr/>
        </p:nvSpPr>
        <p:spPr>
          <a:xfrm>
            <a:off x="2931735" y="2143880"/>
            <a:ext cx="1549774" cy="707886"/>
          </a:xfrm>
          <a:prstGeom prst="homePlate">
            <a:avLst/>
          </a:prstGeom>
          <a:solidFill>
            <a:srgbClr val="F67C08"/>
          </a:solidFill>
          <a:ln>
            <a:noFill/>
          </a:ln>
          <a:effectLst>
            <a:outerShdw blurRad="254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1EC488CB-098D-40BA-A7F4-95A5EE987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430" y="635226"/>
            <a:ext cx="1655207" cy="141439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617753" y="1427098"/>
            <a:ext cx="4177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Thứ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ngày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năm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站酷快乐体2016修订版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1352" y="2174707"/>
            <a:ext cx="1435733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19355C-7F32-448C-A54C-1A660B0A4D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8260" y="3123767"/>
            <a:ext cx="4718713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81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FEAB9332-4B98-4B06-B3B0-34B215F21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739"/>
            <a:ext cx="8864590" cy="6361247"/>
          </a:xfrm>
          <a:prstGeom prst="rect">
            <a:avLst/>
          </a:prstGeom>
          <a:effectLst>
            <a:outerShdw blurRad="25400" algn="ctr" rotWithShape="0">
              <a:prstClr val="black">
                <a:alpha val="69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5D15FE3-6FBD-43C4-BCC6-5F09212E6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272" y="2391444"/>
            <a:ext cx="5244539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185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479,113 BEST Cartoon Sky IMAGES, STOCK PHOTOS &amp;amp; VECTORS | Adobe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3" y="549520"/>
            <a:ext cx="8262548" cy="5796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FDF9C2E-E573-4477-8EE1-6CAFC3C67543}"/>
              </a:ext>
            </a:extLst>
          </p:cNvPr>
          <p:cNvSpPr txBox="1"/>
          <p:nvPr/>
        </p:nvSpPr>
        <p:spPr>
          <a:xfrm>
            <a:off x="3529013" y="742954"/>
            <a:ext cx="2914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7B12DDD-D450-42E6-B696-95235E286930}"/>
              </a:ext>
            </a:extLst>
          </p:cNvPr>
          <p:cNvSpPr txBox="1"/>
          <p:nvPr/>
        </p:nvSpPr>
        <p:spPr>
          <a:xfrm>
            <a:off x="3600450" y="1533531"/>
            <a:ext cx="55435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0" dirty="0">
                <a:solidFill>
                  <a:srgbClr val="002060"/>
                </a:solidFill>
                <a:effectLst/>
              </a:rPr>
              <a:t>Chú gà trống nhỏ</a:t>
            </a:r>
            <a:r>
              <a:rPr lang="vi-VN" sz="3200" b="1" dirty="0">
                <a:solidFill>
                  <a:srgbClr val="002060"/>
                </a:solidFill>
              </a:rPr>
              <a:t/>
            </a:r>
            <a:br>
              <a:rPr lang="vi-VN" sz="3200" b="1" dirty="0">
                <a:solidFill>
                  <a:srgbClr val="002060"/>
                </a:solidFill>
              </a:rPr>
            </a:br>
            <a:r>
              <a:rPr lang="vi-VN" sz="3200" b="1" i="0" dirty="0">
                <a:solidFill>
                  <a:srgbClr val="002060"/>
                </a:solidFill>
                <a:effectLst/>
              </a:rPr>
              <a:t>Cái mào màu đỏ</a:t>
            </a:r>
            <a:r>
              <a:rPr lang="vi-VN" sz="3200" b="1" dirty="0">
                <a:solidFill>
                  <a:srgbClr val="002060"/>
                </a:solidFill>
              </a:rPr>
              <a:t/>
            </a:r>
            <a:br>
              <a:rPr lang="vi-VN" sz="3200" b="1" dirty="0">
                <a:solidFill>
                  <a:srgbClr val="002060"/>
                </a:solidFill>
              </a:rPr>
            </a:br>
            <a:r>
              <a:rPr lang="vi-VN" sz="3200" b="1" i="0" dirty="0">
                <a:solidFill>
                  <a:srgbClr val="002060"/>
                </a:solidFill>
                <a:effectLst/>
              </a:rPr>
              <a:t>Cái mỏ màu vàng</a:t>
            </a:r>
            <a:r>
              <a:rPr lang="vi-VN" sz="3200" b="1" dirty="0">
                <a:solidFill>
                  <a:srgbClr val="002060"/>
                </a:solidFill>
              </a:rPr>
              <a:t/>
            </a:r>
            <a:br>
              <a:rPr lang="vi-VN" sz="3200" b="1" dirty="0">
                <a:solidFill>
                  <a:srgbClr val="002060"/>
                </a:solidFill>
              </a:rPr>
            </a:br>
            <a:r>
              <a:rPr lang="vi-VN" sz="3200" b="1" i="0" dirty="0">
                <a:solidFill>
                  <a:srgbClr val="002060"/>
                </a:solidFill>
                <a:effectLst/>
              </a:rPr>
              <a:t>Đập cánh gáy vang</a:t>
            </a:r>
            <a:r>
              <a:rPr lang="vi-VN" sz="3200" b="1" dirty="0">
                <a:solidFill>
                  <a:srgbClr val="002060"/>
                </a:solidFill>
              </a:rPr>
              <a:t/>
            </a:r>
            <a:br>
              <a:rPr lang="vi-VN" sz="3200" b="1" dirty="0">
                <a:solidFill>
                  <a:srgbClr val="002060"/>
                </a:solidFill>
              </a:rPr>
            </a:br>
            <a:r>
              <a:rPr lang="vi-VN" sz="3200" b="1" i="0" dirty="0">
                <a:solidFill>
                  <a:srgbClr val="002060"/>
                </a:solidFill>
                <a:effectLst/>
              </a:rPr>
              <a:t>Dưới giàn bông bí</a:t>
            </a:r>
            <a:r>
              <a:rPr lang="vi-VN" sz="3200" b="1" dirty="0">
                <a:solidFill>
                  <a:srgbClr val="002060"/>
                </a:solidFill>
              </a:rPr>
              <a:t/>
            </a:r>
            <a:br>
              <a:rPr lang="vi-VN" sz="3200" b="1" dirty="0">
                <a:solidFill>
                  <a:srgbClr val="002060"/>
                </a:solidFill>
              </a:rPr>
            </a:br>
            <a:r>
              <a:rPr lang="vi-VN" sz="3200" b="1" i="0" dirty="0">
                <a:solidFill>
                  <a:srgbClr val="002060"/>
                </a:solidFill>
                <a:effectLst/>
              </a:rPr>
              <a:t>Cái đuôi màu tía</a:t>
            </a:r>
            <a:r>
              <a:rPr lang="vi-VN" sz="3200" b="1" dirty="0">
                <a:solidFill>
                  <a:srgbClr val="002060"/>
                </a:solidFill>
              </a:rPr>
              <a:t/>
            </a:r>
            <a:br>
              <a:rPr lang="vi-VN" sz="3200" b="1" dirty="0">
                <a:solidFill>
                  <a:srgbClr val="002060"/>
                </a:solidFill>
              </a:rPr>
            </a:br>
            <a:r>
              <a:rPr lang="vi-VN" sz="3200" b="1" i="0" dirty="0">
                <a:solidFill>
                  <a:srgbClr val="002060"/>
                </a:solidFill>
                <a:effectLst/>
              </a:rPr>
              <a:t>Óng mượt làm sao!</a:t>
            </a:r>
            <a:r>
              <a:rPr lang="vi-VN" sz="3200" b="1" dirty="0">
                <a:solidFill>
                  <a:srgbClr val="002060"/>
                </a:solidFill>
              </a:rPr>
              <a:t/>
            </a:r>
            <a:br>
              <a:rPr lang="vi-VN" sz="3200" b="1" dirty="0">
                <a:solidFill>
                  <a:srgbClr val="002060"/>
                </a:solidFill>
              </a:rPr>
            </a:br>
            <a:r>
              <a:rPr lang="vi-VN" sz="3200" b="1" i="0" dirty="0">
                <a:solidFill>
                  <a:srgbClr val="002060"/>
                </a:solidFill>
                <a:effectLst/>
              </a:rPr>
              <a:t>Chú nhảy lên cao</a:t>
            </a:r>
            <a:r>
              <a:rPr lang="vi-VN" sz="3200" b="1" dirty="0">
                <a:solidFill>
                  <a:srgbClr val="002060"/>
                </a:solidFill>
              </a:rPr>
              <a:t/>
            </a:r>
            <a:br>
              <a:rPr lang="vi-VN" sz="3200" b="1" dirty="0">
                <a:solidFill>
                  <a:srgbClr val="002060"/>
                </a:solidFill>
              </a:rPr>
            </a:br>
            <a:r>
              <a:rPr lang="vi-VN" sz="3200" b="1" i="0" dirty="0">
                <a:solidFill>
                  <a:srgbClr val="002060"/>
                </a:solidFill>
                <a:effectLst/>
              </a:rPr>
              <a:t>Ó ò o ó!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12" name="Picture 11" descr="A picture containing colorful, bird&#10;&#10;Description automatically generated">
            <a:extLst>
              <a:ext uri="{FF2B5EF4-FFF2-40B4-BE49-F238E27FC236}">
                <a16:creationId xmlns:a16="http://schemas.microsoft.com/office/drawing/2014/main" xmlns="" id="{6B205918-E25D-44A4-A4F9-F1F51BE31A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58" y="1847850"/>
            <a:ext cx="3321848" cy="442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772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3">
            <a:extLst>
              <a:ext uri="{FF2B5EF4-FFF2-40B4-BE49-F238E27FC236}">
                <a16:creationId xmlns:a16="http://schemas.microsoft.com/office/drawing/2014/main" xmlns="" id="{9E365E06-CC40-4E9C-91AC-F1CD3C9A56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85" y="4174863"/>
            <a:ext cx="2008250" cy="217087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 descr="479,113 BEST Cartoon Sky IMAGES, STOCK PHOTOS &amp;amp; VECTORS | Adobe 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3" y="549520"/>
            <a:ext cx="8262548" cy="5796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/>
            </a:solidFill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075" l="3713" r="931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3564" y="2143450"/>
            <a:ext cx="1494928" cy="180704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293096" y="2660233"/>
            <a:ext cx="2641241" cy="2270891"/>
            <a:chOff x="1478807" y="2285081"/>
            <a:chExt cx="3521655" cy="22708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766" b="96094" l="9824" r="96474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78807" y="2285081"/>
              <a:ext cx="3521655" cy="2270891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965868" y="3240193"/>
              <a:ext cx="211853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Tên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75683" y="4283246"/>
            <a:ext cx="2438893" cy="1846533"/>
            <a:chOff x="273950" y="4174854"/>
            <a:chExt cx="3562847" cy="20672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217" b="100000" l="9626" r="98663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3950" y="4174854"/>
              <a:ext cx="3562847" cy="2067213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1296628" y="4994650"/>
              <a:ext cx="2192338" cy="7235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Tác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89" b="9863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3306" y="1562741"/>
            <a:ext cx="3453792" cy="240120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336385" y="2578266"/>
            <a:ext cx="24074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sự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việc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nói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đến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DFC64BB-FEB5-487C-906A-C0B7E85D640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89" b="9863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1863" y="3572516"/>
            <a:ext cx="3779175" cy="240120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6E476A8-9E14-44AD-919A-15E1A45FD11C}"/>
              </a:ext>
            </a:extLst>
          </p:cNvPr>
          <p:cNvSpPr/>
          <p:nvPr/>
        </p:nvSpPr>
        <p:spPr>
          <a:xfrm>
            <a:off x="5214941" y="4588041"/>
            <a:ext cx="24074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thấy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thú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vị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cảm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68612" y="652475"/>
            <a:ext cx="5064370" cy="1328023"/>
          </a:xfrm>
          <a:prstGeom prst="roundRect">
            <a:avLst/>
          </a:prstGeom>
          <a:solidFill>
            <a:srgbClr val="FFDDE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phiếu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6375" y1="24877" x2="19250" y2="68473"/>
                        <a14:foregroundMark x1="7250" y1="74384" x2="35375" y2="83744"/>
                        <a14:foregroundMark x1="30000" y1="49015" x2="49125" y2="76601"/>
                        <a14:foregroundMark x1="28000" y1="60345" x2="38000" y2="38916"/>
                        <a14:foregroundMark x1="59875" y1="32759" x2="66250" y2="35961"/>
                        <a14:foregroundMark x1="55125" y1="41133" x2="64500" y2="53695"/>
                        <a14:foregroundMark x1="66875" y1="52463" x2="79375" y2="42857"/>
                        <a14:foregroundMark x1="74625" y1="22906" x2="78625" y2="22906"/>
                        <a14:foregroundMark x1="76250" y1="74384" x2="81750" y2="79557"/>
                        <a14:foregroundMark x1="11625" y1="96552" x2="94750" y2="71429"/>
                        <a14:foregroundMark x1="5625" y1="70197" x2="7500" y2="92365"/>
                        <a14:foregroundMark x1="9250" y1="63300" x2="15875" y2="60837"/>
                        <a14:foregroundMark x1="3250" y1="46798" x2="5500" y2="22414"/>
                        <a14:foregroundMark x1="7875" y1="22414" x2="18875" y2="22660"/>
                        <a14:foregroundMark x1="24000" y1="71921" x2="60875" y2="71429"/>
                        <a14:foregroundMark x1="44500" y1="41872" x2="44625" y2="45320"/>
                        <a14:foregroundMark x1="35500" y1="97537" x2="84250" y2="97291"/>
                        <a14:foregroundMark x1="28250" y1="98276" x2="42125" y2="98276"/>
                        <a14:foregroundMark x1="32000" y1="77094" x2="54625" y2="78325"/>
                        <a14:foregroundMark x1="66500" y1="87931" x2="75000" y2="92857"/>
                        <a14:foregroundMark x1="46625" y1="96305" x2="51000" y2="91626"/>
                        <a14:foregroundMark x1="83625" y1="84236" x2="92000" y2="76355"/>
                        <a14:foregroundMark x1="95500" y1="59606" x2="95375" y2="90394"/>
                        <a14:foregroundMark x1="88250" y1="88670" x2="95000" y2="98768"/>
                        <a14:foregroundMark x1="69875" y1="48030" x2="75500" y2="42857"/>
                        <a14:foregroundMark x1="25625" y1="46798" x2="30875" y2="46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124" y="927610"/>
            <a:ext cx="1310207" cy="886574"/>
          </a:xfrm>
          <a:prstGeom prst="ellipse">
            <a:avLst/>
          </a:prstGeom>
          <a:solidFill>
            <a:srgbClr val="3DBAD3">
              <a:lumMod val="20000"/>
              <a:lumOff val="80000"/>
            </a:srgbClr>
          </a:solidFill>
          <a:ln w="12700">
            <a:solidFill>
              <a:srgbClr val="3DBAD3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9638648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7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31f7217a017c2d9a8a7bcbd9844c1629">
            <a:extLst>
              <a:ext uri="{FF2B5EF4-FFF2-40B4-BE49-F238E27FC236}">
                <a16:creationId xmlns:a16="http://schemas.microsoft.com/office/drawing/2014/main" xmlns="" id="{11D5B44B-B9D1-4D84-B288-47B98CD8F2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2035012" y="1539676"/>
            <a:ext cx="5138738" cy="2393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C76D123-A3EF-475E-9E91-E6A69DCF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731" y="1653446"/>
            <a:ext cx="4096867" cy="2280102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B47B996E-8D92-429E-B613-3DC39C488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7" y="2878136"/>
            <a:ext cx="1690871" cy="3803904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F01F8494-D2E0-47CB-A1D6-83E72E65F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750" y="2925237"/>
            <a:ext cx="171641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452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FEAB9332-4B98-4B06-B3B0-34B215F21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15" y="350739"/>
            <a:ext cx="8585179" cy="6361247"/>
          </a:xfrm>
          <a:prstGeom prst="rect">
            <a:avLst/>
          </a:prstGeom>
          <a:effectLst>
            <a:outerShdw blurRad="25400" algn="ctr" rotWithShape="0">
              <a:prstClr val="black">
                <a:alpha val="69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6BDFA37-C66C-424C-B461-285733D5177D}"/>
              </a:ext>
            </a:extLst>
          </p:cNvPr>
          <p:cNvSpPr txBox="1"/>
          <p:nvPr/>
        </p:nvSpPr>
        <p:spPr>
          <a:xfrm>
            <a:off x="2271716" y="2466975"/>
            <a:ext cx="43862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Trao đổi với bạn về những chi tiết làm em thấy thú vị và cảm động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756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479,113 BEST Cartoon Sky IMAGES, STOCK PHOTOS &amp;amp; VECTORS | Adobe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3" y="549520"/>
            <a:ext cx="8262548" cy="5796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/>
            </a:solidFill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8DC9E6A-30A9-4968-8857-5B8AC7D65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33" y="2963249"/>
            <a:ext cx="2515553" cy="2723449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0928E54F-4F97-4CF4-AC11-84C74C8EAB31}"/>
              </a:ext>
            </a:extLst>
          </p:cNvPr>
          <p:cNvSpPr/>
          <p:nvPr/>
        </p:nvSpPr>
        <p:spPr>
          <a:xfrm>
            <a:off x="3014663" y="1314450"/>
            <a:ext cx="4050507" cy="1771650"/>
          </a:xfrm>
          <a:prstGeom prst="wedgeRoundRectCallout">
            <a:avLst>
              <a:gd name="adj1" fmla="val -52468"/>
              <a:gd name="adj2" fmla="val 66227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 tiết làm em thấy thú vị và cảm động 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4429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31f7217a017c2d9a8a7bcbd9844c1629">
            <a:extLst>
              <a:ext uri="{FF2B5EF4-FFF2-40B4-BE49-F238E27FC236}">
                <a16:creationId xmlns:a16="http://schemas.microsoft.com/office/drawing/2014/main" xmlns="" id="{11D5B44B-B9D1-4D84-B288-47B98CD8F2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2035012" y="1539676"/>
            <a:ext cx="5138738" cy="2393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C76D123-A3EF-475E-9E91-E6A69DCF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731" y="1653446"/>
            <a:ext cx="4096867" cy="2280102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B47B996E-8D92-429E-B613-3DC39C488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7" y="2878136"/>
            <a:ext cx="1690871" cy="3803904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F01F8494-D2E0-47CB-A1D6-83E72E65F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750" y="2925237"/>
            <a:ext cx="171641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23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DBC1ECB0-12D4-47AB-8A7A-6AD6A9E9B7C0}"/>
              </a:ext>
            </a:extLst>
          </p:cNvPr>
          <p:cNvSpPr/>
          <p:nvPr/>
        </p:nvSpPr>
        <p:spPr>
          <a:xfrm>
            <a:off x="473170" y="645459"/>
            <a:ext cx="8197664" cy="5567082"/>
          </a:xfrm>
          <a:prstGeom prst="roundRect">
            <a:avLst>
              <a:gd name="adj" fmla="val 16184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12711FF-E6B8-4951-8A7F-D6D1E3AD7C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87" y="1162373"/>
            <a:ext cx="3648141" cy="4864188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736" y="2568835"/>
            <a:ext cx="6671126" cy="2523963"/>
          </a:xfrm>
          <a:prstGeom prst="rect">
            <a:avLst/>
          </a:prstGeom>
        </p:spPr>
      </p:pic>
      <p:sp>
        <p:nvSpPr>
          <p:cNvPr id="23" name="箭头: 五边形 10">
            <a:extLst>
              <a:ext uri="{FF2B5EF4-FFF2-40B4-BE49-F238E27FC236}">
                <a16:creationId xmlns:a16="http://schemas.microsoft.com/office/drawing/2014/main" xmlns="" id="{33E4879D-B77F-47B4-91FB-8FAA5380224F}"/>
              </a:ext>
            </a:extLst>
          </p:cNvPr>
          <p:cNvSpPr/>
          <p:nvPr/>
        </p:nvSpPr>
        <p:spPr>
          <a:xfrm>
            <a:off x="5288394" y="1625721"/>
            <a:ext cx="1549774" cy="707886"/>
          </a:xfrm>
          <a:prstGeom prst="homePlate">
            <a:avLst/>
          </a:prstGeom>
          <a:solidFill>
            <a:srgbClr val="F67C08"/>
          </a:solidFill>
          <a:ln>
            <a:noFill/>
          </a:ln>
          <a:effectLst>
            <a:outerShdw blurRad="254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74408" y="908939"/>
            <a:ext cx="4177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Thứ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ngày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năm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站酷快乐体2016修订版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8010" y="1656548"/>
            <a:ext cx="143573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21926"/>
      </p:ext>
    </p:extLst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On-screen Show (4:3)</PresentationFormat>
  <Paragraphs>18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2023-06-02T16:00:29Z</dcterms:created>
  <dcterms:modified xsi:type="dcterms:W3CDTF">2023-06-02T16:01:18Z</dcterms:modified>
</cp:coreProperties>
</file>