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E27E9E-7F5C-41F3-83A2-F5BE0A9720D8}" type="datetimeFigureOut">
              <a:rPr lang="en-US" smtClean="0"/>
              <a:t>6/2/2023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E3B9F0-14BA-4BFE-BDAE-65AAFEF4DED0}" type="slidenum">
              <a:rPr lang="en-US" smtClean="0"/>
              <a:t>‹#›</a:t>
            </a:fld>
            <a:endParaRPr lang="en-US"/>
          </a:p>
        </p:txBody>
      </p:sp>
    </p:spTree>
    <p:extLst>
      <p:ext uri="{BB962C8B-B14F-4D97-AF65-F5344CB8AC3E}">
        <p14:creationId xmlns:p14="http://schemas.microsoft.com/office/powerpoint/2010/main" val="2376465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a:t> - 0972115126</a:t>
            </a:r>
          </a:p>
        </p:txBody>
      </p:sp>
      <p:sp>
        <p:nvSpPr>
          <p:cNvPr id="4" name="Slide Number Placeholder 3"/>
          <p:cNvSpPr>
            <a:spLocks noGrp="1"/>
          </p:cNvSpPr>
          <p:nvPr>
            <p:ph type="sldNum" sz="quarter" idx="5"/>
          </p:nvPr>
        </p:nvSpPr>
        <p:spPr/>
        <p:txBody>
          <a:bodyPr/>
          <a:lstStyle/>
          <a:p>
            <a:fld id="{3C24931D-1832-4594-98DF-65DB07A85165}" type="slidenum">
              <a:rPr lang="en-US" smtClean="0"/>
              <a:t>4</a:t>
            </a:fld>
            <a:endParaRPr lang="en-US"/>
          </a:p>
        </p:txBody>
      </p:sp>
    </p:spTree>
    <p:extLst>
      <p:ext uri="{BB962C8B-B14F-4D97-AF65-F5344CB8AC3E}">
        <p14:creationId xmlns:p14="http://schemas.microsoft.com/office/powerpoint/2010/main" val="1495249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2642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3C24931D-1832-4594-98DF-65DB07A85165}" type="slidenum">
              <a:rPr lang="en-US" smtClean="0"/>
              <a:t>33</a:t>
            </a:fld>
            <a:endParaRPr lang="en-US"/>
          </a:p>
        </p:txBody>
      </p:sp>
    </p:spTree>
    <p:extLst>
      <p:ext uri="{BB962C8B-B14F-4D97-AF65-F5344CB8AC3E}">
        <p14:creationId xmlns:p14="http://schemas.microsoft.com/office/powerpoint/2010/main" val="2408941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9862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8746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6725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0743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2266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4386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2513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mới</a:t>
            </a:r>
            <a:endParaRPr lang="en-US"/>
          </a:p>
        </p:txBody>
      </p:sp>
    </p:spTree>
    <p:extLst>
      <p:ext uri="{BB962C8B-B14F-4D97-AF65-F5344CB8AC3E}">
        <p14:creationId xmlns:p14="http://schemas.microsoft.com/office/powerpoint/2010/main" val="2782015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3E1FAD-C9E3-4451-9FF0-1071EC287948}"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FDB608-EDAC-4AC6-A1DA-CD7CC4F67606}" type="slidenum">
              <a:rPr lang="en-US" smtClean="0"/>
              <a:t>‹#›</a:t>
            </a:fld>
            <a:endParaRPr lang="en-US"/>
          </a:p>
        </p:txBody>
      </p:sp>
    </p:spTree>
    <p:extLst>
      <p:ext uri="{BB962C8B-B14F-4D97-AF65-F5344CB8AC3E}">
        <p14:creationId xmlns:p14="http://schemas.microsoft.com/office/powerpoint/2010/main" val="443612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3E1FAD-C9E3-4451-9FF0-1071EC287948}"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FDB608-EDAC-4AC6-A1DA-CD7CC4F67606}" type="slidenum">
              <a:rPr lang="en-US" smtClean="0"/>
              <a:t>‹#›</a:t>
            </a:fld>
            <a:endParaRPr lang="en-US"/>
          </a:p>
        </p:txBody>
      </p:sp>
    </p:spTree>
    <p:extLst>
      <p:ext uri="{BB962C8B-B14F-4D97-AF65-F5344CB8AC3E}">
        <p14:creationId xmlns:p14="http://schemas.microsoft.com/office/powerpoint/2010/main" val="175486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3E1FAD-C9E3-4451-9FF0-1071EC287948}"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FDB608-EDAC-4AC6-A1DA-CD7CC4F67606}" type="slidenum">
              <a:rPr lang="en-US" smtClean="0"/>
              <a:t>‹#›</a:t>
            </a:fld>
            <a:endParaRPr lang="en-US"/>
          </a:p>
        </p:txBody>
      </p:sp>
    </p:spTree>
    <p:extLst>
      <p:ext uri="{BB962C8B-B14F-4D97-AF65-F5344CB8AC3E}">
        <p14:creationId xmlns:p14="http://schemas.microsoft.com/office/powerpoint/2010/main" val="4071532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3E1FAD-C9E3-4451-9FF0-1071EC287948}"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FDB608-EDAC-4AC6-A1DA-CD7CC4F67606}" type="slidenum">
              <a:rPr lang="en-US" smtClean="0"/>
              <a:t>‹#›</a:t>
            </a:fld>
            <a:endParaRPr lang="en-US"/>
          </a:p>
        </p:txBody>
      </p:sp>
    </p:spTree>
    <p:extLst>
      <p:ext uri="{BB962C8B-B14F-4D97-AF65-F5344CB8AC3E}">
        <p14:creationId xmlns:p14="http://schemas.microsoft.com/office/powerpoint/2010/main" val="984414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3E1FAD-C9E3-4451-9FF0-1071EC287948}"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FDB608-EDAC-4AC6-A1DA-CD7CC4F67606}" type="slidenum">
              <a:rPr lang="en-US" smtClean="0"/>
              <a:t>‹#›</a:t>
            </a:fld>
            <a:endParaRPr lang="en-US"/>
          </a:p>
        </p:txBody>
      </p:sp>
    </p:spTree>
    <p:extLst>
      <p:ext uri="{BB962C8B-B14F-4D97-AF65-F5344CB8AC3E}">
        <p14:creationId xmlns:p14="http://schemas.microsoft.com/office/powerpoint/2010/main" val="3107813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3E1FAD-C9E3-4451-9FF0-1071EC287948}"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FDB608-EDAC-4AC6-A1DA-CD7CC4F67606}" type="slidenum">
              <a:rPr lang="en-US" smtClean="0"/>
              <a:t>‹#›</a:t>
            </a:fld>
            <a:endParaRPr lang="en-US"/>
          </a:p>
        </p:txBody>
      </p:sp>
    </p:spTree>
    <p:extLst>
      <p:ext uri="{BB962C8B-B14F-4D97-AF65-F5344CB8AC3E}">
        <p14:creationId xmlns:p14="http://schemas.microsoft.com/office/powerpoint/2010/main" val="2801704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3E1FAD-C9E3-4451-9FF0-1071EC287948}" type="datetimeFigureOut">
              <a:rPr lang="en-US" smtClean="0"/>
              <a:t>6/2/2023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FDB608-EDAC-4AC6-A1DA-CD7CC4F67606}" type="slidenum">
              <a:rPr lang="en-US" smtClean="0"/>
              <a:t>‹#›</a:t>
            </a:fld>
            <a:endParaRPr lang="en-US"/>
          </a:p>
        </p:txBody>
      </p:sp>
    </p:spTree>
    <p:extLst>
      <p:ext uri="{BB962C8B-B14F-4D97-AF65-F5344CB8AC3E}">
        <p14:creationId xmlns:p14="http://schemas.microsoft.com/office/powerpoint/2010/main" val="4041105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3E1FAD-C9E3-4451-9FF0-1071EC287948}" type="datetimeFigureOut">
              <a:rPr lang="en-US" smtClean="0"/>
              <a:t>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FDB608-EDAC-4AC6-A1DA-CD7CC4F67606}" type="slidenum">
              <a:rPr lang="en-US" smtClean="0"/>
              <a:t>‹#›</a:t>
            </a:fld>
            <a:endParaRPr lang="en-US"/>
          </a:p>
        </p:txBody>
      </p:sp>
    </p:spTree>
    <p:extLst>
      <p:ext uri="{BB962C8B-B14F-4D97-AF65-F5344CB8AC3E}">
        <p14:creationId xmlns:p14="http://schemas.microsoft.com/office/powerpoint/2010/main" val="2901925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3E1FAD-C9E3-4451-9FF0-1071EC287948}" type="datetimeFigureOut">
              <a:rPr lang="en-US" smtClean="0"/>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FDB608-EDAC-4AC6-A1DA-CD7CC4F67606}" type="slidenum">
              <a:rPr lang="en-US" smtClean="0"/>
              <a:t>‹#›</a:t>
            </a:fld>
            <a:endParaRPr lang="en-US"/>
          </a:p>
        </p:txBody>
      </p:sp>
    </p:spTree>
    <p:extLst>
      <p:ext uri="{BB962C8B-B14F-4D97-AF65-F5344CB8AC3E}">
        <p14:creationId xmlns:p14="http://schemas.microsoft.com/office/powerpoint/2010/main" val="2831177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3E1FAD-C9E3-4451-9FF0-1071EC287948}"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FDB608-EDAC-4AC6-A1DA-CD7CC4F67606}" type="slidenum">
              <a:rPr lang="en-US" smtClean="0"/>
              <a:t>‹#›</a:t>
            </a:fld>
            <a:endParaRPr lang="en-US"/>
          </a:p>
        </p:txBody>
      </p:sp>
    </p:spTree>
    <p:extLst>
      <p:ext uri="{BB962C8B-B14F-4D97-AF65-F5344CB8AC3E}">
        <p14:creationId xmlns:p14="http://schemas.microsoft.com/office/powerpoint/2010/main" val="3683198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3E1FAD-C9E3-4451-9FF0-1071EC287948}"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FDB608-EDAC-4AC6-A1DA-CD7CC4F67606}" type="slidenum">
              <a:rPr lang="en-US" smtClean="0"/>
              <a:t>‹#›</a:t>
            </a:fld>
            <a:endParaRPr lang="en-US"/>
          </a:p>
        </p:txBody>
      </p:sp>
    </p:spTree>
    <p:extLst>
      <p:ext uri="{BB962C8B-B14F-4D97-AF65-F5344CB8AC3E}">
        <p14:creationId xmlns:p14="http://schemas.microsoft.com/office/powerpoint/2010/main" val="1165011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3E1FAD-C9E3-4451-9FF0-1071EC287948}" type="datetimeFigureOut">
              <a:rPr lang="en-US" smtClean="0"/>
              <a:t>6/2/2023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FDB608-EDAC-4AC6-A1DA-CD7CC4F67606}" type="slidenum">
              <a:rPr lang="en-US" smtClean="0"/>
              <a:t>‹#›</a:t>
            </a:fld>
            <a:endParaRPr lang="en-US"/>
          </a:p>
        </p:txBody>
      </p:sp>
    </p:spTree>
    <p:extLst>
      <p:ext uri="{BB962C8B-B14F-4D97-AF65-F5344CB8AC3E}">
        <p14:creationId xmlns:p14="http://schemas.microsoft.com/office/powerpoint/2010/main" val="3483365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2.svg"/><Relationship Id="rId18" Type="http://schemas.openxmlformats.org/officeDocument/2006/relationships/image" Target="../media/image8.pn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7.png"/><Relationship Id="rId20"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png"/><Relationship Id="rId19" Type="http://schemas.openxmlformats.org/officeDocument/2006/relationships/image" Target="../media/image18.svg"/><Relationship Id="rId9" Type="http://schemas.openxmlformats.org/officeDocument/2006/relationships/image" Target="../media/image8.svg"/><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5.png"/><Relationship Id="rId9"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3.png"/><Relationship Id="rId12"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5.png"/><Relationship Id="rId15" Type="http://schemas.openxmlformats.org/officeDocument/2006/relationships/image" Target="../media/image28.png"/><Relationship Id="rId10" Type="http://schemas.openxmlformats.org/officeDocument/2006/relationships/image" Target="../media/image10.svg"/><Relationship Id="rId9" Type="http://schemas.openxmlformats.org/officeDocument/2006/relationships/image" Target="../media/image4.png"/><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5.png"/><Relationship Id="rId9" Type="http://schemas.openxmlformats.org/officeDocument/2006/relationships/image" Target="../media/image10.sv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9.png"/><Relationship Id="rId7" Type="http://schemas.openxmlformats.org/officeDocument/2006/relationships/image" Target="../media/image8.svg"/><Relationship Id="rId12"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6.svg"/><Relationship Id="rId15" Type="http://schemas.microsoft.com/office/2007/relationships/hdphoto" Target="../media/hdphoto4.wdp"/><Relationship Id="rId10"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3.png"/><Relationship Id="rId12"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5.png"/><Relationship Id="rId15" Type="http://schemas.openxmlformats.org/officeDocument/2006/relationships/image" Target="../media/image28.png"/><Relationship Id="rId10" Type="http://schemas.openxmlformats.org/officeDocument/2006/relationships/image" Target="../media/image10.svg"/><Relationship Id="rId9" Type="http://schemas.openxmlformats.org/officeDocument/2006/relationships/image" Target="../media/image4.png"/><Relationship Id="rId1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5.png"/><Relationship Id="rId9" Type="http://schemas.openxmlformats.org/officeDocument/2006/relationships/image" Target="../media/image10.svg"/></Relationships>
</file>

<file path=ppt/slides/_rels/slide1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1.jpeg"/><Relationship Id="rId3" Type="http://schemas.openxmlformats.org/officeDocument/2006/relationships/image" Target="../media/image2.png"/><Relationship Id="rId7" Type="http://schemas.openxmlformats.org/officeDocument/2006/relationships/image" Target="../media/image3.png"/><Relationship Id="rId12"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5.png"/><Relationship Id="rId10" Type="http://schemas.openxmlformats.org/officeDocument/2006/relationships/image" Target="../media/image10.svg"/><Relationship Id="rId9" Type="http://schemas.openxmlformats.org/officeDocument/2006/relationships/image" Target="../media/image4.png"/><Relationship Id="rId1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3.png"/><Relationship Id="rId12" Type="http://schemas.openxmlformats.org/officeDocument/2006/relationships/image" Target="../media/image12.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5.png"/><Relationship Id="rId10" Type="http://schemas.openxmlformats.org/officeDocument/2006/relationships/image" Target="../media/image10.svg"/><Relationship Id="rId9" Type="http://schemas.openxmlformats.org/officeDocument/2006/relationships/image" Target="../media/image4.png"/><Relationship Id="rId1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5.png"/><Relationship Id="rId9" Type="http://schemas.openxmlformats.org/officeDocument/2006/relationships/image" Target="../media/image10.sv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2.png"/><Relationship Id="rId7" Type="http://schemas.openxmlformats.org/officeDocument/2006/relationships/image" Target="../media/image8.svg"/><Relationship Id="rId12" Type="http://schemas.openxmlformats.org/officeDocument/2006/relationships/image" Target="../media/image18.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3.png"/><Relationship Id="rId12" Type="http://schemas.openxmlformats.org/officeDocument/2006/relationships/image" Target="../media/image12.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5.png"/><Relationship Id="rId10" Type="http://schemas.openxmlformats.org/officeDocument/2006/relationships/image" Target="../media/image10.svg"/><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13" Type="http://schemas.openxmlformats.org/officeDocument/2006/relationships/image" Target="../media/image4.png"/><Relationship Id="rId18" Type="http://schemas.openxmlformats.org/officeDocument/2006/relationships/image" Target="../media/image35.jpeg"/><Relationship Id="rId3" Type="http://schemas.openxmlformats.org/officeDocument/2006/relationships/tags" Target="../tags/tag3.xml"/><Relationship Id="rId7" Type="http://schemas.openxmlformats.org/officeDocument/2006/relationships/image" Target="../media/image2.png"/><Relationship Id="rId12" Type="http://schemas.openxmlformats.org/officeDocument/2006/relationships/image" Target="../media/image8.svg"/><Relationship Id="rId17" Type="http://schemas.openxmlformats.org/officeDocument/2006/relationships/image" Target="../media/image34.png"/><Relationship Id="rId2" Type="http://schemas.openxmlformats.org/officeDocument/2006/relationships/tags" Target="../tags/tag2.xml"/><Relationship Id="rId16" Type="http://schemas.openxmlformats.org/officeDocument/2006/relationships/image" Target="../media/image12.svg"/><Relationship Id="rId1" Type="http://schemas.openxmlformats.org/officeDocument/2006/relationships/tags" Target="../tags/tag1.xml"/><Relationship Id="rId6" Type="http://schemas.openxmlformats.org/officeDocument/2006/relationships/notesSlide" Target="../notesSlides/notesSlide8.xml"/><Relationship Id="rId11" Type="http://schemas.openxmlformats.org/officeDocument/2006/relationships/image" Target="../media/image3.png"/><Relationship Id="rId5" Type="http://schemas.openxmlformats.org/officeDocument/2006/relationships/slideLayout" Target="../slideLayouts/slideLayout7.xml"/><Relationship Id="rId15" Type="http://schemas.openxmlformats.org/officeDocument/2006/relationships/image" Target="../media/image5.png"/><Relationship Id="rId10" Type="http://schemas.openxmlformats.org/officeDocument/2006/relationships/image" Target="../media/image6.svg"/><Relationship Id="rId19" Type="http://schemas.openxmlformats.org/officeDocument/2006/relationships/image" Target="../media/image36.jpeg"/><Relationship Id="rId4" Type="http://schemas.openxmlformats.org/officeDocument/2006/relationships/tags" Target="../tags/tag4.xml"/><Relationship Id="rId14" Type="http://schemas.openxmlformats.org/officeDocument/2006/relationships/image" Target="../media/image10.sv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8.png"/><Relationship Id="rId7" Type="http://schemas.openxmlformats.org/officeDocument/2006/relationships/image" Target="../media/image8.svg"/><Relationship Id="rId12" Type="http://schemas.openxmlformats.org/officeDocument/2006/relationships/image" Target="../media/image37.png"/><Relationship Id="rId2" Type="http://schemas.openxmlformats.org/officeDocument/2006/relationships/image" Target="../media/image2.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40.png"/><Relationship Id="rId10"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image" Target="../media/image49.png"/><Relationship Id="rId18" Type="http://schemas.openxmlformats.org/officeDocument/2006/relationships/image" Target="../media/image52.png"/><Relationship Id="rId26" Type="http://schemas.microsoft.com/office/2007/relationships/hdphoto" Target="../media/hdphoto6.wdp"/><Relationship Id="rId3" Type="http://schemas.openxmlformats.org/officeDocument/2006/relationships/slideLayout" Target="../slideLayouts/slideLayout7.xml"/><Relationship Id="rId21" Type="http://schemas.openxmlformats.org/officeDocument/2006/relationships/slide" Target="slide27.xml"/><Relationship Id="rId7" Type="http://schemas.openxmlformats.org/officeDocument/2006/relationships/image" Target="../media/image44.GIF"/><Relationship Id="rId12" Type="http://schemas.openxmlformats.org/officeDocument/2006/relationships/image" Target="../media/image48.png"/><Relationship Id="rId17" Type="http://schemas.openxmlformats.org/officeDocument/2006/relationships/slide" Target="slide25.xml"/><Relationship Id="rId25" Type="http://schemas.openxmlformats.org/officeDocument/2006/relationships/image" Target="../media/image56.png"/><Relationship Id="rId2" Type="http://schemas.openxmlformats.org/officeDocument/2006/relationships/audio" Target="../media/media2.mp3"/><Relationship Id="rId16" Type="http://schemas.openxmlformats.org/officeDocument/2006/relationships/image" Target="../media/image51.png"/><Relationship Id="rId20" Type="http://schemas.openxmlformats.org/officeDocument/2006/relationships/image" Target="../media/image53.png"/><Relationship Id="rId29" Type="http://schemas.openxmlformats.org/officeDocument/2006/relationships/slide" Target="slide16.xml"/><Relationship Id="rId1" Type="http://schemas.microsoft.com/office/2007/relationships/media" Target="../media/media2.mp3"/><Relationship Id="rId6" Type="http://schemas.openxmlformats.org/officeDocument/2006/relationships/image" Target="../media/image43.png"/><Relationship Id="rId11" Type="http://schemas.openxmlformats.org/officeDocument/2006/relationships/image" Target="../media/image47.GIF"/><Relationship Id="rId24" Type="http://schemas.openxmlformats.org/officeDocument/2006/relationships/image" Target="../media/image55.png"/><Relationship Id="rId5" Type="http://schemas.openxmlformats.org/officeDocument/2006/relationships/image" Target="../media/image42.jpeg"/><Relationship Id="rId15" Type="http://schemas.openxmlformats.org/officeDocument/2006/relationships/slide" Target="slide24.xml"/><Relationship Id="rId23" Type="http://schemas.openxmlformats.org/officeDocument/2006/relationships/slide" Target="slide28.xml"/><Relationship Id="rId28" Type="http://schemas.microsoft.com/office/2007/relationships/hdphoto" Target="../media/hdphoto7.wdp"/><Relationship Id="rId10" Type="http://schemas.microsoft.com/office/2007/relationships/hdphoto" Target="../media/hdphoto5.wdp"/><Relationship Id="rId19" Type="http://schemas.openxmlformats.org/officeDocument/2006/relationships/slide" Target="slide26.xml"/><Relationship Id="rId4" Type="http://schemas.openxmlformats.org/officeDocument/2006/relationships/notesSlide" Target="../notesSlides/notesSlide9.xml"/><Relationship Id="rId9" Type="http://schemas.openxmlformats.org/officeDocument/2006/relationships/image" Target="../media/image46.png"/><Relationship Id="rId14" Type="http://schemas.openxmlformats.org/officeDocument/2006/relationships/image" Target="../media/image50.png"/><Relationship Id="rId22" Type="http://schemas.openxmlformats.org/officeDocument/2006/relationships/image" Target="../media/image54.png"/><Relationship Id="rId27" Type="http://schemas.openxmlformats.org/officeDocument/2006/relationships/image" Target="../media/image57.png"/><Relationship Id="rId30"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7.GIF"/></Relationships>
</file>

<file path=ppt/slides/_rels/slide25.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7.GIF"/></Relationships>
</file>

<file path=ppt/slides/_rels/slide26.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7.GIF"/></Relationships>
</file>

<file path=ppt/slides/_rels/slide27.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7.GIF"/></Relationships>
</file>

<file path=ppt/slides/_rels/slide28.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7.GIF"/></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5.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8.wdp"/><Relationship Id="rId7" Type="http://schemas.openxmlformats.org/officeDocument/2006/relationships/image" Target="../media/image8.svg"/><Relationship Id="rId12" Type="http://schemas.openxmlformats.org/officeDocument/2006/relationships/image" Target="../media/image59.png"/><Relationship Id="rId2" Type="http://schemas.openxmlformats.org/officeDocument/2006/relationships/image" Target="../media/image2.png"/><Relationship Id="rId16"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61.png"/><Relationship Id="rId10"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3.png"/><Relationship Id="rId12" Type="http://schemas.openxmlformats.org/officeDocument/2006/relationships/image" Target="../media/image12.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5.png"/><Relationship Id="rId10" Type="http://schemas.openxmlformats.org/officeDocument/2006/relationships/image" Target="../media/image10.svg"/><Relationship Id="rId9" Type="http://schemas.openxmlformats.org/officeDocument/2006/relationships/image" Target="../media/image4.png"/><Relationship Id="rId14" Type="http://schemas.openxmlformats.org/officeDocument/2006/relationships/image" Target="../media/image24.pn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5.png"/><Relationship Id="rId9" Type="http://schemas.openxmlformats.org/officeDocument/2006/relationships/image" Target="../media/image10.svg"/></Relationships>
</file>

<file path=ppt/slides/_rels/slide3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5.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63.png"/><Relationship Id="rId7" Type="http://schemas.openxmlformats.org/officeDocument/2006/relationships/image" Target="../media/image2.png"/><Relationship Id="rId12" Type="http://schemas.openxmlformats.org/officeDocument/2006/relationships/image" Target="../media/image10.svg"/><Relationship Id="rId17" Type="http://schemas.openxmlformats.org/officeDocument/2006/relationships/image" Target="../media/image7.png"/><Relationship Id="rId2" Type="http://schemas.openxmlformats.org/officeDocument/2006/relationships/notesSlide" Target="../notesSlides/notesSlide11.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4.png"/><Relationship Id="rId15" Type="http://schemas.openxmlformats.org/officeDocument/2006/relationships/image" Target="../media/image6.png"/><Relationship Id="rId10" Type="http://schemas.openxmlformats.org/officeDocument/2006/relationships/image" Target="../media/image8.svg"/><Relationship Id="rId19" Type="http://schemas.openxmlformats.org/officeDocument/2006/relationships/image" Target="../media/image8.png"/><Relationship Id="rId9" Type="http://schemas.openxmlformats.org/officeDocument/2006/relationships/image" Target="../media/image3.png"/><Relationship Id="rId14"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2.svg"/><Relationship Id="rId18" Type="http://schemas.openxmlformats.org/officeDocument/2006/relationships/image" Target="../media/image8.png"/><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16.svg"/><Relationship Id="rId2" Type="http://schemas.openxmlformats.org/officeDocument/2006/relationships/notesSlide" Target="../notesSlides/notesSlide1.xml"/><Relationship Id="rId16" Type="http://schemas.openxmlformats.org/officeDocument/2006/relationships/image" Target="../media/image7.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15.png"/><Relationship Id="rId10" Type="http://schemas.openxmlformats.org/officeDocument/2006/relationships/image" Target="../media/image4.png"/><Relationship Id="rId19" Type="http://schemas.openxmlformats.org/officeDocument/2006/relationships/image" Target="../media/image18.svg"/><Relationship Id="rId9" Type="http://schemas.openxmlformats.org/officeDocument/2006/relationships/image" Target="../media/image8.svg"/><Relationship Id="rId14" Type="http://schemas.openxmlformats.org/officeDocument/2006/relationships/image" Target="../media/image6.png"/><Relationship Id="rId22"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7.png"/><Relationship Id="rId7" Type="http://schemas.openxmlformats.org/officeDocument/2006/relationships/image" Target="../media/image8.svg"/><Relationship Id="rId12"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8.gif"/></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0.png"/><Relationship Id="rId7" Type="http://schemas.openxmlformats.org/officeDocument/2006/relationships/image" Target="../media/image8.svg"/><Relationship Id="rId12" Type="http://schemas.openxmlformats.org/officeDocument/2006/relationships/image" Target="../media/image19.png"/><Relationship Id="rId2" Type="http://schemas.openxmlformats.org/officeDocument/2006/relationships/image" Target="../media/image2.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21.png"/><Relationship Id="rId10" Type="http://schemas.openxmlformats.org/officeDocument/2006/relationships/image" Target="../media/image5.png"/><Relationship Id="rId9" Type="http://schemas.openxmlformats.org/officeDocument/2006/relationships/image" Target="../media/image10.sv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3.png"/><Relationship Id="rId12"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5.png"/><Relationship Id="rId10" Type="http://schemas.openxmlformats.org/officeDocument/2006/relationships/image" Target="../media/image10.svg"/><Relationship Id="rId9" Type="http://schemas.openxmlformats.org/officeDocument/2006/relationships/image" Target="../media/image4.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5.png"/><Relationship Id="rId9"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2.wdp"/><Relationship Id="rId7" Type="http://schemas.openxmlformats.org/officeDocument/2006/relationships/image" Target="../media/image8.svg"/><Relationship Id="rId12"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6.svg"/><Relationship Id="rId15" Type="http://schemas.microsoft.com/office/2007/relationships/hdphoto" Target="../media/hdphoto3.wdp"/><Relationship Id="rId10"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形 23">
            <a:extLst>
              <a:ext uri="{FF2B5EF4-FFF2-40B4-BE49-F238E27FC236}">
                <a16:creationId xmlns="" xmlns:a16="http://schemas.microsoft.com/office/drawing/2014/main" id="{EE674AA9-7014-4733-B969-3B7AF8C98261}"/>
              </a:ext>
            </a:extLst>
          </p:cNvPr>
          <p:cNvPicPr>
            <a:picLocks noChangeAspect="1"/>
          </p:cNvPicPr>
          <p:nvPr/>
        </p:nvPicPr>
        <p:blipFill>
          <a:blip r:embed="rId2">
            <a:extLst>
              <a:ext uri="{96DAC541-7B7A-43D3-8B79-37D633B846F1}">
                <asvg:svgBlip xmlns="" xmlns:asvg="http://schemas.microsoft.com/office/drawing/2016/SVG/main" r:embed="rId5"/>
              </a:ext>
            </a:extLst>
          </a:blip>
          <a:stretch>
            <a:fillRect/>
          </a:stretch>
        </p:blipFill>
        <p:spPr>
          <a:xfrm>
            <a:off x="7715117" y="1588672"/>
            <a:ext cx="1389935"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 xmlns:a16="http://schemas.microsoft.com/office/drawing/2014/main" id="{E2C24CD3-479A-4412-8E1B-0A8457B766AD}"/>
              </a:ext>
            </a:extLst>
          </p:cNvPr>
          <p:cNvPicPr>
            <a:picLocks noChangeAspect="1"/>
          </p:cNvPicPr>
          <p:nvPr/>
        </p:nvPicPr>
        <p:blipFill>
          <a:blip r:embed="rId2">
            <a:extLst>
              <a:ext uri="{96DAC541-7B7A-43D3-8B79-37D633B846F1}">
                <asvg:svgBlip xmlns="" xmlns:asvg="http://schemas.microsoft.com/office/drawing/2016/SVG/main" r:embed="rId5"/>
              </a:ext>
            </a:extLst>
          </a:blip>
          <a:stretch>
            <a:fillRect/>
          </a:stretch>
        </p:blipFill>
        <p:spPr>
          <a:xfrm>
            <a:off x="6506065" y="3215619"/>
            <a:ext cx="821531"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 xmlns:a16="http://schemas.microsoft.com/office/drawing/2014/main" id="{977B1B67-E167-47DE-8EC1-477F5FB65EBB}"/>
              </a:ext>
            </a:extLst>
          </p:cNvPr>
          <p:cNvGrpSpPr/>
          <p:nvPr/>
        </p:nvGrpSpPr>
        <p:grpSpPr>
          <a:xfrm>
            <a:off x="-92379" y="5053822"/>
            <a:ext cx="9328759" cy="1804179"/>
            <a:chOff x="-123172" y="5053821"/>
            <a:chExt cx="12438345" cy="1804179"/>
          </a:xfrm>
        </p:grpSpPr>
        <p:pic>
          <p:nvPicPr>
            <p:cNvPr id="4" name="图形 3">
              <a:extLst>
                <a:ext uri="{FF2B5EF4-FFF2-40B4-BE49-F238E27FC236}">
                  <a16:creationId xmlns="" xmlns:a16="http://schemas.microsoft.com/office/drawing/2014/main" id="{0136BB94-21FF-437D-9A87-B2BC7FBB56E6}"/>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 xmlns:a16="http://schemas.microsoft.com/office/drawing/2014/main" id="{A32C13A6-CE34-41E7-994C-59E35AD739B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 xmlns:a16="http://schemas.microsoft.com/office/drawing/2014/main" id="{6B26EA02-B081-45A8-81A8-5FA19E880902}"/>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 xmlns:a16="http://schemas.microsoft.com/office/drawing/2014/main" id="{40F167AE-54D9-4A8B-8405-EBD8F212D7AC}"/>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 xmlns:a16="http://schemas.microsoft.com/office/drawing/2014/main" id="{1CF801EC-6D00-419D-B848-C58E52B919C1}"/>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7915834" y="5539770"/>
              <a:ext cx="1122605" cy="1192768"/>
            </a:xfrm>
            <a:prstGeom prst="rect">
              <a:avLst/>
            </a:prstGeom>
            <a:effectLst>
              <a:outerShdw blurRad="25400" dist="25400" dir="18900000" algn="bl" rotWithShape="0">
                <a:prstClr val="black">
                  <a:alpha val="40000"/>
                </a:prstClr>
              </a:outerShdw>
            </a:effectLst>
          </p:spPr>
        </p:pic>
      </p:grpSp>
      <p:pic>
        <p:nvPicPr>
          <p:cNvPr id="16" name="图形 15">
            <a:extLst>
              <a:ext uri="{FF2B5EF4-FFF2-40B4-BE49-F238E27FC236}">
                <a16:creationId xmlns="" xmlns:a16="http://schemas.microsoft.com/office/drawing/2014/main" id="{9816B3FD-0898-47FB-9D0D-0EF30D728C6E}"/>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0" y="-68679"/>
            <a:ext cx="1178719" cy="1657350"/>
          </a:xfrm>
          <a:prstGeom prst="rect">
            <a:avLst/>
          </a:prstGeom>
          <a:effectLst>
            <a:outerShdw blurRad="25400" dist="25400" dir="2700000" algn="tl" rotWithShape="0">
              <a:prstClr val="black">
                <a:alpha val="40000"/>
              </a:prstClr>
            </a:outerShdw>
          </a:effectLst>
        </p:spPr>
      </p:pic>
      <p:pic>
        <p:nvPicPr>
          <p:cNvPr id="7" name="图形 6">
            <a:extLst>
              <a:ext uri="{FF2B5EF4-FFF2-40B4-BE49-F238E27FC236}">
                <a16:creationId xmlns="" xmlns:a16="http://schemas.microsoft.com/office/drawing/2014/main" id="{C6281ACA-CF0B-4565-A983-DDF253614A23}"/>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5689473" y="535571"/>
            <a:ext cx="3276245" cy="5616420"/>
          </a:xfrm>
          <a:prstGeom prst="rect">
            <a:avLst/>
          </a:prstGeom>
          <a:effectLst>
            <a:outerShdw blurRad="25400" dist="25400" dir="18900000" algn="bl" rotWithShape="0">
              <a:prstClr val="black">
                <a:alpha val="40000"/>
              </a:prstClr>
            </a:outerShdw>
          </a:effectLst>
        </p:spPr>
      </p:pic>
      <p:pic>
        <p:nvPicPr>
          <p:cNvPr id="19" name="Picture 18">
            <a:extLst>
              <a:ext uri="{FF2B5EF4-FFF2-40B4-BE49-F238E27FC236}">
                <a16:creationId xmlns="" xmlns:a16="http://schemas.microsoft.com/office/drawing/2014/main" id="{FA88474F-ECB5-4ACD-8A70-9CD48BDB3394}"/>
              </a:ext>
            </a:extLst>
          </p:cNvPr>
          <p:cNvPicPr>
            <a:picLocks noChangeAspect="1"/>
          </p:cNvPicPr>
          <p:nvPr/>
        </p:nvPicPr>
        <p:blipFill>
          <a:blip r:embed="rId20"/>
          <a:stretch>
            <a:fillRect/>
          </a:stretch>
        </p:blipFill>
        <p:spPr>
          <a:xfrm>
            <a:off x="1568469" y="2404163"/>
            <a:ext cx="4371211" cy="1609483"/>
          </a:xfrm>
          <a:prstGeom prst="rect">
            <a:avLst/>
          </a:prstGeom>
        </p:spPr>
      </p:pic>
    </p:spTree>
    <p:extLst>
      <p:ext uri="{BB962C8B-B14F-4D97-AF65-F5344CB8AC3E}">
        <p14:creationId xmlns:p14="http://schemas.microsoft.com/office/powerpoint/2010/main" val="34059793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53" presetClass="entr" presetSubtype="1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46189" y="3091672"/>
            <a:ext cx="9236380"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2">
              <a:extLst>
                <a:ext uri="{96DAC541-7B7A-43D3-8B79-37D633B846F1}">
                  <asvg:svgBlip xmlns=""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6">
              <a:extLst>
                <a:ext uri="{96DAC541-7B7A-43D3-8B79-37D633B846F1}">
                  <asvg:svgBlip xmlns=""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0">
              <a:extLst>
                <a:ext uri="{96DAC541-7B7A-43D3-8B79-37D633B846F1}">
                  <asvg:svgBlip xmlns=""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492919" y="606435"/>
            <a:ext cx="8158163"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icture 11">
            <a:extLst>
              <a:ext uri="{FF2B5EF4-FFF2-40B4-BE49-F238E27FC236}">
                <a16:creationId xmlns="" xmlns:a16="http://schemas.microsoft.com/office/drawing/2014/main" id="{2C308F8D-51DC-4DB9-81A7-BC0BEE43885A}"/>
              </a:ext>
            </a:extLst>
          </p:cNvPr>
          <p:cNvPicPr>
            <a:picLocks noChangeAspect="1"/>
          </p:cNvPicPr>
          <p:nvPr/>
        </p:nvPicPr>
        <p:blipFill>
          <a:blip r:embed="rId12"/>
          <a:stretch>
            <a:fillRect/>
          </a:stretch>
        </p:blipFill>
        <p:spPr>
          <a:xfrm>
            <a:off x="712347" y="855052"/>
            <a:ext cx="717866" cy="762066"/>
          </a:xfrm>
          <a:prstGeom prst="rect">
            <a:avLst/>
          </a:prstGeom>
        </p:spPr>
      </p:pic>
      <p:sp>
        <p:nvSpPr>
          <p:cNvPr id="13" name="TextBox 12">
            <a:extLst>
              <a:ext uri="{FF2B5EF4-FFF2-40B4-BE49-F238E27FC236}">
                <a16:creationId xmlns="" xmlns:a16="http://schemas.microsoft.com/office/drawing/2014/main" id="{E83DD8B0-355C-408F-8E17-FB5F9FB0959F}"/>
              </a:ext>
            </a:extLst>
          </p:cNvPr>
          <p:cNvSpPr txBox="1"/>
          <p:nvPr/>
        </p:nvSpPr>
        <p:spPr>
          <a:xfrm>
            <a:off x="1375034" y="891092"/>
            <a:ext cx="2925504" cy="1328023"/>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 xmlns:a16="http://schemas.microsoft.com/office/drawing/2014/main" id="{D8ACA6F8-957B-4AE4-BCB4-3EA6081FCA55}"/>
              </a:ext>
            </a:extLst>
          </p:cNvPr>
          <p:cNvSpPr txBox="1"/>
          <p:nvPr/>
        </p:nvSpPr>
        <p:spPr>
          <a:xfrm>
            <a:off x="925378" y="2052884"/>
            <a:ext cx="7268503" cy="2308324"/>
          </a:xfrm>
          <a:prstGeom prst="rect">
            <a:avLst/>
          </a:prstGeom>
          <a:solidFill>
            <a:schemeClr val="accent4">
              <a:lumMod val="20000"/>
              <a:lumOff val="80000"/>
            </a:schemeClr>
          </a:solidFill>
        </p:spPr>
        <p:txBody>
          <a:bodyPr wrap="square">
            <a:spAutoFit/>
          </a:bodyPr>
          <a:lstStyle/>
          <a:p>
            <a:pPr lvl="0" algn="just">
              <a:lnSpc>
                <a:spcPct val="15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Gà trống bay đến cây chò cao nhất,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nhìn 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thấy mây bồng bềnh và sao nhấp nháy.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 xmlns:a16="http://schemas.microsoft.com/office/drawing/2014/main" id="{73D5938E-4380-40FC-B872-13FFACC65096}"/>
              </a:ext>
            </a:extLst>
          </p:cNvPr>
          <p:cNvSpPr txBox="1"/>
          <p:nvPr/>
        </p:nvSpPr>
        <p:spPr>
          <a:xfrm>
            <a:off x="903947" y="4062660"/>
            <a:ext cx="7447097" cy="2585323"/>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 trời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vươn những cánh tay ánh sáng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đính lên đầu gà trống một cụm lửa hồng…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36118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46189" y="3091672"/>
            <a:ext cx="9236380"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7">
              <a:extLst>
                <a:ext uri="{96DAC541-7B7A-43D3-8B79-37D633B846F1}">
                  <asvg:svgBlip xmlns=""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1">
              <a:extLst>
                <a:ext uri="{96DAC541-7B7A-43D3-8B79-37D633B846F1}">
                  <asvg:svgBlip xmlns=""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300038" y="361950"/>
            <a:ext cx="8365331" cy="631507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 xmlns:a16="http://schemas.microsoft.com/office/drawing/2014/main" id="{1A0155B8-B599-4AA6-BF3D-D6077BCE17E7}"/>
              </a:ext>
            </a:extLst>
          </p:cNvPr>
          <p:cNvSpPr txBox="1"/>
          <p:nvPr/>
        </p:nvSpPr>
        <p:spPr>
          <a:xfrm>
            <a:off x="3328988" y="361950"/>
            <a:ext cx="340756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 xmlns:a16="http://schemas.microsoft.com/office/drawing/2014/main" id="{AEBCDBA7-35BD-476B-8BFB-F5338AB80E7B}"/>
              </a:ext>
            </a:extLst>
          </p:cNvPr>
          <p:cNvSpPr txBox="1"/>
          <p:nvPr/>
        </p:nvSpPr>
        <p:spPr>
          <a:xfrm>
            <a:off x="671513" y="1076325"/>
            <a:ext cx="7743825"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Gõ kiến gõ cửa nhà công, công mải múa. Gõ cửa nhà liếu điếu, liếu điếu bận cãi nhau. Gõ cửa nhà chích chòe, chích chòe mải hót,… Chỉ có gà trống nhận lời đi tìm mặt trời.</a:t>
            </a:r>
          </a:p>
        </p:txBody>
      </p:sp>
      <p:pic>
        <p:nvPicPr>
          <p:cNvPr id="7" name="Picture 6">
            <a:extLst>
              <a:ext uri="{FF2B5EF4-FFF2-40B4-BE49-F238E27FC236}">
                <a16:creationId xmlns="" xmlns:a16="http://schemas.microsoft.com/office/drawing/2014/main" id="{4DDFB0B9-CCDD-4000-A882-ADA502ACF041}"/>
              </a:ext>
            </a:extLst>
          </p:cNvPr>
          <p:cNvPicPr>
            <a:picLocks noChangeAspect="1"/>
          </p:cNvPicPr>
          <p:nvPr/>
        </p:nvPicPr>
        <p:blipFill>
          <a:blip r:embed="rId13"/>
          <a:stretch>
            <a:fillRect/>
          </a:stretch>
        </p:blipFill>
        <p:spPr>
          <a:xfrm>
            <a:off x="492919" y="3152288"/>
            <a:ext cx="1993106" cy="3448537"/>
          </a:xfrm>
          <a:prstGeom prst="rect">
            <a:avLst/>
          </a:prstGeom>
        </p:spPr>
      </p:pic>
      <p:pic>
        <p:nvPicPr>
          <p:cNvPr id="12" name="Picture 11">
            <a:extLst>
              <a:ext uri="{FF2B5EF4-FFF2-40B4-BE49-F238E27FC236}">
                <a16:creationId xmlns="" xmlns:a16="http://schemas.microsoft.com/office/drawing/2014/main" id="{F93AA6A1-7190-4DC4-AB8C-BFABFDC4954E}"/>
              </a:ext>
            </a:extLst>
          </p:cNvPr>
          <p:cNvPicPr>
            <a:picLocks noChangeAspect="1"/>
          </p:cNvPicPr>
          <p:nvPr/>
        </p:nvPicPr>
        <p:blipFill>
          <a:blip r:embed="rId14"/>
          <a:stretch>
            <a:fillRect/>
          </a:stretch>
        </p:blipFill>
        <p:spPr>
          <a:xfrm>
            <a:off x="2457450" y="5962651"/>
            <a:ext cx="2000250" cy="661987"/>
          </a:xfrm>
          <a:prstGeom prst="rect">
            <a:avLst/>
          </a:prstGeom>
        </p:spPr>
      </p:pic>
      <p:sp>
        <p:nvSpPr>
          <p:cNvPr id="28" name="TextBox 27">
            <a:extLst>
              <a:ext uri="{FF2B5EF4-FFF2-40B4-BE49-F238E27FC236}">
                <a16:creationId xmlns="" xmlns:a16="http://schemas.microsoft.com/office/drawing/2014/main" id="{8700C049-737F-4129-B31A-FA83074BFA10}"/>
              </a:ext>
            </a:extLst>
          </p:cNvPr>
          <p:cNvSpPr txBox="1"/>
          <p:nvPr/>
        </p:nvSpPr>
        <p:spPr>
          <a:xfrm>
            <a:off x="3157537" y="2781300"/>
            <a:ext cx="5329238"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Trời đất ơi…. ơi…!</a:t>
            </a:r>
          </a:p>
        </p:txBody>
      </p:sp>
      <p:sp>
        <p:nvSpPr>
          <p:cNvPr id="13" name="Rectangle: Rounded Corners 12">
            <a:extLst>
              <a:ext uri="{FF2B5EF4-FFF2-40B4-BE49-F238E27FC236}">
                <a16:creationId xmlns="" xmlns:a16="http://schemas.microsoft.com/office/drawing/2014/main" id="{BCC3EA28-6095-46C2-A987-EEB28CEE8103}"/>
              </a:ext>
            </a:extLst>
          </p:cNvPr>
          <p:cNvSpPr/>
          <p:nvPr/>
        </p:nvSpPr>
        <p:spPr>
          <a:xfrm>
            <a:off x="215994" y="303184"/>
            <a:ext cx="2764597" cy="566678"/>
          </a:xfrm>
          <a:prstGeom prst="roundRect">
            <a:avLst>
              <a:gd name="adj" fmla="val 3782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 xmlns:a16="http://schemas.microsoft.com/office/drawing/2014/main" id="{22FB48C2-DC20-4AFB-BC5E-C0A2C9543393}"/>
              </a:ext>
            </a:extLst>
          </p:cNvPr>
          <p:cNvGrpSpPr/>
          <p:nvPr/>
        </p:nvGrpSpPr>
        <p:grpSpPr>
          <a:xfrm>
            <a:off x="279209" y="1067680"/>
            <a:ext cx="638321" cy="584333"/>
            <a:chOff x="47097" y="972081"/>
            <a:chExt cx="851094" cy="584333"/>
          </a:xfrm>
        </p:grpSpPr>
        <p:pic>
          <p:nvPicPr>
            <p:cNvPr id="15" name="Picture 14">
              <a:extLst>
                <a:ext uri="{FF2B5EF4-FFF2-40B4-BE49-F238E27FC236}">
                  <a16:creationId xmlns="" xmlns:a16="http://schemas.microsoft.com/office/drawing/2014/main" id="{EBCEEE04-229C-4190-B259-613E79800E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6" name="TextBox 15">
              <a:extLst>
                <a:ext uri="{FF2B5EF4-FFF2-40B4-BE49-F238E27FC236}">
                  <a16:creationId xmlns="" xmlns:a16="http://schemas.microsoft.com/office/drawing/2014/main" id="{57ADB14B-CF6F-47BF-A468-D77B1F79950C}"/>
                </a:ext>
              </a:extLst>
            </p:cNvPr>
            <p:cNvSpPr txBox="1"/>
            <p:nvPr/>
          </p:nvSpPr>
          <p:spPr>
            <a:xfrm>
              <a:off x="297634" y="1015865"/>
              <a:ext cx="5133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17" name="Group 16">
            <a:extLst>
              <a:ext uri="{FF2B5EF4-FFF2-40B4-BE49-F238E27FC236}">
                <a16:creationId xmlns="" xmlns:a16="http://schemas.microsoft.com/office/drawing/2014/main" id="{0A63EC92-1CD3-44FA-9559-AA4CC8C729EB}"/>
              </a:ext>
            </a:extLst>
          </p:cNvPr>
          <p:cNvGrpSpPr/>
          <p:nvPr/>
        </p:nvGrpSpPr>
        <p:grpSpPr>
          <a:xfrm>
            <a:off x="2758090" y="2725030"/>
            <a:ext cx="638321" cy="584333"/>
            <a:chOff x="47097" y="972081"/>
            <a:chExt cx="851094" cy="584333"/>
          </a:xfrm>
        </p:grpSpPr>
        <p:pic>
          <p:nvPicPr>
            <p:cNvPr id="18" name="Picture 17">
              <a:extLst>
                <a:ext uri="{FF2B5EF4-FFF2-40B4-BE49-F238E27FC236}">
                  <a16:creationId xmlns="" xmlns:a16="http://schemas.microsoft.com/office/drawing/2014/main" id="{BF4962E6-A4BA-42F9-90BC-2ADD5B4425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0" name="TextBox 19">
              <a:extLst>
                <a:ext uri="{FF2B5EF4-FFF2-40B4-BE49-F238E27FC236}">
                  <a16:creationId xmlns="" xmlns:a16="http://schemas.microsoft.com/office/drawing/2014/main" id="{C5004F0C-49DB-4E44-9B20-1F9E336667EA}"/>
                </a:ext>
              </a:extLst>
            </p:cNvPr>
            <p:cNvSpPr txBox="1"/>
            <p:nvPr/>
          </p:nvSpPr>
          <p:spPr>
            <a:xfrm>
              <a:off x="297634" y="1015865"/>
              <a:ext cx="5133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23" name="Group 22">
            <a:extLst>
              <a:ext uri="{FF2B5EF4-FFF2-40B4-BE49-F238E27FC236}">
                <a16:creationId xmlns="" xmlns:a16="http://schemas.microsoft.com/office/drawing/2014/main" id="{B05EF6A2-908D-43EB-8B56-09E43B30C86C}"/>
              </a:ext>
            </a:extLst>
          </p:cNvPr>
          <p:cNvGrpSpPr/>
          <p:nvPr/>
        </p:nvGrpSpPr>
        <p:grpSpPr>
          <a:xfrm>
            <a:off x="2765234" y="4182355"/>
            <a:ext cx="638321" cy="584333"/>
            <a:chOff x="47097" y="972081"/>
            <a:chExt cx="851094" cy="584333"/>
          </a:xfrm>
        </p:grpSpPr>
        <p:pic>
          <p:nvPicPr>
            <p:cNvPr id="24" name="Picture 23">
              <a:extLst>
                <a:ext uri="{FF2B5EF4-FFF2-40B4-BE49-F238E27FC236}">
                  <a16:creationId xmlns="" xmlns:a16="http://schemas.microsoft.com/office/drawing/2014/main" id="{EDD4B3F3-7D22-4BBF-B9B0-89E16A338C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5" name="TextBox 24">
              <a:extLst>
                <a:ext uri="{FF2B5EF4-FFF2-40B4-BE49-F238E27FC236}">
                  <a16:creationId xmlns="" xmlns:a16="http://schemas.microsoft.com/office/drawing/2014/main" id="{0525392A-DE87-437A-B294-0F594D6EBC07}"/>
                </a:ext>
              </a:extLst>
            </p:cNvPr>
            <p:cNvSpPr txBox="1"/>
            <p:nvPr/>
          </p:nvSpPr>
          <p:spPr>
            <a:xfrm>
              <a:off x="297634" y="1015865"/>
              <a:ext cx="5133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Tree>
    <p:extLst>
      <p:ext uri="{BB962C8B-B14F-4D97-AF65-F5344CB8AC3E}">
        <p14:creationId xmlns:p14="http://schemas.microsoft.com/office/powerpoint/2010/main" val="1628838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46189" y="3091672"/>
            <a:ext cx="9236380"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2">
              <a:extLst>
                <a:ext uri="{96DAC541-7B7A-43D3-8B79-37D633B846F1}">
                  <asvg:svgBlip xmlns=""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6">
              <a:extLst>
                <a:ext uri="{96DAC541-7B7A-43D3-8B79-37D633B846F1}">
                  <asvg:svgBlip xmlns=""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0">
              <a:extLst>
                <a:ext uri="{96DAC541-7B7A-43D3-8B79-37D633B846F1}">
                  <asvg:svgBlip xmlns=""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492919" y="606435"/>
            <a:ext cx="8158163"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 xmlns:a16="http://schemas.microsoft.com/office/drawing/2014/main" id="{8C889E33-0D86-46A3-870E-B7A3016D5C17}"/>
              </a:ext>
            </a:extLst>
          </p:cNvPr>
          <p:cNvSpPr txBox="1"/>
          <p:nvPr/>
        </p:nvSpPr>
        <p:spPr>
          <a:xfrm>
            <a:off x="785813" y="523876"/>
            <a:ext cx="7579519" cy="784830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vui sướng bay về. Bay tới đâu, ánh sáng theo đến đấy. Đất rừng sáng tươi như tranh vẽ.</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khi gà trống cất tiếng gáy là mặt trời hiện ra, chiếu ánh sáng cho mọi người, mọi vật.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grpSp>
        <p:nvGrpSpPr>
          <p:cNvPr id="13" name="Group 12">
            <a:extLst>
              <a:ext uri="{FF2B5EF4-FFF2-40B4-BE49-F238E27FC236}">
                <a16:creationId xmlns="" xmlns:a16="http://schemas.microsoft.com/office/drawing/2014/main" id="{0055F872-C999-435E-9D54-20E154D79E1D}"/>
              </a:ext>
            </a:extLst>
          </p:cNvPr>
          <p:cNvGrpSpPr/>
          <p:nvPr/>
        </p:nvGrpSpPr>
        <p:grpSpPr>
          <a:xfrm>
            <a:off x="386365" y="610480"/>
            <a:ext cx="638321" cy="584333"/>
            <a:chOff x="47097" y="972081"/>
            <a:chExt cx="851094" cy="584333"/>
          </a:xfrm>
        </p:grpSpPr>
        <p:pic>
          <p:nvPicPr>
            <p:cNvPr id="14" name="Picture 13">
              <a:extLst>
                <a:ext uri="{FF2B5EF4-FFF2-40B4-BE49-F238E27FC236}">
                  <a16:creationId xmlns="" xmlns:a16="http://schemas.microsoft.com/office/drawing/2014/main" id="{5F755D54-B289-4D8C-9317-2D0A366B85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5" name="TextBox 14">
              <a:extLst>
                <a:ext uri="{FF2B5EF4-FFF2-40B4-BE49-F238E27FC236}">
                  <a16:creationId xmlns="" xmlns:a16="http://schemas.microsoft.com/office/drawing/2014/main" id="{4DA816EA-C408-4CC4-B9F1-C24321B11508}"/>
                </a:ext>
              </a:extLst>
            </p:cNvPr>
            <p:cNvSpPr txBox="1"/>
            <p:nvPr/>
          </p:nvSpPr>
          <p:spPr>
            <a:xfrm>
              <a:off x="297634" y="1015865"/>
              <a:ext cx="5133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Tree>
    <p:extLst>
      <p:ext uri="{BB962C8B-B14F-4D97-AF65-F5344CB8AC3E}">
        <p14:creationId xmlns:p14="http://schemas.microsoft.com/office/powerpoint/2010/main" val="1142950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46189" y="3091672"/>
            <a:ext cx="9236380"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2">
              <a:extLst>
                <a:ext uri="{96DAC541-7B7A-43D3-8B79-37D633B846F1}">
                  <asvg:svgBlip xmlns=""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6">
              <a:extLst>
                <a:ext uri="{96DAC541-7B7A-43D3-8B79-37D633B846F1}">
                  <asvg:svgBlip xmlns=""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0">
              <a:extLst>
                <a:ext uri="{96DAC541-7B7A-43D3-8B79-37D633B846F1}">
                  <asvg:svgBlip xmlns=""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492919" y="606435"/>
            <a:ext cx="8158163"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1" name="Rectangle 30">
            <a:extLst>
              <a:ext uri="{FF2B5EF4-FFF2-40B4-BE49-F238E27FC236}">
                <a16:creationId xmlns="" xmlns:a16="http://schemas.microsoft.com/office/drawing/2014/main" id="{01F230D2-9548-4E39-9533-1494EBFCFB73}"/>
              </a:ext>
            </a:extLst>
          </p:cNvPr>
          <p:cNvSpPr/>
          <p:nvPr/>
        </p:nvSpPr>
        <p:spPr>
          <a:xfrm>
            <a:off x="856980" y="807000"/>
            <a:ext cx="3397433" cy="1200329"/>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31">
            <a:extLst>
              <a:ext uri="{FF2B5EF4-FFF2-40B4-BE49-F238E27FC236}">
                <a16:creationId xmlns="" xmlns:a16="http://schemas.microsoft.com/office/drawing/2014/main" id="{D802DF7B-40C2-4B94-BD24-67262F6B84AC}"/>
              </a:ext>
            </a:extLst>
          </p:cNvPr>
          <p:cNvSpPr/>
          <p:nvPr/>
        </p:nvSpPr>
        <p:spPr>
          <a:xfrm>
            <a:off x="772945" y="1453330"/>
            <a:ext cx="4535898" cy="3647152"/>
          </a:xfrm>
          <a:prstGeom prst="rect">
            <a:avLst/>
          </a:prstGeom>
        </p:spPr>
        <p:txBody>
          <a:bodyPr wrap="square">
            <a:spAutoFit/>
          </a:bodyPr>
          <a:lstStyle/>
          <a:p>
            <a:pPr algn="ct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 xmlns:a16="http://schemas.microsoft.com/office/drawing/2014/main" id="{8A75B742-A3FB-4A3E-B6BA-C6759CD1CE5E}"/>
              </a:ext>
            </a:extLst>
          </p:cNvPr>
          <p:cNvPicPr>
            <a:picLocks noChangeAspect="1"/>
          </p:cNvPicPr>
          <p:nvPr/>
        </p:nvPicPr>
        <p:blipFill>
          <a:blip r:embed="rId12"/>
          <a:stretch>
            <a:fillRect/>
          </a:stretch>
        </p:blipFill>
        <p:spPr>
          <a:xfrm rot="16200000">
            <a:off x="755841" y="927771"/>
            <a:ext cx="511318" cy="383489"/>
          </a:xfrm>
          <a:prstGeom prst="rect">
            <a:avLst/>
          </a:prstGeom>
        </p:spPr>
      </p:pic>
      <p:pic>
        <p:nvPicPr>
          <p:cNvPr id="34" name="Picture 33">
            <a:extLst>
              <a:ext uri="{FF2B5EF4-FFF2-40B4-BE49-F238E27FC236}">
                <a16:creationId xmlns="" xmlns:a16="http://schemas.microsoft.com/office/drawing/2014/main" id="{53577FC3-68BE-4074-8195-5D14B4931AAF}"/>
              </a:ext>
            </a:extLst>
          </p:cNvPr>
          <p:cNvPicPr>
            <a:picLocks noChangeAspect="1"/>
          </p:cNvPicPr>
          <p:nvPr/>
        </p:nvPicPr>
        <p:blipFill>
          <a:blip r:embed="rId13"/>
          <a:stretch>
            <a:fillRect/>
          </a:stretch>
        </p:blipFill>
        <p:spPr>
          <a:xfrm>
            <a:off x="5308843" y="1298001"/>
            <a:ext cx="3478356" cy="2333262"/>
          </a:xfrm>
          <a:prstGeom prst="rect">
            <a:avLst/>
          </a:prstGeom>
        </p:spPr>
      </p:pic>
      <p:pic>
        <p:nvPicPr>
          <p:cNvPr id="35" name="Picture 34">
            <a:extLst>
              <a:ext uri="{FF2B5EF4-FFF2-40B4-BE49-F238E27FC236}">
                <a16:creationId xmlns="" xmlns:a16="http://schemas.microsoft.com/office/drawing/2014/main" id="{087BDEE3-E3B3-49E3-86F2-13A492D52BDE}"/>
              </a:ext>
            </a:extLst>
          </p:cNvPr>
          <p:cNvPicPr>
            <a:picLocks noChangeAspect="1"/>
          </p:cNvPicPr>
          <p:nvPr/>
        </p:nvPicPr>
        <p:blipFill>
          <a:blip r:embed="rId14">
            <a:clrChange>
              <a:clrFrom>
                <a:srgbClr val="E0E0E0"/>
              </a:clrFrom>
              <a:clrTo>
                <a:srgbClr val="E0E0E0">
                  <a:alpha val="0"/>
                </a:srgbClr>
              </a:clrTo>
            </a:clrChange>
            <a:extLst>
              <a:ext uri="{BEBA8EAE-BF5A-486C-A8C5-ECC9F3942E4B}">
                <a14:imgProps xmlns:a14="http://schemas.microsoft.com/office/drawing/2010/main">
                  <a14:imgLayer r:embed="rId1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3154231" y="3979009"/>
            <a:ext cx="2722307" cy="1842094"/>
          </a:xfrm>
          <a:prstGeom prst="rect">
            <a:avLst/>
          </a:prstGeom>
        </p:spPr>
      </p:pic>
    </p:spTree>
    <p:extLst>
      <p:ext uri="{BB962C8B-B14F-4D97-AF65-F5344CB8AC3E}">
        <p14:creationId xmlns:p14="http://schemas.microsoft.com/office/powerpoint/2010/main" val="36817540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46189" y="3091672"/>
            <a:ext cx="9236380"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7">
              <a:extLst>
                <a:ext uri="{96DAC541-7B7A-43D3-8B79-37D633B846F1}">
                  <asvg:svgBlip xmlns=""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1">
              <a:extLst>
                <a:ext uri="{96DAC541-7B7A-43D3-8B79-37D633B846F1}">
                  <asvg:svgBlip xmlns=""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300038" y="361950"/>
            <a:ext cx="8365331" cy="631507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 xmlns:a16="http://schemas.microsoft.com/office/drawing/2014/main" id="{1A0155B8-B599-4AA6-BF3D-D6077BCE17E7}"/>
              </a:ext>
            </a:extLst>
          </p:cNvPr>
          <p:cNvSpPr txBox="1"/>
          <p:nvPr/>
        </p:nvSpPr>
        <p:spPr>
          <a:xfrm>
            <a:off x="3328988" y="361950"/>
            <a:ext cx="340756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 xmlns:a16="http://schemas.microsoft.com/office/drawing/2014/main" id="{AEBCDBA7-35BD-476B-8BFB-F5338AB80E7B}"/>
              </a:ext>
            </a:extLst>
          </p:cNvPr>
          <p:cNvSpPr txBox="1"/>
          <p:nvPr/>
        </p:nvSpPr>
        <p:spPr>
          <a:xfrm>
            <a:off x="671513" y="1076325"/>
            <a:ext cx="7743825"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Gõ kiến gõ cửa nhà công, công mải múa. Gõ cửa nhà liếu điếu, liếu điếu bận cãi nhau. Gõ cửa nhà chích chòe, chích chòe mải hót,… Chỉ có gà trống nhận lời đi tìm mặt trời.</a:t>
            </a:r>
          </a:p>
        </p:txBody>
      </p:sp>
      <p:pic>
        <p:nvPicPr>
          <p:cNvPr id="7" name="Picture 6">
            <a:extLst>
              <a:ext uri="{FF2B5EF4-FFF2-40B4-BE49-F238E27FC236}">
                <a16:creationId xmlns="" xmlns:a16="http://schemas.microsoft.com/office/drawing/2014/main" id="{4DDFB0B9-CCDD-4000-A882-ADA502ACF041}"/>
              </a:ext>
            </a:extLst>
          </p:cNvPr>
          <p:cNvPicPr>
            <a:picLocks noChangeAspect="1"/>
          </p:cNvPicPr>
          <p:nvPr/>
        </p:nvPicPr>
        <p:blipFill>
          <a:blip r:embed="rId13"/>
          <a:stretch>
            <a:fillRect/>
          </a:stretch>
        </p:blipFill>
        <p:spPr>
          <a:xfrm>
            <a:off x="492919" y="3152288"/>
            <a:ext cx="1993106" cy="3448537"/>
          </a:xfrm>
          <a:prstGeom prst="rect">
            <a:avLst/>
          </a:prstGeom>
        </p:spPr>
      </p:pic>
      <p:pic>
        <p:nvPicPr>
          <p:cNvPr id="12" name="Picture 11">
            <a:extLst>
              <a:ext uri="{FF2B5EF4-FFF2-40B4-BE49-F238E27FC236}">
                <a16:creationId xmlns="" xmlns:a16="http://schemas.microsoft.com/office/drawing/2014/main" id="{F93AA6A1-7190-4DC4-AB8C-BFABFDC4954E}"/>
              </a:ext>
            </a:extLst>
          </p:cNvPr>
          <p:cNvPicPr>
            <a:picLocks noChangeAspect="1"/>
          </p:cNvPicPr>
          <p:nvPr/>
        </p:nvPicPr>
        <p:blipFill>
          <a:blip r:embed="rId14"/>
          <a:stretch>
            <a:fillRect/>
          </a:stretch>
        </p:blipFill>
        <p:spPr>
          <a:xfrm>
            <a:off x="2457450" y="5962651"/>
            <a:ext cx="2000250" cy="661987"/>
          </a:xfrm>
          <a:prstGeom prst="rect">
            <a:avLst/>
          </a:prstGeom>
        </p:spPr>
      </p:pic>
      <p:sp>
        <p:nvSpPr>
          <p:cNvPr id="28" name="TextBox 27">
            <a:extLst>
              <a:ext uri="{FF2B5EF4-FFF2-40B4-BE49-F238E27FC236}">
                <a16:creationId xmlns="" xmlns:a16="http://schemas.microsoft.com/office/drawing/2014/main" id="{8700C049-737F-4129-B31A-FA83074BFA10}"/>
              </a:ext>
            </a:extLst>
          </p:cNvPr>
          <p:cNvSpPr txBox="1"/>
          <p:nvPr/>
        </p:nvSpPr>
        <p:spPr>
          <a:xfrm>
            <a:off x="3157537" y="2781300"/>
            <a:ext cx="5329238"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Trời đất ơi…. ơi…!</a:t>
            </a:r>
          </a:p>
        </p:txBody>
      </p:sp>
      <p:grpSp>
        <p:nvGrpSpPr>
          <p:cNvPr id="14" name="Group 13">
            <a:extLst>
              <a:ext uri="{FF2B5EF4-FFF2-40B4-BE49-F238E27FC236}">
                <a16:creationId xmlns="" xmlns:a16="http://schemas.microsoft.com/office/drawing/2014/main" id="{22FB48C2-DC20-4AFB-BC5E-C0A2C9543393}"/>
              </a:ext>
            </a:extLst>
          </p:cNvPr>
          <p:cNvGrpSpPr/>
          <p:nvPr/>
        </p:nvGrpSpPr>
        <p:grpSpPr>
          <a:xfrm>
            <a:off x="279209" y="1067680"/>
            <a:ext cx="638321" cy="584333"/>
            <a:chOff x="47097" y="972081"/>
            <a:chExt cx="851094" cy="584333"/>
          </a:xfrm>
        </p:grpSpPr>
        <p:pic>
          <p:nvPicPr>
            <p:cNvPr id="15" name="Picture 14">
              <a:extLst>
                <a:ext uri="{FF2B5EF4-FFF2-40B4-BE49-F238E27FC236}">
                  <a16:creationId xmlns="" xmlns:a16="http://schemas.microsoft.com/office/drawing/2014/main" id="{EBCEEE04-229C-4190-B259-613E79800E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6" name="TextBox 15">
              <a:extLst>
                <a:ext uri="{FF2B5EF4-FFF2-40B4-BE49-F238E27FC236}">
                  <a16:creationId xmlns="" xmlns:a16="http://schemas.microsoft.com/office/drawing/2014/main" id="{57ADB14B-CF6F-47BF-A468-D77B1F79950C}"/>
                </a:ext>
              </a:extLst>
            </p:cNvPr>
            <p:cNvSpPr txBox="1"/>
            <p:nvPr/>
          </p:nvSpPr>
          <p:spPr>
            <a:xfrm>
              <a:off x="297634" y="1015865"/>
              <a:ext cx="5133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17" name="Group 16">
            <a:extLst>
              <a:ext uri="{FF2B5EF4-FFF2-40B4-BE49-F238E27FC236}">
                <a16:creationId xmlns="" xmlns:a16="http://schemas.microsoft.com/office/drawing/2014/main" id="{0A63EC92-1CD3-44FA-9559-AA4CC8C729EB}"/>
              </a:ext>
            </a:extLst>
          </p:cNvPr>
          <p:cNvGrpSpPr/>
          <p:nvPr/>
        </p:nvGrpSpPr>
        <p:grpSpPr>
          <a:xfrm>
            <a:off x="2758090" y="2725030"/>
            <a:ext cx="638321" cy="584333"/>
            <a:chOff x="47097" y="972081"/>
            <a:chExt cx="851094" cy="584333"/>
          </a:xfrm>
        </p:grpSpPr>
        <p:pic>
          <p:nvPicPr>
            <p:cNvPr id="18" name="Picture 17">
              <a:extLst>
                <a:ext uri="{FF2B5EF4-FFF2-40B4-BE49-F238E27FC236}">
                  <a16:creationId xmlns="" xmlns:a16="http://schemas.microsoft.com/office/drawing/2014/main" id="{BF4962E6-A4BA-42F9-90BC-2ADD5B4425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0" name="TextBox 19">
              <a:extLst>
                <a:ext uri="{FF2B5EF4-FFF2-40B4-BE49-F238E27FC236}">
                  <a16:creationId xmlns="" xmlns:a16="http://schemas.microsoft.com/office/drawing/2014/main" id="{C5004F0C-49DB-4E44-9B20-1F9E336667EA}"/>
                </a:ext>
              </a:extLst>
            </p:cNvPr>
            <p:cNvSpPr txBox="1"/>
            <p:nvPr/>
          </p:nvSpPr>
          <p:spPr>
            <a:xfrm>
              <a:off x="297634" y="1015865"/>
              <a:ext cx="5133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23" name="Group 22">
            <a:extLst>
              <a:ext uri="{FF2B5EF4-FFF2-40B4-BE49-F238E27FC236}">
                <a16:creationId xmlns="" xmlns:a16="http://schemas.microsoft.com/office/drawing/2014/main" id="{B05EF6A2-908D-43EB-8B56-09E43B30C86C}"/>
              </a:ext>
            </a:extLst>
          </p:cNvPr>
          <p:cNvGrpSpPr/>
          <p:nvPr/>
        </p:nvGrpSpPr>
        <p:grpSpPr>
          <a:xfrm>
            <a:off x="2765234" y="4182355"/>
            <a:ext cx="638321" cy="584333"/>
            <a:chOff x="47097" y="972081"/>
            <a:chExt cx="851094" cy="584333"/>
          </a:xfrm>
        </p:grpSpPr>
        <p:pic>
          <p:nvPicPr>
            <p:cNvPr id="24" name="Picture 23">
              <a:extLst>
                <a:ext uri="{FF2B5EF4-FFF2-40B4-BE49-F238E27FC236}">
                  <a16:creationId xmlns="" xmlns:a16="http://schemas.microsoft.com/office/drawing/2014/main" id="{EDD4B3F3-7D22-4BBF-B9B0-89E16A338C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5" name="TextBox 24">
              <a:extLst>
                <a:ext uri="{FF2B5EF4-FFF2-40B4-BE49-F238E27FC236}">
                  <a16:creationId xmlns="" xmlns:a16="http://schemas.microsoft.com/office/drawing/2014/main" id="{0525392A-DE87-437A-B294-0F594D6EBC07}"/>
                </a:ext>
              </a:extLst>
            </p:cNvPr>
            <p:cNvSpPr txBox="1"/>
            <p:nvPr/>
          </p:nvSpPr>
          <p:spPr>
            <a:xfrm>
              <a:off x="297634" y="1015865"/>
              <a:ext cx="5133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Tree>
    <p:extLst>
      <p:ext uri="{BB962C8B-B14F-4D97-AF65-F5344CB8AC3E}">
        <p14:creationId xmlns:p14="http://schemas.microsoft.com/office/powerpoint/2010/main" val="433939830"/>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46189" y="3091672"/>
            <a:ext cx="9236380"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2">
              <a:extLst>
                <a:ext uri="{96DAC541-7B7A-43D3-8B79-37D633B846F1}">
                  <asvg:svgBlip xmlns=""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6">
              <a:extLst>
                <a:ext uri="{96DAC541-7B7A-43D3-8B79-37D633B846F1}">
                  <asvg:svgBlip xmlns=""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0">
              <a:extLst>
                <a:ext uri="{96DAC541-7B7A-43D3-8B79-37D633B846F1}">
                  <asvg:svgBlip xmlns=""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492919" y="606435"/>
            <a:ext cx="8158163"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 xmlns:a16="http://schemas.microsoft.com/office/drawing/2014/main" id="{8C889E33-0D86-46A3-870E-B7A3016D5C17}"/>
              </a:ext>
            </a:extLst>
          </p:cNvPr>
          <p:cNvSpPr txBox="1"/>
          <p:nvPr/>
        </p:nvSpPr>
        <p:spPr>
          <a:xfrm>
            <a:off x="785813" y="523876"/>
            <a:ext cx="7579519" cy="784830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vui sướng bay về. Bay tới đâu, ánh sáng theo đến đấy. Đất rừng sáng tươi như tranh vẽ.</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khi gà trống cất tiếng gáy là mặt trời hiện ra, chiếu ánh sáng cho mọi người, mọi vật.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grpSp>
        <p:nvGrpSpPr>
          <p:cNvPr id="13" name="Group 12">
            <a:extLst>
              <a:ext uri="{FF2B5EF4-FFF2-40B4-BE49-F238E27FC236}">
                <a16:creationId xmlns="" xmlns:a16="http://schemas.microsoft.com/office/drawing/2014/main" id="{0055F872-C999-435E-9D54-20E154D79E1D}"/>
              </a:ext>
            </a:extLst>
          </p:cNvPr>
          <p:cNvGrpSpPr/>
          <p:nvPr/>
        </p:nvGrpSpPr>
        <p:grpSpPr>
          <a:xfrm>
            <a:off x="386365" y="610480"/>
            <a:ext cx="638321" cy="584333"/>
            <a:chOff x="47097" y="972081"/>
            <a:chExt cx="851094" cy="584333"/>
          </a:xfrm>
        </p:grpSpPr>
        <p:pic>
          <p:nvPicPr>
            <p:cNvPr id="14" name="Picture 13">
              <a:extLst>
                <a:ext uri="{FF2B5EF4-FFF2-40B4-BE49-F238E27FC236}">
                  <a16:creationId xmlns="" xmlns:a16="http://schemas.microsoft.com/office/drawing/2014/main" id="{5F755D54-B289-4D8C-9317-2D0A366B85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5" name="TextBox 14">
              <a:extLst>
                <a:ext uri="{FF2B5EF4-FFF2-40B4-BE49-F238E27FC236}">
                  <a16:creationId xmlns="" xmlns:a16="http://schemas.microsoft.com/office/drawing/2014/main" id="{4DA816EA-C408-4CC4-B9F1-C24321B11508}"/>
                </a:ext>
              </a:extLst>
            </p:cNvPr>
            <p:cNvSpPr txBox="1"/>
            <p:nvPr/>
          </p:nvSpPr>
          <p:spPr>
            <a:xfrm>
              <a:off x="297634" y="1015865"/>
              <a:ext cx="5133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Tree>
    <p:extLst>
      <p:ext uri="{BB962C8B-B14F-4D97-AF65-F5344CB8AC3E}">
        <p14:creationId xmlns:p14="http://schemas.microsoft.com/office/powerpoint/2010/main" val="3902586019"/>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46189" y="3091672"/>
            <a:ext cx="9236380"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7">
              <a:extLst>
                <a:ext uri="{96DAC541-7B7A-43D3-8B79-37D633B846F1}">
                  <asvg:svgBlip xmlns=""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1">
              <a:extLst>
                <a:ext uri="{96DAC541-7B7A-43D3-8B79-37D633B846F1}">
                  <asvg:svgBlip xmlns=""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492919" y="606435"/>
            <a:ext cx="8158163"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ounded Rectangle 7">
            <a:extLst>
              <a:ext uri="{FF2B5EF4-FFF2-40B4-BE49-F238E27FC236}">
                <a16:creationId xmlns="" xmlns:a16="http://schemas.microsoft.com/office/drawing/2014/main" id="{52288EF2-5A72-49B1-8205-E2E97E465254}"/>
              </a:ext>
            </a:extLst>
          </p:cNvPr>
          <p:cNvSpPr/>
          <p:nvPr/>
        </p:nvSpPr>
        <p:spPr>
          <a:xfrm>
            <a:off x="1747456" y="2365394"/>
            <a:ext cx="273426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Rectangle 16">
            <a:extLst>
              <a:ext uri="{FF2B5EF4-FFF2-40B4-BE49-F238E27FC236}">
                <a16:creationId xmlns="" xmlns:a16="http://schemas.microsoft.com/office/drawing/2014/main" id="{A9F604D9-39E0-4DD2-BC10-08B1B518861D}"/>
              </a:ext>
            </a:extLst>
          </p:cNvPr>
          <p:cNvSpPr/>
          <p:nvPr/>
        </p:nvSpPr>
        <p:spPr>
          <a:xfrm>
            <a:off x="-261671" y="569876"/>
            <a:ext cx="584858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5" name="Rectangle 24">
            <a:extLst>
              <a:ext uri="{FF2B5EF4-FFF2-40B4-BE49-F238E27FC236}">
                <a16:creationId xmlns="" xmlns:a16="http://schemas.microsoft.com/office/drawing/2014/main" id="{0B66E46C-4F41-4FCC-BBD7-8E83DB36B4F9}"/>
              </a:ext>
            </a:extLst>
          </p:cNvPr>
          <p:cNvSpPr/>
          <p:nvPr/>
        </p:nvSpPr>
        <p:spPr>
          <a:xfrm>
            <a:off x="2707529"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6" name="Rectangle 25">
            <a:extLst>
              <a:ext uri="{FF2B5EF4-FFF2-40B4-BE49-F238E27FC236}">
                <a16:creationId xmlns="" xmlns:a16="http://schemas.microsoft.com/office/drawing/2014/main" id="{54E6380C-669F-43C3-8C45-D09353076CEF}"/>
              </a:ext>
            </a:extLst>
          </p:cNvPr>
          <p:cNvSpPr/>
          <p:nvPr/>
        </p:nvSpPr>
        <p:spPr>
          <a:xfrm>
            <a:off x="2311722" y="2472332"/>
            <a:ext cx="193835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7" name="Oval 26">
            <a:extLst>
              <a:ext uri="{FF2B5EF4-FFF2-40B4-BE49-F238E27FC236}">
                <a16:creationId xmlns="" xmlns:a16="http://schemas.microsoft.com/office/drawing/2014/main" id="{C9C55C28-EA6F-4DA3-B727-12F8F1320F16}"/>
              </a:ext>
            </a:extLst>
          </p:cNvPr>
          <p:cNvSpPr/>
          <p:nvPr/>
        </p:nvSpPr>
        <p:spPr>
          <a:xfrm>
            <a:off x="1853156" y="2512719"/>
            <a:ext cx="378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8" name="Rounded Rectangle 9">
            <a:extLst>
              <a:ext uri="{FF2B5EF4-FFF2-40B4-BE49-F238E27FC236}">
                <a16:creationId xmlns="" xmlns:a16="http://schemas.microsoft.com/office/drawing/2014/main" id="{0CAF4F77-53D8-4EA5-8EEC-42D15B0190D0}"/>
              </a:ext>
            </a:extLst>
          </p:cNvPr>
          <p:cNvSpPr/>
          <p:nvPr/>
        </p:nvSpPr>
        <p:spPr>
          <a:xfrm>
            <a:off x="1747456" y="3342382"/>
            <a:ext cx="273426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 xmlns:a16="http://schemas.microsoft.com/office/drawing/2014/main" id="{2F507A9D-A5BC-4DFF-8BFC-588EFE67BBAC}"/>
              </a:ext>
            </a:extLst>
          </p:cNvPr>
          <p:cNvSpPr/>
          <p:nvPr/>
        </p:nvSpPr>
        <p:spPr>
          <a:xfrm>
            <a:off x="2311722" y="3449320"/>
            <a:ext cx="196079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30" name="Oval 29">
            <a:extLst>
              <a:ext uri="{FF2B5EF4-FFF2-40B4-BE49-F238E27FC236}">
                <a16:creationId xmlns="" xmlns:a16="http://schemas.microsoft.com/office/drawing/2014/main" id="{280D8752-CBC8-4577-B262-F8DA240415D7}"/>
              </a:ext>
            </a:extLst>
          </p:cNvPr>
          <p:cNvSpPr/>
          <p:nvPr/>
        </p:nvSpPr>
        <p:spPr>
          <a:xfrm>
            <a:off x="1853156" y="3489707"/>
            <a:ext cx="378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31" name="Rounded Rectangle 12">
            <a:extLst>
              <a:ext uri="{FF2B5EF4-FFF2-40B4-BE49-F238E27FC236}">
                <a16:creationId xmlns="" xmlns:a16="http://schemas.microsoft.com/office/drawing/2014/main" id="{84088319-EE10-4D90-9F5D-CEAD7378FA66}"/>
              </a:ext>
            </a:extLst>
          </p:cNvPr>
          <p:cNvSpPr/>
          <p:nvPr/>
        </p:nvSpPr>
        <p:spPr>
          <a:xfrm>
            <a:off x="1747455" y="4408124"/>
            <a:ext cx="3839455"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32" name="Rectangle 31">
            <a:extLst>
              <a:ext uri="{FF2B5EF4-FFF2-40B4-BE49-F238E27FC236}">
                <a16:creationId xmlns="" xmlns:a16="http://schemas.microsoft.com/office/drawing/2014/main" id="{62AF0B50-7FEF-49B9-8E75-C37B4C4C2ED1}"/>
              </a:ext>
            </a:extLst>
          </p:cNvPr>
          <p:cNvSpPr/>
          <p:nvPr/>
        </p:nvSpPr>
        <p:spPr>
          <a:xfrm>
            <a:off x="2311721" y="4515062"/>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33" name="Oval 32">
            <a:extLst>
              <a:ext uri="{FF2B5EF4-FFF2-40B4-BE49-F238E27FC236}">
                <a16:creationId xmlns="" xmlns:a16="http://schemas.microsoft.com/office/drawing/2014/main" id="{0FAE0BCD-7834-4573-B8E8-DFC53793B36E}"/>
              </a:ext>
            </a:extLst>
          </p:cNvPr>
          <p:cNvSpPr/>
          <p:nvPr/>
        </p:nvSpPr>
        <p:spPr>
          <a:xfrm>
            <a:off x="1853156" y="4555449"/>
            <a:ext cx="378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34" name="Picture 2" descr="Star Cartoon Images, Stock Photos &amp;amp; Vectors | Shutterstock">
            <a:extLst>
              <a:ext uri="{FF2B5EF4-FFF2-40B4-BE49-F238E27FC236}">
                <a16:creationId xmlns="" xmlns:a16="http://schemas.microsoft.com/office/drawing/2014/main" id="{5CE141B9-62D3-4937-A510-30C2CB4953C8}"/>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823778" y="2339135"/>
            <a:ext cx="1897862"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 xmlns:a16="http://schemas.microsoft.com/office/drawing/2014/main" id="{504DC2F8-A54A-4EF1-9685-75592B7805B3}"/>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801953" y="3327786"/>
            <a:ext cx="1897862"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 xmlns:a16="http://schemas.microsoft.com/office/drawing/2014/main" id="{A06188CD-93CF-47DF-97C8-004F9F72C993}"/>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50884" y="4446668"/>
            <a:ext cx="1897862" cy="7215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 xmlns:a16="http://schemas.microsoft.com/office/drawing/2014/main" id="{3EF2E233-69D5-4588-991E-EB88DFE6404B}"/>
              </a:ext>
            </a:extLst>
          </p:cNvPr>
          <p:cNvPicPr>
            <a:picLocks noChangeAspect="1"/>
          </p:cNvPicPr>
          <p:nvPr/>
        </p:nvPicPr>
        <p:blipFill>
          <a:blip r:embed="rId14"/>
          <a:stretch>
            <a:fillRect/>
          </a:stretch>
        </p:blipFill>
        <p:spPr>
          <a:xfrm rot="16200000">
            <a:off x="514701" y="696429"/>
            <a:ext cx="511318" cy="383489"/>
          </a:xfrm>
          <a:prstGeom prst="rect">
            <a:avLst/>
          </a:prstGeom>
        </p:spPr>
      </p:pic>
    </p:spTree>
    <p:extLst>
      <p:ext uri="{BB962C8B-B14F-4D97-AF65-F5344CB8AC3E}">
        <p14:creationId xmlns:p14="http://schemas.microsoft.com/office/powerpoint/2010/main" val="21681396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5" grpId="0"/>
      <p:bldP spid="26" grpId="0"/>
      <p:bldP spid="27" grpId="0" animBg="1"/>
      <p:bldP spid="28" grpId="0" animBg="1"/>
      <p:bldP spid="29" grpId="0"/>
      <p:bldP spid="30" grpId="0" animBg="1"/>
      <p:bldP spid="31" grpId="0" animBg="1"/>
      <p:bldP spid="32" grpId="0"/>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46189" y="3091672"/>
            <a:ext cx="9236380"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7">
              <a:extLst>
                <a:ext uri="{96DAC541-7B7A-43D3-8B79-37D633B846F1}">
                  <asvg:svgBlip xmlns=""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1">
              <a:extLst>
                <a:ext uri="{96DAC541-7B7A-43D3-8B79-37D633B846F1}">
                  <asvg:svgBlip xmlns=""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300038" y="361950"/>
            <a:ext cx="8365331" cy="631507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 xmlns:a16="http://schemas.microsoft.com/office/drawing/2014/main" id="{1A0155B8-B599-4AA6-BF3D-D6077BCE17E7}"/>
              </a:ext>
            </a:extLst>
          </p:cNvPr>
          <p:cNvSpPr txBox="1"/>
          <p:nvPr/>
        </p:nvSpPr>
        <p:spPr>
          <a:xfrm>
            <a:off x="3328988" y="361950"/>
            <a:ext cx="340756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 xmlns:a16="http://schemas.microsoft.com/office/drawing/2014/main" id="{AEBCDBA7-35BD-476B-8BFB-F5338AB80E7B}"/>
              </a:ext>
            </a:extLst>
          </p:cNvPr>
          <p:cNvSpPr txBox="1"/>
          <p:nvPr/>
        </p:nvSpPr>
        <p:spPr>
          <a:xfrm>
            <a:off x="671513" y="1076325"/>
            <a:ext cx="7743825"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Gõ kiến gõ cửa nhà công, công mải múa. Gõ cửa nhà liếu điếu, liếu điếu bận cãi nhau. Gõ cửa nhà chích chòe, chích chòe mải hót,… Chỉ có gà trống nhận lời đi tìm mặt trời.</a:t>
            </a:r>
          </a:p>
        </p:txBody>
      </p:sp>
      <p:pic>
        <p:nvPicPr>
          <p:cNvPr id="7" name="Picture 6">
            <a:extLst>
              <a:ext uri="{FF2B5EF4-FFF2-40B4-BE49-F238E27FC236}">
                <a16:creationId xmlns="" xmlns:a16="http://schemas.microsoft.com/office/drawing/2014/main" id="{4DDFB0B9-CCDD-4000-A882-ADA502ACF041}"/>
              </a:ext>
            </a:extLst>
          </p:cNvPr>
          <p:cNvPicPr>
            <a:picLocks noChangeAspect="1"/>
          </p:cNvPicPr>
          <p:nvPr/>
        </p:nvPicPr>
        <p:blipFill>
          <a:blip r:embed="rId13"/>
          <a:stretch>
            <a:fillRect/>
          </a:stretch>
        </p:blipFill>
        <p:spPr>
          <a:xfrm>
            <a:off x="492919" y="3152288"/>
            <a:ext cx="1993106" cy="3448537"/>
          </a:xfrm>
          <a:prstGeom prst="rect">
            <a:avLst/>
          </a:prstGeom>
        </p:spPr>
      </p:pic>
      <p:pic>
        <p:nvPicPr>
          <p:cNvPr id="12" name="Picture 11">
            <a:extLst>
              <a:ext uri="{FF2B5EF4-FFF2-40B4-BE49-F238E27FC236}">
                <a16:creationId xmlns="" xmlns:a16="http://schemas.microsoft.com/office/drawing/2014/main" id="{F93AA6A1-7190-4DC4-AB8C-BFABFDC4954E}"/>
              </a:ext>
            </a:extLst>
          </p:cNvPr>
          <p:cNvPicPr>
            <a:picLocks noChangeAspect="1"/>
          </p:cNvPicPr>
          <p:nvPr/>
        </p:nvPicPr>
        <p:blipFill>
          <a:blip r:embed="rId14"/>
          <a:stretch>
            <a:fillRect/>
          </a:stretch>
        </p:blipFill>
        <p:spPr>
          <a:xfrm>
            <a:off x="2457450" y="5962651"/>
            <a:ext cx="2000250" cy="661987"/>
          </a:xfrm>
          <a:prstGeom prst="rect">
            <a:avLst/>
          </a:prstGeom>
        </p:spPr>
      </p:pic>
      <p:sp>
        <p:nvSpPr>
          <p:cNvPr id="28" name="TextBox 27">
            <a:extLst>
              <a:ext uri="{FF2B5EF4-FFF2-40B4-BE49-F238E27FC236}">
                <a16:creationId xmlns="" xmlns:a16="http://schemas.microsoft.com/office/drawing/2014/main" id="{8700C049-737F-4129-B31A-FA83074BFA10}"/>
              </a:ext>
            </a:extLst>
          </p:cNvPr>
          <p:cNvSpPr txBox="1"/>
          <p:nvPr/>
        </p:nvSpPr>
        <p:spPr>
          <a:xfrm>
            <a:off x="3157537" y="2781300"/>
            <a:ext cx="5329238"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Trời đất ơi…. ơi…!</a:t>
            </a:r>
          </a:p>
        </p:txBody>
      </p:sp>
    </p:spTree>
    <p:extLst>
      <p:ext uri="{BB962C8B-B14F-4D97-AF65-F5344CB8AC3E}">
        <p14:creationId xmlns:p14="http://schemas.microsoft.com/office/powerpoint/2010/main" val="90066676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46189" y="3091672"/>
            <a:ext cx="9236380"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2">
              <a:extLst>
                <a:ext uri="{96DAC541-7B7A-43D3-8B79-37D633B846F1}">
                  <asvg:svgBlip xmlns=""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6">
              <a:extLst>
                <a:ext uri="{96DAC541-7B7A-43D3-8B79-37D633B846F1}">
                  <asvg:svgBlip xmlns=""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0">
              <a:extLst>
                <a:ext uri="{96DAC541-7B7A-43D3-8B79-37D633B846F1}">
                  <asvg:svgBlip xmlns=""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492919" y="606435"/>
            <a:ext cx="8158163"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 xmlns:a16="http://schemas.microsoft.com/office/drawing/2014/main" id="{8C889E33-0D86-46A3-870E-B7A3016D5C17}"/>
              </a:ext>
            </a:extLst>
          </p:cNvPr>
          <p:cNvSpPr txBox="1"/>
          <p:nvPr/>
        </p:nvSpPr>
        <p:spPr>
          <a:xfrm>
            <a:off x="785813" y="523876"/>
            <a:ext cx="7579519" cy="784830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vui sướng bay về. Bay tới đâu, ánh sáng theo đến đấy. Đất rừng sáng tươi như tranh vẽ.</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khi gà trống cất tiếng gáy là mặt trời hiện ra, chiếu ánh sáng cho mọi người, mọi vật.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spTree>
    <p:extLst>
      <p:ext uri="{BB962C8B-B14F-4D97-AF65-F5344CB8AC3E}">
        <p14:creationId xmlns:p14="http://schemas.microsoft.com/office/powerpoint/2010/main" val="258318937"/>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46189" y="3091672"/>
            <a:ext cx="9236380"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2">
              <a:extLst>
                <a:ext uri="{96DAC541-7B7A-43D3-8B79-37D633B846F1}">
                  <asvg:svgBlip xmlns=""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6">
              <a:extLst>
                <a:ext uri="{96DAC541-7B7A-43D3-8B79-37D633B846F1}">
                  <asvg:svgBlip xmlns=""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0">
              <a:extLst>
                <a:ext uri="{96DAC541-7B7A-43D3-8B79-37D633B846F1}">
                  <asvg:svgBlip xmlns=""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492919" y="606435"/>
            <a:ext cx="8158163"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Picture 6" descr="å¯ç±çå°èèï¼ cute little bee. | Caras graciosas, Imagenes gif, Emoticonos">
            <a:extLst>
              <a:ext uri="{FF2B5EF4-FFF2-40B4-BE49-F238E27FC236}">
                <a16:creationId xmlns="" xmlns:a16="http://schemas.microsoft.com/office/drawing/2014/main" id="{DFB19830-AC7F-4EEC-BF0E-F2C7057E8433}"/>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600000">
            <a:off x="406728" y="3994681"/>
            <a:ext cx="134024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8" name="Picture 6" descr="å¯ç±çå°èèï¼ cute little bee. | Caras graciosas, Imagenes gif, Emoticonos">
            <a:extLst>
              <a:ext uri="{FF2B5EF4-FFF2-40B4-BE49-F238E27FC236}">
                <a16:creationId xmlns="" xmlns:a16="http://schemas.microsoft.com/office/drawing/2014/main" id="{9409C3BE-8BE7-49BC-8B87-0CE1238566D0}"/>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088441" flipV="1">
            <a:off x="7441985" y="3684550"/>
            <a:ext cx="100518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 name="图片 79">
            <a:extLst>
              <a:ext uri="{FF2B5EF4-FFF2-40B4-BE49-F238E27FC236}">
                <a16:creationId xmlns="" xmlns:a16="http://schemas.microsoft.com/office/drawing/2014/main" id="{F145E22E-7299-4DF2-9AF6-1EACC5E35CD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44579" y="666390"/>
            <a:ext cx="1260054" cy="1409713"/>
          </a:xfrm>
          <a:prstGeom prst="rect">
            <a:avLst/>
          </a:prstGeom>
        </p:spPr>
      </p:pic>
      <p:sp>
        <p:nvSpPr>
          <p:cNvPr id="23" name="Rounded Rectangle 27">
            <a:extLst>
              <a:ext uri="{FF2B5EF4-FFF2-40B4-BE49-F238E27FC236}">
                <a16:creationId xmlns="" xmlns:a16="http://schemas.microsoft.com/office/drawing/2014/main" id="{282681BE-AA12-4066-B097-48889F0D590C}"/>
              </a:ext>
            </a:extLst>
          </p:cNvPr>
          <p:cNvSpPr/>
          <p:nvPr/>
        </p:nvSpPr>
        <p:spPr>
          <a:xfrm>
            <a:off x="1999633" y="1777347"/>
            <a:ext cx="4878401" cy="323997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4" name="Picture 23">
            <a:extLst>
              <a:ext uri="{FF2B5EF4-FFF2-40B4-BE49-F238E27FC236}">
                <a16:creationId xmlns="" xmlns:a16="http://schemas.microsoft.com/office/drawing/2014/main" id="{5A17059F-E375-489D-9EE6-AEBC83A60010}"/>
              </a:ext>
            </a:extLst>
          </p:cNvPr>
          <p:cNvPicPr>
            <a:picLocks noChangeAspect="1"/>
          </p:cNvPicPr>
          <p:nvPr/>
        </p:nvPicPr>
        <p:blipFill rotWithShape="1">
          <a:blip r:embed="rId14"/>
          <a:srcRect l="16127" t="11921" r="14764" b="20863"/>
          <a:stretch/>
        </p:blipFill>
        <p:spPr>
          <a:xfrm>
            <a:off x="2782912" y="2196156"/>
            <a:ext cx="3357562" cy="2258786"/>
          </a:xfrm>
          <a:prstGeom prst="rect">
            <a:avLst/>
          </a:prstGeom>
        </p:spPr>
      </p:pic>
    </p:spTree>
    <p:extLst>
      <p:ext uri="{BB962C8B-B14F-4D97-AF65-F5344CB8AC3E}">
        <p14:creationId xmlns:p14="http://schemas.microsoft.com/office/powerpoint/2010/main" val="30381222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anim calcmode="lin" valueType="num">
                                      <p:cBhvr>
                                        <p:cTn id="8" dur="750" fill="hold"/>
                                        <p:tgtEl>
                                          <p:spTgt spid="20"/>
                                        </p:tgtEl>
                                        <p:attrNameLst>
                                          <p:attrName>ppt_x</p:attrName>
                                        </p:attrNameLst>
                                      </p:cBhvr>
                                      <p:tavLst>
                                        <p:tav tm="0">
                                          <p:val>
                                            <p:strVal val="#ppt_x"/>
                                          </p:val>
                                        </p:tav>
                                        <p:tav tm="100000">
                                          <p:val>
                                            <p:strVal val="#ppt_x"/>
                                          </p:val>
                                        </p:tav>
                                      </p:tavLst>
                                    </p:anim>
                                    <p:anim calcmode="lin" valueType="num">
                                      <p:cBhvr>
                                        <p:cTn id="9" dur="75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750"/>
                                        <p:tgtEl>
                                          <p:spTgt spid="24"/>
                                        </p:tgtEl>
                                      </p:cBhvr>
                                    </p:animEffect>
                                    <p:anim calcmode="lin" valueType="num">
                                      <p:cBhvr>
                                        <p:cTn id="13" dur="750" fill="hold"/>
                                        <p:tgtEl>
                                          <p:spTgt spid="24"/>
                                        </p:tgtEl>
                                        <p:attrNameLst>
                                          <p:attrName>ppt_x</p:attrName>
                                        </p:attrNameLst>
                                      </p:cBhvr>
                                      <p:tavLst>
                                        <p:tav tm="0">
                                          <p:val>
                                            <p:strVal val="#ppt_x"/>
                                          </p:val>
                                        </p:tav>
                                        <p:tav tm="100000">
                                          <p:val>
                                            <p:strVal val="#ppt_x"/>
                                          </p:val>
                                        </p:tav>
                                      </p:tavLst>
                                    </p:anim>
                                    <p:anim calcmode="lin" valueType="num">
                                      <p:cBhvr>
                                        <p:cTn id="14" dur="75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750"/>
                                        <p:tgtEl>
                                          <p:spTgt spid="23"/>
                                        </p:tgtEl>
                                      </p:cBhvr>
                                    </p:animEffect>
                                    <p:anim calcmode="lin" valueType="num">
                                      <p:cBhvr>
                                        <p:cTn id="18" dur="750" fill="hold"/>
                                        <p:tgtEl>
                                          <p:spTgt spid="23"/>
                                        </p:tgtEl>
                                        <p:attrNameLst>
                                          <p:attrName>ppt_x</p:attrName>
                                        </p:attrNameLst>
                                      </p:cBhvr>
                                      <p:tavLst>
                                        <p:tav tm="0">
                                          <p:val>
                                            <p:strVal val="#ppt_x"/>
                                          </p:val>
                                        </p:tav>
                                        <p:tav tm="100000">
                                          <p:val>
                                            <p:strVal val="#ppt_x"/>
                                          </p:val>
                                        </p:tav>
                                      </p:tavLst>
                                    </p:anim>
                                    <p:anim calcmode="lin" valueType="num">
                                      <p:cBhvr>
                                        <p:cTn id="19" dur="75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hệ mặt trời">
            <a:hlinkClick r:id="" action="ppaction://media"/>
            <a:extLst>
              <a:ext uri="{FF2B5EF4-FFF2-40B4-BE49-F238E27FC236}">
                <a16:creationId xmlns="" xmlns:a16="http://schemas.microsoft.com/office/drawing/2014/main" id="{7FF53CBB-7F84-4265-A7FF-AB54FE9996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2326058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46189" y="3091672"/>
            <a:ext cx="9236380"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7">
              <a:extLst>
                <a:ext uri="{96DAC541-7B7A-43D3-8B79-37D633B846F1}">
                  <asvg:svgBlip xmlns=""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1">
              <a:extLst>
                <a:ext uri="{96DAC541-7B7A-43D3-8B79-37D633B846F1}">
                  <asvg:svgBlip xmlns=""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492919" y="606435"/>
            <a:ext cx="8158163"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Rectangle: Rounded Corners 31">
            <a:extLst>
              <a:ext uri="{FF2B5EF4-FFF2-40B4-BE49-F238E27FC236}">
                <a16:creationId xmlns="" xmlns:a16="http://schemas.microsoft.com/office/drawing/2014/main" id="{132BC0F2-DFB3-48A7-BC83-9D776EBB0246}"/>
              </a:ext>
            </a:extLst>
          </p:cNvPr>
          <p:cNvSpPr/>
          <p:nvPr/>
        </p:nvSpPr>
        <p:spPr>
          <a:xfrm>
            <a:off x="2807494" y="1419785"/>
            <a:ext cx="4608671" cy="2304491"/>
          </a:xfrm>
          <a:prstGeom prst="roundRect">
            <a:avLst/>
          </a:prstGeom>
          <a:solidFill>
            <a:schemeClr val="bg1"/>
          </a:solidFill>
          <a:ln w="285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3" name="TextBox 32">
            <a:extLst>
              <a:ext uri="{FF2B5EF4-FFF2-40B4-BE49-F238E27FC236}">
                <a16:creationId xmlns="" xmlns:a16="http://schemas.microsoft.com/office/drawing/2014/main" id="{4A8996C0-8857-40E8-B6B9-A24CFA2E8642}"/>
              </a:ext>
            </a:extLst>
          </p:cNvPr>
          <p:cNvSpPr txBox="1"/>
          <p:nvPr/>
        </p:nvSpPr>
        <p:spPr>
          <a:xfrm>
            <a:off x="2950369" y="1575791"/>
            <a:ext cx="4471988" cy="2800767"/>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4" name="Picture 33">
            <a:extLst>
              <a:ext uri="{FF2B5EF4-FFF2-40B4-BE49-F238E27FC236}">
                <a16:creationId xmlns="" xmlns:a16="http://schemas.microsoft.com/office/drawing/2014/main" id="{80185EB7-4458-4403-A650-7BF600825000}"/>
              </a:ext>
            </a:extLst>
          </p:cNvPr>
          <p:cNvPicPr>
            <a:picLocks noChangeAspect="1"/>
          </p:cNvPicPr>
          <p:nvPr/>
        </p:nvPicPr>
        <p:blipFill>
          <a:blip r:embed="rId13"/>
          <a:stretch>
            <a:fillRect/>
          </a:stretch>
        </p:blipFill>
        <p:spPr>
          <a:xfrm>
            <a:off x="635794" y="2666513"/>
            <a:ext cx="1993106" cy="3448537"/>
          </a:xfrm>
          <a:prstGeom prst="rect">
            <a:avLst/>
          </a:prstGeom>
        </p:spPr>
      </p:pic>
    </p:spTree>
    <p:extLst>
      <p:ext uri="{BB962C8B-B14F-4D97-AF65-F5344CB8AC3E}">
        <p14:creationId xmlns:p14="http://schemas.microsoft.com/office/powerpoint/2010/main" val="31286748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46189" y="3091672"/>
            <a:ext cx="9236380"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7">
              <a:extLst>
                <a:ext uri="{96DAC541-7B7A-43D3-8B79-37D633B846F1}">
                  <asvg:svgBlip xmlns="" xmlns:asvg="http://schemas.microsoft.com/office/drawing/2016/SVG/main" r:embed="rId10"/>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11">
              <a:extLst>
                <a:ext uri="{96DAC541-7B7A-43D3-8B79-37D633B846F1}">
                  <asvg:svgBlip xmlns="" xmlns:asvg="http://schemas.microsoft.com/office/drawing/2016/SVG/main" r:embed="rId12"/>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5">
              <a:extLst>
                <a:ext uri="{96DAC541-7B7A-43D3-8B79-37D633B846F1}">
                  <asvg:svgBlip xmlns="" xmlns:asvg="http://schemas.microsoft.com/office/drawing/2016/SVG/main" r:embed="rId16"/>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492919" y="606435"/>
            <a:ext cx="8158163"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2" name="Group 11">
            <a:extLst>
              <a:ext uri="{FF2B5EF4-FFF2-40B4-BE49-F238E27FC236}">
                <a16:creationId xmlns="" xmlns:a16="http://schemas.microsoft.com/office/drawing/2014/main" id="{57AABC85-3248-41D3-8DED-59C402E4CAA1}"/>
              </a:ext>
            </a:extLst>
          </p:cNvPr>
          <p:cNvGrpSpPr/>
          <p:nvPr/>
        </p:nvGrpSpPr>
        <p:grpSpPr>
          <a:xfrm>
            <a:off x="3123724" y="-75565"/>
            <a:ext cx="3666649" cy="1303020"/>
            <a:chOff x="6559" y="-119"/>
            <a:chExt cx="7699" cy="2052"/>
          </a:xfrm>
        </p:grpSpPr>
        <p:pic>
          <p:nvPicPr>
            <p:cNvPr id="13" name="Picture 12" descr="Picture1">
              <a:extLst>
                <a:ext uri="{FF2B5EF4-FFF2-40B4-BE49-F238E27FC236}">
                  <a16:creationId xmlns="" xmlns:a16="http://schemas.microsoft.com/office/drawing/2014/main" id="{AE431206-2A2B-441B-969E-C5BBC081BC91}"/>
                </a:ext>
              </a:extLst>
            </p:cNvPr>
            <p:cNvPicPr>
              <a:picLocks noChangeAspect="1"/>
            </p:cNvPicPr>
            <p:nvPr/>
          </p:nvPicPr>
          <p:blipFill>
            <a:blip r:embed="rId17"/>
            <a:stretch>
              <a:fillRect/>
            </a:stretch>
          </p:blipFill>
          <p:spPr>
            <a:xfrm>
              <a:off x="6559" y="-119"/>
              <a:ext cx="6190" cy="2052"/>
            </a:xfrm>
            <a:prstGeom prst="rect">
              <a:avLst/>
            </a:prstGeom>
          </p:spPr>
        </p:pic>
        <p:sp>
          <p:nvSpPr>
            <p:cNvPr id="14" name="文本框 14">
              <a:extLst>
                <a:ext uri="{FF2B5EF4-FFF2-40B4-BE49-F238E27FC236}">
                  <a16:creationId xmlns="" xmlns:a16="http://schemas.microsoft.com/office/drawing/2014/main" id="{DB821C28-9D0F-4671-8EAC-1415F32D8AB7}"/>
                </a:ext>
              </a:extLst>
            </p:cNvPr>
            <p:cNvSpPr txBox="1"/>
            <p:nvPr/>
          </p:nvSpPr>
          <p:spPr>
            <a:xfrm>
              <a:off x="6947" y="234"/>
              <a:ext cx="7311" cy="13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sp>
        <p:nvSpPr>
          <p:cNvPr id="15" name="矩形 39">
            <a:extLst>
              <a:ext uri="{FF2B5EF4-FFF2-40B4-BE49-F238E27FC236}">
                <a16:creationId xmlns="" xmlns:a16="http://schemas.microsoft.com/office/drawing/2014/main" id="{88E27ED9-6423-4862-B6D1-B3D9E545D850}"/>
              </a:ext>
            </a:extLst>
          </p:cNvPr>
          <p:cNvSpPr/>
          <p:nvPr/>
        </p:nvSpPr>
        <p:spPr>
          <a:xfrm>
            <a:off x="3521601" y="1390921"/>
            <a:ext cx="4958030" cy="1708160"/>
          </a:xfrm>
          <a:prstGeom prst="rect">
            <a:avLst/>
          </a:prstGeom>
        </p:spPr>
        <p:txBody>
          <a:bodyPr wrap="square">
            <a:spAutoFit/>
            <a:scene3d>
              <a:camera prst="orthographicFront"/>
              <a:lightRig rig="threePt" dir="t"/>
            </a:scene3d>
            <a:sp3d contourW="12700"/>
          </a:bodyPr>
          <a:lstStyle/>
          <a:p>
            <a:pPr lvl="0" algn="just"/>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L</a:t>
            </a:r>
            <a:r>
              <a:rPr lang="vi-VN"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oài chim nhỏ, lông màu xám, tiếng hót nghe như tên gọi của nó.</a:t>
            </a:r>
          </a:p>
        </p:txBody>
      </p:sp>
      <p:grpSp>
        <p:nvGrpSpPr>
          <p:cNvPr id="17" name="组合 1">
            <a:extLst>
              <a:ext uri="{FF2B5EF4-FFF2-40B4-BE49-F238E27FC236}">
                <a16:creationId xmlns="" xmlns:a16="http://schemas.microsoft.com/office/drawing/2014/main" id="{EDF1A58A-DF5A-46D6-82FB-36084FE261DC}"/>
              </a:ext>
            </a:extLst>
          </p:cNvPr>
          <p:cNvGrpSpPr/>
          <p:nvPr/>
        </p:nvGrpSpPr>
        <p:grpSpPr>
          <a:xfrm>
            <a:off x="197167" y="802640"/>
            <a:ext cx="3224213" cy="2348230"/>
            <a:chOff x="990601" y="1808324"/>
            <a:chExt cx="4298951" cy="2347913"/>
          </a:xfrm>
        </p:grpSpPr>
        <p:sp>
          <p:nvSpPr>
            <p:cNvPr id="24" name="MH_Text_1">
              <a:extLst>
                <a:ext uri="{FF2B5EF4-FFF2-40B4-BE49-F238E27FC236}">
                  <a16:creationId xmlns="" xmlns:a16="http://schemas.microsoft.com/office/drawing/2014/main" id="{5EB18E6B-3362-4ECF-9E69-25305A6E6EBA}"/>
                </a:ext>
              </a:extLst>
            </p:cNvPr>
            <p:cNvSpPr/>
            <p:nvPr>
              <p:custDataLst>
                <p:tags r:id="rId3"/>
              </p:custDataLst>
            </p:nvPr>
          </p:nvSpPr>
          <p:spPr>
            <a:xfrm>
              <a:off x="3175002" y="2582389"/>
              <a:ext cx="2114550"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25" name="MH_Other_1">
              <a:extLst>
                <a:ext uri="{FF2B5EF4-FFF2-40B4-BE49-F238E27FC236}">
                  <a16:creationId xmlns="" xmlns:a16="http://schemas.microsoft.com/office/drawing/2014/main" id="{5844FE4B-562A-4FAB-B26C-C8D48C607358}"/>
                </a:ext>
              </a:extLst>
            </p:cNvPr>
            <p:cNvSpPr/>
            <p:nvPr>
              <p:custDataLst>
                <p:tags r:id="rId4"/>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26" name="矩形 39">
              <a:extLst>
                <a:ext uri="{FF2B5EF4-FFF2-40B4-BE49-F238E27FC236}">
                  <a16:creationId xmlns="" xmlns:a16="http://schemas.microsoft.com/office/drawing/2014/main" id="{0459FFCD-311A-4022-A711-61A2F6F89AAA}"/>
                </a:ext>
              </a:extLst>
            </p:cNvPr>
            <p:cNvSpPr/>
            <p:nvPr/>
          </p:nvSpPr>
          <p:spPr>
            <a:xfrm>
              <a:off x="3323591" y="2659835"/>
              <a:ext cx="1937385" cy="1421736"/>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3600" b="1"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Liếu</a:t>
              </a:r>
              <a:r>
                <a:rPr lang="en-US" sz="3600" b="1"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điếu</a:t>
              </a:r>
              <a:endParaRPr kumimoji="0" lang="en-US" altLang="zh-CN"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descr="A bird on a branch&#10;&#10;Description automatically generated with medium confidence">
            <a:extLst>
              <a:ext uri="{FF2B5EF4-FFF2-40B4-BE49-F238E27FC236}">
                <a16:creationId xmlns="" xmlns:a16="http://schemas.microsoft.com/office/drawing/2014/main" id="{B7F0FD72-D769-41B0-B0B6-57951EA0F52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7169" y="923926"/>
            <a:ext cx="1771649" cy="2152649"/>
          </a:xfrm>
          <a:prstGeom prst="ellipse">
            <a:avLst/>
          </a:prstGeom>
          <a:ln>
            <a:noFill/>
          </a:ln>
          <a:effectLst>
            <a:softEdge rad="112500"/>
          </a:effectLst>
        </p:spPr>
      </p:pic>
      <p:sp>
        <p:nvSpPr>
          <p:cNvPr id="27" name="矩形 39">
            <a:extLst>
              <a:ext uri="{FF2B5EF4-FFF2-40B4-BE49-F238E27FC236}">
                <a16:creationId xmlns="" xmlns:a16="http://schemas.microsoft.com/office/drawing/2014/main" id="{A1378B8A-2B35-4A7B-851D-E8D3FBED1815}"/>
              </a:ext>
            </a:extLst>
          </p:cNvPr>
          <p:cNvSpPr/>
          <p:nvPr/>
        </p:nvSpPr>
        <p:spPr>
          <a:xfrm>
            <a:off x="3628757" y="3953146"/>
            <a:ext cx="4958030" cy="1169551"/>
          </a:xfrm>
          <a:prstGeom prst="rect">
            <a:avLst/>
          </a:prstGeom>
        </p:spPr>
        <p:txBody>
          <a:bodyPr wrap="square">
            <a:spAutoFit/>
            <a:scene3d>
              <a:camera prst="orthographicFront"/>
              <a:lightRig rig="threePt" dir="t"/>
            </a:scene3d>
            <a:sp3d contourW="12700"/>
          </a:bodyPr>
          <a:lstStyle/>
          <a:p>
            <a:pPr lvl="0" algn="just"/>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cây</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rừng</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to,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thân</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tròn</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và</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thẳng</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tán</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lá</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gọn</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a:t>
            </a:r>
          </a:p>
        </p:txBody>
      </p:sp>
      <p:grpSp>
        <p:nvGrpSpPr>
          <p:cNvPr id="28" name="组合 1">
            <a:extLst>
              <a:ext uri="{FF2B5EF4-FFF2-40B4-BE49-F238E27FC236}">
                <a16:creationId xmlns="" xmlns:a16="http://schemas.microsoft.com/office/drawing/2014/main" id="{E8E4A5A3-8945-4479-94F5-8F76844E93BC}"/>
              </a:ext>
            </a:extLst>
          </p:cNvPr>
          <p:cNvGrpSpPr/>
          <p:nvPr/>
        </p:nvGrpSpPr>
        <p:grpSpPr>
          <a:xfrm>
            <a:off x="304324" y="3364865"/>
            <a:ext cx="3224213" cy="2348230"/>
            <a:chOff x="990601" y="1808324"/>
            <a:chExt cx="4298951" cy="2347913"/>
          </a:xfrm>
        </p:grpSpPr>
        <p:sp>
          <p:nvSpPr>
            <p:cNvPr id="29" name="MH_Text_1">
              <a:extLst>
                <a:ext uri="{FF2B5EF4-FFF2-40B4-BE49-F238E27FC236}">
                  <a16:creationId xmlns="" xmlns:a16="http://schemas.microsoft.com/office/drawing/2014/main" id="{39740C7E-2C8B-4894-83D7-1BCC58F86E97}"/>
                </a:ext>
              </a:extLst>
            </p:cNvPr>
            <p:cNvSpPr/>
            <p:nvPr>
              <p:custDataLst>
                <p:tags r:id="rId1"/>
              </p:custDataLst>
            </p:nvPr>
          </p:nvSpPr>
          <p:spPr>
            <a:xfrm>
              <a:off x="3175002" y="2582389"/>
              <a:ext cx="2114550"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30" name="MH_Other_1">
              <a:extLst>
                <a:ext uri="{FF2B5EF4-FFF2-40B4-BE49-F238E27FC236}">
                  <a16:creationId xmlns="" xmlns:a16="http://schemas.microsoft.com/office/drawing/2014/main" id="{F6E24A6D-0441-4485-B859-598183180C8D}"/>
                </a:ext>
              </a:extLst>
            </p:cNvPr>
            <p:cNvSpPr/>
            <p:nvPr>
              <p:custDataLst>
                <p:tags r:id="rId2"/>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31" name="矩形 39">
              <a:extLst>
                <a:ext uri="{FF2B5EF4-FFF2-40B4-BE49-F238E27FC236}">
                  <a16:creationId xmlns="" xmlns:a16="http://schemas.microsoft.com/office/drawing/2014/main" id="{6D4A3A74-F5F8-4FA0-9A00-6FE4CEF6E8AD}"/>
                </a:ext>
              </a:extLst>
            </p:cNvPr>
            <p:cNvSpPr/>
            <p:nvPr/>
          </p:nvSpPr>
          <p:spPr>
            <a:xfrm>
              <a:off x="3323591" y="2659835"/>
              <a:ext cx="1937385" cy="757028"/>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3600" b="1"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chò</a:t>
              </a:r>
              <a:endParaRPr kumimoji="0" lang="en-US" altLang="zh-CN"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26" name="Picture 2" descr="Mùa chò nâu - Những &quot;vũ điệu&quot; quyến rũ người Sài Gòn khắp mọi nẻo đường">
            <a:extLst>
              <a:ext uri="{FF2B5EF4-FFF2-40B4-BE49-F238E27FC236}">
                <a16:creationId xmlns="" xmlns:a16="http://schemas.microsoft.com/office/drawing/2014/main" id="{81683245-D063-4656-B4DD-560064B55B0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0038" y="3381376"/>
            <a:ext cx="1757362" cy="22574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6294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7" grpId="0"/>
      <p:bldP spid="2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46189" y="3091672"/>
            <a:ext cx="9236380"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2">
              <a:extLst>
                <a:ext uri="{96DAC541-7B7A-43D3-8B79-37D633B846F1}">
                  <asvg:svgBlip xmlns=""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6">
              <a:extLst>
                <a:ext uri="{96DAC541-7B7A-43D3-8B79-37D633B846F1}">
                  <asvg:svgBlip xmlns=""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0">
              <a:extLst>
                <a:ext uri="{96DAC541-7B7A-43D3-8B79-37D633B846F1}">
                  <asvg:svgBlip xmlns=""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grpSp>
        <p:nvGrpSpPr>
          <p:cNvPr id="18" name="Group 17">
            <a:extLst>
              <a:ext uri="{FF2B5EF4-FFF2-40B4-BE49-F238E27FC236}">
                <a16:creationId xmlns="" xmlns:a16="http://schemas.microsoft.com/office/drawing/2014/main" id="{7A7AA777-4B7C-496F-BE14-5D1B53001530}"/>
              </a:ext>
            </a:extLst>
          </p:cNvPr>
          <p:cNvGrpSpPr/>
          <p:nvPr/>
        </p:nvGrpSpPr>
        <p:grpSpPr>
          <a:xfrm>
            <a:off x="689088" y="1286302"/>
            <a:ext cx="7811975" cy="5133549"/>
            <a:chOff x="76504" y="514663"/>
            <a:chExt cx="7485060" cy="5687287"/>
          </a:xfrm>
          <a:solidFill>
            <a:schemeClr val="bg1"/>
          </a:solidFill>
        </p:grpSpPr>
        <p:sp>
          <p:nvSpPr>
            <p:cNvPr id="25" name="Rectangle: Rounded Corners 24">
              <a:extLst>
                <a:ext uri="{FF2B5EF4-FFF2-40B4-BE49-F238E27FC236}">
                  <a16:creationId xmlns="" xmlns:a16="http://schemas.microsoft.com/office/drawing/2014/main" id="{46E3B92F-D053-4819-85F9-EA7B730500FF}"/>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 xmlns:a16="http://schemas.microsoft.com/office/drawing/2014/main" id="{413218E6-2A52-4E58-ACD3-F53DEE1EC962}"/>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Rounded Corners 26">
              <a:extLst>
                <a:ext uri="{FF2B5EF4-FFF2-40B4-BE49-F238E27FC236}">
                  <a16:creationId xmlns="" xmlns:a16="http://schemas.microsoft.com/office/drawing/2014/main" id="{AA1FE7E8-2853-4AA2-BDB5-6F3D75B30D8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Rounded Corners 27">
              <a:extLst>
                <a:ext uri="{FF2B5EF4-FFF2-40B4-BE49-F238E27FC236}">
                  <a16:creationId xmlns="" xmlns:a16="http://schemas.microsoft.com/office/drawing/2014/main" id="{60683A14-7FDA-4984-BDF3-1B4685DC1541}"/>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9" name="Content Placeholder 2">
            <a:extLst>
              <a:ext uri="{FF2B5EF4-FFF2-40B4-BE49-F238E27FC236}">
                <a16:creationId xmlns="" xmlns:a16="http://schemas.microsoft.com/office/drawing/2014/main" id="{D8EE098E-64B0-4679-81F7-5A26620705B6}"/>
              </a:ext>
            </a:extLst>
          </p:cNvPr>
          <p:cNvSpPr txBox="1">
            <a:spLocks/>
          </p:cNvSpPr>
          <p:nvPr/>
        </p:nvSpPr>
        <p:spPr>
          <a:xfrm>
            <a:off x="1375562" y="1750638"/>
            <a:ext cx="6745701"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2800" b="1"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gõ</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xem</a:t>
            </a:r>
            <a:r>
              <a:rPr lang="en-US" sz="2800" b="1" dirty="0">
                <a:latin typeface="Arial-Rounded" panose="020B0500000000000000" pitchFamily="34" charset="0"/>
                <a:ea typeface="Arial-Rounded" panose="020B0500000000000000" pitchFamily="34" charset="0"/>
                <a:cs typeface="Arial-Rounded" panose="020B0500000000000000" pitchFamily="34" charset="0"/>
              </a:rPr>
              <a:t> ai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30" name="Content Placeholder 2">
            <a:extLst>
              <a:ext uri="{FF2B5EF4-FFF2-40B4-BE49-F238E27FC236}">
                <a16:creationId xmlns="" xmlns:a16="http://schemas.microsoft.com/office/drawing/2014/main" id="{C72224AA-BF0E-4F1C-89FA-53B8DCDE08EA}"/>
              </a:ext>
            </a:extLst>
          </p:cNvPr>
          <p:cNvSpPr txBox="1">
            <a:spLocks/>
          </p:cNvSpPr>
          <p:nvPr/>
        </p:nvSpPr>
        <p:spPr>
          <a:xfrm>
            <a:off x="1412149" y="2903864"/>
            <a:ext cx="6714740"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Gõ kiến đã gặp những ai để nhờ đi tìm mặt trời? Kết quả ra sao?</a:t>
            </a:r>
          </a:p>
        </p:txBody>
      </p:sp>
      <p:sp>
        <p:nvSpPr>
          <p:cNvPr id="31" name="Content Placeholder 2">
            <a:extLst>
              <a:ext uri="{FF2B5EF4-FFF2-40B4-BE49-F238E27FC236}">
                <a16:creationId xmlns="" xmlns:a16="http://schemas.microsoft.com/office/drawing/2014/main" id="{397DE938-10F6-4DC6-91CB-28FEE04C6071}"/>
              </a:ext>
            </a:extLst>
          </p:cNvPr>
          <p:cNvSpPr txBox="1">
            <a:spLocks/>
          </p:cNvSpPr>
          <p:nvPr/>
        </p:nvSpPr>
        <p:spPr>
          <a:xfrm>
            <a:off x="1410221" y="3786993"/>
            <a:ext cx="7531377"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Kể lại hành trình đi tìm mặt trời gian nan của gà trống?</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Content Placeholder 2">
            <a:extLst>
              <a:ext uri="{FF2B5EF4-FFF2-40B4-BE49-F238E27FC236}">
                <a16:creationId xmlns="" xmlns:a16="http://schemas.microsoft.com/office/drawing/2014/main" id="{2147168F-C843-41C1-A3D0-78EA87581DD3}"/>
              </a:ext>
            </a:extLst>
          </p:cNvPr>
          <p:cNvSpPr txBox="1">
            <a:spLocks/>
          </p:cNvSpPr>
          <p:nvPr/>
        </p:nvSpPr>
        <p:spPr>
          <a:xfrm>
            <a:off x="1446999" y="4452945"/>
            <a:ext cx="6896901"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Theo em, vì sao gà trống được mặt trời tặng một cụm lửa hồng?</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descr="A picture containing text&#10;&#10;Description automatically generated">
            <a:extLst>
              <a:ext uri="{FF2B5EF4-FFF2-40B4-BE49-F238E27FC236}">
                <a16:creationId xmlns="" xmlns:a16="http://schemas.microsoft.com/office/drawing/2014/main" id="{A0902836-6884-4104-8556-0D78C72541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1050" y="1838807"/>
            <a:ext cx="305582" cy="713024"/>
          </a:xfrm>
          <a:prstGeom prst="rect">
            <a:avLst/>
          </a:prstGeom>
        </p:spPr>
      </p:pic>
      <p:pic>
        <p:nvPicPr>
          <p:cNvPr id="34" name="Picture 33" descr="A picture containing text, clipart&#10;&#10;Description automatically generated">
            <a:extLst>
              <a:ext uri="{FF2B5EF4-FFF2-40B4-BE49-F238E27FC236}">
                <a16:creationId xmlns="" xmlns:a16="http://schemas.microsoft.com/office/drawing/2014/main" id="{1D3C4F88-3D72-4241-918D-E4A6619F1F6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24186">
            <a:off x="935203" y="2827789"/>
            <a:ext cx="437151" cy="718682"/>
          </a:xfrm>
          <a:prstGeom prst="rect">
            <a:avLst/>
          </a:prstGeom>
        </p:spPr>
      </p:pic>
      <p:pic>
        <p:nvPicPr>
          <p:cNvPr id="35" name="Picture 34" descr="A picture containing text, clipart, vector graphics&#10;&#10;Description automatically generated">
            <a:extLst>
              <a:ext uri="{FF2B5EF4-FFF2-40B4-BE49-F238E27FC236}">
                <a16:creationId xmlns="" xmlns:a16="http://schemas.microsoft.com/office/drawing/2014/main" id="{55150D85-A4C8-47D4-AE50-7106A56BE82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4816" y="3676997"/>
            <a:ext cx="360756" cy="730000"/>
          </a:xfrm>
          <a:prstGeom prst="rect">
            <a:avLst/>
          </a:prstGeom>
        </p:spPr>
      </p:pic>
      <p:pic>
        <p:nvPicPr>
          <p:cNvPr id="36" name="Picture 35" descr="A picture containing text, clipart, vector graphics&#10;&#10;Description automatically generated">
            <a:extLst>
              <a:ext uri="{FF2B5EF4-FFF2-40B4-BE49-F238E27FC236}">
                <a16:creationId xmlns="" xmlns:a16="http://schemas.microsoft.com/office/drawing/2014/main" id="{D9C8F92D-204B-49E1-AADD-76C563E9572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9190" y="4602642"/>
            <a:ext cx="407442" cy="769613"/>
          </a:xfrm>
          <a:prstGeom prst="rect">
            <a:avLst/>
          </a:prstGeom>
        </p:spPr>
      </p:pic>
      <p:pic>
        <p:nvPicPr>
          <p:cNvPr id="37" name="Picture 4" descr="Số 5 có ý nghĩa gì? - Ý nghĩa của số 5 - HoaTieu.vn">
            <a:extLst>
              <a:ext uri="{FF2B5EF4-FFF2-40B4-BE49-F238E27FC236}">
                <a16:creationId xmlns="" xmlns:a16="http://schemas.microsoft.com/office/drawing/2014/main" id="{BF7C6200-6EDD-4BA7-B626-CF869C5FF86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23535" y="5238214"/>
            <a:ext cx="647505" cy="863340"/>
          </a:xfrm>
          <a:prstGeom prst="rect">
            <a:avLst/>
          </a:prstGeom>
          <a:noFill/>
          <a:extLst>
            <a:ext uri="{909E8E84-426E-40DD-AFC4-6F175D3DCCD1}">
              <a14:hiddenFill xmlns:a14="http://schemas.microsoft.com/office/drawing/2010/main">
                <a:solidFill>
                  <a:srgbClr val="FFFFFF"/>
                </a:solidFill>
              </a14:hiddenFill>
            </a:ext>
          </a:extLst>
        </p:spPr>
      </p:pic>
      <p:sp>
        <p:nvSpPr>
          <p:cNvPr id="38" name="Content Placeholder 2">
            <a:extLst>
              <a:ext uri="{FF2B5EF4-FFF2-40B4-BE49-F238E27FC236}">
                <a16:creationId xmlns="" xmlns:a16="http://schemas.microsoft.com/office/drawing/2014/main" id="{CCBD5ED4-7E0A-4DE0-95F6-ADF413CC266B}"/>
              </a:ext>
            </a:extLst>
          </p:cNvPr>
          <p:cNvSpPr txBox="1">
            <a:spLocks/>
          </p:cNvSpPr>
          <p:nvPr/>
        </p:nvSpPr>
        <p:spPr>
          <a:xfrm>
            <a:off x="1623222" y="5521192"/>
            <a:ext cx="7531377"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Câu chuyện muốn nói điều gì?</a:t>
            </a:r>
            <a:endParaRPr lang="en-US" b="1" dirty="0" err="1">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 xmlns:a16="http://schemas.microsoft.com/office/drawing/2014/main" id="{B6F7BC9C-DA8B-4CEF-9077-117BD447E655}"/>
              </a:ext>
            </a:extLst>
          </p:cNvPr>
          <p:cNvSpPr txBox="1"/>
          <p:nvPr/>
        </p:nvSpPr>
        <p:spPr>
          <a:xfrm>
            <a:off x="2542390" y="220356"/>
            <a:ext cx="3979547" cy="163121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5000" dirty="0">
                <a:solidFill>
                  <a:srgbClr val="FF0000"/>
                </a:solidFill>
                <a:latin typeface="Times New Roman" panose="02020603050405020304" pitchFamily="18" charset="0"/>
                <a:cs typeface="Times New Roman" panose="02020603050405020304" pitchFamily="18" charset="0"/>
              </a:rPr>
              <a:t>CÙNG TÌM HIỂU</a:t>
            </a:r>
          </a:p>
        </p:txBody>
      </p:sp>
    </p:spTree>
    <p:extLst>
      <p:ext uri="{BB962C8B-B14F-4D97-AF65-F5344CB8AC3E}">
        <p14:creationId xmlns:p14="http://schemas.microsoft.com/office/powerpoint/2010/main" val="2391336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22" presetClass="entr" presetSubtype="8" fill="hold" grpId="0" nodeType="withEffect">
                                  <p:stCondLst>
                                    <p:cond delay="0"/>
                                  </p:stCondLst>
                                  <p:iterate type="lt">
                                    <p:tmPct val="0"/>
                                  </p:iterate>
                                  <p:childTnLst>
                                    <p:set>
                                      <p:cBhvr>
                                        <p:cTn id="12" dur="1" fill="hold">
                                          <p:stCondLst>
                                            <p:cond delay="0"/>
                                          </p:stCondLst>
                                        </p:cTn>
                                        <p:tgtEl>
                                          <p:spTgt spid="40"/>
                                        </p:tgtEl>
                                        <p:attrNameLst>
                                          <p:attrName>style.visibility</p:attrName>
                                        </p:attrNameLst>
                                      </p:cBhvr>
                                      <p:to>
                                        <p:strVal val="visible"/>
                                      </p:to>
                                    </p:set>
                                    <p:animEffect transition="in" filter="wipe(left)">
                                      <p:cBhvr>
                                        <p:cTn id="13" dur="200"/>
                                        <p:tgtEl>
                                          <p:spTgt spid="40"/>
                                        </p:tgtEl>
                                      </p:cBhvr>
                                    </p:animEffect>
                                  </p:childTnLst>
                                </p:cTn>
                              </p:par>
                            </p:childTnLst>
                          </p:cTn>
                        </p:par>
                        <p:par>
                          <p:cTn id="14" fill="hold">
                            <p:stCondLst>
                              <p:cond delay="500"/>
                            </p:stCondLst>
                            <p:childTnLst>
                              <p:par>
                                <p:cTn id="15" presetID="34" presetClass="emph" presetSubtype="0" fill="hold" grpId="1" nodeType="after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40"/>
                                        </p:tgtEl>
                                        <p:attrNameLst>
                                          <p:attrName>ppt_x</p:attrName>
                                          <p:attrName>ppt_y</p:attrName>
                                        </p:attrNameLst>
                                      </p:cBhvr>
                                    </p:animMotion>
                                    <p:animRot by="1500000">
                                      <p:cBhvr>
                                        <p:cTn id="17" dur="125" fill="hold">
                                          <p:stCondLst>
                                            <p:cond delay="0"/>
                                          </p:stCondLst>
                                        </p:cTn>
                                        <p:tgtEl>
                                          <p:spTgt spid="40"/>
                                        </p:tgtEl>
                                        <p:attrNameLst>
                                          <p:attrName>r</p:attrName>
                                        </p:attrNameLst>
                                      </p:cBhvr>
                                    </p:animRot>
                                    <p:animRot by="-1500000">
                                      <p:cBhvr>
                                        <p:cTn id="18" dur="125" fill="hold">
                                          <p:stCondLst>
                                            <p:cond delay="125"/>
                                          </p:stCondLst>
                                        </p:cTn>
                                        <p:tgtEl>
                                          <p:spTgt spid="40"/>
                                        </p:tgtEl>
                                        <p:attrNameLst>
                                          <p:attrName>r</p:attrName>
                                        </p:attrNameLst>
                                      </p:cBhvr>
                                    </p:animRot>
                                    <p:animRot by="-1500000">
                                      <p:cBhvr>
                                        <p:cTn id="19" dur="125" fill="hold">
                                          <p:stCondLst>
                                            <p:cond delay="250"/>
                                          </p:stCondLst>
                                        </p:cTn>
                                        <p:tgtEl>
                                          <p:spTgt spid="40"/>
                                        </p:tgtEl>
                                        <p:attrNameLst>
                                          <p:attrName>r</p:attrName>
                                        </p:attrNameLst>
                                      </p:cBhvr>
                                    </p:animRot>
                                    <p:animRot by="1500000">
                                      <p:cBhvr>
                                        <p:cTn id="20" dur="125" fill="hold">
                                          <p:stCondLst>
                                            <p:cond delay="375"/>
                                          </p:stCondLst>
                                        </p:cTn>
                                        <p:tgtEl>
                                          <p:spTgt spid="4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xEl>
                                              <p:pRg st="0" end="0"/>
                                            </p:txEl>
                                          </p:spTgt>
                                        </p:tgtEl>
                                        <p:attrNameLst>
                                          <p:attrName>style.visibility</p:attrName>
                                        </p:attrNameLst>
                                      </p:cBhvr>
                                      <p:to>
                                        <p:strVal val="visible"/>
                                      </p:to>
                                    </p:set>
                                    <p:animEffect transition="in" filter="fade">
                                      <p:cBhvr>
                                        <p:cTn id="28" dur="500"/>
                                        <p:tgtEl>
                                          <p:spTgt spid="2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p:bldP spid="31" grpId="0"/>
      <p:bldP spid="32" grpId="0"/>
      <p:bldP spid="38" grpId="0"/>
      <p:bldP spid="40" grpId="0" animBg="1"/>
      <p:bldP spid="4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a:fillRect/>
          </a:stretch>
        </p:blipFill>
        <p:spPr>
          <a:xfrm>
            <a:off x="-26108" y="0"/>
            <a:ext cx="9158797" cy="7067550"/>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9051" y="304800"/>
            <a:ext cx="4454036" cy="62564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5130" y="1542697"/>
            <a:ext cx="923765" cy="12316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pphire&amp;#39;s Profile - MyDramaLis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8851" y="-107986"/>
            <a:ext cx="1905815"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apphire&amp;#39;s Profile - MyDramaLis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75282" y="792878"/>
            <a:ext cx="1905815"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Sapphire&amp;#39;s Profile - MyDramaLis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96160">
            <a:off x="5060611" y="2714929"/>
            <a:ext cx="2541087" cy="21706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6598909" y="3200401"/>
            <a:ext cx="1120970"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4713348" y="3687125"/>
            <a:ext cx="1120970"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311937" y="179548"/>
            <a:ext cx="2576259" cy="2497541"/>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1311" y="2197962"/>
            <a:ext cx="2663429" cy="2038350"/>
          </a:xfrm>
          <a:prstGeom prst="cloudCallout">
            <a:avLst>
              <a:gd name="adj1" fmla="val 61523"/>
              <a:gd name="adj2" fmla="val -61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600" b="1" kern="0" dirty="0">
                <a:solidFill>
                  <a:srgbClr val="FFFF00"/>
                </a:solidFill>
                <a:latin typeface="Calibri" panose="020F0502020204030204" pitchFamily="34" charset="0"/>
                <a:cs typeface="Calibri" panose="020F0502020204030204" pitchFamily="34" charset="0"/>
                <a:sym typeface="Arial" panose="020B0604020202020204"/>
              </a:rPr>
              <a:t>ĂN KHẾ </a:t>
            </a:r>
          </a:p>
          <a:p>
            <a:pPr algn="ctr">
              <a:buClr>
                <a:srgbClr val="000000"/>
              </a:buClr>
            </a:pPr>
            <a:r>
              <a:rPr lang="en-US" sz="3600" b="1" kern="0" dirty="0">
                <a:solidFill>
                  <a:srgbClr val="FFFF00"/>
                </a:solidFill>
                <a:latin typeface="Calibri" panose="020F0502020204030204" pitchFamily="34" charset="0"/>
                <a:cs typeface="Calibri" panose="020F0502020204030204" pitchFamily="34" charset="0"/>
                <a:sym typeface="Arial" panose="020B0604020202020204"/>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486900" y="2765113"/>
            <a:ext cx="457200" cy="609600"/>
          </a:xfrm>
          <a:prstGeom prst="rect">
            <a:avLst/>
          </a:prstGeom>
        </p:spPr>
      </p:pic>
      <p:pic>
        <p:nvPicPr>
          <p:cNvPr id="1039"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70572" y="3800271"/>
            <a:ext cx="1858160" cy="285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9219" y="5292727"/>
            <a:ext cx="1847613" cy="12969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53595" y="2150600"/>
            <a:ext cx="626269"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56069" y="1021203"/>
            <a:ext cx="631031"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25182" y="2153775"/>
            <a:ext cx="631031"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33046" y="2252889"/>
            <a:ext cx="631031"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khế 5">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056068" y="3046163"/>
            <a:ext cx="631031"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2881155" y="1981933"/>
            <a:ext cx="690858" cy="9948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2995455" y="1447802"/>
            <a:ext cx="690858" cy="9948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024030" y="1514476"/>
            <a:ext cx="690858" cy="9948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036414" y="1546684"/>
            <a:ext cx="690858" cy="99483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048798" y="1945219"/>
            <a:ext cx="690858"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419220" y="5694303"/>
            <a:ext cx="184666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a:hlinkClick r:id="rId29" action="ppaction://hlinksldjump"/>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611661" y="3793237"/>
            <a:ext cx="1565134" cy="295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708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50"/>
                                        <p:tgtEl>
                                          <p:spTgt spid="1039"/>
                                        </p:tgtEl>
                                      </p:cBhvr>
                                    </p:animEffect>
                                    <p:set>
                                      <p:cBhvr>
                                        <p:cTn id="11" dur="1" fill="hold">
                                          <p:stCondLst>
                                            <p:cond delay="249"/>
                                          </p:stCondLst>
                                        </p:cTn>
                                        <p:tgtEl>
                                          <p:spTgt spid="1039"/>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52"/>
                                        </p:tgtEl>
                                        <p:attrNameLst>
                                          <p:attrName>style.visibility</p:attrName>
                                        </p:attrNameLst>
                                      </p:cBhvr>
                                      <p:to>
                                        <p:strVal val="visible"/>
                                      </p:to>
                                    </p:set>
                                    <p:animEffect transition="in" filter="fade">
                                      <p:cBhvr>
                                        <p:cTn id="15" dur="250"/>
                                        <p:tgtEl>
                                          <p:spTgt spid="10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600" numSld="999">
                <p:cTn id="16" repeatCount="indefinite" fill="hold" display="0">
                  <p:stCondLst>
                    <p:cond delay="indefinite"/>
                  </p:stCondLst>
                  <p:endCondLst>
                    <p:cond evt="onStopAudio" delay="0">
                      <p:tgtEl>
                        <p:sldTgt/>
                      </p:tgtEl>
                    </p:cond>
                  </p:endCondLst>
                </p:cTn>
                <p:tgtEl>
                  <p:spTgt spid="22"/>
                </p:tgtEl>
              </p:cMediaNode>
            </p:audio>
            <p:seq concurrent="1" nextAc="seek">
              <p:cTn id="17" restart="whenNotActive" fill="hold" evtFilter="cancelBubble" nodeType="interactiveSeq">
                <p:stCondLst>
                  <p:cond evt="onClick" delay="0">
                    <p:tgtEl>
                      <p:spTgt spid="1042"/>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42"/>
                                        </p:tgtEl>
                                      </p:cBhvr>
                                    </p:animEffect>
                                    <p:set>
                                      <p:cBhvr>
                                        <p:cTn id="22" dur="1" fill="hold">
                                          <p:stCondLst>
                                            <p:cond delay="499"/>
                                          </p:stCondLst>
                                        </p:cTn>
                                        <p:tgtEl>
                                          <p:spTgt spid="1042"/>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48"/>
                                        </p:tgtEl>
                                        <p:attrNameLst>
                                          <p:attrName>style.visibility</p:attrName>
                                        </p:attrNameLst>
                                      </p:cBhvr>
                                      <p:to>
                                        <p:strVal val="visible"/>
                                      </p:to>
                                    </p:set>
                                    <p:animEffect transition="in" filter="fade">
                                      <p:cBhvr>
                                        <p:cTn id="26" dur="500"/>
                                        <p:tgtEl>
                                          <p:spTgt spid="1048"/>
                                        </p:tgtEl>
                                      </p:cBhvr>
                                    </p:animEffect>
                                  </p:childTnLst>
                                </p:cTn>
                              </p:par>
                            </p:childTnLst>
                          </p:cTn>
                        </p:par>
                        <p:par>
                          <p:cTn id="27" fill="hold">
                            <p:stCondLst>
                              <p:cond delay="1000"/>
                            </p:stCondLst>
                            <p:childTnLst>
                              <p:par>
                                <p:cTn id="28"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29"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0" restart="whenNotActive" fill="hold" evtFilter="cancelBubble" nodeType="interactiveSeq">
                <p:stCondLst>
                  <p:cond evt="onClick" delay="0">
                    <p:tgtEl>
                      <p:spTgt spid="1045"/>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45"/>
                                        </p:tgtEl>
                                      </p:cBhvr>
                                    </p:animEffect>
                                    <p:set>
                                      <p:cBhvr>
                                        <p:cTn id="35" dur="1" fill="hold">
                                          <p:stCondLst>
                                            <p:cond delay="499"/>
                                          </p:stCondLst>
                                        </p:cTn>
                                        <p:tgtEl>
                                          <p:spTgt spid="1045"/>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par>
                          <p:cTn id="40" fill="hold">
                            <p:stCondLst>
                              <p:cond delay="1000"/>
                            </p:stCondLst>
                            <p:childTnLst>
                              <p:par>
                                <p:cTn id="41"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2"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43" restart="whenNotActive" fill="hold" evtFilter="cancelBubble" nodeType="interactiveSeq">
                <p:stCondLst>
                  <p:cond evt="onClick" delay="0">
                    <p:tgtEl>
                      <p:spTgt spid="1043"/>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043"/>
                                        </p:tgtEl>
                                      </p:cBhvr>
                                    </p:animEffect>
                                    <p:set>
                                      <p:cBhvr>
                                        <p:cTn id="48" dur="1" fill="hold">
                                          <p:stCondLst>
                                            <p:cond delay="499"/>
                                          </p:stCondLst>
                                        </p:cTn>
                                        <p:tgtEl>
                                          <p:spTgt spid="1043"/>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54"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55" restart="whenNotActive" fill="hold" evtFilter="cancelBubble" nodeType="interactiveSeq">
                <p:stCondLst>
                  <p:cond evt="onClick" delay="0">
                    <p:tgtEl>
                      <p:spTgt spid="104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046"/>
                                        </p:tgtEl>
                                      </p:cBhvr>
                                    </p:animEffect>
                                    <p:set>
                                      <p:cBhvr>
                                        <p:cTn id="60" dur="1" fill="hold">
                                          <p:stCondLst>
                                            <p:cond delay="499"/>
                                          </p:stCondLst>
                                        </p:cTn>
                                        <p:tgtEl>
                                          <p:spTgt spid="1046"/>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par>
                          <p:cTn id="65" fill="hold">
                            <p:stCondLst>
                              <p:cond delay="1000"/>
                            </p:stCondLst>
                            <p:childTnLst>
                              <p:par>
                                <p:cTn id="66"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67" dur="2000" fill="hold"/>
                                        <p:tgtEl>
                                          <p:spTgt spid="42"/>
                                        </p:tgtEl>
                                        <p:attrNameLst>
                                          <p:attrName>ppt_x</p:attrName>
                                          <p:attrName>ppt_y</p:attrName>
                                        </p:attrNameLst>
                                      </p:cBhvr>
                                    </p:animMotion>
                                  </p:childTnLst>
                                </p:cTn>
                              </p:par>
                            </p:childTnLst>
                          </p:cTn>
                        </p:par>
                      </p:childTnLst>
                    </p:cTn>
                  </p:par>
                </p:childTnLst>
              </p:cTn>
              <p:nextCondLst>
                <p:cond evt="onClick" delay="0">
                  <p:tgtEl>
                    <p:spTgt spid="1046"/>
                  </p:tgtEl>
                </p:cond>
              </p:nextCondLst>
            </p:seq>
            <p:seq concurrent="1" nextAc="seek">
              <p:cTn id="68" restart="whenNotActive" fill="hold" evtFilter="cancelBubble" nodeType="interactiveSeq">
                <p:stCondLst>
                  <p:cond evt="onClick" delay="0">
                    <p:tgtEl>
                      <p:spTgt spid="104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044"/>
                                        </p:tgtEl>
                                      </p:cBhvr>
                                    </p:animEffect>
                                    <p:set>
                                      <p:cBhvr>
                                        <p:cTn id="73" dur="1" fill="hold">
                                          <p:stCondLst>
                                            <p:cond delay="499"/>
                                          </p:stCondLst>
                                        </p:cTn>
                                        <p:tgtEl>
                                          <p:spTgt spid="1044"/>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childTnLst>
                          </p:cTn>
                        </p:par>
                        <p:par>
                          <p:cTn id="78" fill="hold">
                            <p:stCondLst>
                              <p:cond delay="1000"/>
                            </p:stCondLst>
                            <p:childTnLst>
                              <p:par>
                                <p:cTn id="79"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80"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76202"/>
            <a:ext cx="17145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00150" y="533400"/>
            <a:ext cx="6332339"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1.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Vì</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sao</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gõ</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kiến</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phải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các</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nhà</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hỏi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xem</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ai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có</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thể</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tìm</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mặt</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p:txBody>
      </p:sp>
      <p:sp>
        <p:nvSpPr>
          <p:cNvPr id="5" name="Rectangle 4"/>
          <p:cNvSpPr/>
          <p:nvPr/>
        </p:nvSpPr>
        <p:spPr>
          <a:xfrm>
            <a:off x="1064419" y="3733800"/>
            <a:ext cx="6958012"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Đáp</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án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Muôn loài trong rừng lâu nay phải sống trong cảnh tối tăm ẩm ướt. Cuộc sống vô cùng hổ sở khi không có ánh sáng, không nhìn thấy nhau....Vì thế, gõ kiến được giao nhiệm vụ đến các nhà hỏi xem ai có thể đi tìm mặt trời</a:t>
            </a:r>
            <a:endPar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Tree>
    <p:extLst>
      <p:ext uri="{BB962C8B-B14F-4D97-AF65-F5344CB8AC3E}">
        <p14:creationId xmlns:p14="http://schemas.microsoft.com/office/powerpoint/2010/main" val="290917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2376EEFE-8EBF-4648-84BD-EBC7E8F09932}"/>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7067550"/>
          </a:xfrm>
          <a:prstGeom prst="rect">
            <a:avLst/>
          </a:prstGeom>
        </p:spPr>
      </p:pic>
      <p:pic>
        <p:nvPicPr>
          <p:cNvPr id="7" name="Picture 12" descr="Bird GIFs - Get the best GIF on GIPHY">
            <a:hlinkClick r:id="rId3" action="ppaction://hlinksldjump"/>
            <a:extLst>
              <a:ext uri="{FF2B5EF4-FFF2-40B4-BE49-F238E27FC236}">
                <a16:creationId xmlns="" xmlns:a16="http://schemas.microsoft.com/office/drawing/2014/main" id="{EB85533A-C9C0-465D-A364-22BF04913BE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76202"/>
            <a:ext cx="1714500" cy="1662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4980824B-7145-4CA0-85A8-62D7C3CEEA2D}"/>
              </a:ext>
            </a:extLst>
          </p:cNvPr>
          <p:cNvSpPr/>
          <p:nvPr/>
        </p:nvSpPr>
        <p:spPr>
          <a:xfrm>
            <a:off x="1200150" y="533400"/>
            <a:ext cx="6332339"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2.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Gõ</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kiến</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đã</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gặp</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những</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ai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để</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nhờ</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tìm</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mặt</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Kết</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quả</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ra</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sao</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p:txBody>
      </p:sp>
      <p:sp>
        <p:nvSpPr>
          <p:cNvPr id="9" name="Rectangle 8">
            <a:extLst>
              <a:ext uri="{FF2B5EF4-FFF2-40B4-BE49-F238E27FC236}">
                <a16:creationId xmlns="" xmlns:a16="http://schemas.microsoft.com/office/drawing/2014/main" id="{D5B6652E-C61C-42EC-9ED0-C0180FD8AD4B}"/>
              </a:ext>
            </a:extLst>
          </p:cNvPr>
          <p:cNvSpPr/>
          <p:nvPr/>
        </p:nvSpPr>
        <p:spPr>
          <a:xfrm>
            <a:off x="1064419" y="3733800"/>
            <a:ext cx="6958012"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Đáp</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án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Gõ kiến gõ cửa rất nhiều nhà như liếu điếu, chích chòe và nhiều nhà khác nhưng không ai đi, chỉ có gà trống sẵn sàng đi tìm mặt trời.</a:t>
            </a:r>
            <a:endPar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Tree>
    <p:extLst>
      <p:ext uri="{BB962C8B-B14F-4D97-AF65-F5344CB8AC3E}">
        <p14:creationId xmlns:p14="http://schemas.microsoft.com/office/powerpoint/2010/main" val="33749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0A9FD1EE-0159-4F94-92BE-7E9CF4E52469}"/>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7067550"/>
          </a:xfrm>
          <a:prstGeom prst="rect">
            <a:avLst/>
          </a:prstGeom>
        </p:spPr>
      </p:pic>
      <p:pic>
        <p:nvPicPr>
          <p:cNvPr id="7" name="Picture 12" descr="Bird GIFs - Get the best GIF on GIPHY">
            <a:hlinkClick r:id="rId3" action="ppaction://hlinksldjump"/>
            <a:extLst>
              <a:ext uri="{FF2B5EF4-FFF2-40B4-BE49-F238E27FC236}">
                <a16:creationId xmlns="" xmlns:a16="http://schemas.microsoft.com/office/drawing/2014/main" id="{C11F87A3-A6F1-465C-80E8-2310EB2B1F7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76202"/>
            <a:ext cx="1714500" cy="1662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26311F6F-3508-41FB-9681-12C9FF573AE7}"/>
              </a:ext>
            </a:extLst>
          </p:cNvPr>
          <p:cNvSpPr/>
          <p:nvPr/>
        </p:nvSpPr>
        <p:spPr>
          <a:xfrm>
            <a:off x="1200150" y="533400"/>
            <a:ext cx="6332339"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3.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Kể</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lại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hành</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trình</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tìm</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mặt</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gian</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nan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của</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trống</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p:txBody>
      </p:sp>
      <p:sp>
        <p:nvSpPr>
          <p:cNvPr id="9" name="Rectangle 8">
            <a:extLst>
              <a:ext uri="{FF2B5EF4-FFF2-40B4-BE49-F238E27FC236}">
                <a16:creationId xmlns="" xmlns:a16="http://schemas.microsoft.com/office/drawing/2014/main" id="{C14CA774-86C1-4113-A964-8CD1E1F9F8F6}"/>
              </a:ext>
            </a:extLst>
          </p:cNvPr>
          <p:cNvSpPr/>
          <p:nvPr/>
        </p:nvSpPr>
        <p:spPr>
          <a:xfrm>
            <a:off x="1064419" y="3733800"/>
            <a:ext cx="6958012"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Đáp</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án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 trống bay từ bụi mây lên rừng nứa. Từ rừng nứa lên rừng lim. Từ rừng lim lên rừng chò. Gà trống bay lên cây chò cao nhất, nhìn lên thấy mây bồng bềnh và sao nhấp nháy.</a:t>
            </a:r>
          </a:p>
        </p:txBody>
      </p:sp>
    </p:spTree>
    <p:extLst>
      <p:ext uri="{BB962C8B-B14F-4D97-AF65-F5344CB8AC3E}">
        <p14:creationId xmlns:p14="http://schemas.microsoft.com/office/powerpoint/2010/main" val="231041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B64F3971-BB14-4C9D-95CF-9B44E5832C05}"/>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7067550"/>
          </a:xfrm>
          <a:prstGeom prst="rect">
            <a:avLst/>
          </a:prstGeom>
        </p:spPr>
      </p:pic>
      <p:pic>
        <p:nvPicPr>
          <p:cNvPr id="7" name="Picture 12" descr="Bird GIFs - Get the best GIF on GIPHY">
            <a:hlinkClick r:id="rId3" action="ppaction://hlinksldjump"/>
            <a:extLst>
              <a:ext uri="{FF2B5EF4-FFF2-40B4-BE49-F238E27FC236}">
                <a16:creationId xmlns="" xmlns:a16="http://schemas.microsoft.com/office/drawing/2014/main" id="{6EE2677F-6716-41C9-A284-8E4D00D320F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76202"/>
            <a:ext cx="1714500" cy="1662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61F4CF66-F1F5-43FD-ADEC-2937DAF2433F}"/>
              </a:ext>
            </a:extLst>
          </p:cNvPr>
          <p:cNvSpPr/>
          <p:nvPr/>
        </p:nvSpPr>
        <p:spPr>
          <a:xfrm>
            <a:off x="1200150" y="533400"/>
            <a:ext cx="6332339"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4. </a:t>
            </a: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Theo em, vì sao gà trống được mặt trời tặng một cụm lửa hồng?</a:t>
            </a:r>
            <a:endPar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Rectangle 8">
            <a:extLst>
              <a:ext uri="{FF2B5EF4-FFF2-40B4-BE49-F238E27FC236}">
                <a16:creationId xmlns="" xmlns:a16="http://schemas.microsoft.com/office/drawing/2014/main" id="{4A18A3FB-2F68-48EF-BCAB-45522F6B9FEB}"/>
              </a:ext>
            </a:extLst>
          </p:cNvPr>
          <p:cNvSpPr/>
          <p:nvPr/>
        </p:nvSpPr>
        <p:spPr>
          <a:xfrm>
            <a:off x="1064419" y="3733800"/>
            <a:ext cx="6958012"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Đáp</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án</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 trống được mặt trời tặng cho một cụm lửa hồng vì gà trống đã rất cố gắng, nỗ lực để đi tìm mặt trời xin ánh sáng về cho khu rừng.</a:t>
            </a:r>
          </a:p>
        </p:txBody>
      </p:sp>
    </p:spTree>
    <p:extLst>
      <p:ext uri="{BB962C8B-B14F-4D97-AF65-F5344CB8AC3E}">
        <p14:creationId xmlns:p14="http://schemas.microsoft.com/office/powerpoint/2010/main" val="201227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27F7BB7F-65D8-4AC8-B929-C369F6ED71CC}"/>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7067550"/>
          </a:xfrm>
          <a:prstGeom prst="rect">
            <a:avLst/>
          </a:prstGeom>
        </p:spPr>
      </p:pic>
      <p:pic>
        <p:nvPicPr>
          <p:cNvPr id="7" name="Picture 12" descr="Bird GIFs - Get the best GIF on GIPHY">
            <a:hlinkClick r:id="rId3" action="ppaction://hlinksldjump"/>
            <a:extLst>
              <a:ext uri="{FF2B5EF4-FFF2-40B4-BE49-F238E27FC236}">
                <a16:creationId xmlns="" xmlns:a16="http://schemas.microsoft.com/office/drawing/2014/main" id="{61ABAA34-E5B9-4966-8678-9E6CFF5B1E5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76202"/>
            <a:ext cx="1714500" cy="1662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7FE41ECF-CDE1-435B-9BA9-7899B7A3DCD9}"/>
              </a:ext>
            </a:extLst>
          </p:cNvPr>
          <p:cNvSpPr/>
          <p:nvPr/>
        </p:nvSpPr>
        <p:spPr>
          <a:xfrm>
            <a:off x="1200150" y="533400"/>
            <a:ext cx="6332339" cy="5172075"/>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pP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5.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Câu</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chuyện</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muốn</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nói</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lên</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điều</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gì</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a:p>
            <a:pPr algn="just">
              <a:buClr>
                <a:srgbClr val="000000"/>
              </a:buClr>
            </a:pP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thích</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lí</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do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trống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có</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chiếc</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mào</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đỏ</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trên</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đầu</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a:p>
            <a:pPr algn="just">
              <a:buClr>
                <a:srgbClr val="000000"/>
              </a:buClr>
            </a:pP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b.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Mặt</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thức</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dậy</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chiếu</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sáng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là</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nhờ</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gáy</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của</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trống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a:p>
            <a:pPr algn="just">
              <a:buClr>
                <a:srgbClr val="000000"/>
              </a:buClr>
            </a:pP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 Ca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ngợi</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việc</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làm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cao</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đẹp</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vì</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cộng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đồng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a:p>
            <a:pPr algn="just">
              <a:buClr>
                <a:srgbClr val="000000"/>
              </a:buClr>
            </a:pP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Nêu</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ý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kiến</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khác</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của</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em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p:txBody>
      </p:sp>
      <p:sp>
        <p:nvSpPr>
          <p:cNvPr id="10" name="Oval 9">
            <a:extLst>
              <a:ext uri="{FF2B5EF4-FFF2-40B4-BE49-F238E27FC236}">
                <a16:creationId xmlns="" xmlns:a16="http://schemas.microsoft.com/office/drawing/2014/main" id="{AF9FC15A-4E5D-493C-9643-70B24E8162DA}"/>
              </a:ext>
            </a:extLst>
          </p:cNvPr>
          <p:cNvSpPr/>
          <p:nvPr/>
        </p:nvSpPr>
        <p:spPr>
          <a:xfrm>
            <a:off x="1178719" y="4048126"/>
            <a:ext cx="342900" cy="4095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61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46189" y="3091672"/>
            <a:ext cx="9236380"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2">
              <a:extLst>
                <a:ext uri="{96DAC541-7B7A-43D3-8B79-37D633B846F1}">
                  <asvg:svgBlip xmlns=""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6">
              <a:extLst>
                <a:ext uri="{96DAC541-7B7A-43D3-8B79-37D633B846F1}">
                  <asvg:svgBlip xmlns=""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0">
              <a:extLst>
                <a:ext uri="{96DAC541-7B7A-43D3-8B79-37D633B846F1}">
                  <asvg:svgBlip xmlns=""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492919" y="606435"/>
            <a:ext cx="8158163"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Rounded Corners 12">
            <a:extLst>
              <a:ext uri="{FF2B5EF4-FFF2-40B4-BE49-F238E27FC236}">
                <a16:creationId xmlns="" xmlns:a16="http://schemas.microsoft.com/office/drawing/2014/main" id="{6FF68EA6-232F-4282-AAD5-E8CDB27E2314}"/>
              </a:ext>
            </a:extLst>
          </p:cNvPr>
          <p:cNvSpPr/>
          <p:nvPr/>
        </p:nvSpPr>
        <p:spPr>
          <a:xfrm>
            <a:off x="1714500" y="702232"/>
            <a:ext cx="6257925" cy="4918111"/>
          </a:xfrm>
          <a:prstGeom prst="roundRect">
            <a:avLst/>
          </a:prstGeom>
          <a:noFill/>
          <a:ln w="76200">
            <a:solidFill>
              <a:schemeClr val="accent4"/>
            </a:solidFill>
          </a:ln>
          <a:effectLst>
            <a:glow rad="1397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a:extLst>
              <a:ext uri="{FF2B5EF4-FFF2-40B4-BE49-F238E27FC236}">
                <a16:creationId xmlns="" xmlns:a16="http://schemas.microsoft.com/office/drawing/2014/main" id="{24B5D1D2-7DB4-409D-8075-5C5C47FE1996}"/>
              </a:ext>
            </a:extLst>
          </p:cNvPr>
          <p:cNvSpPr txBox="1"/>
          <p:nvPr/>
        </p:nvSpPr>
        <p:spPr>
          <a:xfrm>
            <a:off x="2425382" y="932364"/>
            <a:ext cx="5012280" cy="2400657"/>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 DUNG CHÍNH CỦA BÀI ĐỌC LÀ GÌ?</a:t>
            </a:r>
          </a:p>
        </p:txBody>
      </p:sp>
      <p:sp>
        <p:nvSpPr>
          <p:cNvPr id="15" name="TextBox 14">
            <a:extLst>
              <a:ext uri="{FF2B5EF4-FFF2-40B4-BE49-F238E27FC236}">
                <a16:creationId xmlns="" xmlns:a16="http://schemas.microsoft.com/office/drawing/2014/main" id="{63DF59EE-AE51-443A-925E-C916437E2456}"/>
              </a:ext>
            </a:extLst>
          </p:cNvPr>
          <p:cNvSpPr txBox="1"/>
          <p:nvPr/>
        </p:nvSpPr>
        <p:spPr>
          <a:xfrm>
            <a:off x="1864095" y="2899983"/>
            <a:ext cx="6108331" cy="4044184"/>
          </a:xfrm>
          <a:prstGeom prst="rect">
            <a:avLst/>
          </a:prstGeom>
          <a:noFill/>
        </p:spPr>
        <p:txBody>
          <a:bodyPr wrap="square">
            <a:spAutoFit/>
          </a:bodyPr>
          <a:lstStyle/>
          <a:p>
            <a:pPr algn="ctr">
              <a:lnSpc>
                <a:spcPct val="107000"/>
              </a:lnSpc>
              <a:spcAft>
                <a:spcPts val="800"/>
              </a:spcAft>
            </a:pPr>
            <a:r>
              <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 đọc kể về hành trình đi tìm mặt trời của gà trống. Nhờ có sự dũng cảm, kiên trì của gà trống mà cả khu rừng đã có được ánh nắng mặt trời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Icon&#10;&#10;Description automatically generated">
            <a:extLst>
              <a:ext uri="{FF2B5EF4-FFF2-40B4-BE49-F238E27FC236}">
                <a16:creationId xmlns="" xmlns:a16="http://schemas.microsoft.com/office/drawing/2014/main" id="{955DE4D2-E677-447F-B5F1-5629DF4CE75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16" y="0"/>
            <a:ext cx="1641939" cy="2189252"/>
          </a:xfrm>
          <a:prstGeom prst="rect">
            <a:avLst/>
          </a:prstGeom>
        </p:spPr>
      </p:pic>
    </p:spTree>
    <p:extLst>
      <p:ext uri="{BB962C8B-B14F-4D97-AF65-F5344CB8AC3E}">
        <p14:creationId xmlns:p14="http://schemas.microsoft.com/office/powerpoint/2010/main" val="979964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6" presetClass="emph" presetSubtype="0" fill="hold" grpId="0" nodeType="with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46189" y="3091672"/>
            <a:ext cx="9236380"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2">
              <a:extLst>
                <a:ext uri="{96DAC541-7B7A-43D3-8B79-37D633B846F1}">
                  <asvg:svgBlip xmlns=""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6">
              <a:extLst>
                <a:ext uri="{96DAC541-7B7A-43D3-8B79-37D633B846F1}">
                  <asvg:svgBlip xmlns=""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0">
              <a:extLst>
                <a:ext uri="{96DAC541-7B7A-43D3-8B79-37D633B846F1}">
                  <asvg:svgBlip xmlns=""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492919" y="606435"/>
            <a:ext cx="8158163"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形 7">
            <a:extLst>
              <a:ext uri="{FF2B5EF4-FFF2-40B4-BE49-F238E27FC236}">
                <a16:creationId xmlns="" xmlns:a16="http://schemas.microsoft.com/office/drawing/2014/main" id="{1756ECC9-83DE-457C-950A-C9F50CF37529}"/>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5349240" y="1403634"/>
            <a:ext cx="2994880" cy="4050732"/>
          </a:xfrm>
          <a:prstGeom prst="rect">
            <a:avLst/>
          </a:prstGeom>
          <a:effectLst>
            <a:outerShdw blurRad="25400" dist="25400" dir="2700000" algn="tl" rotWithShape="0">
              <a:prstClr val="black">
                <a:alpha val="40000"/>
              </a:prstClr>
            </a:outerShdw>
          </a:effectLst>
        </p:spPr>
      </p:pic>
      <p:pic>
        <p:nvPicPr>
          <p:cNvPr id="12" name="Picture 11" descr="Icon&#10;&#10;Description automatically generated">
            <a:extLst>
              <a:ext uri="{FF2B5EF4-FFF2-40B4-BE49-F238E27FC236}">
                <a16:creationId xmlns="" xmlns:a16="http://schemas.microsoft.com/office/drawing/2014/main" id="{41B31721-CCAC-4D35-AA19-DE0F1D2C63A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7153" y="542818"/>
            <a:ext cx="1641939" cy="2189252"/>
          </a:xfrm>
          <a:prstGeom prst="rect">
            <a:avLst/>
          </a:prstGeom>
        </p:spPr>
      </p:pic>
      <p:sp>
        <p:nvSpPr>
          <p:cNvPr id="6" name="Rectangle: Rounded Corners 5">
            <a:extLst>
              <a:ext uri="{FF2B5EF4-FFF2-40B4-BE49-F238E27FC236}">
                <a16:creationId xmlns="" xmlns:a16="http://schemas.microsoft.com/office/drawing/2014/main" id="{DA60F29E-1E02-4063-8AB1-F415C30BC30B}"/>
              </a:ext>
            </a:extLst>
          </p:cNvPr>
          <p:cNvSpPr/>
          <p:nvPr/>
        </p:nvSpPr>
        <p:spPr>
          <a:xfrm>
            <a:off x="1400176" y="2676525"/>
            <a:ext cx="3907631" cy="150495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9558663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46189" y="3091672"/>
            <a:ext cx="9236380"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2">
              <a:extLst>
                <a:ext uri="{96DAC541-7B7A-43D3-8B79-37D633B846F1}">
                  <asvg:svgBlip xmlns=""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6">
              <a:extLst>
                <a:ext uri="{96DAC541-7B7A-43D3-8B79-37D633B846F1}">
                  <asvg:svgBlip xmlns=""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0">
              <a:extLst>
                <a:ext uri="{96DAC541-7B7A-43D3-8B79-37D633B846F1}">
                  <asvg:svgBlip xmlns=""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492919" y="606435"/>
            <a:ext cx="8158163"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3" name="Group 22">
            <a:extLst>
              <a:ext uri="{FF2B5EF4-FFF2-40B4-BE49-F238E27FC236}">
                <a16:creationId xmlns="" xmlns:a16="http://schemas.microsoft.com/office/drawing/2014/main" id="{3F2FCBBE-E9D8-4D96-9823-98FD427CC4F5}"/>
              </a:ext>
            </a:extLst>
          </p:cNvPr>
          <p:cNvGrpSpPr/>
          <p:nvPr/>
        </p:nvGrpSpPr>
        <p:grpSpPr>
          <a:xfrm>
            <a:off x="1833030" y="1058095"/>
            <a:ext cx="3534115" cy="1077218"/>
            <a:chOff x="1053394" y="206467"/>
            <a:chExt cx="2880723" cy="744737"/>
          </a:xfrm>
        </p:grpSpPr>
        <p:sp>
          <p:nvSpPr>
            <p:cNvPr id="24" name="Rectangle: Rounded Corners 43">
              <a:extLst>
                <a:ext uri="{FF2B5EF4-FFF2-40B4-BE49-F238E27FC236}">
                  <a16:creationId xmlns="" xmlns:a16="http://schemas.microsoft.com/office/drawing/2014/main" id="{464099CF-0421-4FCE-9F9C-1B5E9A7B443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5" name="Rectangle 24">
              <a:extLst>
                <a:ext uri="{FF2B5EF4-FFF2-40B4-BE49-F238E27FC236}">
                  <a16:creationId xmlns="" xmlns:a16="http://schemas.microsoft.com/office/drawing/2014/main" id="{28B7808D-9B67-4F37-8359-F22A5788503C}"/>
                </a:ext>
              </a:extLst>
            </p:cNvPr>
            <p:cNvSpPr/>
            <p:nvPr/>
          </p:nvSpPr>
          <p:spPr>
            <a:xfrm>
              <a:off x="1053394" y="206467"/>
              <a:ext cx="2880723" cy="74473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6" name="Picture 25">
            <a:extLst>
              <a:ext uri="{FF2B5EF4-FFF2-40B4-BE49-F238E27FC236}">
                <a16:creationId xmlns="" xmlns:a16="http://schemas.microsoft.com/office/drawing/2014/main" id="{025EAB4F-598F-4DBF-9D88-A0C01B2C8D3C}"/>
              </a:ext>
            </a:extLst>
          </p:cNvPr>
          <p:cNvPicPr>
            <a:picLocks noChangeAspect="1"/>
          </p:cNvPicPr>
          <p:nvPr/>
        </p:nvPicPr>
        <p:blipFill>
          <a:blip r:embed="rId12">
            <a:clrChange>
              <a:clrFrom>
                <a:srgbClr val="F3FFD5"/>
              </a:clrFrom>
              <a:clrTo>
                <a:srgbClr val="F3FFD5">
                  <a:alpha val="0"/>
                </a:srgbClr>
              </a:clrTo>
            </a:clrChange>
            <a:extLst>
              <a:ext uri="{BEBA8EAE-BF5A-486C-A8C5-ECC9F3942E4B}">
                <a14:imgProps xmlns:a14="http://schemas.microsoft.com/office/drawing/2010/main">
                  <a14:imgLayer r:embed="rId13">
                    <a14:imgEffect>
                      <a14:backgroundRemoval t="9375" b="88542" l="2326" r="98837"/>
                    </a14:imgEffect>
                  </a14:imgLayer>
                </a14:imgProps>
              </a:ext>
            </a:extLst>
          </a:blip>
          <a:stretch>
            <a:fillRect/>
          </a:stretch>
        </p:blipFill>
        <p:spPr>
          <a:xfrm>
            <a:off x="1415364" y="1005458"/>
            <a:ext cx="500262" cy="744576"/>
          </a:xfrm>
          <a:prstGeom prst="rect">
            <a:avLst/>
          </a:prstGeom>
        </p:spPr>
      </p:pic>
      <p:pic>
        <p:nvPicPr>
          <p:cNvPr id="27" name="Picture 26">
            <a:extLst>
              <a:ext uri="{FF2B5EF4-FFF2-40B4-BE49-F238E27FC236}">
                <a16:creationId xmlns="" xmlns:a16="http://schemas.microsoft.com/office/drawing/2014/main" id="{AC7FF2D7-A925-44AE-B779-68DA1EBE396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V="1">
            <a:off x="2004176" y="4560235"/>
            <a:ext cx="688737" cy="710199"/>
          </a:xfrm>
          <a:prstGeom prst="rect">
            <a:avLst/>
          </a:prstGeom>
        </p:spPr>
      </p:pic>
      <p:pic>
        <p:nvPicPr>
          <p:cNvPr id="28" name="Picture 27">
            <a:extLst>
              <a:ext uri="{FF2B5EF4-FFF2-40B4-BE49-F238E27FC236}">
                <a16:creationId xmlns="" xmlns:a16="http://schemas.microsoft.com/office/drawing/2014/main" id="{83EE7BE0-0B33-4626-9CCD-180DB204AD2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flipV="1">
            <a:off x="7057359" y="4635685"/>
            <a:ext cx="615567" cy="634749"/>
          </a:xfrm>
          <a:prstGeom prst="rect">
            <a:avLst/>
          </a:prstGeom>
        </p:spPr>
      </p:pic>
      <p:sp>
        <p:nvSpPr>
          <p:cNvPr id="29" name="Rounded Rectangle 31">
            <a:extLst>
              <a:ext uri="{FF2B5EF4-FFF2-40B4-BE49-F238E27FC236}">
                <a16:creationId xmlns="" xmlns:a16="http://schemas.microsoft.com/office/drawing/2014/main" id="{757AED38-23BD-4797-81CA-B65C363643FA}"/>
              </a:ext>
            </a:extLst>
          </p:cNvPr>
          <p:cNvSpPr/>
          <p:nvPr/>
        </p:nvSpPr>
        <p:spPr>
          <a:xfrm>
            <a:off x="1182785" y="2975122"/>
            <a:ext cx="273426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0" name="Rectangle 29">
            <a:extLst>
              <a:ext uri="{FF2B5EF4-FFF2-40B4-BE49-F238E27FC236}">
                <a16:creationId xmlns="" xmlns:a16="http://schemas.microsoft.com/office/drawing/2014/main" id="{51CB6845-1262-4A1D-A3BB-B2036E3E9F20}"/>
              </a:ext>
            </a:extLst>
          </p:cNvPr>
          <p:cNvSpPr/>
          <p:nvPr/>
        </p:nvSpPr>
        <p:spPr>
          <a:xfrm>
            <a:off x="1660425" y="1906167"/>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Rectangle 30">
            <a:extLst>
              <a:ext uri="{FF2B5EF4-FFF2-40B4-BE49-F238E27FC236}">
                <a16:creationId xmlns="" xmlns:a16="http://schemas.microsoft.com/office/drawing/2014/main" id="{85CBEDAF-9693-48C5-9A3A-734BE481605A}"/>
              </a:ext>
            </a:extLst>
          </p:cNvPr>
          <p:cNvSpPr/>
          <p:nvPr/>
        </p:nvSpPr>
        <p:spPr>
          <a:xfrm>
            <a:off x="1733334" y="29067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2" name="Oval 31">
            <a:extLst>
              <a:ext uri="{FF2B5EF4-FFF2-40B4-BE49-F238E27FC236}">
                <a16:creationId xmlns="" xmlns:a16="http://schemas.microsoft.com/office/drawing/2014/main" id="{4BAAE609-EE9A-4062-A09C-75726DBBCFE8}"/>
              </a:ext>
            </a:extLst>
          </p:cNvPr>
          <p:cNvSpPr/>
          <p:nvPr/>
        </p:nvSpPr>
        <p:spPr>
          <a:xfrm>
            <a:off x="1252019" y="3020913"/>
            <a:ext cx="324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3" name="Group 32">
            <a:extLst>
              <a:ext uri="{FF2B5EF4-FFF2-40B4-BE49-F238E27FC236}">
                <a16:creationId xmlns="" xmlns:a16="http://schemas.microsoft.com/office/drawing/2014/main" id="{48C8282D-D851-4BB8-B980-BC8CCF383FB3}"/>
              </a:ext>
            </a:extLst>
          </p:cNvPr>
          <p:cNvGrpSpPr/>
          <p:nvPr/>
        </p:nvGrpSpPr>
        <p:grpSpPr>
          <a:xfrm>
            <a:off x="1182785" y="3595913"/>
            <a:ext cx="2734260" cy="643894"/>
            <a:chOff x="1717199" y="4363552"/>
            <a:chExt cx="3645680" cy="643894"/>
          </a:xfrm>
        </p:grpSpPr>
        <p:sp>
          <p:nvSpPr>
            <p:cNvPr id="34" name="Rounded Rectangle 36">
              <a:extLst>
                <a:ext uri="{FF2B5EF4-FFF2-40B4-BE49-F238E27FC236}">
                  <a16:creationId xmlns="" xmlns:a16="http://schemas.microsoft.com/office/drawing/2014/main" id="{BE3C30AF-56EA-4FBF-8DA7-4B3B5677ADD1}"/>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5" name="Rectangle 34">
              <a:extLst>
                <a:ext uri="{FF2B5EF4-FFF2-40B4-BE49-F238E27FC236}">
                  <a16:creationId xmlns="" xmlns:a16="http://schemas.microsoft.com/office/drawing/2014/main" id="{98EBE568-8D2C-466A-9776-1DBE5B854CDE}"/>
                </a:ext>
              </a:extLst>
            </p:cNvPr>
            <p:cNvSpPr/>
            <p:nvPr/>
          </p:nvSpPr>
          <p:spPr>
            <a:xfrm>
              <a:off x="2451266" y="4363552"/>
              <a:ext cx="2443404"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6" name="Oval 35">
              <a:extLst>
                <a:ext uri="{FF2B5EF4-FFF2-40B4-BE49-F238E27FC236}">
                  <a16:creationId xmlns="" xmlns:a16="http://schemas.microsoft.com/office/drawing/2014/main" id="{7B10AD9E-20FF-4564-B29E-5A32439888B7}"/>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7" name="Group 36">
            <a:extLst>
              <a:ext uri="{FF2B5EF4-FFF2-40B4-BE49-F238E27FC236}">
                <a16:creationId xmlns="" xmlns:a16="http://schemas.microsoft.com/office/drawing/2014/main" id="{3DD447AB-CDD3-49B4-914E-ADF350E76162}"/>
              </a:ext>
            </a:extLst>
          </p:cNvPr>
          <p:cNvGrpSpPr/>
          <p:nvPr/>
        </p:nvGrpSpPr>
        <p:grpSpPr>
          <a:xfrm>
            <a:off x="1182785" y="4334381"/>
            <a:ext cx="3987709" cy="643894"/>
            <a:chOff x="1717199" y="5199333"/>
            <a:chExt cx="5316945" cy="643894"/>
          </a:xfrm>
        </p:grpSpPr>
        <p:sp>
          <p:nvSpPr>
            <p:cNvPr id="38" name="Rounded Rectangle 40">
              <a:extLst>
                <a:ext uri="{FF2B5EF4-FFF2-40B4-BE49-F238E27FC236}">
                  <a16:creationId xmlns="" xmlns:a16="http://schemas.microsoft.com/office/drawing/2014/main" id="{29B65898-6744-4246-B556-2AC4A371CD0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9" name="Rectangle 38">
              <a:extLst>
                <a:ext uri="{FF2B5EF4-FFF2-40B4-BE49-F238E27FC236}">
                  <a16:creationId xmlns="" xmlns:a16="http://schemas.microsoft.com/office/drawing/2014/main" id="{96CDDB1C-6E55-4031-A70F-8A6B0D28C8A8}"/>
                </a:ext>
              </a:extLst>
            </p:cNvPr>
            <p:cNvSpPr/>
            <p:nvPr/>
          </p:nvSpPr>
          <p:spPr>
            <a:xfrm>
              <a:off x="2451266" y="5199333"/>
              <a:ext cx="458287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0" name="Oval 39">
              <a:extLst>
                <a:ext uri="{FF2B5EF4-FFF2-40B4-BE49-F238E27FC236}">
                  <a16:creationId xmlns="" xmlns:a16="http://schemas.microsoft.com/office/drawing/2014/main" id="{21A0F776-8E0C-4D8E-A0FC-11A17D787A0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1" name="Picture 2" descr="Star Cartoon Images, Stock Photos &amp;amp; Vectors | Shutterstock">
            <a:extLst>
              <a:ext uri="{FF2B5EF4-FFF2-40B4-BE49-F238E27FC236}">
                <a16:creationId xmlns="" xmlns:a16="http://schemas.microsoft.com/office/drawing/2014/main" id="{40E09BF2-4130-459B-A259-3BF6CDF82393}"/>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3986279" y="2975121"/>
            <a:ext cx="1380866" cy="52500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tar Cartoon Images, Stock Photos &amp;amp; Vectors | Shutterstock">
            <a:extLst>
              <a:ext uri="{FF2B5EF4-FFF2-40B4-BE49-F238E27FC236}">
                <a16:creationId xmlns="" xmlns:a16="http://schemas.microsoft.com/office/drawing/2014/main" id="{EF72285B-D14F-4D4F-9E0B-29C5D974A8DC}"/>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026225" y="3624002"/>
            <a:ext cx="1380866" cy="52500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tar Cartoon Images, Stock Photos &amp;amp; Vectors | Shutterstock">
            <a:extLst>
              <a:ext uri="{FF2B5EF4-FFF2-40B4-BE49-F238E27FC236}">
                <a16:creationId xmlns="" xmlns:a16="http://schemas.microsoft.com/office/drawing/2014/main" id="{AC3B2C29-1CC1-459E-89A1-BA94A0F5279D}"/>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22239" y="4371373"/>
            <a:ext cx="1380866"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 xmlns:a16="http://schemas.microsoft.com/office/drawing/2014/main" id="{1A556E8F-E2BC-494D-A057-BE0F9B5E1C22}"/>
              </a:ext>
            </a:extLst>
          </p:cNvPr>
          <p:cNvGrpSpPr/>
          <p:nvPr/>
        </p:nvGrpSpPr>
        <p:grpSpPr>
          <a:xfrm>
            <a:off x="1182785" y="5022153"/>
            <a:ext cx="6326309" cy="643894"/>
            <a:chOff x="1717199" y="5199333"/>
            <a:chExt cx="8435079" cy="643894"/>
          </a:xfrm>
        </p:grpSpPr>
        <p:sp>
          <p:nvSpPr>
            <p:cNvPr id="45" name="Rounded Rectangle 47">
              <a:extLst>
                <a:ext uri="{FF2B5EF4-FFF2-40B4-BE49-F238E27FC236}">
                  <a16:creationId xmlns="" xmlns:a16="http://schemas.microsoft.com/office/drawing/2014/main" id="{3B88BE92-E8E2-441F-B861-D0F16679BB72}"/>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6" name="Rectangle 45">
              <a:extLst>
                <a:ext uri="{FF2B5EF4-FFF2-40B4-BE49-F238E27FC236}">
                  <a16:creationId xmlns="" xmlns:a16="http://schemas.microsoft.com/office/drawing/2014/main" id="{54E5AE4F-60CA-4476-90B6-7C92894E877C}"/>
                </a:ext>
              </a:extLst>
            </p:cNvPr>
            <p:cNvSpPr/>
            <p:nvPr/>
          </p:nvSpPr>
          <p:spPr>
            <a:xfrm>
              <a:off x="2414688" y="5199333"/>
              <a:ext cx="7737590"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7" name="Oval 46">
              <a:extLst>
                <a:ext uri="{FF2B5EF4-FFF2-40B4-BE49-F238E27FC236}">
                  <a16:creationId xmlns="" xmlns:a16="http://schemas.microsoft.com/office/drawing/2014/main" id="{3E972F33-DD3C-4A45-AFFB-26CB46E83C46}"/>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8" name="Picture 2" descr="Star Cartoon Images, Stock Photos &amp;amp; Vectors | Shutterstock">
            <a:extLst>
              <a:ext uri="{FF2B5EF4-FFF2-40B4-BE49-F238E27FC236}">
                <a16:creationId xmlns="" xmlns:a16="http://schemas.microsoft.com/office/drawing/2014/main" id="{54C5A2F4-22C5-4728-9F32-FF8AFD37D177}"/>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363084" y="5059145"/>
            <a:ext cx="1380866"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4566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46189" y="3091672"/>
            <a:ext cx="9236380"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7">
              <a:extLst>
                <a:ext uri="{96DAC541-7B7A-43D3-8B79-37D633B846F1}">
                  <asvg:svgBlip xmlns=""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1">
              <a:extLst>
                <a:ext uri="{96DAC541-7B7A-43D3-8B79-37D633B846F1}">
                  <asvg:svgBlip xmlns=""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300038" y="361950"/>
            <a:ext cx="8365331" cy="631507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 xmlns:a16="http://schemas.microsoft.com/office/drawing/2014/main" id="{1A0155B8-B599-4AA6-BF3D-D6077BCE17E7}"/>
              </a:ext>
            </a:extLst>
          </p:cNvPr>
          <p:cNvSpPr txBox="1"/>
          <p:nvPr/>
        </p:nvSpPr>
        <p:spPr>
          <a:xfrm>
            <a:off x="3328988" y="361950"/>
            <a:ext cx="340756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 xmlns:a16="http://schemas.microsoft.com/office/drawing/2014/main" id="{AEBCDBA7-35BD-476B-8BFB-F5338AB80E7B}"/>
              </a:ext>
            </a:extLst>
          </p:cNvPr>
          <p:cNvSpPr txBox="1"/>
          <p:nvPr/>
        </p:nvSpPr>
        <p:spPr>
          <a:xfrm>
            <a:off x="671513" y="1076325"/>
            <a:ext cx="7743825"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Gõ kiến gõ cửa nhà công, công mải múa. Gõ cửa nhà liếu điếu, liếu điếu bận cãi nhau. Gõ cửa nhà chích chòe, chích chòe mải hót,… Chỉ có gà trống nhận lời đi tìm mặt trời.</a:t>
            </a:r>
          </a:p>
        </p:txBody>
      </p:sp>
      <p:pic>
        <p:nvPicPr>
          <p:cNvPr id="7" name="Picture 6">
            <a:extLst>
              <a:ext uri="{FF2B5EF4-FFF2-40B4-BE49-F238E27FC236}">
                <a16:creationId xmlns="" xmlns:a16="http://schemas.microsoft.com/office/drawing/2014/main" id="{4DDFB0B9-CCDD-4000-A882-ADA502ACF041}"/>
              </a:ext>
            </a:extLst>
          </p:cNvPr>
          <p:cNvPicPr>
            <a:picLocks noChangeAspect="1"/>
          </p:cNvPicPr>
          <p:nvPr/>
        </p:nvPicPr>
        <p:blipFill>
          <a:blip r:embed="rId13"/>
          <a:stretch>
            <a:fillRect/>
          </a:stretch>
        </p:blipFill>
        <p:spPr>
          <a:xfrm>
            <a:off x="492919" y="3152288"/>
            <a:ext cx="1993106" cy="3448537"/>
          </a:xfrm>
          <a:prstGeom prst="rect">
            <a:avLst/>
          </a:prstGeom>
        </p:spPr>
      </p:pic>
      <p:pic>
        <p:nvPicPr>
          <p:cNvPr id="12" name="Picture 11">
            <a:extLst>
              <a:ext uri="{FF2B5EF4-FFF2-40B4-BE49-F238E27FC236}">
                <a16:creationId xmlns="" xmlns:a16="http://schemas.microsoft.com/office/drawing/2014/main" id="{F93AA6A1-7190-4DC4-AB8C-BFABFDC4954E}"/>
              </a:ext>
            </a:extLst>
          </p:cNvPr>
          <p:cNvPicPr>
            <a:picLocks noChangeAspect="1"/>
          </p:cNvPicPr>
          <p:nvPr/>
        </p:nvPicPr>
        <p:blipFill>
          <a:blip r:embed="rId14"/>
          <a:stretch>
            <a:fillRect/>
          </a:stretch>
        </p:blipFill>
        <p:spPr>
          <a:xfrm>
            <a:off x="2457450" y="5962651"/>
            <a:ext cx="2000250" cy="661987"/>
          </a:xfrm>
          <a:prstGeom prst="rect">
            <a:avLst/>
          </a:prstGeom>
        </p:spPr>
      </p:pic>
      <p:sp>
        <p:nvSpPr>
          <p:cNvPr id="28" name="TextBox 27">
            <a:extLst>
              <a:ext uri="{FF2B5EF4-FFF2-40B4-BE49-F238E27FC236}">
                <a16:creationId xmlns="" xmlns:a16="http://schemas.microsoft.com/office/drawing/2014/main" id="{8700C049-737F-4129-B31A-FA83074BFA10}"/>
              </a:ext>
            </a:extLst>
          </p:cNvPr>
          <p:cNvSpPr txBox="1"/>
          <p:nvPr/>
        </p:nvSpPr>
        <p:spPr>
          <a:xfrm>
            <a:off x="3157537" y="2781300"/>
            <a:ext cx="5329238"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Trời đất ơi…. ơi…!</a:t>
            </a:r>
          </a:p>
        </p:txBody>
      </p:sp>
    </p:spTree>
    <p:extLst>
      <p:ext uri="{BB962C8B-B14F-4D97-AF65-F5344CB8AC3E}">
        <p14:creationId xmlns:p14="http://schemas.microsoft.com/office/powerpoint/2010/main" val="1716497542"/>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46189" y="3091672"/>
            <a:ext cx="9236380"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2">
              <a:extLst>
                <a:ext uri="{96DAC541-7B7A-43D3-8B79-37D633B846F1}">
                  <asvg:svgBlip xmlns=""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6">
              <a:extLst>
                <a:ext uri="{96DAC541-7B7A-43D3-8B79-37D633B846F1}">
                  <asvg:svgBlip xmlns=""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0">
              <a:extLst>
                <a:ext uri="{96DAC541-7B7A-43D3-8B79-37D633B846F1}">
                  <asvg:svgBlip xmlns=""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492919" y="606435"/>
            <a:ext cx="8158163"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 xmlns:a16="http://schemas.microsoft.com/office/drawing/2014/main" id="{8C889E33-0D86-46A3-870E-B7A3016D5C17}"/>
              </a:ext>
            </a:extLst>
          </p:cNvPr>
          <p:cNvSpPr txBox="1"/>
          <p:nvPr/>
        </p:nvSpPr>
        <p:spPr>
          <a:xfrm>
            <a:off x="785813" y="523876"/>
            <a:ext cx="7579519" cy="784830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vui sướng bay về. Bay tới đâu, ánh sáng theo đến đấy. Đất rừng sáng tươi như tranh vẽ.</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khi gà trống cất tiếng gáy là mặt trời hiện ra, chiếu ánh sáng cho mọi người, mọi vật.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spTree>
    <p:extLst>
      <p:ext uri="{BB962C8B-B14F-4D97-AF65-F5344CB8AC3E}">
        <p14:creationId xmlns:p14="http://schemas.microsoft.com/office/powerpoint/2010/main" val="3331948397"/>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形 23">
            <a:extLst>
              <a:ext uri="{FF2B5EF4-FFF2-40B4-BE49-F238E27FC236}">
                <a16:creationId xmlns="" xmlns:a16="http://schemas.microsoft.com/office/drawing/2014/main" id="{EE674AA9-7014-4733-B969-3B7AF8C98261}"/>
              </a:ext>
            </a:extLst>
          </p:cNvPr>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7715117" y="1588672"/>
            <a:ext cx="1389935"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 xmlns:a16="http://schemas.microsoft.com/office/drawing/2014/main" id="{E2C24CD3-479A-4412-8E1B-0A8457B766AD}"/>
              </a:ext>
            </a:extLst>
          </p:cNvPr>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6506065" y="3215619"/>
            <a:ext cx="821531"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 xmlns:a16="http://schemas.microsoft.com/office/drawing/2014/main" id="{977B1B67-E167-47DE-8EC1-477F5FB65EBB}"/>
              </a:ext>
            </a:extLst>
          </p:cNvPr>
          <p:cNvGrpSpPr/>
          <p:nvPr/>
        </p:nvGrpSpPr>
        <p:grpSpPr>
          <a:xfrm>
            <a:off x="-92379" y="5053822"/>
            <a:ext cx="9328759" cy="1804179"/>
            <a:chOff x="-123172" y="5053821"/>
            <a:chExt cx="12438345" cy="1804179"/>
          </a:xfrm>
        </p:grpSpPr>
        <p:pic>
          <p:nvPicPr>
            <p:cNvPr id="4" name="图形 3">
              <a:extLst>
                <a:ext uri="{FF2B5EF4-FFF2-40B4-BE49-F238E27FC236}">
                  <a16:creationId xmlns="" xmlns:a16="http://schemas.microsoft.com/office/drawing/2014/main" id="{0136BB94-21FF-437D-9A87-B2BC7FBB56E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 xmlns:a16="http://schemas.microsoft.com/office/drawing/2014/main" id="{A32C13A6-CE34-41E7-994C-59E35AD739B3}"/>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 xmlns:a16="http://schemas.microsoft.com/office/drawing/2014/main" id="{6B26EA02-B081-45A8-81A8-5FA19E880902}"/>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 xmlns:a16="http://schemas.microsoft.com/office/drawing/2014/main" id="{40F167AE-54D9-4A8B-8405-EBD8F212D7AC}"/>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 xmlns:a16="http://schemas.microsoft.com/office/drawing/2014/main" id="{1CF801EC-6D00-419D-B848-C58E52B919C1}"/>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7915834" y="5539770"/>
              <a:ext cx="1122605" cy="1192768"/>
            </a:xfrm>
            <a:prstGeom prst="rect">
              <a:avLst/>
            </a:prstGeom>
            <a:effectLst>
              <a:outerShdw blurRad="25400" dist="25400" dir="18900000" algn="bl" rotWithShape="0">
                <a:prstClr val="black">
                  <a:alpha val="40000"/>
                </a:prstClr>
              </a:outerShdw>
            </a:effectLst>
          </p:spPr>
        </p:pic>
      </p:grpSp>
      <p:pic>
        <p:nvPicPr>
          <p:cNvPr id="16" name="图形 15">
            <a:extLst>
              <a:ext uri="{FF2B5EF4-FFF2-40B4-BE49-F238E27FC236}">
                <a16:creationId xmlns="" xmlns:a16="http://schemas.microsoft.com/office/drawing/2014/main" id="{9816B3FD-0898-47FB-9D0D-0EF30D728C6E}"/>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0" y="-68679"/>
            <a:ext cx="1178719" cy="1657350"/>
          </a:xfrm>
          <a:prstGeom prst="rect">
            <a:avLst/>
          </a:prstGeom>
          <a:effectLst>
            <a:outerShdw blurRad="25400" dist="25400" dir="2700000" algn="tl" rotWithShape="0">
              <a:prstClr val="black">
                <a:alpha val="40000"/>
              </a:prstClr>
            </a:outerShdw>
          </a:effectLst>
        </p:spPr>
      </p:pic>
      <p:pic>
        <p:nvPicPr>
          <p:cNvPr id="7" name="图形 6">
            <a:extLst>
              <a:ext uri="{FF2B5EF4-FFF2-40B4-BE49-F238E27FC236}">
                <a16:creationId xmlns="" xmlns:a16="http://schemas.microsoft.com/office/drawing/2014/main" id="{C6281ACA-CF0B-4565-A983-DDF253614A23}"/>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5689473" y="535571"/>
            <a:ext cx="3276245" cy="5616420"/>
          </a:xfrm>
          <a:prstGeom prst="rect">
            <a:avLst/>
          </a:prstGeom>
          <a:effectLst>
            <a:outerShdw blurRad="25400" dist="25400" dir="18900000" algn="bl" rotWithShape="0">
              <a:prstClr val="black">
                <a:alpha val="40000"/>
              </a:prstClr>
            </a:outerShdw>
          </a:effectLst>
        </p:spPr>
      </p:pic>
      <p:pic>
        <p:nvPicPr>
          <p:cNvPr id="13" name="Picture 12" descr="Text&#10;&#10;Description automatically generated">
            <a:extLst>
              <a:ext uri="{FF2B5EF4-FFF2-40B4-BE49-F238E27FC236}">
                <a16:creationId xmlns="" xmlns:a16="http://schemas.microsoft.com/office/drawing/2014/main" id="{71CD221C-CC3E-485A-9564-4D48A14260A6}"/>
              </a:ext>
            </a:extLst>
          </p:cNvPr>
          <p:cNvPicPr>
            <a:picLocks noChangeAspect="1"/>
          </p:cNvPicPr>
          <p:nvPr/>
        </p:nvPicPr>
        <p:blipFill>
          <a:blip r:embed="rId21"/>
          <a:stretch>
            <a:fillRect/>
          </a:stretch>
        </p:blipFill>
        <p:spPr>
          <a:xfrm>
            <a:off x="1015011" y="1008995"/>
            <a:ext cx="5252915" cy="3419087"/>
          </a:xfrm>
          <a:prstGeom prst="rect">
            <a:avLst/>
          </a:prstGeom>
        </p:spPr>
      </p:pic>
    </p:spTree>
    <p:extLst>
      <p:ext uri="{BB962C8B-B14F-4D97-AF65-F5344CB8AC3E}">
        <p14:creationId xmlns:p14="http://schemas.microsoft.com/office/powerpoint/2010/main" val="32702821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形 23">
            <a:extLst>
              <a:ext uri="{FF2B5EF4-FFF2-40B4-BE49-F238E27FC236}">
                <a16:creationId xmlns="" xmlns:a16="http://schemas.microsoft.com/office/drawing/2014/main" id="{EE674AA9-7014-4733-B969-3B7AF8C98261}"/>
              </a:ext>
            </a:extLst>
          </p:cNvPr>
          <p:cNvPicPr>
            <a:picLocks noChangeAspect="1"/>
          </p:cNvPicPr>
          <p:nvPr/>
        </p:nvPicPr>
        <p:blipFill>
          <a:blip r:embed="rId3">
            <a:extLst>
              <a:ext uri="{96DAC541-7B7A-43D3-8B79-37D633B846F1}">
                <asvg:svgBlip xmlns="" xmlns:asvg="http://schemas.microsoft.com/office/drawing/2016/SVG/main" r:embed="rId5"/>
              </a:ext>
            </a:extLst>
          </a:blip>
          <a:stretch>
            <a:fillRect/>
          </a:stretch>
        </p:blipFill>
        <p:spPr>
          <a:xfrm>
            <a:off x="7715117" y="1588672"/>
            <a:ext cx="1389935"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 xmlns:a16="http://schemas.microsoft.com/office/drawing/2014/main" id="{E2C24CD3-479A-4412-8E1B-0A8457B766AD}"/>
              </a:ext>
            </a:extLst>
          </p:cNvPr>
          <p:cNvPicPr>
            <a:picLocks noChangeAspect="1"/>
          </p:cNvPicPr>
          <p:nvPr/>
        </p:nvPicPr>
        <p:blipFill>
          <a:blip r:embed="rId3">
            <a:extLst>
              <a:ext uri="{96DAC541-7B7A-43D3-8B79-37D633B846F1}">
                <asvg:svgBlip xmlns="" xmlns:asvg="http://schemas.microsoft.com/office/drawing/2016/SVG/main" r:embed="rId5"/>
              </a:ext>
            </a:extLst>
          </a:blip>
          <a:stretch>
            <a:fillRect/>
          </a:stretch>
        </p:blipFill>
        <p:spPr>
          <a:xfrm>
            <a:off x="6506065" y="3215619"/>
            <a:ext cx="821531"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 xmlns:a16="http://schemas.microsoft.com/office/drawing/2014/main" id="{A7C618CC-6E90-4423-A8AC-5A63D81FF408}"/>
              </a:ext>
            </a:extLst>
          </p:cNvPr>
          <p:cNvGrpSpPr/>
          <p:nvPr/>
        </p:nvGrpSpPr>
        <p:grpSpPr>
          <a:xfrm>
            <a:off x="-92379" y="5053822"/>
            <a:ext cx="9328759" cy="1804179"/>
            <a:chOff x="-123172" y="5053821"/>
            <a:chExt cx="12438345" cy="1804179"/>
          </a:xfrm>
        </p:grpSpPr>
        <p:pic>
          <p:nvPicPr>
            <p:cNvPr id="4" name="图形 3">
              <a:extLst>
                <a:ext uri="{FF2B5EF4-FFF2-40B4-BE49-F238E27FC236}">
                  <a16:creationId xmlns="" xmlns:a16="http://schemas.microsoft.com/office/drawing/2014/main" id="{0136BB94-21FF-437D-9A87-B2BC7FBB56E6}"/>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 xmlns:a16="http://schemas.microsoft.com/office/drawing/2014/main" id="{A32C13A6-CE34-41E7-994C-59E35AD739B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 xmlns:a16="http://schemas.microsoft.com/office/drawing/2014/main" id="{6B26EA02-B081-45A8-81A8-5FA19E880902}"/>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 xmlns:a16="http://schemas.microsoft.com/office/drawing/2014/main" id="{40F167AE-54D9-4A8B-8405-EBD8F212D7AC}"/>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 xmlns:a16="http://schemas.microsoft.com/office/drawing/2014/main" id="{1CF801EC-6D00-419D-B848-C58E52B919C1}"/>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128022" y="5519222"/>
              <a:ext cx="1122605" cy="1192768"/>
            </a:xfrm>
            <a:prstGeom prst="rect">
              <a:avLst/>
            </a:prstGeom>
            <a:effectLst>
              <a:outerShdw blurRad="25400" dist="25400" dir="18900000" algn="bl" rotWithShape="0">
                <a:prstClr val="black">
                  <a:alpha val="40000"/>
                </a:prstClr>
              </a:outerShdw>
            </a:effectLst>
          </p:spPr>
        </p:pic>
      </p:grpSp>
      <p:pic>
        <p:nvPicPr>
          <p:cNvPr id="16" name="图形 15">
            <a:extLst>
              <a:ext uri="{FF2B5EF4-FFF2-40B4-BE49-F238E27FC236}">
                <a16:creationId xmlns="" xmlns:a16="http://schemas.microsoft.com/office/drawing/2014/main" id="{9816B3FD-0898-47FB-9D0D-0EF30D728C6E}"/>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0" y="-68679"/>
            <a:ext cx="1178719" cy="1657350"/>
          </a:xfrm>
          <a:prstGeom prst="rect">
            <a:avLst/>
          </a:prstGeom>
          <a:effectLst>
            <a:outerShdw blurRad="25400" dist="25400" dir="2700000" algn="tl" rotWithShape="0">
              <a:prstClr val="black">
                <a:alpha val="40000"/>
              </a:prstClr>
            </a:outerShdw>
          </a:effectLst>
        </p:spPr>
      </p:pic>
      <p:pic>
        <p:nvPicPr>
          <p:cNvPr id="7" name="图形 6">
            <a:extLst>
              <a:ext uri="{FF2B5EF4-FFF2-40B4-BE49-F238E27FC236}">
                <a16:creationId xmlns="" xmlns:a16="http://schemas.microsoft.com/office/drawing/2014/main" id="{C6281ACA-CF0B-4565-A983-DDF253614A23}"/>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6275100" y="967085"/>
            <a:ext cx="3276245" cy="5616420"/>
          </a:xfrm>
          <a:prstGeom prst="rect">
            <a:avLst/>
          </a:prstGeom>
          <a:effectLst>
            <a:outerShdw blurRad="25400" dist="25400" dir="18900000" algn="bl" rotWithShape="0">
              <a:prstClr val="black">
                <a:alpha val="40000"/>
              </a:prstClr>
            </a:outerShdw>
          </a:effectLst>
        </p:spPr>
      </p:pic>
      <p:pic>
        <p:nvPicPr>
          <p:cNvPr id="9" name="Picture 8" descr="Icon&#10;&#10;Description automatically generated">
            <a:extLst>
              <a:ext uri="{FF2B5EF4-FFF2-40B4-BE49-F238E27FC236}">
                <a16:creationId xmlns="" xmlns:a16="http://schemas.microsoft.com/office/drawing/2014/main" id="{A5CACE5C-D684-48AE-BFB9-0541DD02C06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7185" y="-104882"/>
            <a:ext cx="1641939" cy="2189252"/>
          </a:xfrm>
          <a:prstGeom prst="rect">
            <a:avLst/>
          </a:prstGeom>
        </p:spPr>
      </p:pic>
      <p:pic>
        <p:nvPicPr>
          <p:cNvPr id="20" name="Picture 19">
            <a:extLst>
              <a:ext uri="{FF2B5EF4-FFF2-40B4-BE49-F238E27FC236}">
                <a16:creationId xmlns="" xmlns:a16="http://schemas.microsoft.com/office/drawing/2014/main" id="{11C23403-CCA0-4140-8EC4-FB578868AE3E}"/>
              </a:ext>
            </a:extLst>
          </p:cNvPr>
          <p:cNvPicPr>
            <a:picLocks noChangeAspect="1"/>
          </p:cNvPicPr>
          <p:nvPr/>
        </p:nvPicPr>
        <p:blipFill>
          <a:blip r:embed="rId21"/>
          <a:stretch>
            <a:fillRect/>
          </a:stretch>
        </p:blipFill>
        <p:spPr>
          <a:xfrm>
            <a:off x="3133463" y="862259"/>
            <a:ext cx="2368502" cy="1493649"/>
          </a:xfrm>
          <a:prstGeom prst="rect">
            <a:avLst/>
          </a:prstGeom>
        </p:spPr>
      </p:pic>
      <p:pic>
        <p:nvPicPr>
          <p:cNvPr id="21" name="Picture 20">
            <a:extLst>
              <a:ext uri="{FF2B5EF4-FFF2-40B4-BE49-F238E27FC236}">
                <a16:creationId xmlns="" xmlns:a16="http://schemas.microsoft.com/office/drawing/2014/main" id="{081B6E8D-29ED-458B-9E97-483DBF53A407}"/>
              </a:ext>
            </a:extLst>
          </p:cNvPr>
          <p:cNvPicPr>
            <a:picLocks noChangeAspect="1"/>
          </p:cNvPicPr>
          <p:nvPr/>
        </p:nvPicPr>
        <p:blipFill>
          <a:blip r:embed="rId22"/>
          <a:stretch>
            <a:fillRect/>
          </a:stretch>
        </p:blipFill>
        <p:spPr>
          <a:xfrm>
            <a:off x="3839728" y="2238256"/>
            <a:ext cx="1184251" cy="676715"/>
          </a:xfrm>
          <a:prstGeom prst="rect">
            <a:avLst/>
          </a:prstGeom>
        </p:spPr>
      </p:pic>
      <p:pic>
        <p:nvPicPr>
          <p:cNvPr id="22" name="Picture 21">
            <a:extLst>
              <a:ext uri="{FF2B5EF4-FFF2-40B4-BE49-F238E27FC236}">
                <a16:creationId xmlns="" xmlns:a16="http://schemas.microsoft.com/office/drawing/2014/main" id="{D4D8BE33-96B8-486A-A29D-5039D72961FD}"/>
              </a:ext>
            </a:extLst>
          </p:cNvPr>
          <p:cNvPicPr>
            <a:picLocks noChangeAspect="1"/>
          </p:cNvPicPr>
          <p:nvPr/>
        </p:nvPicPr>
        <p:blipFill>
          <a:blip r:embed="rId23"/>
          <a:stretch>
            <a:fillRect/>
          </a:stretch>
        </p:blipFill>
        <p:spPr>
          <a:xfrm>
            <a:off x="269698" y="3461891"/>
            <a:ext cx="7438877" cy="2300043"/>
          </a:xfrm>
          <a:prstGeom prst="rect">
            <a:avLst/>
          </a:prstGeom>
        </p:spPr>
      </p:pic>
    </p:spTree>
    <p:extLst>
      <p:ext uri="{BB962C8B-B14F-4D97-AF65-F5344CB8AC3E}">
        <p14:creationId xmlns:p14="http://schemas.microsoft.com/office/powerpoint/2010/main" val="27467312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46189" y="3091672"/>
            <a:ext cx="9236380"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2">
              <a:extLst>
                <a:ext uri="{96DAC541-7B7A-43D3-8B79-37D633B846F1}">
                  <asvg:svgBlip xmlns=""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6">
              <a:extLst>
                <a:ext uri="{96DAC541-7B7A-43D3-8B79-37D633B846F1}">
                  <asvg:svgBlip xmlns=""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0">
              <a:extLst>
                <a:ext uri="{96DAC541-7B7A-43D3-8B79-37D633B846F1}">
                  <asvg:svgBlip xmlns=""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492919" y="606435"/>
            <a:ext cx="8158163"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 xmlns:a16="http://schemas.microsoft.com/office/drawing/2014/main" id="{3BD66327-DE61-4465-82DB-13D2BBB2A073}"/>
              </a:ext>
            </a:extLst>
          </p:cNvPr>
          <p:cNvGrpSpPr/>
          <p:nvPr/>
        </p:nvGrpSpPr>
        <p:grpSpPr>
          <a:xfrm>
            <a:off x="2062281" y="888506"/>
            <a:ext cx="4878401" cy="4355855"/>
            <a:chOff x="2696657" y="669430"/>
            <a:chExt cx="6504535" cy="4355855"/>
          </a:xfrm>
        </p:grpSpPr>
        <p:pic>
          <p:nvPicPr>
            <p:cNvPr id="14" name="图片 78">
              <a:extLst>
                <a:ext uri="{FF2B5EF4-FFF2-40B4-BE49-F238E27FC236}">
                  <a16:creationId xmlns="" xmlns:a16="http://schemas.microsoft.com/office/drawing/2014/main" id="{9D123C90-3B44-4EE7-A5D9-2933D25B82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5" name="Rounded Rectangle 27">
              <a:extLst>
                <a:ext uri="{FF2B5EF4-FFF2-40B4-BE49-F238E27FC236}">
                  <a16:creationId xmlns="" xmlns:a16="http://schemas.microsoft.com/office/drawing/2014/main" id="{4D96BEAE-0EF3-4670-B358-E64DEDB84AB1}"/>
                </a:ext>
              </a:extLst>
            </p:cNvPr>
            <p:cNvSpPr/>
            <p:nvPr/>
          </p:nvSpPr>
          <p:spPr>
            <a:xfrm>
              <a:off x="2696657" y="1785307"/>
              <a:ext cx="6504535" cy="32399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6" name="Picture 15">
              <a:extLst>
                <a:ext uri="{FF2B5EF4-FFF2-40B4-BE49-F238E27FC236}">
                  <a16:creationId xmlns="" xmlns:a16="http://schemas.microsoft.com/office/drawing/2014/main" id="{8252F502-6B7A-42E6-8E05-F4048AAD7531}"/>
                </a:ext>
              </a:extLst>
            </p:cNvPr>
            <p:cNvPicPr>
              <a:picLocks noChangeAspect="1"/>
            </p:cNvPicPr>
            <p:nvPr/>
          </p:nvPicPr>
          <p:blipFill>
            <a:blip r:embed="rId13"/>
            <a:stretch>
              <a:fillRect/>
            </a:stretch>
          </p:blipFill>
          <p:spPr>
            <a:xfrm>
              <a:off x="2964673" y="2115274"/>
              <a:ext cx="5968501" cy="2780017"/>
            </a:xfrm>
            <a:prstGeom prst="rect">
              <a:avLst/>
            </a:prstGeom>
          </p:spPr>
        </p:pic>
      </p:grpSp>
      <p:pic>
        <p:nvPicPr>
          <p:cNvPr id="17" name="Picture 6" descr="å¯ç±çå°èèï¼ cute little bee. | Caras graciosas, Imagenes gif, Emoticonos">
            <a:extLst>
              <a:ext uri="{FF2B5EF4-FFF2-40B4-BE49-F238E27FC236}">
                <a16:creationId xmlns="" xmlns:a16="http://schemas.microsoft.com/office/drawing/2014/main" id="{DFB19830-AC7F-4EEC-BF0E-F2C7057E8433}"/>
              </a:ext>
            </a:extLst>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3600000">
            <a:off x="406728" y="3994681"/>
            <a:ext cx="134024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8" name="Picture 6" descr="å¯ç±çå°èèï¼ cute little bee. | Caras graciosas, Imagenes gif, Emoticonos">
            <a:extLst>
              <a:ext uri="{FF2B5EF4-FFF2-40B4-BE49-F238E27FC236}">
                <a16:creationId xmlns="" xmlns:a16="http://schemas.microsoft.com/office/drawing/2014/main" id="{9409C3BE-8BE7-49BC-8B87-0CE1238566D0}"/>
              </a:ext>
            </a:extLst>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9088441" flipV="1">
            <a:off x="7441985" y="3684550"/>
            <a:ext cx="100518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87267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46189" y="3091672"/>
            <a:ext cx="9236380"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2">
              <a:extLst>
                <a:ext uri="{96DAC541-7B7A-43D3-8B79-37D633B846F1}">
                  <asvg:svgBlip xmlns=""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6">
              <a:extLst>
                <a:ext uri="{96DAC541-7B7A-43D3-8B79-37D633B846F1}">
                  <asvg:svgBlip xmlns=""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0">
              <a:extLst>
                <a:ext uri="{96DAC541-7B7A-43D3-8B79-37D633B846F1}">
                  <asvg:svgBlip xmlns=""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492919" y="390525"/>
            <a:ext cx="8158163" cy="586104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TextBox 41">
            <a:extLst>
              <a:ext uri="{FF2B5EF4-FFF2-40B4-BE49-F238E27FC236}">
                <a16:creationId xmlns="" xmlns:a16="http://schemas.microsoft.com/office/drawing/2014/main" id="{26744F5E-017A-4266-8100-2BEE33608600}"/>
              </a:ext>
            </a:extLst>
          </p:cNvPr>
          <p:cNvSpPr txBox="1"/>
          <p:nvPr/>
        </p:nvSpPr>
        <p:spPr>
          <a:xfrm>
            <a:off x="1783080" y="2935406"/>
            <a:ext cx="5753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4" name="图片 14">
            <a:extLst>
              <a:ext uri="{FF2B5EF4-FFF2-40B4-BE49-F238E27FC236}">
                <a16:creationId xmlns="" xmlns:a16="http://schemas.microsoft.com/office/drawing/2014/main" id="{337CC83F-F394-4E10-BC3B-22CED97C8CA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7065" t="65100" r="9338" b="10955"/>
          <a:stretch/>
        </p:blipFill>
        <p:spPr>
          <a:xfrm>
            <a:off x="7885727" y="1781774"/>
            <a:ext cx="1152144" cy="1642172"/>
          </a:xfrm>
          <a:prstGeom prst="rect">
            <a:avLst/>
          </a:prstGeom>
        </p:spPr>
      </p:pic>
      <p:sp>
        <p:nvSpPr>
          <p:cNvPr id="45" name="Rectangle 44">
            <a:extLst>
              <a:ext uri="{FF2B5EF4-FFF2-40B4-BE49-F238E27FC236}">
                <a16:creationId xmlns="" xmlns:a16="http://schemas.microsoft.com/office/drawing/2014/main" id="{33A6E342-3898-4CE0-997B-B154BA32D4F4}"/>
              </a:ext>
            </a:extLst>
          </p:cNvPr>
          <p:cNvSpPr/>
          <p:nvPr/>
        </p:nvSpPr>
        <p:spPr>
          <a:xfrm>
            <a:off x="2150284" y="348547"/>
            <a:ext cx="5478041" cy="707886"/>
          </a:xfrm>
          <a:prstGeom prst="rect">
            <a:avLst/>
          </a:prstGeom>
          <a:noFill/>
        </p:spPr>
        <p:txBody>
          <a:bodyPr wrap="square" lIns="91440" tIns="45720" rIns="91440" bIns="45720">
            <a:spAutoFit/>
          </a:bodyPr>
          <a:lstStyle/>
          <a:p>
            <a:pPr algn="ct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TextBox 28">
            <a:extLst>
              <a:ext uri="{FF2B5EF4-FFF2-40B4-BE49-F238E27FC236}">
                <a16:creationId xmlns="" xmlns:a16="http://schemas.microsoft.com/office/drawing/2014/main" id="{A09DDC5C-A220-4894-9FAE-F57E689E04F6}"/>
              </a:ext>
            </a:extLst>
          </p:cNvPr>
          <p:cNvSpPr txBox="1"/>
          <p:nvPr/>
        </p:nvSpPr>
        <p:spPr>
          <a:xfrm>
            <a:off x="3589293" y="4695681"/>
            <a:ext cx="2296927"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47" name="TextBox 28">
            <a:extLst>
              <a:ext uri="{FF2B5EF4-FFF2-40B4-BE49-F238E27FC236}">
                <a16:creationId xmlns="" xmlns:a16="http://schemas.microsoft.com/office/drawing/2014/main" id="{3307D1AC-F836-49AC-B5F6-971129FB24E7}"/>
              </a:ext>
            </a:extLst>
          </p:cNvPr>
          <p:cNvSpPr txBox="1"/>
          <p:nvPr/>
        </p:nvSpPr>
        <p:spPr>
          <a:xfrm>
            <a:off x="6402192" y="1824197"/>
            <a:ext cx="2370769"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48" name="TextBox 28">
            <a:extLst>
              <a:ext uri="{FF2B5EF4-FFF2-40B4-BE49-F238E27FC236}">
                <a16:creationId xmlns="" xmlns:a16="http://schemas.microsoft.com/office/drawing/2014/main" id="{8F8D0649-3B23-4DA5-9292-7A64A5A6C85E}"/>
              </a:ext>
            </a:extLst>
          </p:cNvPr>
          <p:cNvSpPr txBox="1"/>
          <p:nvPr/>
        </p:nvSpPr>
        <p:spPr>
          <a:xfrm>
            <a:off x="1191189" y="1946468"/>
            <a:ext cx="1734826"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49" name="Picture 48">
            <a:extLst>
              <a:ext uri="{FF2B5EF4-FFF2-40B4-BE49-F238E27FC236}">
                <a16:creationId xmlns="" xmlns:a16="http://schemas.microsoft.com/office/drawing/2014/main" id="{006631BC-F5F2-4F12-80FA-090C63E45216}"/>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3346178" y="734134"/>
            <a:ext cx="2398372" cy="3918261"/>
          </a:xfrm>
          <a:prstGeom prst="rect">
            <a:avLst/>
          </a:prstGeom>
        </p:spPr>
      </p:pic>
      <p:pic>
        <p:nvPicPr>
          <p:cNvPr id="50" name="Picture 4" descr="Check out Arrow icon created by 4B Icons | Graphic design posters, Mini  drawings, Desktop wallpaper art">
            <a:extLst>
              <a:ext uri="{FF2B5EF4-FFF2-40B4-BE49-F238E27FC236}">
                <a16:creationId xmlns="" xmlns:a16="http://schemas.microsoft.com/office/drawing/2014/main" id="{3BA27DDF-ED16-432B-B853-2032CD4AA6F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49808" flipV="1">
            <a:off x="4212714" y="4069645"/>
            <a:ext cx="874126" cy="116550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Check out Arrow icon created by 4B Icons | Graphic design posters, Mini  drawings, Desktop wallpaper art">
            <a:extLst>
              <a:ext uri="{FF2B5EF4-FFF2-40B4-BE49-F238E27FC236}">
                <a16:creationId xmlns="" xmlns:a16="http://schemas.microsoft.com/office/drawing/2014/main" id="{0DF61143-2A07-4AE2-AEAF-3620345F767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8526325" flipV="1">
            <a:off x="5324679" y="2481625"/>
            <a:ext cx="1259047" cy="94428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Check out Arrow icon created by 4B Icons | Graphic design posters, Mini  drawings, Desktop wallpaper art">
            <a:extLst>
              <a:ext uri="{FF2B5EF4-FFF2-40B4-BE49-F238E27FC236}">
                <a16:creationId xmlns="" xmlns:a16="http://schemas.microsoft.com/office/drawing/2014/main" id="{B512B562-B56B-4E74-A924-8A8BCB2FD04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073675" flipH="1" flipV="1">
            <a:off x="2825245" y="2798762"/>
            <a:ext cx="1119452" cy="83958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 xmlns:a16="http://schemas.microsoft.com/office/drawing/2014/main" id="{4473796B-5B51-451B-A3E2-255FF99D7ACE}"/>
              </a:ext>
            </a:extLst>
          </p:cNvPr>
          <p:cNvPicPr>
            <a:picLocks noChangeAspect="1"/>
          </p:cNvPicPr>
          <p:nvPr/>
        </p:nvPicPr>
        <p:blipFill>
          <a:blip r:embed="rId16"/>
          <a:stretch>
            <a:fillRect/>
          </a:stretch>
        </p:blipFill>
        <p:spPr>
          <a:xfrm rot="16200000">
            <a:off x="2687018" y="475334"/>
            <a:ext cx="513232" cy="384924"/>
          </a:xfrm>
          <a:prstGeom prst="rect">
            <a:avLst/>
          </a:prstGeom>
        </p:spPr>
      </p:pic>
    </p:spTree>
    <p:extLst>
      <p:ext uri="{BB962C8B-B14F-4D97-AF65-F5344CB8AC3E}">
        <p14:creationId xmlns:p14="http://schemas.microsoft.com/office/powerpoint/2010/main" val="4212175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250"/>
                                        <p:tgtEl>
                                          <p:spTgt spid="44"/>
                                        </p:tgtEl>
                                      </p:cBhvr>
                                    </p:animEffect>
                                    <p:anim calcmode="lin" valueType="num">
                                      <p:cBhvr>
                                        <p:cTn id="8" dur="1250" fill="hold"/>
                                        <p:tgtEl>
                                          <p:spTgt spid="44"/>
                                        </p:tgtEl>
                                        <p:attrNameLst>
                                          <p:attrName>ppt_x</p:attrName>
                                        </p:attrNameLst>
                                      </p:cBhvr>
                                      <p:tavLst>
                                        <p:tav tm="0">
                                          <p:val>
                                            <p:strVal val="#ppt_x"/>
                                          </p:val>
                                        </p:tav>
                                        <p:tav tm="100000">
                                          <p:val>
                                            <p:strVal val="#ppt_x"/>
                                          </p:val>
                                        </p:tav>
                                      </p:tavLst>
                                    </p:anim>
                                    <p:anim calcmode="lin" valueType="num">
                                      <p:cBhvr>
                                        <p:cTn id="9" dur="1250" fill="hold"/>
                                        <p:tgtEl>
                                          <p:spTgt spid="4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46"/>
                                        </p:tgtEl>
                                        <p:attrNameLst>
                                          <p:attrName>style.visibility</p:attrName>
                                        </p:attrNameLst>
                                      </p:cBhvr>
                                      <p:to>
                                        <p:strVal val="visible"/>
                                      </p:to>
                                    </p:set>
                                    <p:anim calcmode="lin" valueType="num">
                                      <p:cBhvr>
                                        <p:cTn id="18" dur="500" fill="hold"/>
                                        <p:tgtEl>
                                          <p:spTgt spid="46"/>
                                        </p:tgtEl>
                                        <p:attrNameLst>
                                          <p:attrName>ppt_w</p:attrName>
                                        </p:attrNameLst>
                                      </p:cBhvr>
                                      <p:tavLst>
                                        <p:tav tm="0">
                                          <p:val>
                                            <p:strVal val="#ppt_w*0.70"/>
                                          </p:val>
                                        </p:tav>
                                        <p:tav tm="100000">
                                          <p:val>
                                            <p:strVal val="#ppt_w"/>
                                          </p:val>
                                        </p:tav>
                                      </p:tavLst>
                                    </p:anim>
                                    <p:anim calcmode="lin" valueType="num">
                                      <p:cBhvr>
                                        <p:cTn id="19" dur="500" fill="hold"/>
                                        <p:tgtEl>
                                          <p:spTgt spid="46"/>
                                        </p:tgtEl>
                                        <p:attrNameLst>
                                          <p:attrName>ppt_h</p:attrName>
                                        </p:attrNameLst>
                                      </p:cBhvr>
                                      <p:tavLst>
                                        <p:tav tm="0">
                                          <p:val>
                                            <p:strVal val="#ppt_h"/>
                                          </p:val>
                                        </p:tav>
                                        <p:tav tm="100000">
                                          <p:val>
                                            <p:strVal val="#ppt_h"/>
                                          </p:val>
                                        </p:tav>
                                      </p:tavLst>
                                    </p:anim>
                                    <p:animEffect transition="in" filter="fade">
                                      <p:cBhvr>
                                        <p:cTn id="20" dur="500"/>
                                        <p:tgtEl>
                                          <p:spTgt spid="46"/>
                                        </p:tgtEl>
                                      </p:cBhvr>
                                    </p:animEffect>
                                  </p:childTnLst>
                                </p:cTn>
                              </p:par>
                              <p:par>
                                <p:cTn id="21" presetID="22" presetClass="entr" presetSubtype="8"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left)">
                                      <p:cBhvr>
                                        <p:cTn id="23" dur="500"/>
                                        <p:tgtEl>
                                          <p:spTgt spid="50"/>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47"/>
                                        </p:tgtEl>
                                        <p:attrNameLst>
                                          <p:attrName>style.visibility</p:attrName>
                                        </p:attrNameLst>
                                      </p:cBhvr>
                                      <p:to>
                                        <p:strVal val="visible"/>
                                      </p:to>
                                    </p:set>
                                    <p:anim calcmode="lin" valueType="num">
                                      <p:cBhvr>
                                        <p:cTn id="27" dur="500" fill="hold"/>
                                        <p:tgtEl>
                                          <p:spTgt spid="47"/>
                                        </p:tgtEl>
                                        <p:attrNameLst>
                                          <p:attrName>ppt_w</p:attrName>
                                        </p:attrNameLst>
                                      </p:cBhvr>
                                      <p:tavLst>
                                        <p:tav tm="0">
                                          <p:val>
                                            <p:strVal val="#ppt_w*0.70"/>
                                          </p:val>
                                        </p:tav>
                                        <p:tav tm="100000">
                                          <p:val>
                                            <p:strVal val="#ppt_w"/>
                                          </p:val>
                                        </p:tav>
                                      </p:tavLst>
                                    </p:anim>
                                    <p:anim calcmode="lin" valueType="num">
                                      <p:cBhvr>
                                        <p:cTn id="28" dur="500" fill="hold"/>
                                        <p:tgtEl>
                                          <p:spTgt spid="47"/>
                                        </p:tgtEl>
                                        <p:attrNameLst>
                                          <p:attrName>ppt_h</p:attrName>
                                        </p:attrNameLst>
                                      </p:cBhvr>
                                      <p:tavLst>
                                        <p:tav tm="0">
                                          <p:val>
                                            <p:strVal val="#ppt_h"/>
                                          </p:val>
                                        </p:tav>
                                        <p:tav tm="100000">
                                          <p:val>
                                            <p:strVal val="#ppt_h"/>
                                          </p:val>
                                        </p:tav>
                                      </p:tavLst>
                                    </p:anim>
                                    <p:animEffect transition="in" filter="fade">
                                      <p:cBhvr>
                                        <p:cTn id="29" dur="500"/>
                                        <p:tgtEl>
                                          <p:spTgt spid="47"/>
                                        </p:tgtEl>
                                      </p:cBhvr>
                                    </p:animEffect>
                                  </p:childTnLst>
                                </p:cTn>
                              </p:par>
                              <p:par>
                                <p:cTn id="30" presetID="22" presetClass="entr" presetSubtype="8"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left)">
                                      <p:cBhvr>
                                        <p:cTn id="32" dur="500"/>
                                        <p:tgtEl>
                                          <p:spTgt spid="51"/>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48"/>
                                        </p:tgtEl>
                                        <p:attrNameLst>
                                          <p:attrName>style.visibility</p:attrName>
                                        </p:attrNameLst>
                                      </p:cBhvr>
                                      <p:to>
                                        <p:strVal val="visible"/>
                                      </p:to>
                                    </p:set>
                                    <p:anim calcmode="lin" valueType="num">
                                      <p:cBhvr>
                                        <p:cTn id="36" dur="500" fill="hold"/>
                                        <p:tgtEl>
                                          <p:spTgt spid="48"/>
                                        </p:tgtEl>
                                        <p:attrNameLst>
                                          <p:attrName>ppt_w</p:attrName>
                                        </p:attrNameLst>
                                      </p:cBhvr>
                                      <p:tavLst>
                                        <p:tav tm="0">
                                          <p:val>
                                            <p:strVal val="#ppt_w*0.70"/>
                                          </p:val>
                                        </p:tav>
                                        <p:tav tm="100000">
                                          <p:val>
                                            <p:strVal val="#ppt_w"/>
                                          </p:val>
                                        </p:tav>
                                      </p:tavLst>
                                    </p:anim>
                                    <p:anim calcmode="lin" valueType="num">
                                      <p:cBhvr>
                                        <p:cTn id="37" dur="500" fill="hold"/>
                                        <p:tgtEl>
                                          <p:spTgt spid="48"/>
                                        </p:tgtEl>
                                        <p:attrNameLst>
                                          <p:attrName>ppt_h</p:attrName>
                                        </p:attrNameLst>
                                      </p:cBhvr>
                                      <p:tavLst>
                                        <p:tav tm="0">
                                          <p:val>
                                            <p:strVal val="#ppt_h"/>
                                          </p:val>
                                        </p:tav>
                                        <p:tav tm="100000">
                                          <p:val>
                                            <p:strVal val="#ppt_h"/>
                                          </p:val>
                                        </p:tav>
                                      </p:tavLst>
                                    </p:anim>
                                    <p:animEffect transition="in" filter="fade">
                                      <p:cBhvr>
                                        <p:cTn id="38" dur="500"/>
                                        <p:tgtEl>
                                          <p:spTgt spid="48"/>
                                        </p:tgtEl>
                                      </p:cBhvr>
                                    </p:animEffect>
                                  </p:childTnLst>
                                </p:cTn>
                              </p:par>
                              <p:par>
                                <p:cTn id="39" presetID="22" presetClass="entr" presetSubtype="8"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wipe(left)">
                                      <p:cBhvr>
                                        <p:cTn id="4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46189" y="3091672"/>
            <a:ext cx="9236380"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7">
              <a:extLst>
                <a:ext uri="{96DAC541-7B7A-43D3-8B79-37D633B846F1}">
                  <asvg:svgBlip xmlns=""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1">
              <a:extLst>
                <a:ext uri="{96DAC541-7B7A-43D3-8B79-37D633B846F1}">
                  <asvg:svgBlip xmlns=""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300038" y="361950"/>
            <a:ext cx="8365331" cy="631507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 xmlns:a16="http://schemas.microsoft.com/office/drawing/2014/main" id="{1A0155B8-B599-4AA6-BF3D-D6077BCE17E7}"/>
              </a:ext>
            </a:extLst>
          </p:cNvPr>
          <p:cNvSpPr txBox="1"/>
          <p:nvPr/>
        </p:nvSpPr>
        <p:spPr>
          <a:xfrm>
            <a:off x="3328988" y="361950"/>
            <a:ext cx="3407569" cy="1323439"/>
          </a:xfrm>
          <a:prstGeom prst="rect">
            <a:avLst/>
          </a:prstGeom>
          <a:noFill/>
        </p:spPr>
        <p:txBody>
          <a:bodyPr wrap="square" rtlCol="0">
            <a:spAutoFit/>
          </a:bodyPr>
          <a:lstStyle/>
          <a:p>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 xmlns:a16="http://schemas.microsoft.com/office/drawing/2014/main" id="{AEBCDBA7-35BD-476B-8BFB-F5338AB80E7B}"/>
              </a:ext>
            </a:extLst>
          </p:cNvPr>
          <p:cNvSpPr txBox="1"/>
          <p:nvPr/>
        </p:nvSpPr>
        <p:spPr>
          <a:xfrm>
            <a:off x="671513" y="1076325"/>
            <a:ext cx="7743825" cy="2677656"/>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xưa, muôn loài sống trong rừng già tối tăm, ẩm ướt. Gõ kiến được giao nhiệm vụ đến các nhà hỏi xem ai có thể đi tìm mặt trời.</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Gõ kiến gõ cửa nhà công, công mải múa. Gõ cửa nhà liếu điếu, liếu điếu bận cãi nhau. Gõ cửa nhà chích chòe, chích chòe mải hót,… Chỉ có gà trống nhận lời đi tìm mặt trời.</a:t>
            </a:r>
          </a:p>
        </p:txBody>
      </p:sp>
      <p:pic>
        <p:nvPicPr>
          <p:cNvPr id="7" name="Picture 6">
            <a:extLst>
              <a:ext uri="{FF2B5EF4-FFF2-40B4-BE49-F238E27FC236}">
                <a16:creationId xmlns="" xmlns:a16="http://schemas.microsoft.com/office/drawing/2014/main" id="{4DDFB0B9-CCDD-4000-A882-ADA502ACF041}"/>
              </a:ext>
            </a:extLst>
          </p:cNvPr>
          <p:cNvPicPr>
            <a:picLocks noChangeAspect="1"/>
          </p:cNvPicPr>
          <p:nvPr/>
        </p:nvPicPr>
        <p:blipFill>
          <a:blip r:embed="rId13"/>
          <a:stretch>
            <a:fillRect/>
          </a:stretch>
        </p:blipFill>
        <p:spPr>
          <a:xfrm>
            <a:off x="492919" y="3152288"/>
            <a:ext cx="1993106" cy="3448537"/>
          </a:xfrm>
          <a:prstGeom prst="rect">
            <a:avLst/>
          </a:prstGeom>
        </p:spPr>
      </p:pic>
      <p:pic>
        <p:nvPicPr>
          <p:cNvPr id="12" name="Picture 11">
            <a:extLst>
              <a:ext uri="{FF2B5EF4-FFF2-40B4-BE49-F238E27FC236}">
                <a16:creationId xmlns="" xmlns:a16="http://schemas.microsoft.com/office/drawing/2014/main" id="{F93AA6A1-7190-4DC4-AB8C-BFABFDC4954E}"/>
              </a:ext>
            </a:extLst>
          </p:cNvPr>
          <p:cNvPicPr>
            <a:picLocks noChangeAspect="1"/>
          </p:cNvPicPr>
          <p:nvPr/>
        </p:nvPicPr>
        <p:blipFill>
          <a:blip r:embed="rId14"/>
          <a:stretch>
            <a:fillRect/>
          </a:stretch>
        </p:blipFill>
        <p:spPr>
          <a:xfrm>
            <a:off x="2457450" y="5962651"/>
            <a:ext cx="2000250" cy="661987"/>
          </a:xfrm>
          <a:prstGeom prst="rect">
            <a:avLst/>
          </a:prstGeom>
        </p:spPr>
      </p:pic>
      <p:sp>
        <p:nvSpPr>
          <p:cNvPr id="28" name="TextBox 27">
            <a:extLst>
              <a:ext uri="{FF2B5EF4-FFF2-40B4-BE49-F238E27FC236}">
                <a16:creationId xmlns="" xmlns:a16="http://schemas.microsoft.com/office/drawing/2014/main" id="{8700C049-737F-4129-B31A-FA83074BFA10}"/>
              </a:ext>
            </a:extLst>
          </p:cNvPr>
          <p:cNvSpPr txBox="1"/>
          <p:nvPr/>
        </p:nvSpPr>
        <p:spPr>
          <a:xfrm>
            <a:off x="3157537" y="2781300"/>
            <a:ext cx="5329238" cy="4893647"/>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Gió lạnh rít ù ù. Mấy lần gà trống suýt ngã. Nó quắp những ngón chân thật chặt vào thân cây. Chờ mãi, đợi mãi… Nghĩ thương các bạn sống trong tối tăm, ẩm ướt, gà trống đấm ngực kêu to:</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Trời đất ơi…. ơi…!</a:t>
            </a:r>
          </a:p>
        </p:txBody>
      </p:sp>
    </p:spTree>
    <p:extLst>
      <p:ext uri="{BB962C8B-B14F-4D97-AF65-F5344CB8AC3E}">
        <p14:creationId xmlns:p14="http://schemas.microsoft.com/office/powerpoint/2010/main" val="2589336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46189" y="3091672"/>
            <a:ext cx="9236380"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2">
              <a:extLst>
                <a:ext uri="{96DAC541-7B7A-43D3-8B79-37D633B846F1}">
                  <asvg:svgBlip xmlns=""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6">
              <a:extLst>
                <a:ext uri="{96DAC541-7B7A-43D3-8B79-37D633B846F1}">
                  <asvg:svgBlip xmlns=""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0">
              <a:extLst>
                <a:ext uri="{96DAC541-7B7A-43D3-8B79-37D633B846F1}">
                  <asvg:svgBlip xmlns=""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492919" y="606435"/>
            <a:ext cx="8158163"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 xmlns:a16="http://schemas.microsoft.com/office/drawing/2014/main" id="{8C889E33-0D86-46A3-870E-B7A3016D5C17}"/>
              </a:ext>
            </a:extLst>
          </p:cNvPr>
          <p:cNvSpPr txBox="1"/>
          <p:nvPr/>
        </p:nvSpPr>
        <p:spPr>
          <a:xfrm>
            <a:off x="785813" y="523876"/>
            <a:ext cx="7579519" cy="7848302"/>
          </a:xfrm>
          <a:prstGeom prst="rect">
            <a:avLst/>
          </a:prstGeom>
          <a:noFill/>
        </p:spPr>
        <p:txBody>
          <a:bodyPr wrap="square" rtlCol="0">
            <a:spAutoFit/>
          </a:bodyPr>
          <a:lstStyle/>
          <a:p>
            <a:pPr algn="just">
              <a:lnSpc>
                <a:spcPct val="15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Gà trống vui sướng bay về. Bay tới đâu, ánh sáng theo đến đấy. Đất rừng sáng tươi như tranh vẽ.</a:t>
            </a:r>
          </a:p>
          <a:p>
            <a:pPr algn="just">
              <a:lnSpc>
                <a:spcPct val="15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Từ đó, khi gà trống cất tiếng gáy là mặt trời hiện ra, chiếu ánh sáng cho mọi người, mọi vật.</a:t>
            </a:r>
          </a:p>
          <a:p>
            <a:pPr algn="r">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(Theo Vũ Tú Nam)</a:t>
            </a:r>
          </a:p>
        </p:txBody>
      </p:sp>
    </p:spTree>
    <p:extLst>
      <p:ext uri="{BB962C8B-B14F-4D97-AF65-F5344CB8AC3E}">
        <p14:creationId xmlns:p14="http://schemas.microsoft.com/office/powerpoint/2010/main" val="1567988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8D1EF42D-6353-4756-A9DB-1B4369CDC802}"/>
              </a:ext>
            </a:extLst>
          </p:cNvPr>
          <p:cNvGrpSpPr/>
          <p:nvPr/>
        </p:nvGrpSpPr>
        <p:grpSpPr>
          <a:xfrm>
            <a:off x="-46189" y="3091672"/>
            <a:ext cx="9236380" cy="3766329"/>
            <a:chOff x="-61586" y="3091671"/>
            <a:chExt cx="12315173" cy="3766329"/>
          </a:xfrm>
        </p:grpSpPr>
        <p:pic>
          <p:nvPicPr>
            <p:cNvPr id="2" name="图形 1">
              <a:extLst>
                <a:ext uri="{FF2B5EF4-FFF2-40B4-BE49-F238E27FC236}">
                  <a16:creationId xmlns="" xmlns:a16="http://schemas.microsoft.com/office/drawing/2014/main" id="{C7E67B6C-1A8B-4FF9-B3A5-41918125DBAF}"/>
                </a:ext>
              </a:extLst>
            </p:cNvPr>
            <p:cNvPicPr>
              <a:picLocks noChangeAspect="1"/>
            </p:cNvPicPr>
            <p:nvPr/>
          </p:nvPicPr>
          <p:blipFill>
            <a:blip r:embed="rId2">
              <a:extLst>
                <a:ext uri="{96DAC541-7B7A-43D3-8B79-37D633B846F1}">
                  <asvg:svgBlip xmlns=""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 xmlns:a16="http://schemas.microsoft.com/office/drawing/2014/main" id="{68359D0F-DC2C-488D-BF45-12A131C87F19}"/>
                </a:ext>
              </a:extLst>
            </p:cNvPr>
            <p:cNvPicPr>
              <a:picLocks noChangeAspect="1"/>
            </p:cNvPicPr>
            <p:nvPr/>
          </p:nvPicPr>
          <p:blipFill>
            <a:blip r:embed="rId6">
              <a:extLst>
                <a:ext uri="{96DAC541-7B7A-43D3-8B79-37D633B846F1}">
                  <asvg:svgBlip xmlns=""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 xmlns:a16="http://schemas.microsoft.com/office/drawing/2014/main" id="{69B8EC36-E391-4A52-ACD9-AF2BA40B726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 xmlns:a16="http://schemas.microsoft.com/office/drawing/2014/main" id="{D1796016-B941-4733-8ED7-617EA2703FA5}"/>
                </a:ext>
              </a:extLst>
            </p:cNvPr>
            <p:cNvPicPr>
              <a:picLocks noChangeAspect="1"/>
            </p:cNvPicPr>
            <p:nvPr/>
          </p:nvPicPr>
          <p:blipFill>
            <a:blip r:embed="rId10">
              <a:extLst>
                <a:ext uri="{96DAC541-7B7A-43D3-8B79-37D633B846F1}">
                  <asvg:svgBlip xmlns=""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 xmlns:a16="http://schemas.microsoft.com/office/drawing/2014/main" id="{FF624E0F-5ADC-4579-B434-86DD0AD89DCC}"/>
              </a:ext>
            </a:extLst>
          </p:cNvPr>
          <p:cNvSpPr/>
          <p:nvPr/>
        </p:nvSpPr>
        <p:spPr>
          <a:xfrm>
            <a:off x="492919" y="606435"/>
            <a:ext cx="8158163"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2" descr="cute bird PNG image with transparent background | TOPpng">
            <a:extLst>
              <a:ext uri="{FF2B5EF4-FFF2-40B4-BE49-F238E27FC236}">
                <a16:creationId xmlns="" xmlns:a16="http://schemas.microsoft.com/office/drawing/2014/main" id="{795C2590-5E3A-4BA4-B6CD-F57C51E3BCC5}"/>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58711" y="1636224"/>
            <a:ext cx="932543" cy="127164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 xmlns:a16="http://schemas.microsoft.com/office/drawing/2014/main" id="{48881AE5-78C4-40B4-9323-E34217B16513}"/>
              </a:ext>
            </a:extLst>
          </p:cNvPr>
          <p:cNvGrpSpPr/>
          <p:nvPr/>
        </p:nvGrpSpPr>
        <p:grpSpPr>
          <a:xfrm>
            <a:off x="1343986" y="1925318"/>
            <a:ext cx="2772269" cy="1706531"/>
            <a:chOff x="456545" y="1944464"/>
            <a:chExt cx="5769876" cy="2663831"/>
          </a:xfrm>
        </p:grpSpPr>
        <p:grpSp>
          <p:nvGrpSpPr>
            <p:cNvPr id="24" name="Group 23">
              <a:extLst>
                <a:ext uri="{FF2B5EF4-FFF2-40B4-BE49-F238E27FC236}">
                  <a16:creationId xmlns="" xmlns:a16="http://schemas.microsoft.com/office/drawing/2014/main" id="{896517ED-1F3C-4B77-89E6-1E727397669D}"/>
                </a:ext>
              </a:extLst>
            </p:cNvPr>
            <p:cNvGrpSpPr/>
            <p:nvPr/>
          </p:nvGrpSpPr>
          <p:grpSpPr>
            <a:xfrm>
              <a:off x="1262322" y="2677464"/>
              <a:ext cx="4964099" cy="1930831"/>
              <a:chOff x="2692128" y="2809461"/>
              <a:chExt cx="4964099" cy="1930831"/>
            </a:xfrm>
          </p:grpSpPr>
          <p:sp>
            <p:nvSpPr>
              <p:cNvPr id="26" name="Rectangle: Rounded Corners 49">
                <a:extLst>
                  <a:ext uri="{FF2B5EF4-FFF2-40B4-BE49-F238E27FC236}">
                    <a16:creationId xmlns="" xmlns:a16="http://schemas.microsoft.com/office/drawing/2014/main" id="{E72F653C-22B3-47A6-AE6E-94B27C036859}"/>
                  </a:ext>
                </a:extLst>
              </p:cNvPr>
              <p:cNvSpPr/>
              <p:nvPr/>
            </p:nvSpPr>
            <p:spPr>
              <a:xfrm>
                <a:off x="2692128" y="2809461"/>
                <a:ext cx="4964099" cy="1930831"/>
              </a:xfrm>
              <a:prstGeom prst="roundRect">
                <a:avLst/>
              </a:prstGeom>
              <a:noFill/>
              <a:ln w="1270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 xmlns:a16="http://schemas.microsoft.com/office/drawing/2014/main" id="{4F28A900-2380-45DA-BE9A-4450266F84A0}"/>
                  </a:ext>
                </a:extLst>
              </p:cNvPr>
              <p:cNvSpPr txBox="1"/>
              <p:nvPr/>
            </p:nvSpPr>
            <p:spPr>
              <a:xfrm>
                <a:off x="3097592" y="3309693"/>
                <a:ext cx="4558632" cy="1008899"/>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gõ</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cửa</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Picture 24">
              <a:extLst>
                <a:ext uri="{FF2B5EF4-FFF2-40B4-BE49-F238E27FC236}">
                  <a16:creationId xmlns="" xmlns:a16="http://schemas.microsoft.com/office/drawing/2014/main" id="{488A6367-6849-450E-9EEB-343F1DA3A44D}"/>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Lst>
            </a:blip>
            <a:stretch>
              <a:fillRect/>
            </a:stretch>
          </p:blipFill>
          <p:spPr>
            <a:xfrm>
              <a:off x="456545" y="1944464"/>
              <a:ext cx="1724728" cy="1233232"/>
            </a:xfrm>
            <a:prstGeom prst="rect">
              <a:avLst/>
            </a:prstGeom>
          </p:spPr>
        </p:pic>
      </p:grpSp>
      <p:grpSp>
        <p:nvGrpSpPr>
          <p:cNvPr id="37" name="Group 36">
            <a:extLst>
              <a:ext uri="{FF2B5EF4-FFF2-40B4-BE49-F238E27FC236}">
                <a16:creationId xmlns="" xmlns:a16="http://schemas.microsoft.com/office/drawing/2014/main" id="{5F63979B-AD20-4472-8DCC-9B8EAA6D7B72}"/>
              </a:ext>
            </a:extLst>
          </p:cNvPr>
          <p:cNvGrpSpPr/>
          <p:nvPr/>
        </p:nvGrpSpPr>
        <p:grpSpPr>
          <a:xfrm>
            <a:off x="4173694" y="1941200"/>
            <a:ext cx="2772269" cy="1706531"/>
            <a:chOff x="456545" y="1944464"/>
            <a:chExt cx="5769876" cy="2663831"/>
          </a:xfrm>
        </p:grpSpPr>
        <p:grpSp>
          <p:nvGrpSpPr>
            <p:cNvPr id="38" name="Group 37">
              <a:extLst>
                <a:ext uri="{FF2B5EF4-FFF2-40B4-BE49-F238E27FC236}">
                  <a16:creationId xmlns="" xmlns:a16="http://schemas.microsoft.com/office/drawing/2014/main" id="{B3BF31F5-E871-416B-843D-4998811F230B}"/>
                </a:ext>
              </a:extLst>
            </p:cNvPr>
            <p:cNvGrpSpPr/>
            <p:nvPr/>
          </p:nvGrpSpPr>
          <p:grpSpPr>
            <a:xfrm>
              <a:off x="1262322" y="2677464"/>
              <a:ext cx="4964099" cy="1930831"/>
              <a:chOff x="2692128" y="2809461"/>
              <a:chExt cx="4964099" cy="1930831"/>
            </a:xfrm>
          </p:grpSpPr>
          <p:sp>
            <p:nvSpPr>
              <p:cNvPr id="40" name="Rectangle: Rounded Corners 49">
                <a:extLst>
                  <a:ext uri="{FF2B5EF4-FFF2-40B4-BE49-F238E27FC236}">
                    <a16:creationId xmlns="" xmlns:a16="http://schemas.microsoft.com/office/drawing/2014/main" id="{75F73C32-E6CE-496D-8FD5-80B81651A6E8}"/>
                  </a:ext>
                </a:extLst>
              </p:cNvPr>
              <p:cNvSpPr/>
              <p:nvPr/>
            </p:nvSpPr>
            <p:spPr>
              <a:xfrm>
                <a:off x="2692128" y="2809461"/>
                <a:ext cx="4964099" cy="1930831"/>
              </a:xfrm>
              <a:prstGeom prst="roundRect">
                <a:avLst/>
              </a:prstGeom>
              <a:noFill/>
              <a:ln w="9525">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 xmlns:a16="http://schemas.microsoft.com/office/drawing/2014/main" id="{1DECCA94-0553-431D-8BD9-F57D96F5897C}"/>
                  </a:ext>
                </a:extLst>
              </p:cNvPr>
              <p:cNvSpPr txBox="1"/>
              <p:nvPr/>
            </p:nvSpPr>
            <p:spPr>
              <a:xfrm>
                <a:off x="3097592" y="3309693"/>
                <a:ext cx="4558632" cy="1008899"/>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nứa</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9" name="Picture 38">
              <a:extLst>
                <a:ext uri="{FF2B5EF4-FFF2-40B4-BE49-F238E27FC236}">
                  <a16:creationId xmlns="" xmlns:a16="http://schemas.microsoft.com/office/drawing/2014/main" id="{A8E3E176-FA0A-4E50-BBA0-F87E33662E8E}"/>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Lst>
            </a:blip>
            <a:stretch>
              <a:fillRect/>
            </a:stretch>
          </p:blipFill>
          <p:spPr>
            <a:xfrm>
              <a:off x="456545" y="1944464"/>
              <a:ext cx="1724728" cy="1233232"/>
            </a:xfrm>
            <a:prstGeom prst="rect">
              <a:avLst/>
            </a:prstGeom>
          </p:spPr>
        </p:pic>
      </p:grpSp>
      <p:grpSp>
        <p:nvGrpSpPr>
          <p:cNvPr id="42" name="Group 41">
            <a:extLst>
              <a:ext uri="{FF2B5EF4-FFF2-40B4-BE49-F238E27FC236}">
                <a16:creationId xmlns="" xmlns:a16="http://schemas.microsoft.com/office/drawing/2014/main" id="{2CBCF547-A3D9-457A-BADF-2D52156333AF}"/>
              </a:ext>
            </a:extLst>
          </p:cNvPr>
          <p:cNvGrpSpPr/>
          <p:nvPr/>
        </p:nvGrpSpPr>
        <p:grpSpPr>
          <a:xfrm>
            <a:off x="1432542" y="3702627"/>
            <a:ext cx="2772269" cy="1706531"/>
            <a:chOff x="456545" y="1944464"/>
            <a:chExt cx="5769876" cy="2663831"/>
          </a:xfrm>
        </p:grpSpPr>
        <p:grpSp>
          <p:nvGrpSpPr>
            <p:cNvPr id="43" name="Group 42">
              <a:extLst>
                <a:ext uri="{FF2B5EF4-FFF2-40B4-BE49-F238E27FC236}">
                  <a16:creationId xmlns="" xmlns:a16="http://schemas.microsoft.com/office/drawing/2014/main" id="{77FA55E4-B182-4A15-AEC2-DBA2155C2578}"/>
                </a:ext>
              </a:extLst>
            </p:cNvPr>
            <p:cNvGrpSpPr/>
            <p:nvPr/>
          </p:nvGrpSpPr>
          <p:grpSpPr>
            <a:xfrm>
              <a:off x="1262322" y="2677464"/>
              <a:ext cx="4964099" cy="1930831"/>
              <a:chOff x="2692128" y="2809461"/>
              <a:chExt cx="4964099" cy="1930831"/>
            </a:xfrm>
          </p:grpSpPr>
          <p:sp>
            <p:nvSpPr>
              <p:cNvPr id="45" name="Rectangle: Rounded Corners 49">
                <a:extLst>
                  <a:ext uri="{FF2B5EF4-FFF2-40B4-BE49-F238E27FC236}">
                    <a16:creationId xmlns="" xmlns:a16="http://schemas.microsoft.com/office/drawing/2014/main" id="{D7085EA8-4DE6-4153-8319-F094BCA3299D}"/>
                  </a:ext>
                </a:extLst>
              </p:cNvPr>
              <p:cNvSpPr/>
              <p:nvPr/>
            </p:nvSpPr>
            <p:spPr>
              <a:xfrm>
                <a:off x="2692128" y="2809461"/>
                <a:ext cx="4964099" cy="1930831"/>
              </a:xfrm>
              <a:prstGeom prst="roundRect">
                <a:avLst/>
              </a:prstGeom>
              <a:noFill/>
              <a:ln w="9525">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TextBox 45">
                <a:extLst>
                  <a:ext uri="{FF2B5EF4-FFF2-40B4-BE49-F238E27FC236}">
                    <a16:creationId xmlns="" xmlns:a16="http://schemas.microsoft.com/office/drawing/2014/main" id="{64FBDC1C-3D45-46DF-A1AA-B6418F79F470}"/>
                  </a:ext>
                </a:extLst>
              </p:cNvPr>
              <p:cNvSpPr txBox="1"/>
              <p:nvPr/>
            </p:nvSpPr>
            <p:spPr>
              <a:xfrm>
                <a:off x="3008384" y="3309693"/>
                <a:ext cx="4558631" cy="1008898"/>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nhận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lời</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4" name="Picture 43">
              <a:extLst>
                <a:ext uri="{FF2B5EF4-FFF2-40B4-BE49-F238E27FC236}">
                  <a16:creationId xmlns="" xmlns:a16="http://schemas.microsoft.com/office/drawing/2014/main" id="{3655CB3A-F96F-405C-8ABC-A1DEA9F65BA2}"/>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Lst>
            </a:blip>
            <a:stretch>
              <a:fillRect/>
            </a:stretch>
          </p:blipFill>
          <p:spPr>
            <a:xfrm>
              <a:off x="456545" y="1944464"/>
              <a:ext cx="1724728" cy="1233232"/>
            </a:xfrm>
            <a:prstGeom prst="rect">
              <a:avLst/>
            </a:prstGeom>
          </p:spPr>
        </p:pic>
      </p:grpSp>
      <p:grpSp>
        <p:nvGrpSpPr>
          <p:cNvPr id="47" name="Group 46">
            <a:extLst>
              <a:ext uri="{FF2B5EF4-FFF2-40B4-BE49-F238E27FC236}">
                <a16:creationId xmlns="" xmlns:a16="http://schemas.microsoft.com/office/drawing/2014/main" id="{6BDE4C47-9663-43FE-8D1F-B49792801FB7}"/>
              </a:ext>
            </a:extLst>
          </p:cNvPr>
          <p:cNvGrpSpPr/>
          <p:nvPr/>
        </p:nvGrpSpPr>
        <p:grpSpPr>
          <a:xfrm>
            <a:off x="4179120" y="3764527"/>
            <a:ext cx="3869026" cy="1706531"/>
            <a:chOff x="456545" y="1944464"/>
            <a:chExt cx="8052539" cy="2663831"/>
          </a:xfrm>
        </p:grpSpPr>
        <p:grpSp>
          <p:nvGrpSpPr>
            <p:cNvPr id="48" name="Group 47">
              <a:extLst>
                <a:ext uri="{FF2B5EF4-FFF2-40B4-BE49-F238E27FC236}">
                  <a16:creationId xmlns="" xmlns:a16="http://schemas.microsoft.com/office/drawing/2014/main" id="{4DC907D4-D9B2-4B09-B300-EC9DF2E01786}"/>
                </a:ext>
              </a:extLst>
            </p:cNvPr>
            <p:cNvGrpSpPr/>
            <p:nvPr/>
          </p:nvGrpSpPr>
          <p:grpSpPr>
            <a:xfrm>
              <a:off x="1262322" y="2677464"/>
              <a:ext cx="7246762" cy="1930831"/>
              <a:chOff x="2692128" y="2809461"/>
              <a:chExt cx="7246762" cy="1930831"/>
            </a:xfrm>
          </p:grpSpPr>
          <p:sp>
            <p:nvSpPr>
              <p:cNvPr id="50" name="Rectangle: Rounded Corners 49">
                <a:extLst>
                  <a:ext uri="{FF2B5EF4-FFF2-40B4-BE49-F238E27FC236}">
                    <a16:creationId xmlns="" xmlns:a16="http://schemas.microsoft.com/office/drawing/2014/main" id="{0BB1A589-AE14-425F-A382-819381F898B8}"/>
                  </a:ext>
                </a:extLst>
              </p:cNvPr>
              <p:cNvSpPr/>
              <p:nvPr/>
            </p:nvSpPr>
            <p:spPr>
              <a:xfrm>
                <a:off x="2692128" y="2809461"/>
                <a:ext cx="7045129" cy="1930831"/>
              </a:xfrm>
              <a:prstGeom prst="roundRect">
                <a:avLst/>
              </a:prstGeom>
              <a:solidFill>
                <a:schemeClr val="bg1"/>
              </a:solidFill>
              <a:ln w="9525">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1" name="TextBox 50">
                <a:extLst>
                  <a:ext uri="{FF2B5EF4-FFF2-40B4-BE49-F238E27FC236}">
                    <a16:creationId xmlns="" xmlns:a16="http://schemas.microsoft.com/office/drawing/2014/main" id="{30BD3380-EF5E-413E-B434-2797E92FA00E}"/>
                  </a:ext>
                </a:extLst>
              </p:cNvPr>
              <p:cNvSpPr txBox="1"/>
              <p:nvPr/>
            </p:nvSpPr>
            <p:spPr>
              <a:xfrm>
                <a:off x="2982238" y="2979623"/>
                <a:ext cx="6956652" cy="1008898"/>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lim</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9" name="Picture 48">
              <a:extLst>
                <a:ext uri="{FF2B5EF4-FFF2-40B4-BE49-F238E27FC236}">
                  <a16:creationId xmlns="" xmlns:a16="http://schemas.microsoft.com/office/drawing/2014/main" id="{E63C267A-28B1-46CE-A3A3-7AD88E4D9E5B}"/>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Lst>
            </a:blip>
            <a:stretch>
              <a:fillRect/>
            </a:stretch>
          </p:blipFill>
          <p:spPr>
            <a:xfrm>
              <a:off x="456545" y="1944464"/>
              <a:ext cx="1724728" cy="1233232"/>
            </a:xfrm>
            <a:prstGeom prst="rect">
              <a:avLst/>
            </a:prstGeom>
          </p:spPr>
        </p:pic>
      </p:grpSp>
      <p:sp>
        <p:nvSpPr>
          <p:cNvPr id="52" name="Rectangle: Rounded Corners 51">
            <a:extLst>
              <a:ext uri="{FF2B5EF4-FFF2-40B4-BE49-F238E27FC236}">
                <a16:creationId xmlns="" xmlns:a16="http://schemas.microsoft.com/office/drawing/2014/main" id="{56F2A910-8ECC-443D-A7CC-EB2DEED910F0}"/>
              </a:ext>
            </a:extLst>
          </p:cNvPr>
          <p:cNvSpPr/>
          <p:nvPr/>
        </p:nvSpPr>
        <p:spPr>
          <a:xfrm>
            <a:off x="2374757" y="838189"/>
            <a:ext cx="4190350" cy="800112"/>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78980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2285</Words>
  <Application>Microsoft Office PowerPoint</Application>
  <PresentationFormat>On-screen Show (4:3)</PresentationFormat>
  <Paragraphs>140</Paragraphs>
  <Slides>33</Slides>
  <Notes>11</Notes>
  <HiddenSlides>0</HiddenSlides>
  <MMClips>2</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2023-06-02T16:04:42Z</dcterms:created>
  <dcterms:modified xsi:type="dcterms:W3CDTF">2023-06-02T16:05:18Z</dcterms:modified>
</cp:coreProperties>
</file>