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3.xml" ContentType="application/vnd.openxmlformats-officedocument.themeOverride+xml"/>
  <Override PartName="/ppt/notesSlides/notesSlide10.xml" ContentType="application/vnd.openxmlformats-officedocument.presentationml.notesSlide+xml"/>
  <Override PartName="/ppt/theme/themeOverride4.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4" r:id="rId2"/>
    <p:sldMasterId id="2147483720" r:id="rId3"/>
    <p:sldMasterId id="2147483730" r:id="rId4"/>
    <p:sldMasterId id="2147483743" r:id="rId5"/>
    <p:sldMasterId id="2147483753" r:id="rId6"/>
  </p:sldMasterIdLst>
  <p:notesMasterIdLst>
    <p:notesMasterId r:id="rId45"/>
  </p:notesMasterIdLst>
  <p:sldIdLst>
    <p:sldId id="338" r:id="rId7"/>
    <p:sldId id="267" r:id="rId8"/>
    <p:sldId id="257" r:id="rId9"/>
    <p:sldId id="307" r:id="rId10"/>
    <p:sldId id="259" r:id="rId11"/>
    <p:sldId id="286" r:id="rId12"/>
    <p:sldId id="268" r:id="rId13"/>
    <p:sldId id="270" r:id="rId14"/>
    <p:sldId id="1502" r:id="rId15"/>
    <p:sldId id="310" r:id="rId16"/>
    <p:sldId id="311" r:id="rId17"/>
    <p:sldId id="1503" r:id="rId18"/>
    <p:sldId id="312" r:id="rId19"/>
    <p:sldId id="1504" r:id="rId20"/>
    <p:sldId id="315" r:id="rId21"/>
    <p:sldId id="1505" r:id="rId22"/>
    <p:sldId id="313" r:id="rId23"/>
    <p:sldId id="292" r:id="rId24"/>
    <p:sldId id="314" r:id="rId25"/>
    <p:sldId id="262" r:id="rId26"/>
    <p:sldId id="274" r:id="rId27"/>
    <p:sldId id="1507" r:id="rId28"/>
    <p:sldId id="316" r:id="rId29"/>
    <p:sldId id="1501" r:id="rId30"/>
    <p:sldId id="317" r:id="rId31"/>
    <p:sldId id="1506" r:id="rId32"/>
    <p:sldId id="318" r:id="rId33"/>
    <p:sldId id="299" r:id="rId34"/>
    <p:sldId id="319" r:id="rId35"/>
    <p:sldId id="334" r:id="rId36"/>
    <p:sldId id="1560" r:id="rId37"/>
    <p:sldId id="1563" r:id="rId38"/>
    <p:sldId id="1561" r:id="rId39"/>
    <p:sldId id="1500" r:id="rId40"/>
    <p:sldId id="1552" r:id="rId41"/>
    <p:sldId id="308" r:id="rId42"/>
    <p:sldId id="305" r:id="rId43"/>
    <p:sldId id="309" r:id="rId44"/>
  </p:sldIdLst>
  <p:sldSz cx="12192000" cy="6858000"/>
  <p:notesSz cx="6858000" cy="9144000"/>
  <p:embeddedFontLst>
    <p:embeddedFont>
      <p:font typeface="UVN Binh Duong" pitchFamily="2" charset="0"/>
      <p:regular r:id="rId46"/>
    </p:embeddedFont>
    <p:embeddedFont>
      <p:font typeface="Arial-Rounded" charset="0"/>
      <p:regular r:id="rId47"/>
    </p:embeddedFont>
    <p:embeddedFont>
      <p:font typeface="Sigmar One" charset="0"/>
      <p:regular r:id="rId48"/>
    </p:embeddedFont>
    <p:embeddedFont>
      <p:font typeface="宋体" pitchFamily="2" charset="-122"/>
      <p:regular r:id="rId49"/>
    </p:embeddedFont>
    <p:embeddedFont>
      <p:font typeface="#9Slide03 Sofia Pro Soft Bold" charset="0"/>
      <p:bold r:id="rId50"/>
    </p:embeddedFont>
    <p:embeddedFont>
      <p:font typeface="Patrick Hand" charset="0"/>
      <p:regular r:id="rId51"/>
    </p:embeddedFont>
    <p:embeddedFont>
      <p:font typeface="#9Slide03 Ample" charset="0"/>
      <p:regular r:id="rId52"/>
    </p:embeddedFont>
    <p:embeddedFont>
      <p:font typeface="#9Slide03 AmpleSoft Bold" charset="0"/>
      <p:regular r:id="rId53"/>
    </p:embeddedFont>
    <p:embeddedFont>
      <p:font typeface="Open Sans" charset="0"/>
      <p:regular r:id="rId54"/>
      <p:bold r:id="rId55"/>
      <p:italic r:id="rId56"/>
      <p:boldItalic r:id="rId57"/>
    </p:embeddedFont>
    <p:embeddedFont>
      <p:font typeface="微软雅黑" pitchFamily="34" charset="-122"/>
      <p:regular r:id="rId58"/>
      <p:bold r:id="rId59"/>
    </p:embeddedFont>
    <p:embeddedFont>
      <p:font typeface="Nunito" charset="0"/>
      <p:regular r:id="rId60"/>
      <p:bold r:id="rId61"/>
      <p:italic r:id="rId62"/>
      <p:boldItalic r:id="rId63"/>
    </p:embeddedFont>
    <p:embeddedFont>
      <p:font typeface="#9Slide03 AllRoundGothic" charset="0"/>
      <p:regular r:id="rId64"/>
    </p:embeddedFont>
    <p:embeddedFont>
      <p:font typeface="等线" charset="-122"/>
      <p:regular r:id="rId65"/>
      <p:bold r:id="rId66"/>
    </p:embeddedFont>
    <p:embeddedFont>
      <p:font typeface="Calibri" pitchFamily="34" charset="0"/>
      <p:regular r:id="rId67"/>
      <p:bold r:id="rId68"/>
      <p:italic r:id="rId69"/>
      <p:boldItalic r:id="rId70"/>
    </p:embeddedFont>
    <p:embeddedFont>
      <p:font typeface="Nunito Black" charset="0"/>
      <p:bold r:id="rId71"/>
      <p:boldItalic r:id="rId72"/>
    </p:embeddedFont>
    <p:embeddedFont>
      <p:font typeface="Sriracha" charset="-34"/>
      <p:regular r:id="rId73"/>
    </p:embeddedFont>
    <p:embeddedFont>
      <p:font typeface="Tahoma" pitchFamily="34" charset="0"/>
      <p:regular r:id="rId74"/>
      <p:bold r:id="rId75"/>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6699"/>
    <a:srgbClr val="73C532"/>
    <a:srgbClr val="FFFFCC"/>
    <a:srgbClr val="F92D67"/>
    <a:srgbClr val="FDEADA"/>
    <a:srgbClr val="FDD9BB"/>
    <a:srgbClr val="F9C9BF"/>
    <a:srgbClr val="00FF00"/>
    <a:srgbClr val="ECF3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21" autoAdjust="0"/>
    <p:restoredTop sz="94622" autoAdjust="0"/>
  </p:normalViewPr>
  <p:slideViewPr>
    <p:cSldViewPr>
      <p:cViewPr>
        <p:scale>
          <a:sx n="77" d="100"/>
          <a:sy n="77" d="100"/>
        </p:scale>
        <p:origin x="-534" y="-42"/>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68" Type="http://schemas.openxmlformats.org/officeDocument/2006/relationships/font" Target="fonts/font23.fntdata"/><Relationship Id="rId76"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font" Target="fonts/font26.fntdata"/><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font" Target="fonts/font21.fntdata"/><Relationship Id="rId74" Type="http://schemas.openxmlformats.org/officeDocument/2006/relationships/font" Target="fonts/font29.fntdata"/><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font" Target="fonts/font16.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73" Type="http://schemas.openxmlformats.org/officeDocument/2006/relationships/font" Target="fonts/font28.fntdata"/><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font" Target="fonts/font24.fntdata"/><Relationship Id="rId77"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font" Target="fonts/font6.fntdata"/><Relationship Id="rId72" Type="http://schemas.openxmlformats.org/officeDocument/2006/relationships/font" Target="fonts/font27.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font" Target="fonts/font22.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font" Target="fonts/font25.fntdata"/><Relationship Id="rId75" Type="http://schemas.openxmlformats.org/officeDocument/2006/relationships/font" Target="fonts/font30.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4.fntdata"/><Relationship Id="rId57"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5B2229-5E49-4160-B3AD-24C1438F96E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05159B2-59B4-4767-82C9-B9F227508AAB}">
      <dgm:prSet/>
      <dgm:spPr/>
      <dgm:t>
        <a:bodyPr/>
        <a:lstStyle/>
        <a:p>
          <a:r>
            <a:rPr lang="en-US" dirty="0"/>
            <a:t>1.</a:t>
          </a:r>
          <a:r>
            <a:rPr lang="vi-VN" dirty="0"/>
            <a:t> Đọc đúng từ ngữ, câu, đoạn và toàn bộ bài đọc </a:t>
          </a:r>
          <a:r>
            <a:rPr lang="vi-VN" i="1" dirty="0"/>
            <a:t>Tạm biệt mùa hè</a:t>
          </a:r>
          <a:r>
            <a:rPr lang="en-US" i="1" dirty="0"/>
            <a:t>.</a:t>
          </a:r>
          <a:endParaRPr lang="en-US" dirty="0"/>
        </a:p>
      </dgm:t>
    </dgm:pt>
    <dgm:pt modelId="{3B829F5F-8772-4B85-9C27-81A99E8A1EDE}" type="parTrans" cxnId="{146B24DF-9C8C-44F2-96D5-E2A5082FD1A4}">
      <dgm:prSet/>
      <dgm:spPr/>
      <dgm:t>
        <a:bodyPr/>
        <a:lstStyle/>
        <a:p>
          <a:endParaRPr lang="en-US"/>
        </a:p>
      </dgm:t>
    </dgm:pt>
    <dgm:pt modelId="{08CC8F11-8FAD-4D64-99BA-22864018F931}" type="sibTrans" cxnId="{146B24DF-9C8C-44F2-96D5-E2A5082FD1A4}">
      <dgm:prSet/>
      <dgm:spPr/>
      <dgm:t>
        <a:bodyPr/>
        <a:lstStyle/>
        <a:p>
          <a:endParaRPr lang="en-US"/>
        </a:p>
      </dgm:t>
    </dgm:pt>
    <dgm:pt modelId="{6EB2AFBF-2032-430E-9108-E342BB131C07}">
      <dgm:prSet/>
      <dgm:spPr/>
      <dgm:t>
        <a:bodyPr/>
        <a:lstStyle/>
        <a:p>
          <a:r>
            <a:rPr lang="en-US" dirty="0"/>
            <a:t>2.</a:t>
          </a:r>
          <a:r>
            <a:rPr lang="vi-VN" dirty="0"/>
            <a:t> </a:t>
          </a:r>
          <a:r>
            <a:rPr lang="en-US" dirty="0" err="1"/>
            <a:t>Hiểu</a:t>
          </a:r>
          <a:r>
            <a:rPr lang="en-US" dirty="0"/>
            <a:t> </a:t>
          </a:r>
          <a:r>
            <a:rPr lang="en-US" dirty="0" err="1"/>
            <a:t>nghĩa</a:t>
          </a:r>
          <a:r>
            <a:rPr lang="en-US" dirty="0"/>
            <a:t> </a:t>
          </a:r>
          <a:r>
            <a:rPr lang="en-US" dirty="0" err="1"/>
            <a:t>các</a:t>
          </a:r>
          <a:r>
            <a:rPr lang="en-US" dirty="0"/>
            <a:t> </a:t>
          </a:r>
          <a:r>
            <a:rPr lang="en-US" dirty="0" err="1"/>
            <a:t>từ</a:t>
          </a:r>
          <a:r>
            <a:rPr lang="en-US" dirty="0"/>
            <a:t> </a:t>
          </a:r>
          <a:r>
            <a:rPr lang="en-US" dirty="0" err="1"/>
            <a:t>khó</a:t>
          </a:r>
          <a:r>
            <a:rPr lang="en-US" dirty="0"/>
            <a:t>, </a:t>
          </a:r>
          <a:r>
            <a:rPr lang="en-US" dirty="0" err="1"/>
            <a:t>hiểu</a:t>
          </a:r>
          <a:r>
            <a:rPr lang="en-US" dirty="0"/>
            <a:t> </a:t>
          </a:r>
          <a:r>
            <a:rPr lang="vi-VN" dirty="0"/>
            <a:t>nội dung bài đọc</a:t>
          </a:r>
          <a:r>
            <a:rPr lang="en-US" dirty="0"/>
            <a:t>.</a:t>
          </a:r>
        </a:p>
      </dgm:t>
    </dgm:pt>
    <dgm:pt modelId="{CC3AC4BD-9CF4-4716-A038-1A731FD629C3}" type="parTrans" cxnId="{9511FE37-99B1-4B82-9A01-79C6284FB179}">
      <dgm:prSet/>
      <dgm:spPr/>
      <dgm:t>
        <a:bodyPr/>
        <a:lstStyle/>
        <a:p>
          <a:endParaRPr lang="en-US"/>
        </a:p>
      </dgm:t>
    </dgm:pt>
    <dgm:pt modelId="{F3A13632-E9D1-4D51-8E46-269520369940}" type="sibTrans" cxnId="{9511FE37-99B1-4B82-9A01-79C6284FB179}">
      <dgm:prSet/>
      <dgm:spPr/>
      <dgm:t>
        <a:bodyPr/>
        <a:lstStyle/>
        <a:p>
          <a:endParaRPr lang="en-US"/>
        </a:p>
      </dgm:t>
    </dgm:pt>
    <dgm:pt modelId="{9CE9A893-F07A-4D04-9EFF-FE79C9381F27}">
      <dgm:prSet/>
      <dgm:spPr/>
      <dgm:t>
        <a:bodyPr/>
        <a:lstStyle/>
        <a:p>
          <a:r>
            <a:rPr lang="en-US" dirty="0"/>
            <a:t>3.</a:t>
          </a:r>
          <a:r>
            <a:rPr lang="vi-VN" dirty="0"/>
            <a:t> </a:t>
          </a:r>
          <a:r>
            <a:rPr lang="en-US" dirty="0" err="1"/>
            <a:t>Bước</a:t>
          </a:r>
          <a:r>
            <a:rPr lang="en-US" dirty="0"/>
            <a:t> </a:t>
          </a:r>
          <a:r>
            <a:rPr lang="en-US" dirty="0" err="1"/>
            <a:t>đầu</a:t>
          </a:r>
          <a:r>
            <a:rPr lang="en-US" dirty="0"/>
            <a:t> </a:t>
          </a:r>
          <a:r>
            <a:rPr lang="en-US" dirty="0" err="1"/>
            <a:t>biết</a:t>
          </a:r>
          <a:r>
            <a:rPr lang="en-US" dirty="0"/>
            <a:t> </a:t>
          </a:r>
          <a:r>
            <a:rPr lang="en-US" dirty="0" err="1"/>
            <a:t>thể</a:t>
          </a:r>
          <a:r>
            <a:rPr lang="en-US" dirty="0"/>
            <a:t> </a:t>
          </a:r>
          <a:r>
            <a:rPr lang="en-US" dirty="0" err="1"/>
            <a:t>hiện</a:t>
          </a:r>
          <a:r>
            <a:rPr lang="en-US" dirty="0"/>
            <a:t> </a:t>
          </a:r>
          <a:r>
            <a:rPr lang="en-US" dirty="0" err="1"/>
            <a:t>giọng</a:t>
          </a:r>
          <a:r>
            <a:rPr lang="en-US" dirty="0"/>
            <a:t> </a:t>
          </a:r>
          <a:r>
            <a:rPr lang="en-US" dirty="0" err="1"/>
            <a:t>đọc</a:t>
          </a:r>
          <a:r>
            <a:rPr lang="en-US" dirty="0"/>
            <a:t> </a:t>
          </a:r>
          <a:r>
            <a:rPr lang="en-US" dirty="0" err="1"/>
            <a:t>của</a:t>
          </a:r>
          <a:r>
            <a:rPr lang="en-US" dirty="0"/>
            <a:t> </a:t>
          </a:r>
          <a:r>
            <a:rPr lang="en-US" dirty="0" err="1"/>
            <a:t>bài</a:t>
          </a:r>
          <a:r>
            <a:rPr lang="en-US" dirty="0"/>
            <a:t>.</a:t>
          </a:r>
        </a:p>
      </dgm:t>
    </dgm:pt>
    <dgm:pt modelId="{001F76E2-2FBB-4CBC-8A0B-89465143119E}" type="parTrans" cxnId="{C1F9C112-C51F-4209-85C0-7776EBEF9A68}">
      <dgm:prSet/>
      <dgm:spPr/>
      <dgm:t>
        <a:bodyPr/>
        <a:lstStyle/>
        <a:p>
          <a:endParaRPr lang="en-US"/>
        </a:p>
      </dgm:t>
    </dgm:pt>
    <dgm:pt modelId="{5186259B-DB37-4AEE-9F51-6D98A1FDF76A}" type="sibTrans" cxnId="{C1F9C112-C51F-4209-85C0-7776EBEF9A68}">
      <dgm:prSet/>
      <dgm:spPr/>
      <dgm:t>
        <a:bodyPr/>
        <a:lstStyle/>
        <a:p>
          <a:endParaRPr lang="en-US"/>
        </a:p>
      </dgm:t>
    </dgm:pt>
    <dgm:pt modelId="{15E5A8F8-F0BE-4703-9F14-626065D7065C}" type="pres">
      <dgm:prSet presAssocID="{4B5B2229-5E49-4160-B3AD-24C1438F96E0}" presName="linear" presStyleCnt="0">
        <dgm:presLayoutVars>
          <dgm:animLvl val="lvl"/>
          <dgm:resizeHandles val="exact"/>
        </dgm:presLayoutVars>
      </dgm:prSet>
      <dgm:spPr/>
      <dgm:t>
        <a:bodyPr/>
        <a:lstStyle/>
        <a:p>
          <a:endParaRPr lang="en-US"/>
        </a:p>
      </dgm:t>
    </dgm:pt>
    <dgm:pt modelId="{C96EC219-E676-4598-84D1-D3202F1A4F3A}" type="pres">
      <dgm:prSet presAssocID="{305159B2-59B4-4767-82C9-B9F227508AAB}" presName="parentText" presStyleLbl="node1" presStyleIdx="0" presStyleCnt="3">
        <dgm:presLayoutVars>
          <dgm:chMax val="0"/>
          <dgm:bulletEnabled val="1"/>
        </dgm:presLayoutVars>
      </dgm:prSet>
      <dgm:spPr/>
      <dgm:t>
        <a:bodyPr/>
        <a:lstStyle/>
        <a:p>
          <a:endParaRPr lang="en-US"/>
        </a:p>
      </dgm:t>
    </dgm:pt>
    <dgm:pt modelId="{B334CB86-B062-4C7D-B003-31EEEF57F722}" type="pres">
      <dgm:prSet presAssocID="{08CC8F11-8FAD-4D64-99BA-22864018F931}" presName="spacer" presStyleCnt="0"/>
      <dgm:spPr/>
    </dgm:pt>
    <dgm:pt modelId="{C0558356-92C6-451E-BEC5-324ACEE2AA1B}" type="pres">
      <dgm:prSet presAssocID="{6EB2AFBF-2032-430E-9108-E342BB131C07}" presName="parentText" presStyleLbl="node1" presStyleIdx="1" presStyleCnt="3">
        <dgm:presLayoutVars>
          <dgm:chMax val="0"/>
          <dgm:bulletEnabled val="1"/>
        </dgm:presLayoutVars>
      </dgm:prSet>
      <dgm:spPr/>
      <dgm:t>
        <a:bodyPr/>
        <a:lstStyle/>
        <a:p>
          <a:endParaRPr lang="en-US"/>
        </a:p>
      </dgm:t>
    </dgm:pt>
    <dgm:pt modelId="{B3F5FBC7-4D3B-4D14-AEB8-35B2925FA4A8}" type="pres">
      <dgm:prSet presAssocID="{F3A13632-E9D1-4D51-8E46-269520369940}" presName="spacer" presStyleCnt="0"/>
      <dgm:spPr/>
    </dgm:pt>
    <dgm:pt modelId="{5C14C2DD-02CC-444F-8176-5060A103A828}" type="pres">
      <dgm:prSet presAssocID="{9CE9A893-F07A-4D04-9EFF-FE79C9381F27}" presName="parentText" presStyleLbl="node1" presStyleIdx="2" presStyleCnt="3">
        <dgm:presLayoutVars>
          <dgm:chMax val="0"/>
          <dgm:bulletEnabled val="1"/>
        </dgm:presLayoutVars>
      </dgm:prSet>
      <dgm:spPr/>
      <dgm:t>
        <a:bodyPr/>
        <a:lstStyle/>
        <a:p>
          <a:endParaRPr lang="en-US"/>
        </a:p>
      </dgm:t>
    </dgm:pt>
  </dgm:ptLst>
  <dgm:cxnLst>
    <dgm:cxn modelId="{F3E6FD6E-A8FD-4936-8634-3665697B6C45}" type="presOf" srcId="{305159B2-59B4-4767-82C9-B9F227508AAB}" destId="{C96EC219-E676-4598-84D1-D3202F1A4F3A}" srcOrd="0" destOrd="0" presId="urn:microsoft.com/office/officeart/2005/8/layout/vList2"/>
    <dgm:cxn modelId="{C1F9C112-C51F-4209-85C0-7776EBEF9A68}" srcId="{4B5B2229-5E49-4160-B3AD-24C1438F96E0}" destId="{9CE9A893-F07A-4D04-9EFF-FE79C9381F27}" srcOrd="2" destOrd="0" parTransId="{001F76E2-2FBB-4CBC-8A0B-89465143119E}" sibTransId="{5186259B-DB37-4AEE-9F51-6D98A1FDF76A}"/>
    <dgm:cxn modelId="{49381F74-D607-43CD-BF90-B1C892AD3F23}" type="presOf" srcId="{9CE9A893-F07A-4D04-9EFF-FE79C9381F27}" destId="{5C14C2DD-02CC-444F-8176-5060A103A828}" srcOrd="0" destOrd="0" presId="urn:microsoft.com/office/officeart/2005/8/layout/vList2"/>
    <dgm:cxn modelId="{C8E0CDC5-1FA4-413C-8DD2-961F1EFFD308}" type="presOf" srcId="{6EB2AFBF-2032-430E-9108-E342BB131C07}" destId="{C0558356-92C6-451E-BEC5-324ACEE2AA1B}" srcOrd="0" destOrd="0" presId="urn:microsoft.com/office/officeart/2005/8/layout/vList2"/>
    <dgm:cxn modelId="{9511FE37-99B1-4B82-9A01-79C6284FB179}" srcId="{4B5B2229-5E49-4160-B3AD-24C1438F96E0}" destId="{6EB2AFBF-2032-430E-9108-E342BB131C07}" srcOrd="1" destOrd="0" parTransId="{CC3AC4BD-9CF4-4716-A038-1A731FD629C3}" sibTransId="{F3A13632-E9D1-4D51-8E46-269520369940}"/>
    <dgm:cxn modelId="{146B24DF-9C8C-44F2-96D5-E2A5082FD1A4}" srcId="{4B5B2229-5E49-4160-B3AD-24C1438F96E0}" destId="{305159B2-59B4-4767-82C9-B9F227508AAB}" srcOrd="0" destOrd="0" parTransId="{3B829F5F-8772-4B85-9C27-81A99E8A1EDE}" sibTransId="{08CC8F11-8FAD-4D64-99BA-22864018F931}"/>
    <dgm:cxn modelId="{A6FC9515-29AF-4D48-8DE0-9DEC0C6A803D}" type="presOf" srcId="{4B5B2229-5E49-4160-B3AD-24C1438F96E0}" destId="{15E5A8F8-F0BE-4703-9F14-626065D7065C}" srcOrd="0" destOrd="0" presId="urn:microsoft.com/office/officeart/2005/8/layout/vList2"/>
    <dgm:cxn modelId="{91E3F27B-F764-45E0-88EE-9401FFB44CB5}" type="presParOf" srcId="{15E5A8F8-F0BE-4703-9F14-626065D7065C}" destId="{C96EC219-E676-4598-84D1-D3202F1A4F3A}" srcOrd="0" destOrd="0" presId="urn:microsoft.com/office/officeart/2005/8/layout/vList2"/>
    <dgm:cxn modelId="{173E51DF-D93B-4BBD-ABE2-5FE706F14276}" type="presParOf" srcId="{15E5A8F8-F0BE-4703-9F14-626065D7065C}" destId="{B334CB86-B062-4C7D-B003-31EEEF57F722}" srcOrd="1" destOrd="0" presId="urn:microsoft.com/office/officeart/2005/8/layout/vList2"/>
    <dgm:cxn modelId="{33818696-AD6E-40FD-A421-486A870A91DC}" type="presParOf" srcId="{15E5A8F8-F0BE-4703-9F14-626065D7065C}" destId="{C0558356-92C6-451E-BEC5-324ACEE2AA1B}" srcOrd="2" destOrd="0" presId="urn:microsoft.com/office/officeart/2005/8/layout/vList2"/>
    <dgm:cxn modelId="{A5E61679-A2E3-4ACA-83FA-E7521AFB298D}" type="presParOf" srcId="{15E5A8F8-F0BE-4703-9F14-626065D7065C}" destId="{B3F5FBC7-4D3B-4D14-AEB8-35B2925FA4A8}" srcOrd="3" destOrd="0" presId="urn:microsoft.com/office/officeart/2005/8/layout/vList2"/>
    <dgm:cxn modelId="{9179AF46-DD7C-4B73-91D2-708864E3A621}" type="presParOf" srcId="{15E5A8F8-F0BE-4703-9F14-626065D7065C}" destId="{5C14C2DD-02CC-444F-8176-5060A103A828}"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5B2229-5E49-4160-B3AD-24C1438F96E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05159B2-59B4-4767-82C9-B9F227508AAB}">
      <dgm:prSet/>
      <dgm:spPr/>
      <dgm:t>
        <a:bodyPr/>
        <a:lstStyle/>
        <a:p>
          <a:r>
            <a:rPr lang="en-US" dirty="0"/>
            <a:t>1.</a:t>
          </a:r>
          <a:r>
            <a:rPr lang="vi-VN" dirty="0"/>
            <a:t> Đọc đúng từ ngữ, câu, đoạn và toàn bộ bài đọc </a:t>
          </a:r>
          <a:r>
            <a:rPr lang="vi-VN" i="1" dirty="0"/>
            <a:t>Tạm biệt mùa hè</a:t>
          </a:r>
          <a:r>
            <a:rPr lang="en-US" i="1" dirty="0"/>
            <a:t>.</a:t>
          </a:r>
          <a:endParaRPr lang="en-US" dirty="0"/>
        </a:p>
      </dgm:t>
    </dgm:pt>
    <dgm:pt modelId="{3B829F5F-8772-4B85-9C27-81A99E8A1EDE}" type="parTrans" cxnId="{146B24DF-9C8C-44F2-96D5-E2A5082FD1A4}">
      <dgm:prSet/>
      <dgm:spPr/>
      <dgm:t>
        <a:bodyPr/>
        <a:lstStyle/>
        <a:p>
          <a:endParaRPr lang="en-US"/>
        </a:p>
      </dgm:t>
    </dgm:pt>
    <dgm:pt modelId="{08CC8F11-8FAD-4D64-99BA-22864018F931}" type="sibTrans" cxnId="{146B24DF-9C8C-44F2-96D5-E2A5082FD1A4}">
      <dgm:prSet/>
      <dgm:spPr/>
      <dgm:t>
        <a:bodyPr/>
        <a:lstStyle/>
        <a:p>
          <a:endParaRPr lang="en-US"/>
        </a:p>
      </dgm:t>
    </dgm:pt>
    <dgm:pt modelId="{6EB2AFBF-2032-430E-9108-E342BB131C07}">
      <dgm:prSet/>
      <dgm:spPr/>
      <dgm:t>
        <a:bodyPr/>
        <a:lstStyle/>
        <a:p>
          <a:r>
            <a:rPr lang="en-US" dirty="0"/>
            <a:t>2.</a:t>
          </a:r>
          <a:r>
            <a:rPr lang="vi-VN" dirty="0"/>
            <a:t> </a:t>
          </a:r>
          <a:r>
            <a:rPr lang="en-US" dirty="0" err="1"/>
            <a:t>Hiểu</a:t>
          </a:r>
          <a:r>
            <a:rPr lang="en-US" dirty="0"/>
            <a:t> </a:t>
          </a:r>
          <a:r>
            <a:rPr lang="en-US" dirty="0" err="1"/>
            <a:t>nghĩa</a:t>
          </a:r>
          <a:r>
            <a:rPr lang="en-US" dirty="0"/>
            <a:t> </a:t>
          </a:r>
          <a:r>
            <a:rPr lang="en-US" dirty="0" err="1"/>
            <a:t>các</a:t>
          </a:r>
          <a:r>
            <a:rPr lang="en-US" dirty="0"/>
            <a:t> </a:t>
          </a:r>
          <a:r>
            <a:rPr lang="en-US" dirty="0" err="1"/>
            <a:t>từ</a:t>
          </a:r>
          <a:r>
            <a:rPr lang="en-US" dirty="0"/>
            <a:t> </a:t>
          </a:r>
          <a:r>
            <a:rPr lang="en-US" dirty="0" err="1"/>
            <a:t>khó</a:t>
          </a:r>
          <a:r>
            <a:rPr lang="en-US" dirty="0"/>
            <a:t>, </a:t>
          </a:r>
          <a:r>
            <a:rPr lang="en-US" dirty="0" err="1"/>
            <a:t>hiểu</a:t>
          </a:r>
          <a:r>
            <a:rPr lang="en-US" dirty="0"/>
            <a:t> </a:t>
          </a:r>
          <a:r>
            <a:rPr lang="vi-VN" dirty="0"/>
            <a:t>nội dung bài đọc</a:t>
          </a:r>
          <a:r>
            <a:rPr lang="en-US" dirty="0"/>
            <a:t>.</a:t>
          </a:r>
        </a:p>
      </dgm:t>
    </dgm:pt>
    <dgm:pt modelId="{CC3AC4BD-9CF4-4716-A038-1A731FD629C3}" type="parTrans" cxnId="{9511FE37-99B1-4B82-9A01-79C6284FB179}">
      <dgm:prSet/>
      <dgm:spPr/>
      <dgm:t>
        <a:bodyPr/>
        <a:lstStyle/>
        <a:p>
          <a:endParaRPr lang="en-US"/>
        </a:p>
      </dgm:t>
    </dgm:pt>
    <dgm:pt modelId="{F3A13632-E9D1-4D51-8E46-269520369940}" type="sibTrans" cxnId="{9511FE37-99B1-4B82-9A01-79C6284FB179}">
      <dgm:prSet/>
      <dgm:spPr/>
      <dgm:t>
        <a:bodyPr/>
        <a:lstStyle/>
        <a:p>
          <a:endParaRPr lang="en-US"/>
        </a:p>
      </dgm:t>
    </dgm:pt>
    <dgm:pt modelId="{9CE9A893-F07A-4D04-9EFF-FE79C9381F27}">
      <dgm:prSet/>
      <dgm:spPr/>
      <dgm:t>
        <a:bodyPr/>
        <a:lstStyle/>
        <a:p>
          <a:r>
            <a:rPr lang="en-US" dirty="0"/>
            <a:t>3.</a:t>
          </a:r>
          <a:r>
            <a:rPr lang="vi-VN" dirty="0"/>
            <a:t> </a:t>
          </a:r>
          <a:r>
            <a:rPr lang="en-US" dirty="0" err="1"/>
            <a:t>Bước</a:t>
          </a:r>
          <a:r>
            <a:rPr lang="en-US" dirty="0"/>
            <a:t> </a:t>
          </a:r>
          <a:r>
            <a:rPr lang="en-US" dirty="0" err="1"/>
            <a:t>đầu</a:t>
          </a:r>
          <a:r>
            <a:rPr lang="en-US" dirty="0"/>
            <a:t> </a:t>
          </a:r>
          <a:r>
            <a:rPr lang="en-US" dirty="0" err="1"/>
            <a:t>biết</a:t>
          </a:r>
          <a:r>
            <a:rPr lang="en-US" dirty="0"/>
            <a:t> </a:t>
          </a:r>
          <a:r>
            <a:rPr lang="en-US" dirty="0" err="1"/>
            <a:t>thể</a:t>
          </a:r>
          <a:r>
            <a:rPr lang="en-US" dirty="0"/>
            <a:t> </a:t>
          </a:r>
          <a:r>
            <a:rPr lang="en-US" dirty="0" err="1"/>
            <a:t>hiện</a:t>
          </a:r>
          <a:r>
            <a:rPr lang="en-US" dirty="0"/>
            <a:t> </a:t>
          </a:r>
          <a:r>
            <a:rPr lang="en-US" dirty="0" err="1"/>
            <a:t>giọng</a:t>
          </a:r>
          <a:r>
            <a:rPr lang="en-US" dirty="0"/>
            <a:t> </a:t>
          </a:r>
          <a:r>
            <a:rPr lang="en-US" dirty="0" err="1"/>
            <a:t>đọc</a:t>
          </a:r>
          <a:r>
            <a:rPr lang="en-US" dirty="0"/>
            <a:t> </a:t>
          </a:r>
          <a:r>
            <a:rPr lang="en-US" dirty="0" err="1"/>
            <a:t>của</a:t>
          </a:r>
          <a:r>
            <a:rPr lang="en-US" dirty="0"/>
            <a:t> </a:t>
          </a:r>
          <a:r>
            <a:rPr lang="en-US" dirty="0" err="1"/>
            <a:t>bài</a:t>
          </a:r>
          <a:r>
            <a:rPr lang="en-US" dirty="0"/>
            <a:t>.</a:t>
          </a:r>
        </a:p>
      </dgm:t>
    </dgm:pt>
    <dgm:pt modelId="{001F76E2-2FBB-4CBC-8A0B-89465143119E}" type="parTrans" cxnId="{C1F9C112-C51F-4209-85C0-7776EBEF9A68}">
      <dgm:prSet/>
      <dgm:spPr/>
      <dgm:t>
        <a:bodyPr/>
        <a:lstStyle/>
        <a:p>
          <a:endParaRPr lang="en-US"/>
        </a:p>
      </dgm:t>
    </dgm:pt>
    <dgm:pt modelId="{5186259B-DB37-4AEE-9F51-6D98A1FDF76A}" type="sibTrans" cxnId="{C1F9C112-C51F-4209-85C0-7776EBEF9A68}">
      <dgm:prSet/>
      <dgm:spPr/>
      <dgm:t>
        <a:bodyPr/>
        <a:lstStyle/>
        <a:p>
          <a:endParaRPr lang="en-US"/>
        </a:p>
      </dgm:t>
    </dgm:pt>
    <dgm:pt modelId="{15E5A8F8-F0BE-4703-9F14-626065D7065C}" type="pres">
      <dgm:prSet presAssocID="{4B5B2229-5E49-4160-B3AD-24C1438F96E0}" presName="linear" presStyleCnt="0">
        <dgm:presLayoutVars>
          <dgm:animLvl val="lvl"/>
          <dgm:resizeHandles val="exact"/>
        </dgm:presLayoutVars>
      </dgm:prSet>
      <dgm:spPr/>
      <dgm:t>
        <a:bodyPr/>
        <a:lstStyle/>
        <a:p>
          <a:endParaRPr lang="en-US"/>
        </a:p>
      </dgm:t>
    </dgm:pt>
    <dgm:pt modelId="{C96EC219-E676-4598-84D1-D3202F1A4F3A}" type="pres">
      <dgm:prSet presAssocID="{305159B2-59B4-4767-82C9-B9F227508AAB}" presName="parentText" presStyleLbl="node1" presStyleIdx="0" presStyleCnt="3">
        <dgm:presLayoutVars>
          <dgm:chMax val="0"/>
          <dgm:bulletEnabled val="1"/>
        </dgm:presLayoutVars>
      </dgm:prSet>
      <dgm:spPr/>
      <dgm:t>
        <a:bodyPr/>
        <a:lstStyle/>
        <a:p>
          <a:endParaRPr lang="en-US"/>
        </a:p>
      </dgm:t>
    </dgm:pt>
    <dgm:pt modelId="{B334CB86-B062-4C7D-B003-31EEEF57F722}" type="pres">
      <dgm:prSet presAssocID="{08CC8F11-8FAD-4D64-99BA-22864018F931}" presName="spacer" presStyleCnt="0"/>
      <dgm:spPr/>
    </dgm:pt>
    <dgm:pt modelId="{C0558356-92C6-451E-BEC5-324ACEE2AA1B}" type="pres">
      <dgm:prSet presAssocID="{6EB2AFBF-2032-430E-9108-E342BB131C07}" presName="parentText" presStyleLbl="node1" presStyleIdx="1" presStyleCnt="3">
        <dgm:presLayoutVars>
          <dgm:chMax val="0"/>
          <dgm:bulletEnabled val="1"/>
        </dgm:presLayoutVars>
      </dgm:prSet>
      <dgm:spPr/>
      <dgm:t>
        <a:bodyPr/>
        <a:lstStyle/>
        <a:p>
          <a:endParaRPr lang="en-US"/>
        </a:p>
      </dgm:t>
    </dgm:pt>
    <dgm:pt modelId="{B3F5FBC7-4D3B-4D14-AEB8-35B2925FA4A8}" type="pres">
      <dgm:prSet presAssocID="{F3A13632-E9D1-4D51-8E46-269520369940}" presName="spacer" presStyleCnt="0"/>
      <dgm:spPr/>
    </dgm:pt>
    <dgm:pt modelId="{5C14C2DD-02CC-444F-8176-5060A103A828}" type="pres">
      <dgm:prSet presAssocID="{9CE9A893-F07A-4D04-9EFF-FE79C9381F27}" presName="parentText" presStyleLbl="node1" presStyleIdx="2" presStyleCnt="3">
        <dgm:presLayoutVars>
          <dgm:chMax val="0"/>
          <dgm:bulletEnabled val="1"/>
        </dgm:presLayoutVars>
      </dgm:prSet>
      <dgm:spPr/>
      <dgm:t>
        <a:bodyPr/>
        <a:lstStyle/>
        <a:p>
          <a:endParaRPr lang="en-US"/>
        </a:p>
      </dgm:t>
    </dgm:pt>
  </dgm:ptLst>
  <dgm:cxnLst>
    <dgm:cxn modelId="{F3E6FD6E-A8FD-4936-8634-3665697B6C45}" type="presOf" srcId="{305159B2-59B4-4767-82C9-B9F227508AAB}" destId="{C96EC219-E676-4598-84D1-D3202F1A4F3A}" srcOrd="0" destOrd="0" presId="urn:microsoft.com/office/officeart/2005/8/layout/vList2"/>
    <dgm:cxn modelId="{C1F9C112-C51F-4209-85C0-7776EBEF9A68}" srcId="{4B5B2229-5E49-4160-B3AD-24C1438F96E0}" destId="{9CE9A893-F07A-4D04-9EFF-FE79C9381F27}" srcOrd="2" destOrd="0" parTransId="{001F76E2-2FBB-4CBC-8A0B-89465143119E}" sibTransId="{5186259B-DB37-4AEE-9F51-6D98A1FDF76A}"/>
    <dgm:cxn modelId="{49381F74-D607-43CD-BF90-B1C892AD3F23}" type="presOf" srcId="{9CE9A893-F07A-4D04-9EFF-FE79C9381F27}" destId="{5C14C2DD-02CC-444F-8176-5060A103A828}" srcOrd="0" destOrd="0" presId="urn:microsoft.com/office/officeart/2005/8/layout/vList2"/>
    <dgm:cxn modelId="{C8E0CDC5-1FA4-413C-8DD2-961F1EFFD308}" type="presOf" srcId="{6EB2AFBF-2032-430E-9108-E342BB131C07}" destId="{C0558356-92C6-451E-BEC5-324ACEE2AA1B}" srcOrd="0" destOrd="0" presId="urn:microsoft.com/office/officeart/2005/8/layout/vList2"/>
    <dgm:cxn modelId="{9511FE37-99B1-4B82-9A01-79C6284FB179}" srcId="{4B5B2229-5E49-4160-B3AD-24C1438F96E0}" destId="{6EB2AFBF-2032-430E-9108-E342BB131C07}" srcOrd="1" destOrd="0" parTransId="{CC3AC4BD-9CF4-4716-A038-1A731FD629C3}" sibTransId="{F3A13632-E9D1-4D51-8E46-269520369940}"/>
    <dgm:cxn modelId="{146B24DF-9C8C-44F2-96D5-E2A5082FD1A4}" srcId="{4B5B2229-5E49-4160-B3AD-24C1438F96E0}" destId="{305159B2-59B4-4767-82C9-B9F227508AAB}" srcOrd="0" destOrd="0" parTransId="{3B829F5F-8772-4B85-9C27-81A99E8A1EDE}" sibTransId="{08CC8F11-8FAD-4D64-99BA-22864018F931}"/>
    <dgm:cxn modelId="{A6FC9515-29AF-4D48-8DE0-9DEC0C6A803D}" type="presOf" srcId="{4B5B2229-5E49-4160-B3AD-24C1438F96E0}" destId="{15E5A8F8-F0BE-4703-9F14-626065D7065C}" srcOrd="0" destOrd="0" presId="urn:microsoft.com/office/officeart/2005/8/layout/vList2"/>
    <dgm:cxn modelId="{91E3F27B-F764-45E0-88EE-9401FFB44CB5}" type="presParOf" srcId="{15E5A8F8-F0BE-4703-9F14-626065D7065C}" destId="{C96EC219-E676-4598-84D1-D3202F1A4F3A}" srcOrd="0" destOrd="0" presId="urn:microsoft.com/office/officeart/2005/8/layout/vList2"/>
    <dgm:cxn modelId="{173E51DF-D93B-4BBD-ABE2-5FE706F14276}" type="presParOf" srcId="{15E5A8F8-F0BE-4703-9F14-626065D7065C}" destId="{B334CB86-B062-4C7D-B003-31EEEF57F722}" srcOrd="1" destOrd="0" presId="urn:microsoft.com/office/officeart/2005/8/layout/vList2"/>
    <dgm:cxn modelId="{33818696-AD6E-40FD-A421-486A870A91DC}" type="presParOf" srcId="{15E5A8F8-F0BE-4703-9F14-626065D7065C}" destId="{C0558356-92C6-451E-BEC5-324ACEE2AA1B}" srcOrd="2" destOrd="0" presId="urn:microsoft.com/office/officeart/2005/8/layout/vList2"/>
    <dgm:cxn modelId="{A5E61679-A2E3-4ACA-83FA-E7521AFB298D}" type="presParOf" srcId="{15E5A8F8-F0BE-4703-9F14-626065D7065C}" destId="{B3F5FBC7-4D3B-4D14-AEB8-35B2925FA4A8}" srcOrd="3" destOrd="0" presId="urn:microsoft.com/office/officeart/2005/8/layout/vList2"/>
    <dgm:cxn modelId="{9179AF46-DD7C-4B73-91D2-708864E3A621}" type="presParOf" srcId="{15E5A8F8-F0BE-4703-9F14-626065D7065C}" destId="{5C14C2DD-02CC-444F-8176-5060A103A828}"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30C387-ADC0-46EC-A9A0-F4790D3D49A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C1C9400-99EF-4BF1-959A-4C8B4FD0DB44}">
      <dgm:prSet/>
      <dgm:spPr/>
      <dgm:t>
        <a:bodyPr/>
        <a:lstStyle/>
        <a:p>
          <a:r>
            <a:rPr lang="en-US" dirty="0"/>
            <a:t>1.</a:t>
          </a:r>
          <a:r>
            <a:rPr lang="vi-VN" dirty="0"/>
            <a:t> Đọc </a:t>
          </a:r>
          <a:r>
            <a:rPr lang="en-US" dirty="0" err="1"/>
            <a:t>lại</a:t>
          </a:r>
          <a:r>
            <a:rPr lang="en-US" dirty="0"/>
            <a:t> </a:t>
          </a:r>
          <a:r>
            <a:rPr lang="en-US" dirty="0" err="1"/>
            <a:t>bài</a:t>
          </a:r>
          <a:r>
            <a:rPr lang="en-US" dirty="0"/>
            <a:t> </a:t>
          </a:r>
          <a:r>
            <a:rPr lang="vi-VN" i="1" dirty="0"/>
            <a:t>Tạm biệt mùa hè</a:t>
          </a:r>
          <a:r>
            <a:rPr lang="en-US" i="1" dirty="0"/>
            <a:t>.</a:t>
          </a:r>
          <a:endParaRPr lang="en-US" dirty="0"/>
        </a:p>
      </dgm:t>
    </dgm:pt>
    <dgm:pt modelId="{3A1B8087-0BA5-43A4-A96A-3A31ECD621F1}" type="parTrans" cxnId="{1150B157-4A97-4B4D-BB5C-7B3351FC94E9}">
      <dgm:prSet/>
      <dgm:spPr/>
      <dgm:t>
        <a:bodyPr/>
        <a:lstStyle/>
        <a:p>
          <a:endParaRPr lang="en-US"/>
        </a:p>
      </dgm:t>
    </dgm:pt>
    <dgm:pt modelId="{D507A2F5-6868-4F60-9859-1738C9A54D1A}" type="sibTrans" cxnId="{1150B157-4A97-4B4D-BB5C-7B3351FC94E9}">
      <dgm:prSet/>
      <dgm:spPr/>
      <dgm:t>
        <a:bodyPr/>
        <a:lstStyle/>
        <a:p>
          <a:endParaRPr lang="en-US"/>
        </a:p>
      </dgm:t>
    </dgm:pt>
    <dgm:pt modelId="{EFFC36FC-55E0-4C45-A7B4-EF4C8DB9526F}">
      <dgm:prSet/>
      <dgm:spPr/>
      <dgm:t>
        <a:bodyPr/>
        <a:lstStyle/>
        <a:p>
          <a:r>
            <a:rPr lang="en-US" i="1"/>
            <a:t>2. </a:t>
          </a:r>
          <a:r>
            <a:rPr lang="en-US"/>
            <a:t>Chuẩn bị bài sau: </a:t>
          </a:r>
          <a:r>
            <a:rPr lang="en-US" i="1"/>
            <a:t>Đi học vui sao.</a:t>
          </a:r>
          <a:endParaRPr lang="en-US"/>
        </a:p>
      </dgm:t>
    </dgm:pt>
    <dgm:pt modelId="{DD0861F7-D19B-4C3F-8E9F-06300A6A585E}" type="parTrans" cxnId="{B646DF01-7D6C-4AFE-842B-8E881D5DCE8A}">
      <dgm:prSet/>
      <dgm:spPr/>
      <dgm:t>
        <a:bodyPr/>
        <a:lstStyle/>
        <a:p>
          <a:endParaRPr lang="en-US"/>
        </a:p>
      </dgm:t>
    </dgm:pt>
    <dgm:pt modelId="{8AA90A09-39C3-4919-A06E-984D1CA49E9F}" type="sibTrans" cxnId="{B646DF01-7D6C-4AFE-842B-8E881D5DCE8A}">
      <dgm:prSet/>
      <dgm:spPr/>
      <dgm:t>
        <a:bodyPr/>
        <a:lstStyle/>
        <a:p>
          <a:endParaRPr lang="en-US"/>
        </a:p>
      </dgm:t>
    </dgm:pt>
    <dgm:pt modelId="{B293D1EF-E901-4B24-97C0-30E0E4ECDBA3}" type="pres">
      <dgm:prSet presAssocID="{9930C387-ADC0-46EC-A9A0-F4790D3D49A8}" presName="linear" presStyleCnt="0">
        <dgm:presLayoutVars>
          <dgm:animLvl val="lvl"/>
          <dgm:resizeHandles val="exact"/>
        </dgm:presLayoutVars>
      </dgm:prSet>
      <dgm:spPr/>
      <dgm:t>
        <a:bodyPr/>
        <a:lstStyle/>
        <a:p>
          <a:endParaRPr lang="en-US"/>
        </a:p>
      </dgm:t>
    </dgm:pt>
    <dgm:pt modelId="{12FBC9E3-4A98-417B-8379-4F7FD006464F}" type="pres">
      <dgm:prSet presAssocID="{AC1C9400-99EF-4BF1-959A-4C8B4FD0DB44}" presName="parentText" presStyleLbl="node1" presStyleIdx="0" presStyleCnt="2">
        <dgm:presLayoutVars>
          <dgm:chMax val="0"/>
          <dgm:bulletEnabled val="1"/>
        </dgm:presLayoutVars>
      </dgm:prSet>
      <dgm:spPr/>
      <dgm:t>
        <a:bodyPr/>
        <a:lstStyle/>
        <a:p>
          <a:endParaRPr lang="en-US"/>
        </a:p>
      </dgm:t>
    </dgm:pt>
    <dgm:pt modelId="{EA152A53-7010-4943-B3AF-062EF6278485}" type="pres">
      <dgm:prSet presAssocID="{D507A2F5-6868-4F60-9859-1738C9A54D1A}" presName="spacer" presStyleCnt="0"/>
      <dgm:spPr/>
    </dgm:pt>
    <dgm:pt modelId="{6AF40B9A-8EFE-4663-8C52-397A47C6159B}" type="pres">
      <dgm:prSet presAssocID="{EFFC36FC-55E0-4C45-A7B4-EF4C8DB9526F}" presName="parentText" presStyleLbl="node1" presStyleIdx="1" presStyleCnt="2">
        <dgm:presLayoutVars>
          <dgm:chMax val="0"/>
          <dgm:bulletEnabled val="1"/>
        </dgm:presLayoutVars>
      </dgm:prSet>
      <dgm:spPr/>
      <dgm:t>
        <a:bodyPr/>
        <a:lstStyle/>
        <a:p>
          <a:endParaRPr lang="en-US"/>
        </a:p>
      </dgm:t>
    </dgm:pt>
  </dgm:ptLst>
  <dgm:cxnLst>
    <dgm:cxn modelId="{E6F4244D-5400-4315-BEF8-D89058565C74}" type="presOf" srcId="{9930C387-ADC0-46EC-A9A0-F4790D3D49A8}" destId="{B293D1EF-E901-4B24-97C0-30E0E4ECDBA3}" srcOrd="0" destOrd="0" presId="urn:microsoft.com/office/officeart/2005/8/layout/vList2"/>
    <dgm:cxn modelId="{07BC1F77-DB33-42E1-8C46-C7A7B8FD77F5}" type="presOf" srcId="{AC1C9400-99EF-4BF1-959A-4C8B4FD0DB44}" destId="{12FBC9E3-4A98-417B-8379-4F7FD006464F}" srcOrd="0" destOrd="0" presId="urn:microsoft.com/office/officeart/2005/8/layout/vList2"/>
    <dgm:cxn modelId="{B646DF01-7D6C-4AFE-842B-8E881D5DCE8A}" srcId="{9930C387-ADC0-46EC-A9A0-F4790D3D49A8}" destId="{EFFC36FC-55E0-4C45-A7B4-EF4C8DB9526F}" srcOrd="1" destOrd="0" parTransId="{DD0861F7-D19B-4C3F-8E9F-06300A6A585E}" sibTransId="{8AA90A09-39C3-4919-A06E-984D1CA49E9F}"/>
    <dgm:cxn modelId="{016E1326-E6D1-4200-87BD-521AD3488A32}" type="presOf" srcId="{EFFC36FC-55E0-4C45-A7B4-EF4C8DB9526F}" destId="{6AF40B9A-8EFE-4663-8C52-397A47C6159B}" srcOrd="0" destOrd="0" presId="urn:microsoft.com/office/officeart/2005/8/layout/vList2"/>
    <dgm:cxn modelId="{1150B157-4A97-4B4D-BB5C-7B3351FC94E9}" srcId="{9930C387-ADC0-46EC-A9A0-F4790D3D49A8}" destId="{AC1C9400-99EF-4BF1-959A-4C8B4FD0DB44}" srcOrd="0" destOrd="0" parTransId="{3A1B8087-0BA5-43A4-A96A-3A31ECD621F1}" sibTransId="{D507A2F5-6868-4F60-9859-1738C9A54D1A}"/>
    <dgm:cxn modelId="{48C10C3C-41D9-490E-839F-B3D2B57A6FD2}" type="presParOf" srcId="{B293D1EF-E901-4B24-97C0-30E0E4ECDBA3}" destId="{12FBC9E3-4A98-417B-8379-4F7FD006464F}" srcOrd="0" destOrd="0" presId="urn:microsoft.com/office/officeart/2005/8/layout/vList2"/>
    <dgm:cxn modelId="{06B0DBAE-E20A-46F1-BFF0-77E3311663BC}" type="presParOf" srcId="{B293D1EF-E901-4B24-97C0-30E0E4ECDBA3}" destId="{EA152A53-7010-4943-B3AF-062EF6278485}" srcOrd="1" destOrd="0" presId="urn:microsoft.com/office/officeart/2005/8/layout/vList2"/>
    <dgm:cxn modelId="{F19BE575-6A08-46E1-96C0-25E1687CDD0C}" type="presParOf" srcId="{B293D1EF-E901-4B24-97C0-30E0E4ECDBA3}" destId="{6AF40B9A-8EFE-4663-8C52-397A47C6159B}"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EC219-E676-4598-84D1-D3202F1A4F3A}">
      <dsp:nvSpPr>
        <dsp:cNvPr id="0" name=""/>
        <dsp:cNvSpPr/>
      </dsp:nvSpPr>
      <dsp:spPr>
        <a:xfrm>
          <a:off x="0" y="7796"/>
          <a:ext cx="8639033" cy="11688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1.</a:t>
          </a:r>
          <a:r>
            <a:rPr lang="vi-VN" sz="2700" kern="1200" dirty="0"/>
            <a:t> Đọc đúng từ ngữ, câu, đoạn và toàn bộ bài đọc </a:t>
          </a:r>
          <a:r>
            <a:rPr lang="vi-VN" sz="2700" i="1" kern="1200" dirty="0"/>
            <a:t>Tạm biệt mùa hè</a:t>
          </a:r>
          <a:r>
            <a:rPr lang="en-US" sz="2700" i="1" kern="1200" dirty="0"/>
            <a:t>.</a:t>
          </a:r>
          <a:endParaRPr lang="en-US" sz="2700" kern="1200" dirty="0"/>
        </a:p>
      </dsp:txBody>
      <dsp:txXfrm>
        <a:off x="57058" y="64854"/>
        <a:ext cx="8524917" cy="1054714"/>
      </dsp:txXfrm>
    </dsp:sp>
    <dsp:sp modelId="{C0558356-92C6-451E-BEC5-324ACEE2AA1B}">
      <dsp:nvSpPr>
        <dsp:cNvPr id="0" name=""/>
        <dsp:cNvSpPr/>
      </dsp:nvSpPr>
      <dsp:spPr>
        <a:xfrm>
          <a:off x="0" y="1254386"/>
          <a:ext cx="8639033" cy="116883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2.</a:t>
          </a:r>
          <a:r>
            <a:rPr lang="vi-VN" sz="2700" kern="1200" dirty="0"/>
            <a:t> </a:t>
          </a:r>
          <a:r>
            <a:rPr lang="en-US" sz="2700" kern="1200" dirty="0" err="1"/>
            <a:t>Hiểu</a:t>
          </a:r>
          <a:r>
            <a:rPr lang="en-US" sz="2700" kern="1200" dirty="0"/>
            <a:t> </a:t>
          </a:r>
          <a:r>
            <a:rPr lang="en-US" sz="2700" kern="1200" dirty="0" err="1"/>
            <a:t>nghĩa</a:t>
          </a:r>
          <a:r>
            <a:rPr lang="en-US" sz="2700" kern="1200" dirty="0"/>
            <a:t> </a:t>
          </a:r>
          <a:r>
            <a:rPr lang="en-US" sz="2700" kern="1200" dirty="0" err="1"/>
            <a:t>các</a:t>
          </a:r>
          <a:r>
            <a:rPr lang="en-US" sz="2700" kern="1200" dirty="0"/>
            <a:t> </a:t>
          </a:r>
          <a:r>
            <a:rPr lang="en-US" sz="2700" kern="1200" dirty="0" err="1"/>
            <a:t>từ</a:t>
          </a:r>
          <a:r>
            <a:rPr lang="en-US" sz="2700" kern="1200" dirty="0"/>
            <a:t> </a:t>
          </a:r>
          <a:r>
            <a:rPr lang="en-US" sz="2700" kern="1200" dirty="0" err="1"/>
            <a:t>khó</a:t>
          </a:r>
          <a:r>
            <a:rPr lang="en-US" sz="2700" kern="1200" dirty="0"/>
            <a:t>, </a:t>
          </a:r>
          <a:r>
            <a:rPr lang="en-US" sz="2700" kern="1200" dirty="0" err="1"/>
            <a:t>hiểu</a:t>
          </a:r>
          <a:r>
            <a:rPr lang="en-US" sz="2700" kern="1200" dirty="0"/>
            <a:t> </a:t>
          </a:r>
          <a:r>
            <a:rPr lang="vi-VN" sz="2700" kern="1200" dirty="0"/>
            <a:t>nội dung bài đọc</a:t>
          </a:r>
          <a:r>
            <a:rPr lang="en-US" sz="2700" kern="1200" dirty="0"/>
            <a:t>.</a:t>
          </a:r>
        </a:p>
      </dsp:txBody>
      <dsp:txXfrm>
        <a:off x="57058" y="1311444"/>
        <a:ext cx="8524917" cy="1054714"/>
      </dsp:txXfrm>
    </dsp:sp>
    <dsp:sp modelId="{5C14C2DD-02CC-444F-8176-5060A103A828}">
      <dsp:nvSpPr>
        <dsp:cNvPr id="0" name=""/>
        <dsp:cNvSpPr/>
      </dsp:nvSpPr>
      <dsp:spPr>
        <a:xfrm>
          <a:off x="0" y="2500976"/>
          <a:ext cx="8639033" cy="116883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3.</a:t>
          </a:r>
          <a:r>
            <a:rPr lang="vi-VN" sz="2700" kern="1200" dirty="0"/>
            <a:t> </a:t>
          </a:r>
          <a:r>
            <a:rPr lang="en-US" sz="2700" kern="1200" dirty="0" err="1"/>
            <a:t>Bước</a:t>
          </a:r>
          <a:r>
            <a:rPr lang="en-US" sz="2700" kern="1200" dirty="0"/>
            <a:t> </a:t>
          </a:r>
          <a:r>
            <a:rPr lang="en-US" sz="2700" kern="1200" dirty="0" err="1"/>
            <a:t>đầu</a:t>
          </a:r>
          <a:r>
            <a:rPr lang="en-US" sz="2700" kern="1200" dirty="0"/>
            <a:t> </a:t>
          </a:r>
          <a:r>
            <a:rPr lang="en-US" sz="2700" kern="1200" dirty="0" err="1"/>
            <a:t>biết</a:t>
          </a:r>
          <a:r>
            <a:rPr lang="en-US" sz="2700" kern="1200" dirty="0"/>
            <a:t> </a:t>
          </a:r>
          <a:r>
            <a:rPr lang="en-US" sz="2700" kern="1200" dirty="0" err="1"/>
            <a:t>thể</a:t>
          </a:r>
          <a:r>
            <a:rPr lang="en-US" sz="2700" kern="1200" dirty="0"/>
            <a:t> </a:t>
          </a:r>
          <a:r>
            <a:rPr lang="en-US" sz="2700" kern="1200" dirty="0" err="1"/>
            <a:t>hiện</a:t>
          </a:r>
          <a:r>
            <a:rPr lang="en-US" sz="2700" kern="1200" dirty="0"/>
            <a:t> </a:t>
          </a:r>
          <a:r>
            <a:rPr lang="en-US" sz="2700" kern="1200" dirty="0" err="1"/>
            <a:t>giọng</a:t>
          </a:r>
          <a:r>
            <a:rPr lang="en-US" sz="2700" kern="1200" dirty="0"/>
            <a:t> </a:t>
          </a:r>
          <a:r>
            <a:rPr lang="en-US" sz="2700" kern="1200" dirty="0" err="1"/>
            <a:t>đọc</a:t>
          </a:r>
          <a:r>
            <a:rPr lang="en-US" sz="2700" kern="1200" dirty="0"/>
            <a:t> </a:t>
          </a:r>
          <a:r>
            <a:rPr lang="en-US" sz="2700" kern="1200" dirty="0" err="1"/>
            <a:t>của</a:t>
          </a:r>
          <a:r>
            <a:rPr lang="en-US" sz="2700" kern="1200" dirty="0"/>
            <a:t> </a:t>
          </a:r>
          <a:r>
            <a:rPr lang="en-US" sz="2700" kern="1200" dirty="0" err="1"/>
            <a:t>bài</a:t>
          </a:r>
          <a:r>
            <a:rPr lang="en-US" sz="2700" kern="1200" dirty="0"/>
            <a:t>.</a:t>
          </a:r>
        </a:p>
      </dsp:txBody>
      <dsp:txXfrm>
        <a:off x="57058" y="2558034"/>
        <a:ext cx="8524917" cy="1054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EC219-E676-4598-84D1-D3202F1A4F3A}">
      <dsp:nvSpPr>
        <dsp:cNvPr id="0" name=""/>
        <dsp:cNvSpPr/>
      </dsp:nvSpPr>
      <dsp:spPr>
        <a:xfrm>
          <a:off x="0" y="7796"/>
          <a:ext cx="8639033" cy="11688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1.</a:t>
          </a:r>
          <a:r>
            <a:rPr lang="vi-VN" sz="2700" kern="1200" dirty="0"/>
            <a:t> Đọc đúng từ ngữ, câu, đoạn và toàn bộ bài đọc </a:t>
          </a:r>
          <a:r>
            <a:rPr lang="vi-VN" sz="2700" i="1" kern="1200" dirty="0"/>
            <a:t>Tạm biệt mùa hè</a:t>
          </a:r>
          <a:r>
            <a:rPr lang="en-US" sz="2700" i="1" kern="1200" dirty="0"/>
            <a:t>.</a:t>
          </a:r>
          <a:endParaRPr lang="en-US" sz="2700" kern="1200" dirty="0"/>
        </a:p>
      </dsp:txBody>
      <dsp:txXfrm>
        <a:off x="57058" y="64854"/>
        <a:ext cx="8524917" cy="1054714"/>
      </dsp:txXfrm>
    </dsp:sp>
    <dsp:sp modelId="{C0558356-92C6-451E-BEC5-324ACEE2AA1B}">
      <dsp:nvSpPr>
        <dsp:cNvPr id="0" name=""/>
        <dsp:cNvSpPr/>
      </dsp:nvSpPr>
      <dsp:spPr>
        <a:xfrm>
          <a:off x="0" y="1254386"/>
          <a:ext cx="8639033" cy="116883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2.</a:t>
          </a:r>
          <a:r>
            <a:rPr lang="vi-VN" sz="2700" kern="1200" dirty="0"/>
            <a:t> </a:t>
          </a:r>
          <a:r>
            <a:rPr lang="en-US" sz="2700" kern="1200" dirty="0" err="1"/>
            <a:t>Hiểu</a:t>
          </a:r>
          <a:r>
            <a:rPr lang="en-US" sz="2700" kern="1200" dirty="0"/>
            <a:t> </a:t>
          </a:r>
          <a:r>
            <a:rPr lang="en-US" sz="2700" kern="1200" dirty="0" err="1"/>
            <a:t>nghĩa</a:t>
          </a:r>
          <a:r>
            <a:rPr lang="en-US" sz="2700" kern="1200" dirty="0"/>
            <a:t> </a:t>
          </a:r>
          <a:r>
            <a:rPr lang="en-US" sz="2700" kern="1200" dirty="0" err="1"/>
            <a:t>các</a:t>
          </a:r>
          <a:r>
            <a:rPr lang="en-US" sz="2700" kern="1200" dirty="0"/>
            <a:t> </a:t>
          </a:r>
          <a:r>
            <a:rPr lang="en-US" sz="2700" kern="1200" dirty="0" err="1"/>
            <a:t>từ</a:t>
          </a:r>
          <a:r>
            <a:rPr lang="en-US" sz="2700" kern="1200" dirty="0"/>
            <a:t> </a:t>
          </a:r>
          <a:r>
            <a:rPr lang="en-US" sz="2700" kern="1200" dirty="0" err="1"/>
            <a:t>khó</a:t>
          </a:r>
          <a:r>
            <a:rPr lang="en-US" sz="2700" kern="1200" dirty="0"/>
            <a:t>, </a:t>
          </a:r>
          <a:r>
            <a:rPr lang="en-US" sz="2700" kern="1200" dirty="0" err="1"/>
            <a:t>hiểu</a:t>
          </a:r>
          <a:r>
            <a:rPr lang="en-US" sz="2700" kern="1200" dirty="0"/>
            <a:t> </a:t>
          </a:r>
          <a:r>
            <a:rPr lang="vi-VN" sz="2700" kern="1200" dirty="0"/>
            <a:t>nội dung bài đọc</a:t>
          </a:r>
          <a:r>
            <a:rPr lang="en-US" sz="2700" kern="1200" dirty="0"/>
            <a:t>.</a:t>
          </a:r>
        </a:p>
      </dsp:txBody>
      <dsp:txXfrm>
        <a:off x="57058" y="1311444"/>
        <a:ext cx="8524917" cy="1054714"/>
      </dsp:txXfrm>
    </dsp:sp>
    <dsp:sp modelId="{5C14C2DD-02CC-444F-8176-5060A103A828}">
      <dsp:nvSpPr>
        <dsp:cNvPr id="0" name=""/>
        <dsp:cNvSpPr/>
      </dsp:nvSpPr>
      <dsp:spPr>
        <a:xfrm>
          <a:off x="0" y="2500976"/>
          <a:ext cx="8639033" cy="116883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3.</a:t>
          </a:r>
          <a:r>
            <a:rPr lang="vi-VN" sz="2700" kern="1200" dirty="0"/>
            <a:t> </a:t>
          </a:r>
          <a:r>
            <a:rPr lang="en-US" sz="2700" kern="1200" dirty="0" err="1"/>
            <a:t>Bước</a:t>
          </a:r>
          <a:r>
            <a:rPr lang="en-US" sz="2700" kern="1200" dirty="0"/>
            <a:t> </a:t>
          </a:r>
          <a:r>
            <a:rPr lang="en-US" sz="2700" kern="1200" dirty="0" err="1"/>
            <a:t>đầu</a:t>
          </a:r>
          <a:r>
            <a:rPr lang="en-US" sz="2700" kern="1200" dirty="0"/>
            <a:t> </a:t>
          </a:r>
          <a:r>
            <a:rPr lang="en-US" sz="2700" kern="1200" dirty="0" err="1"/>
            <a:t>biết</a:t>
          </a:r>
          <a:r>
            <a:rPr lang="en-US" sz="2700" kern="1200" dirty="0"/>
            <a:t> </a:t>
          </a:r>
          <a:r>
            <a:rPr lang="en-US" sz="2700" kern="1200" dirty="0" err="1"/>
            <a:t>thể</a:t>
          </a:r>
          <a:r>
            <a:rPr lang="en-US" sz="2700" kern="1200" dirty="0"/>
            <a:t> </a:t>
          </a:r>
          <a:r>
            <a:rPr lang="en-US" sz="2700" kern="1200" dirty="0" err="1"/>
            <a:t>hiện</a:t>
          </a:r>
          <a:r>
            <a:rPr lang="en-US" sz="2700" kern="1200" dirty="0"/>
            <a:t> </a:t>
          </a:r>
          <a:r>
            <a:rPr lang="en-US" sz="2700" kern="1200" dirty="0" err="1"/>
            <a:t>giọng</a:t>
          </a:r>
          <a:r>
            <a:rPr lang="en-US" sz="2700" kern="1200" dirty="0"/>
            <a:t> </a:t>
          </a:r>
          <a:r>
            <a:rPr lang="en-US" sz="2700" kern="1200" dirty="0" err="1"/>
            <a:t>đọc</a:t>
          </a:r>
          <a:r>
            <a:rPr lang="en-US" sz="2700" kern="1200" dirty="0"/>
            <a:t> </a:t>
          </a:r>
          <a:r>
            <a:rPr lang="en-US" sz="2700" kern="1200" dirty="0" err="1"/>
            <a:t>của</a:t>
          </a:r>
          <a:r>
            <a:rPr lang="en-US" sz="2700" kern="1200" dirty="0"/>
            <a:t> </a:t>
          </a:r>
          <a:r>
            <a:rPr lang="en-US" sz="2700" kern="1200" dirty="0" err="1"/>
            <a:t>bài</a:t>
          </a:r>
          <a:r>
            <a:rPr lang="en-US" sz="2700" kern="1200" dirty="0"/>
            <a:t>.</a:t>
          </a:r>
        </a:p>
      </dsp:txBody>
      <dsp:txXfrm>
        <a:off x="57058" y="2558034"/>
        <a:ext cx="8524917" cy="10547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BC9E3-4A98-417B-8379-4F7FD006464F}">
      <dsp:nvSpPr>
        <dsp:cNvPr id="0" name=""/>
        <dsp:cNvSpPr/>
      </dsp:nvSpPr>
      <dsp:spPr>
        <a:xfrm>
          <a:off x="0" y="4560"/>
          <a:ext cx="5606548" cy="6715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1.</a:t>
          </a:r>
          <a:r>
            <a:rPr lang="vi-VN" sz="2800" kern="1200" dirty="0"/>
            <a:t> Đọc </a:t>
          </a:r>
          <a:r>
            <a:rPr lang="en-US" sz="2800" kern="1200" dirty="0" err="1"/>
            <a:t>lại</a:t>
          </a:r>
          <a:r>
            <a:rPr lang="en-US" sz="2800" kern="1200" dirty="0"/>
            <a:t> </a:t>
          </a:r>
          <a:r>
            <a:rPr lang="en-US" sz="2800" kern="1200" dirty="0" err="1"/>
            <a:t>bài</a:t>
          </a:r>
          <a:r>
            <a:rPr lang="en-US" sz="2800" kern="1200" dirty="0"/>
            <a:t> </a:t>
          </a:r>
          <a:r>
            <a:rPr lang="vi-VN" sz="2800" i="1" kern="1200" dirty="0"/>
            <a:t>Tạm biệt mùa hè</a:t>
          </a:r>
          <a:r>
            <a:rPr lang="en-US" sz="2800" i="1" kern="1200" dirty="0"/>
            <a:t>.</a:t>
          </a:r>
          <a:endParaRPr lang="en-US" sz="2800" kern="1200" dirty="0"/>
        </a:p>
      </dsp:txBody>
      <dsp:txXfrm>
        <a:off x="32784" y="37344"/>
        <a:ext cx="5540980" cy="606012"/>
      </dsp:txXfrm>
    </dsp:sp>
    <dsp:sp modelId="{6AF40B9A-8EFE-4663-8C52-397A47C6159B}">
      <dsp:nvSpPr>
        <dsp:cNvPr id="0" name=""/>
        <dsp:cNvSpPr/>
      </dsp:nvSpPr>
      <dsp:spPr>
        <a:xfrm>
          <a:off x="0" y="756781"/>
          <a:ext cx="5606548" cy="67158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i="1" kern="1200"/>
            <a:t>2. </a:t>
          </a:r>
          <a:r>
            <a:rPr lang="en-US" sz="2800" kern="1200"/>
            <a:t>Chuẩn bị bài sau: </a:t>
          </a:r>
          <a:r>
            <a:rPr lang="en-US" sz="2800" i="1" kern="1200"/>
            <a:t>Đi học vui sao.</a:t>
          </a:r>
          <a:endParaRPr lang="en-US" sz="2800" kern="1200"/>
        </a:p>
      </dsp:txBody>
      <dsp:txXfrm>
        <a:off x="32784" y="789565"/>
        <a:ext cx="5540980" cy="6060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CCCFC-999A-4FF1-A55C-CE6EC98F1A4D}" type="datetimeFigureOut">
              <a:rPr lang="en-US" smtClean="0"/>
              <a:t>6/2/2023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31870-9C3A-499F-BFAD-62D50DA65582}" type="slidenum">
              <a:rPr lang="en-US" smtClean="0"/>
              <a:t>‹#›</a:t>
            </a:fld>
            <a:endParaRPr lang="en-US"/>
          </a:p>
        </p:txBody>
      </p:sp>
    </p:spTree>
    <p:extLst>
      <p:ext uri="{BB962C8B-B14F-4D97-AF65-F5344CB8AC3E}">
        <p14:creationId xmlns:p14="http://schemas.microsoft.com/office/powerpoint/2010/main" val="171844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5704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3028044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2800" b="0" i="0" u="none" strike="noStrike" kern="1200" cap="none" spc="0" normalizeH="0" baseline="0" noProof="0" dirty="0" err="1">
                <a:ln>
                  <a:noFill/>
                </a:ln>
                <a:solidFill>
                  <a:srgbClr val="0070C0"/>
                </a:solidFill>
                <a:effectLst/>
                <a:uLnTx/>
                <a:uFillTx/>
                <a:latin typeface="Nunito Black" pitchFamily="2" charset="0"/>
                <a:ea typeface="Tahoma" panose="020B0604030504040204" pitchFamily="34" charset="0"/>
                <a:cs typeface="Tahoma" panose="020B0604030504040204" pitchFamily="34" charset="0"/>
              </a:rPr>
              <a:t>Ví</a:t>
            </a:r>
            <a:r>
              <a:rPr kumimoji="0" lang="en-US" sz="2800" b="0" i="0" u="none" strike="noStrike" kern="1200" cap="none" spc="0" normalizeH="0" baseline="0" noProof="0" dirty="0">
                <a:ln>
                  <a:noFill/>
                </a:ln>
                <a:solidFill>
                  <a:srgbClr val="0070C0"/>
                </a:solidFill>
                <a:effectLst/>
                <a:uLnTx/>
                <a:uFillTx/>
                <a:latin typeface="Nunito Black" pitchFamily="2"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srgbClr val="0070C0"/>
                </a:solidFill>
                <a:effectLst/>
                <a:uLnTx/>
                <a:uFillTx/>
                <a:latin typeface="Nunito Black" pitchFamily="2" charset="0"/>
                <a:ea typeface="Tahoma" panose="020B0604030504040204" pitchFamily="34" charset="0"/>
                <a:cs typeface="Tahoma" panose="020B0604030504040204" pitchFamily="34" charset="0"/>
              </a:rPr>
              <a:t>dụ</a:t>
            </a:r>
            <a:r>
              <a:rPr kumimoji="0" lang="en-US" sz="2800" b="0" i="0" u="none" strike="noStrike" kern="1200" cap="none" spc="0" normalizeH="0" baseline="0" noProof="0" dirty="0">
                <a:ln>
                  <a:noFill/>
                </a:ln>
                <a:solidFill>
                  <a:srgbClr val="0070C0"/>
                </a:solidFill>
                <a:effectLst/>
                <a:uLnTx/>
                <a:uFillTx/>
                <a:latin typeface="Nunito Black" pitchFamily="2" charset="0"/>
                <a:ea typeface="Tahoma" panose="020B0604030504040204" pitchFamily="34" charset="0"/>
                <a:cs typeface="Tahoma" panose="020B0604030504040204" pitchFamily="34" charset="0"/>
              </a:rPr>
              <a:t>: </a:t>
            </a:r>
            <a:r>
              <a:rPr kumimoji="0" lang="vi-VN" sz="2800" b="0" i="0" u="none" strike="noStrike" kern="1200" cap="none" spc="0" normalizeH="0" baseline="0" noProof="0" dirty="0">
                <a:ln>
                  <a:noFill/>
                </a:ln>
                <a:solidFill>
                  <a:srgbClr val="0070C0"/>
                </a:solidFill>
                <a:effectLst/>
                <a:uLnTx/>
                <a:uFillTx/>
                <a:latin typeface="Nunito Black" pitchFamily="2" charset="0"/>
                <a:ea typeface="Tahoma" panose="020B0604030504040204" pitchFamily="34" charset="0"/>
                <a:cs typeface="Tahoma" panose="020B0604030504040204" pitchFamily="34" charset="0"/>
              </a:rPr>
              <a:t>Mùa hè kết thúc, tớ cảm thấy hơi buồn vì tớ không được ở quê cùng ông bà nữa. Nhưng tớ cũng cảm thấy vui vì được đi học, được gặp lại thầy cô và các bạn.</a:t>
            </a:r>
            <a:endParaRPr lang="en-US" dirty="0"/>
          </a:p>
        </p:txBody>
      </p:sp>
      <p:sp>
        <p:nvSpPr>
          <p:cNvPr id="4" name="Slide Number Placeholder 3"/>
          <p:cNvSpPr>
            <a:spLocks noGrp="1"/>
          </p:cNvSpPr>
          <p:nvPr>
            <p:ph type="sldNum" sz="quarter" idx="5"/>
          </p:nvPr>
        </p:nvSpPr>
        <p:spPr/>
        <p:txBody>
          <a:bodyPr/>
          <a:lstStyle/>
          <a:p>
            <a:fld id="{83931870-9C3A-499F-BFAD-62D50DA65582}" type="slidenum">
              <a:rPr lang="en-US" smtClean="0"/>
              <a:t>5</a:t>
            </a:fld>
            <a:endParaRPr lang="en-US"/>
          </a:p>
        </p:txBody>
      </p:sp>
    </p:spTree>
    <p:extLst>
      <p:ext uri="{BB962C8B-B14F-4D97-AF65-F5344CB8AC3E}">
        <p14:creationId xmlns:p14="http://schemas.microsoft.com/office/powerpoint/2010/main" val="3861535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70433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931870-9C3A-499F-BFAD-62D50DA65582}" type="slidenum">
              <a:rPr lang="en-US" smtClean="0"/>
              <a:t>25</a:t>
            </a:fld>
            <a:endParaRPr lang="en-US"/>
          </a:p>
        </p:txBody>
      </p:sp>
    </p:spTree>
    <p:extLst>
      <p:ext uri="{BB962C8B-B14F-4D97-AF65-F5344CB8AC3E}">
        <p14:creationId xmlns:p14="http://schemas.microsoft.com/office/powerpoint/2010/main" val="3711064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21489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1009114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Cần</a:t>
            </a:r>
            <a:r>
              <a:rPr lang="en-US" dirty="0"/>
              <a:t> </a:t>
            </a:r>
            <a:r>
              <a:rPr lang="en-US" dirty="0" err="1"/>
              <a:t>nhấn</a:t>
            </a:r>
            <a:r>
              <a:rPr lang="en-US" dirty="0"/>
              <a:t> </a:t>
            </a:r>
            <a:r>
              <a:rPr lang="en-US" dirty="0" err="1"/>
              <a:t>giọng</a:t>
            </a:r>
            <a:r>
              <a:rPr lang="en-US" dirty="0"/>
              <a:t> </a:t>
            </a:r>
            <a:r>
              <a:rPr lang="en-US" dirty="0" err="1"/>
              <a:t>vào</a:t>
            </a:r>
            <a:r>
              <a:rPr lang="en-US" dirty="0"/>
              <a:t> </a:t>
            </a:r>
            <a:r>
              <a:rPr lang="en-US" dirty="0" err="1"/>
              <a:t>các</a:t>
            </a:r>
            <a:r>
              <a:rPr lang="en-US" dirty="0"/>
              <a:t> </a:t>
            </a:r>
            <a:r>
              <a:rPr lang="en-US" dirty="0" err="1"/>
              <a:t>từ</a:t>
            </a:r>
            <a:r>
              <a:rPr lang="en-US" dirty="0"/>
              <a:t> </a:t>
            </a:r>
            <a:r>
              <a:rPr lang="en-US" dirty="0" err="1"/>
              <a:t>ngữ</a:t>
            </a:r>
            <a:r>
              <a:rPr lang="en-US" dirty="0"/>
              <a:t> </a:t>
            </a:r>
            <a:r>
              <a:rPr lang="en-US" dirty="0" err="1"/>
              <a:t>nào</a:t>
            </a:r>
            <a:r>
              <a:rPr lang="en-US" dirty="0"/>
              <a:t>?</a:t>
            </a:r>
          </a:p>
        </p:txBody>
      </p:sp>
      <p:sp>
        <p:nvSpPr>
          <p:cNvPr id="4" name="Slide Number Placeholder 3"/>
          <p:cNvSpPr>
            <a:spLocks noGrp="1"/>
          </p:cNvSpPr>
          <p:nvPr>
            <p:ph type="sldNum" sz="quarter" idx="5"/>
          </p:nvPr>
        </p:nvSpPr>
        <p:spPr/>
        <p:txBody>
          <a:bodyPr/>
          <a:lstStyle/>
          <a:p>
            <a:fld id="{83931870-9C3A-499F-BFAD-62D50DA65582}" type="slidenum">
              <a:rPr lang="en-US" smtClean="0"/>
              <a:t>32</a:t>
            </a:fld>
            <a:endParaRPr lang="en-US"/>
          </a:p>
        </p:txBody>
      </p:sp>
    </p:spTree>
    <p:extLst>
      <p:ext uri="{BB962C8B-B14F-4D97-AF65-F5344CB8AC3E}">
        <p14:creationId xmlns:p14="http://schemas.microsoft.com/office/powerpoint/2010/main" val="3103219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931870-9C3A-499F-BFAD-62D50DA65582}" type="slidenum">
              <a:rPr lang="en-US" smtClean="0"/>
              <a:t>33</a:t>
            </a:fld>
            <a:endParaRPr lang="en-US"/>
          </a:p>
        </p:txBody>
      </p:sp>
    </p:spTree>
    <p:extLst>
      <p:ext uri="{BB962C8B-B14F-4D97-AF65-F5344CB8AC3E}">
        <p14:creationId xmlns:p14="http://schemas.microsoft.com/office/powerpoint/2010/main" val="4022682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125964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xmlns="" id="{A0220A13-2F6A-4E97-8B1E-8F1974501E26}"/>
              </a:ext>
            </a:extLst>
          </p:cNvPr>
          <p:cNvSpPr/>
          <p:nvPr userDrawn="1"/>
        </p:nvSpPr>
        <p:spPr>
          <a:xfrm>
            <a:off x="697463" y="914338"/>
            <a:ext cx="10797073" cy="5016043"/>
          </a:xfrm>
          <a:prstGeom prst="roundRect">
            <a:avLst>
              <a:gd name="adj" fmla="val 5377"/>
            </a:avLst>
          </a:prstGeom>
          <a:no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xmlns="" id="{CF4D948A-7807-4D9B-99FF-FA9DD84E24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xmlns="" id="{7B9225F2-E840-4BC8-AE37-EFE3E69E24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881" r="666"/>
          <a:stretch/>
        </p:blipFill>
        <p:spPr>
          <a:xfrm>
            <a:off x="873386" y="1169653"/>
            <a:ext cx="10445225" cy="3891822"/>
          </a:xfrm>
          <a:prstGeom prst="rect">
            <a:avLst/>
          </a:prstGeom>
        </p:spPr>
      </p:pic>
      <p:pic>
        <p:nvPicPr>
          <p:cNvPr id="9" name="图片 8">
            <a:extLst>
              <a:ext uri="{FF2B5EF4-FFF2-40B4-BE49-F238E27FC236}">
                <a16:creationId xmlns:a16="http://schemas.microsoft.com/office/drawing/2014/main" xmlns="" id="{28C5EF30-C349-497F-A3AC-A83A3979E5F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27877"/>
          <a:stretch/>
        </p:blipFill>
        <p:spPr>
          <a:xfrm flipH="1">
            <a:off x="7378181" y="2228850"/>
            <a:ext cx="4813818" cy="4629150"/>
          </a:xfrm>
          <a:prstGeom prst="rect">
            <a:avLst/>
          </a:prstGeom>
          <a:effectLst/>
        </p:spPr>
      </p:pic>
      <p:grpSp>
        <p:nvGrpSpPr>
          <p:cNvPr id="12" name="组合 11">
            <a:extLst>
              <a:ext uri="{FF2B5EF4-FFF2-40B4-BE49-F238E27FC236}">
                <a16:creationId xmlns:a16="http://schemas.microsoft.com/office/drawing/2014/main" xmlns="" id="{0A63FDAD-8B55-4251-9156-7959BDDAED9A}"/>
              </a:ext>
            </a:extLst>
          </p:cNvPr>
          <p:cNvGrpSpPr/>
          <p:nvPr userDrawn="1"/>
        </p:nvGrpSpPr>
        <p:grpSpPr>
          <a:xfrm>
            <a:off x="6041759" y="5143253"/>
            <a:ext cx="1277918" cy="1277918"/>
            <a:chOff x="1771650" y="1931437"/>
            <a:chExt cx="1409700" cy="1409700"/>
          </a:xfrm>
        </p:grpSpPr>
        <p:sp>
          <p:nvSpPr>
            <p:cNvPr id="13" name="椭圆 12">
              <a:extLst>
                <a:ext uri="{FF2B5EF4-FFF2-40B4-BE49-F238E27FC236}">
                  <a16:creationId xmlns:a16="http://schemas.microsoft.com/office/drawing/2014/main" xmlns="" id="{EBF01810-8E0B-46B1-91BA-3537FECB3A8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xmlns="" id="{F5C75916-D656-4EB5-AD16-0C067EF294AF}"/>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xmlns="" id="{EFBB48F3-3871-413A-9131-79271D5E78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xmlns="" id="{E591CB1B-5A57-43AC-A766-FE185A151D4D}"/>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xmlns="" id="{2B9648F7-43FC-40D9-B65E-44F2C4B7ED1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xmlns="" id="{B400C15C-A04C-473E-9EAD-0FC1F9BE15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48038" y="4093528"/>
            <a:ext cx="1434190" cy="1594819"/>
          </a:xfrm>
          <a:prstGeom prst="rect">
            <a:avLst/>
          </a:prstGeom>
        </p:spPr>
      </p:pic>
      <p:grpSp>
        <p:nvGrpSpPr>
          <p:cNvPr id="19" name="组合 18">
            <a:extLst>
              <a:ext uri="{FF2B5EF4-FFF2-40B4-BE49-F238E27FC236}">
                <a16:creationId xmlns:a16="http://schemas.microsoft.com/office/drawing/2014/main" xmlns="" id="{93B22471-CE4A-467F-9609-491CB557468F}"/>
              </a:ext>
            </a:extLst>
          </p:cNvPr>
          <p:cNvGrpSpPr/>
          <p:nvPr userDrawn="1"/>
        </p:nvGrpSpPr>
        <p:grpSpPr>
          <a:xfrm>
            <a:off x="1648038" y="1359214"/>
            <a:ext cx="791983" cy="791983"/>
            <a:chOff x="1771650" y="1931437"/>
            <a:chExt cx="1409700" cy="1409700"/>
          </a:xfrm>
        </p:grpSpPr>
        <p:sp>
          <p:nvSpPr>
            <p:cNvPr id="20" name="椭圆 19">
              <a:extLst>
                <a:ext uri="{FF2B5EF4-FFF2-40B4-BE49-F238E27FC236}">
                  <a16:creationId xmlns:a16="http://schemas.microsoft.com/office/drawing/2014/main" xmlns="" id="{3F300F67-1DFA-48E4-8C6D-F36F1672B99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xmlns="" id="{53B406C7-FC1B-42CF-8356-EF324D53AA82}"/>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22011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791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899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369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715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416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40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46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85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930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433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288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xmlns="" id="{C3DB632B-2A60-44F1-A556-DB0BB951A7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23" name="图片 22" descr="图片包含 植物&#10;&#10;描述已自动生成">
            <a:extLst>
              <a:ext uri="{FF2B5EF4-FFF2-40B4-BE49-F238E27FC236}">
                <a16:creationId xmlns:a16="http://schemas.microsoft.com/office/drawing/2014/main" xmlns="" id="{15673818-6D56-4D6B-8882-416237C059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7" name="图片 6">
            <a:extLst>
              <a:ext uri="{FF2B5EF4-FFF2-40B4-BE49-F238E27FC236}">
                <a16:creationId xmlns:a16="http://schemas.microsoft.com/office/drawing/2014/main" xmlns="" id="{EA2A3867-3FF5-476B-8F31-2A348636523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9" name="图片 8">
            <a:extLst>
              <a:ext uri="{FF2B5EF4-FFF2-40B4-BE49-F238E27FC236}">
                <a16:creationId xmlns:a16="http://schemas.microsoft.com/office/drawing/2014/main" xmlns="" id="{A633D0F8-FD95-4142-AE45-CA9EAE15A3D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6" name="组合 15">
            <a:extLst>
              <a:ext uri="{FF2B5EF4-FFF2-40B4-BE49-F238E27FC236}">
                <a16:creationId xmlns:a16="http://schemas.microsoft.com/office/drawing/2014/main" xmlns="" id="{DE53D522-57D9-42D8-9AA9-4C5BD55B42EF}"/>
              </a:ext>
            </a:extLst>
          </p:cNvPr>
          <p:cNvGrpSpPr/>
          <p:nvPr userDrawn="1"/>
        </p:nvGrpSpPr>
        <p:grpSpPr>
          <a:xfrm>
            <a:off x="6956640" y="5026921"/>
            <a:ext cx="1272960" cy="1272960"/>
            <a:chOff x="1771650" y="1931437"/>
            <a:chExt cx="1409700" cy="1409700"/>
          </a:xfrm>
        </p:grpSpPr>
        <p:sp>
          <p:nvSpPr>
            <p:cNvPr id="14" name="椭圆 13">
              <a:extLst>
                <a:ext uri="{FF2B5EF4-FFF2-40B4-BE49-F238E27FC236}">
                  <a16:creationId xmlns:a16="http://schemas.microsoft.com/office/drawing/2014/main" xmlns="" id="{38D021EB-9771-4AC7-A311-0528816EB856}"/>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xmlns="" id="{DDB83887-64A6-40A7-8497-2E165337ABC7}"/>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xmlns="" id="{7F5DD946-4C43-4837-9952-B64DF6E869A6}"/>
              </a:ext>
            </a:extLst>
          </p:cNvPr>
          <p:cNvGrpSpPr/>
          <p:nvPr userDrawn="1"/>
        </p:nvGrpSpPr>
        <p:grpSpPr>
          <a:xfrm>
            <a:off x="10246751" y="569041"/>
            <a:ext cx="939072" cy="939072"/>
            <a:chOff x="1771650" y="1931437"/>
            <a:chExt cx="1409700" cy="1409700"/>
          </a:xfrm>
        </p:grpSpPr>
        <p:sp>
          <p:nvSpPr>
            <p:cNvPr id="18" name="椭圆 17">
              <a:extLst>
                <a:ext uri="{FF2B5EF4-FFF2-40B4-BE49-F238E27FC236}">
                  <a16:creationId xmlns:a16="http://schemas.microsoft.com/office/drawing/2014/main" xmlns="" id="{0A2B7561-2BF2-4440-B2CA-0499C21CAFE3}"/>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xmlns="" id="{80FD4E5E-7D23-48C9-A4EC-8695BA72240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图片 23">
            <a:extLst>
              <a:ext uri="{FF2B5EF4-FFF2-40B4-BE49-F238E27FC236}">
                <a16:creationId xmlns:a16="http://schemas.microsoft.com/office/drawing/2014/main" xmlns="" id="{E7887E5A-AAC5-41AD-A4EC-5F578AA3C4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53418" y="3795610"/>
            <a:ext cx="1587302" cy="1765079"/>
          </a:xfrm>
          <a:prstGeom prst="rect">
            <a:avLst/>
          </a:prstGeom>
        </p:spPr>
      </p:pic>
    </p:spTree>
    <p:extLst>
      <p:ext uri="{BB962C8B-B14F-4D97-AF65-F5344CB8AC3E}">
        <p14:creationId xmlns:p14="http://schemas.microsoft.com/office/powerpoint/2010/main" val="34325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41994D17-4365-41C4-A3F4-80D8018C9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10" name="图片 9" descr="图片包含 植物&#10;&#10;描述已自动生成">
            <a:extLst>
              <a:ext uri="{FF2B5EF4-FFF2-40B4-BE49-F238E27FC236}">
                <a16:creationId xmlns:a16="http://schemas.microsoft.com/office/drawing/2014/main" xmlns="" id="{6A47777B-0298-4695-83D5-92E5F0FF9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8308381" y="160942"/>
            <a:ext cx="3868629" cy="6006231"/>
          </a:xfrm>
          <a:prstGeom prst="rect">
            <a:avLst/>
          </a:prstGeom>
        </p:spPr>
      </p:pic>
      <p:pic>
        <p:nvPicPr>
          <p:cNvPr id="11" name="图片 10">
            <a:extLst>
              <a:ext uri="{FF2B5EF4-FFF2-40B4-BE49-F238E27FC236}">
                <a16:creationId xmlns:a16="http://schemas.microsoft.com/office/drawing/2014/main" xmlns="" id="{81A717C9-37E1-4161-8B3B-2C039CDDCF6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6" name="组合 15">
            <a:extLst>
              <a:ext uri="{FF2B5EF4-FFF2-40B4-BE49-F238E27FC236}">
                <a16:creationId xmlns:a16="http://schemas.microsoft.com/office/drawing/2014/main" xmlns="" id="{5996D3E9-648B-4BD2-A686-D34B5BE9AC0C}"/>
              </a:ext>
            </a:extLst>
          </p:cNvPr>
          <p:cNvGrpSpPr/>
          <p:nvPr userDrawn="1"/>
        </p:nvGrpSpPr>
        <p:grpSpPr>
          <a:xfrm>
            <a:off x="6008610" y="5003388"/>
            <a:ext cx="939072" cy="939072"/>
            <a:chOff x="1771650" y="1931437"/>
            <a:chExt cx="1409700" cy="1409700"/>
          </a:xfrm>
        </p:grpSpPr>
        <p:sp>
          <p:nvSpPr>
            <p:cNvPr id="17" name="椭圆 16">
              <a:extLst>
                <a:ext uri="{FF2B5EF4-FFF2-40B4-BE49-F238E27FC236}">
                  <a16:creationId xmlns:a16="http://schemas.microsoft.com/office/drawing/2014/main" xmlns="" id="{6D3D291D-1B64-42F9-BCDB-031065EF8EA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xmlns="" id="{4903750C-A2B3-4959-BE9D-2AB2694CCDCD}"/>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a:extLst>
              <a:ext uri="{FF2B5EF4-FFF2-40B4-BE49-F238E27FC236}">
                <a16:creationId xmlns:a16="http://schemas.microsoft.com/office/drawing/2014/main" xmlns="" id="{07DB9AC2-F056-4CD2-96F4-3D77714135CE}"/>
              </a:ext>
            </a:extLst>
          </p:cNvPr>
          <p:cNvSpPr/>
          <p:nvPr userDrawn="1"/>
        </p:nvSpPr>
        <p:spPr>
          <a:xfrm>
            <a:off x="3041954" y="5921229"/>
            <a:ext cx="394238" cy="394238"/>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a:extLst>
              <a:ext uri="{FF2B5EF4-FFF2-40B4-BE49-F238E27FC236}">
                <a16:creationId xmlns:a16="http://schemas.microsoft.com/office/drawing/2014/main" xmlns="" id="{2AB9D2DB-C49F-431A-AF48-057B054400CF}"/>
              </a:ext>
            </a:extLst>
          </p:cNvPr>
          <p:cNvGrpSpPr/>
          <p:nvPr userDrawn="1"/>
        </p:nvGrpSpPr>
        <p:grpSpPr>
          <a:xfrm>
            <a:off x="567813" y="1258178"/>
            <a:ext cx="1890574" cy="3201392"/>
            <a:chOff x="8632521" y="1671488"/>
            <a:chExt cx="2185526" cy="3700847"/>
          </a:xfrm>
        </p:grpSpPr>
        <p:grpSp>
          <p:nvGrpSpPr>
            <p:cNvPr id="13" name="组合 12">
              <a:extLst>
                <a:ext uri="{FF2B5EF4-FFF2-40B4-BE49-F238E27FC236}">
                  <a16:creationId xmlns:a16="http://schemas.microsoft.com/office/drawing/2014/main" xmlns="" id="{B02F1362-4C48-489A-8544-24A506C34C4B}"/>
                </a:ext>
              </a:extLst>
            </p:cNvPr>
            <p:cNvGrpSpPr/>
            <p:nvPr userDrawn="1"/>
          </p:nvGrpSpPr>
          <p:grpSpPr>
            <a:xfrm>
              <a:off x="8632521" y="1671488"/>
              <a:ext cx="2170536" cy="2170536"/>
              <a:chOff x="1771650" y="1931437"/>
              <a:chExt cx="1409700" cy="1409700"/>
            </a:xfrm>
          </p:grpSpPr>
          <p:sp>
            <p:nvSpPr>
              <p:cNvPr id="14" name="椭圆 13">
                <a:extLst>
                  <a:ext uri="{FF2B5EF4-FFF2-40B4-BE49-F238E27FC236}">
                    <a16:creationId xmlns:a16="http://schemas.microsoft.com/office/drawing/2014/main" xmlns="" id="{5E62B975-F914-4D5C-B861-888BB6B2AA1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xmlns="" id="{DB95E1D0-B27A-455D-8E7D-5C46F06D612A}"/>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xmlns="" id="{EDA9AE87-6F7C-409A-BA20-77931900BEB1}"/>
                </a:ext>
              </a:extLst>
            </p:cNvPr>
            <p:cNvGrpSpPr/>
            <p:nvPr userDrawn="1"/>
          </p:nvGrpSpPr>
          <p:grpSpPr>
            <a:xfrm>
              <a:off x="8647511" y="3201799"/>
              <a:ext cx="2170536" cy="2170536"/>
              <a:chOff x="1771650" y="1931437"/>
              <a:chExt cx="1409700" cy="1409700"/>
            </a:xfrm>
          </p:grpSpPr>
          <p:sp>
            <p:nvSpPr>
              <p:cNvPr id="21" name="椭圆 20">
                <a:extLst>
                  <a:ext uri="{FF2B5EF4-FFF2-40B4-BE49-F238E27FC236}">
                    <a16:creationId xmlns:a16="http://schemas.microsoft.com/office/drawing/2014/main" xmlns="" id="{F03330F1-117A-4CD5-B030-6B93EFBA203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xmlns="" id="{A790B097-0C6B-4D59-BA8D-5255D45B3505}"/>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4" name="图片 23">
            <a:extLst>
              <a:ext uri="{FF2B5EF4-FFF2-40B4-BE49-F238E27FC236}">
                <a16:creationId xmlns:a16="http://schemas.microsoft.com/office/drawing/2014/main" xmlns="" id="{434703C1-DA16-47DF-8216-2FFDC08E39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55393" y="4242447"/>
            <a:ext cx="1587302" cy="1765079"/>
          </a:xfrm>
          <a:prstGeom prst="rect">
            <a:avLst/>
          </a:prstGeom>
        </p:spPr>
      </p:pic>
    </p:spTree>
    <p:extLst>
      <p:ext uri="{BB962C8B-B14F-4D97-AF65-F5344CB8AC3E}">
        <p14:creationId xmlns:p14="http://schemas.microsoft.com/office/powerpoint/2010/main" val="306813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xmlns="" id="{A0220A13-2F6A-4E97-8B1E-8F1974501E26}"/>
              </a:ext>
            </a:extLst>
          </p:cNvPr>
          <p:cNvSpPr/>
          <p:nvPr userDrawn="1"/>
        </p:nvSpPr>
        <p:spPr>
          <a:xfrm>
            <a:off x="697463" y="914338"/>
            <a:ext cx="10797073" cy="5016043"/>
          </a:xfrm>
          <a:prstGeom prst="roundRect">
            <a:avLst>
              <a:gd name="adj" fmla="val 5377"/>
            </a:avLst>
          </a:prstGeom>
          <a:no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xmlns="" id="{CF4D948A-7807-4D9B-99FF-FA9DD84E24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xmlns="" id="{7B9225F2-E840-4BC8-AE37-EFE3E69E24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881" r="666"/>
          <a:stretch/>
        </p:blipFill>
        <p:spPr>
          <a:xfrm>
            <a:off x="873386" y="1169653"/>
            <a:ext cx="10445225" cy="3891822"/>
          </a:xfrm>
          <a:prstGeom prst="rect">
            <a:avLst/>
          </a:prstGeom>
        </p:spPr>
      </p:pic>
      <p:pic>
        <p:nvPicPr>
          <p:cNvPr id="9" name="图片 8">
            <a:extLst>
              <a:ext uri="{FF2B5EF4-FFF2-40B4-BE49-F238E27FC236}">
                <a16:creationId xmlns:a16="http://schemas.microsoft.com/office/drawing/2014/main" xmlns="" id="{28C5EF30-C349-497F-A3AC-A83A3979E5F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27877"/>
          <a:stretch/>
        </p:blipFill>
        <p:spPr>
          <a:xfrm flipH="1">
            <a:off x="7378181" y="2228850"/>
            <a:ext cx="4813818" cy="4629150"/>
          </a:xfrm>
          <a:prstGeom prst="rect">
            <a:avLst/>
          </a:prstGeom>
          <a:effectLst/>
        </p:spPr>
      </p:pic>
      <p:grpSp>
        <p:nvGrpSpPr>
          <p:cNvPr id="12" name="组合 11">
            <a:extLst>
              <a:ext uri="{FF2B5EF4-FFF2-40B4-BE49-F238E27FC236}">
                <a16:creationId xmlns:a16="http://schemas.microsoft.com/office/drawing/2014/main" xmlns="" id="{0A63FDAD-8B55-4251-9156-7959BDDAED9A}"/>
              </a:ext>
            </a:extLst>
          </p:cNvPr>
          <p:cNvGrpSpPr/>
          <p:nvPr userDrawn="1"/>
        </p:nvGrpSpPr>
        <p:grpSpPr>
          <a:xfrm>
            <a:off x="6041759" y="5143253"/>
            <a:ext cx="1277918" cy="1277918"/>
            <a:chOff x="1771650" y="1931437"/>
            <a:chExt cx="1409700" cy="1409700"/>
          </a:xfrm>
        </p:grpSpPr>
        <p:sp>
          <p:nvSpPr>
            <p:cNvPr id="13" name="椭圆 12">
              <a:extLst>
                <a:ext uri="{FF2B5EF4-FFF2-40B4-BE49-F238E27FC236}">
                  <a16:creationId xmlns:a16="http://schemas.microsoft.com/office/drawing/2014/main" xmlns="" id="{EBF01810-8E0B-46B1-91BA-3537FECB3A8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xmlns="" id="{F5C75916-D656-4EB5-AD16-0C067EF294AF}"/>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xmlns="" id="{EFBB48F3-3871-413A-9131-79271D5E78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xmlns="" id="{E591CB1B-5A57-43AC-A766-FE185A151D4D}"/>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xmlns="" id="{2B9648F7-43FC-40D9-B65E-44F2C4B7ED1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xmlns="" id="{B400C15C-A04C-473E-9EAD-0FC1F9BE15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48038" y="4093528"/>
            <a:ext cx="1434190" cy="1594819"/>
          </a:xfrm>
          <a:prstGeom prst="rect">
            <a:avLst/>
          </a:prstGeom>
        </p:spPr>
      </p:pic>
      <p:grpSp>
        <p:nvGrpSpPr>
          <p:cNvPr id="19" name="组合 18">
            <a:extLst>
              <a:ext uri="{FF2B5EF4-FFF2-40B4-BE49-F238E27FC236}">
                <a16:creationId xmlns:a16="http://schemas.microsoft.com/office/drawing/2014/main" xmlns="" id="{93B22471-CE4A-467F-9609-491CB557468F}"/>
              </a:ext>
            </a:extLst>
          </p:cNvPr>
          <p:cNvGrpSpPr/>
          <p:nvPr userDrawn="1"/>
        </p:nvGrpSpPr>
        <p:grpSpPr>
          <a:xfrm>
            <a:off x="1648038" y="1359214"/>
            <a:ext cx="791983" cy="791983"/>
            <a:chOff x="1771650" y="1931437"/>
            <a:chExt cx="1409700" cy="1409700"/>
          </a:xfrm>
        </p:grpSpPr>
        <p:sp>
          <p:nvSpPr>
            <p:cNvPr id="20" name="椭圆 19">
              <a:extLst>
                <a:ext uri="{FF2B5EF4-FFF2-40B4-BE49-F238E27FC236}">
                  <a16:creationId xmlns:a16="http://schemas.microsoft.com/office/drawing/2014/main" xmlns="" id="{3F300F67-1DFA-48E4-8C6D-F36F1672B99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xmlns="" id="{53B406C7-FC1B-42CF-8356-EF324D53AA82}"/>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2909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BD44F3E0-3461-4C59-A2FB-541CA82739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xmlns="" id="{38821910-21F7-4CCC-90DA-5CCDD0725C48}"/>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xmlns="" id="{F5DC0F8A-D06F-4B45-BEB6-4A997F778A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pic>
        <p:nvPicPr>
          <p:cNvPr id="19" name="图片 18">
            <a:extLst>
              <a:ext uri="{FF2B5EF4-FFF2-40B4-BE49-F238E27FC236}">
                <a16:creationId xmlns:a16="http://schemas.microsoft.com/office/drawing/2014/main" xmlns="" id="{1F583E76-B147-4553-ADFF-B03A70544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1461" y="3175000"/>
            <a:ext cx="2762250" cy="3683000"/>
          </a:xfrm>
          <a:prstGeom prst="rect">
            <a:avLst/>
          </a:prstGeom>
        </p:spPr>
      </p:pic>
    </p:spTree>
    <p:extLst>
      <p:ext uri="{BB962C8B-B14F-4D97-AF65-F5344CB8AC3E}">
        <p14:creationId xmlns:p14="http://schemas.microsoft.com/office/powerpoint/2010/main" val="318991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5DF97A78-03D1-44B4-B550-5F0E46EC67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11" name="矩形: 圆角 10">
            <a:extLst>
              <a:ext uri="{FF2B5EF4-FFF2-40B4-BE49-F238E27FC236}">
                <a16:creationId xmlns:a16="http://schemas.microsoft.com/office/drawing/2014/main" xmlns="" id="{7F7545AA-422F-450F-88CE-4F2074379672}"/>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包含 植物&#10;&#10;描述已自动生成">
            <a:extLst>
              <a:ext uri="{FF2B5EF4-FFF2-40B4-BE49-F238E27FC236}">
                <a16:creationId xmlns:a16="http://schemas.microsoft.com/office/drawing/2014/main" xmlns="" id="{F3B888A3-AB27-4BC6-AB66-F3A55E2C1D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886200"/>
            <a:ext cx="2041788" cy="3169973"/>
          </a:xfrm>
          <a:prstGeom prst="rect">
            <a:avLst/>
          </a:prstGeom>
        </p:spPr>
      </p:pic>
    </p:spTree>
    <p:extLst>
      <p:ext uri="{BB962C8B-B14F-4D97-AF65-F5344CB8AC3E}">
        <p14:creationId xmlns:p14="http://schemas.microsoft.com/office/powerpoint/2010/main" val="208711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145F2D06-0341-4795-A5E5-237C29FFCF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7" name="矩形: 圆角 6">
            <a:extLst>
              <a:ext uri="{FF2B5EF4-FFF2-40B4-BE49-F238E27FC236}">
                <a16:creationId xmlns:a16="http://schemas.microsoft.com/office/drawing/2014/main" xmlns="" id="{7F50053E-D3B3-4C69-8472-5CEF50E8471B}"/>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xmlns="" id="{FF355723-7EA6-462A-9603-9803C92978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31" y="5665577"/>
            <a:ext cx="1425890" cy="909620"/>
          </a:xfrm>
          <a:prstGeom prst="rect">
            <a:avLst/>
          </a:prstGeom>
        </p:spPr>
      </p:pic>
      <p:pic>
        <p:nvPicPr>
          <p:cNvPr id="12" name="图片 11">
            <a:extLst>
              <a:ext uri="{FF2B5EF4-FFF2-40B4-BE49-F238E27FC236}">
                <a16:creationId xmlns:a16="http://schemas.microsoft.com/office/drawing/2014/main" xmlns="" id="{A668F49C-4817-43DA-A1A5-38F9980253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9778482" y="3175000"/>
            <a:ext cx="2762250" cy="3683000"/>
          </a:xfrm>
          <a:prstGeom prst="rect">
            <a:avLst/>
          </a:prstGeom>
        </p:spPr>
      </p:pic>
    </p:spTree>
    <p:extLst>
      <p:ext uri="{BB962C8B-B14F-4D97-AF65-F5344CB8AC3E}">
        <p14:creationId xmlns:p14="http://schemas.microsoft.com/office/powerpoint/2010/main" val="89561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9AD1BEC9-2AFB-4247-8FE9-817C7961E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6" name="矩形: 圆角 5">
            <a:extLst>
              <a:ext uri="{FF2B5EF4-FFF2-40B4-BE49-F238E27FC236}">
                <a16:creationId xmlns:a16="http://schemas.microsoft.com/office/drawing/2014/main" xmlns="" id="{41913052-56A4-4506-88F6-541F5ABC6C96}"/>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xmlns="" id="{FD27E546-C75C-4949-AB2E-772E6D8E1B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9709" y="4348386"/>
            <a:ext cx="2002528" cy="2226811"/>
          </a:xfrm>
          <a:prstGeom prst="rect">
            <a:avLst/>
          </a:prstGeom>
        </p:spPr>
      </p:pic>
    </p:spTree>
    <p:extLst>
      <p:ext uri="{BB962C8B-B14F-4D97-AF65-F5344CB8AC3E}">
        <p14:creationId xmlns:p14="http://schemas.microsoft.com/office/powerpoint/2010/main" val="337908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C73E2934-7956-4B7D-A5AB-49F397324D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9" name="图片 8" descr="图片包含 植物&#10;&#10;描述已自动生成">
            <a:extLst>
              <a:ext uri="{FF2B5EF4-FFF2-40B4-BE49-F238E27FC236}">
                <a16:creationId xmlns:a16="http://schemas.microsoft.com/office/drawing/2014/main" xmlns="" id="{7097CB3A-A2D9-4C38-82F5-9D39EAE71E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10" name="图片 9">
            <a:extLst>
              <a:ext uri="{FF2B5EF4-FFF2-40B4-BE49-F238E27FC236}">
                <a16:creationId xmlns:a16="http://schemas.microsoft.com/office/drawing/2014/main" xmlns="" id="{34EB0EB2-9CEA-4816-9FBF-7D8BFC7BCE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xmlns="" id="{5C7DCF24-CD8B-492F-9B53-8F1A941190DC}"/>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2" name="组合 11">
            <a:extLst>
              <a:ext uri="{FF2B5EF4-FFF2-40B4-BE49-F238E27FC236}">
                <a16:creationId xmlns:a16="http://schemas.microsoft.com/office/drawing/2014/main" xmlns="" id="{01AA029B-EC53-4B76-A554-5FEC4D09BD72}"/>
              </a:ext>
            </a:extLst>
          </p:cNvPr>
          <p:cNvGrpSpPr/>
          <p:nvPr userDrawn="1"/>
        </p:nvGrpSpPr>
        <p:grpSpPr>
          <a:xfrm>
            <a:off x="1711675" y="4480363"/>
            <a:ext cx="1277918" cy="1277918"/>
            <a:chOff x="1771650" y="1931437"/>
            <a:chExt cx="1409700" cy="1409700"/>
          </a:xfrm>
        </p:grpSpPr>
        <p:sp>
          <p:nvSpPr>
            <p:cNvPr id="13" name="椭圆 12">
              <a:extLst>
                <a:ext uri="{FF2B5EF4-FFF2-40B4-BE49-F238E27FC236}">
                  <a16:creationId xmlns:a16="http://schemas.microsoft.com/office/drawing/2014/main" xmlns="" id="{C3D5DE8E-7553-4CF4-9219-A1A64DB4AD2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xmlns="" id="{874A8CFD-D31D-4B24-B48A-638BBDEFB164}"/>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xmlns="" id="{C77D047B-B50B-4601-ADE3-0C20B0D200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xmlns="" id="{57302FBB-F309-44BE-A860-62ED04A55CDB}"/>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xmlns="" id="{9449D7D8-8440-486C-A3F1-8EBDCAEDD2F9}"/>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xmlns="" id="{321A8197-CEFE-408B-A433-27C72EE7F61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40700" y="4846249"/>
            <a:ext cx="1127468" cy="1253744"/>
          </a:xfrm>
          <a:prstGeom prst="rect">
            <a:avLst/>
          </a:prstGeom>
        </p:spPr>
      </p:pic>
    </p:spTree>
    <p:extLst>
      <p:ext uri="{BB962C8B-B14F-4D97-AF65-F5344CB8AC3E}">
        <p14:creationId xmlns:p14="http://schemas.microsoft.com/office/powerpoint/2010/main" val="351724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CF9AFA02-22FC-418B-825A-AFDBD2C6EB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xmlns="" id="{AEDF950D-B842-476C-B3D8-EC8DD65DC6C9}"/>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xmlns="" id="{E9B4C0C9-93A4-4250-A800-8B969D6011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spTree>
    <p:extLst>
      <p:ext uri="{BB962C8B-B14F-4D97-AF65-F5344CB8AC3E}">
        <p14:creationId xmlns:p14="http://schemas.microsoft.com/office/powerpoint/2010/main" val="332996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804C7D8-E59D-4AD0-88BD-0DE27979836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9BD456E4-C5A1-4446-9F28-B2ABA47CED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5071E84B-DCC5-479C-B7CD-4269B31A2088}"/>
              </a:ext>
            </a:extLst>
          </p:cNvPr>
          <p:cNvSpPr>
            <a:spLocks noGrp="1"/>
          </p:cNvSpPr>
          <p:nvPr>
            <p:ph type="dt" sz="half" idx="10"/>
          </p:nvPr>
        </p:nvSpPr>
        <p:spPr/>
        <p:txBody>
          <a:bodyPr/>
          <a:lstStyle/>
          <a:p>
            <a:fld id="{39A3C6C5-9E25-4AA0-932E-9A15EDE19516}" type="datetimeFigureOut">
              <a:rPr lang="zh-CN" altLang="en-US" smtClean="0"/>
              <a:t>2023/6/2</a:t>
            </a:fld>
            <a:endParaRPr lang="zh-CN" altLang="en-US"/>
          </a:p>
        </p:txBody>
      </p:sp>
      <p:sp>
        <p:nvSpPr>
          <p:cNvPr id="5" name="页脚占位符 4">
            <a:extLst>
              <a:ext uri="{FF2B5EF4-FFF2-40B4-BE49-F238E27FC236}">
                <a16:creationId xmlns:a16="http://schemas.microsoft.com/office/drawing/2014/main" xmlns="" id="{7A05E5B4-A90B-4162-A9DA-278E7A0B627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426FB36-540A-4D93-A579-DD1FA8446217}"/>
              </a:ext>
            </a:extLst>
          </p:cNvPr>
          <p:cNvSpPr>
            <a:spLocks noGrp="1"/>
          </p:cNvSpPr>
          <p:nvPr>
            <p:ph type="sldNum" sz="quarter" idx="12"/>
          </p:nvPr>
        </p:nvSpPr>
        <p:spPr/>
        <p:txBody>
          <a:bodyPr/>
          <a:lstStyle/>
          <a:p>
            <a:fld id="{4888EAD6-95AE-4900-910D-3A821990CDF7}" type="slidenum">
              <a:rPr lang="zh-CN" altLang="en-US" smtClean="0"/>
              <a:t>‹#›</a:t>
            </a:fld>
            <a:endParaRPr lang="zh-CN" altLang="en-US"/>
          </a:p>
        </p:txBody>
      </p:sp>
    </p:spTree>
    <p:extLst>
      <p:ext uri="{BB962C8B-B14F-4D97-AF65-F5344CB8AC3E}">
        <p14:creationId xmlns:p14="http://schemas.microsoft.com/office/powerpoint/2010/main" val="386590780"/>
      </p:ext>
    </p:extLst>
  </p:cSld>
  <p:clrMapOvr>
    <a:masterClrMapping/>
  </p:clrMapOvr>
  <mc:AlternateContent xmlns:mc="http://schemas.openxmlformats.org/markup-compatibility/2006" xmlns:p14="http://schemas.microsoft.com/office/powerpoint/2010/main">
    <mc:Choice Requires="p14">
      <p:transition spd="slow" p14:dur="1200" advClick="0" advTm="1000">
        <p:dissolve/>
      </p:transition>
    </mc:Choice>
    <mc:Fallback xmlns="" xmlns:a16="http://schemas.microsoft.com/office/drawing/2014/main">
      <p:transition spd="slow" advClick="0" advTm="1000">
        <p:dissolv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091D6DB-B48C-41AF-9EA0-1E598B0E7D9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1A94FB70-B608-4CB1-8659-153E0B618D6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63018095-DEAB-4C3D-B38C-F6B28E114928}"/>
              </a:ext>
            </a:extLst>
          </p:cNvPr>
          <p:cNvSpPr>
            <a:spLocks noGrp="1"/>
          </p:cNvSpPr>
          <p:nvPr>
            <p:ph type="dt" sz="half" idx="10"/>
          </p:nvPr>
        </p:nvSpPr>
        <p:spPr/>
        <p:txBody>
          <a:bodyPr/>
          <a:lstStyle/>
          <a:p>
            <a:fld id="{39A3C6C5-9E25-4AA0-932E-9A15EDE19516}" type="datetimeFigureOut">
              <a:rPr lang="zh-CN" altLang="en-US" smtClean="0"/>
              <a:t>2023/6/2</a:t>
            </a:fld>
            <a:endParaRPr lang="zh-CN" altLang="en-US"/>
          </a:p>
        </p:txBody>
      </p:sp>
      <p:sp>
        <p:nvSpPr>
          <p:cNvPr id="5" name="页脚占位符 4">
            <a:extLst>
              <a:ext uri="{FF2B5EF4-FFF2-40B4-BE49-F238E27FC236}">
                <a16:creationId xmlns:a16="http://schemas.microsoft.com/office/drawing/2014/main" xmlns="" id="{43ACB7B2-1E20-4060-9AC8-8B101B20A20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8FCD810E-108E-422C-AA43-06CD870C4166}"/>
              </a:ext>
            </a:extLst>
          </p:cNvPr>
          <p:cNvSpPr>
            <a:spLocks noGrp="1"/>
          </p:cNvSpPr>
          <p:nvPr>
            <p:ph type="sldNum" sz="quarter" idx="12"/>
          </p:nvPr>
        </p:nvSpPr>
        <p:spPr/>
        <p:txBody>
          <a:bodyPr/>
          <a:lstStyle/>
          <a:p>
            <a:fld id="{4888EAD6-95AE-4900-910D-3A821990CDF7}" type="slidenum">
              <a:rPr lang="zh-CN" altLang="en-US" smtClean="0"/>
              <a:t>‹#›</a:t>
            </a:fld>
            <a:endParaRPr lang="zh-CN" altLang="en-US"/>
          </a:p>
        </p:txBody>
      </p:sp>
    </p:spTree>
    <p:extLst>
      <p:ext uri="{BB962C8B-B14F-4D97-AF65-F5344CB8AC3E}">
        <p14:creationId xmlns:p14="http://schemas.microsoft.com/office/powerpoint/2010/main" val="948871836"/>
      </p:ext>
    </p:extLst>
  </p:cSld>
  <p:clrMapOvr>
    <a:masterClrMapping/>
  </p:clrMapOvr>
  <mc:AlternateContent xmlns:mc="http://schemas.openxmlformats.org/markup-compatibility/2006" xmlns:p14="http://schemas.microsoft.com/office/powerpoint/2010/main">
    <mc:Choice Requires="p14">
      <p:transition spd="slow" p14:dur="1200" advClick="0" advTm="1000">
        <p:dissolve/>
      </p:transition>
    </mc:Choice>
    <mc:Fallback xmlns="" xmlns:a16="http://schemas.microsoft.com/office/drawing/2014/main">
      <p:transition spd="slow" advClick="0" advTm="1000">
        <p:dissolv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6BFA3B1-C7C0-4201-9923-2B3BE125048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BA0D525B-B321-46DA-99DB-0FAF2DA779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A67FDFAD-CE43-4E00-881C-2F19B73C1BC1}"/>
              </a:ext>
            </a:extLst>
          </p:cNvPr>
          <p:cNvSpPr>
            <a:spLocks noGrp="1"/>
          </p:cNvSpPr>
          <p:nvPr>
            <p:ph type="dt" sz="half" idx="10"/>
          </p:nvPr>
        </p:nvSpPr>
        <p:spPr/>
        <p:txBody>
          <a:bodyPr/>
          <a:lstStyle/>
          <a:p>
            <a:fld id="{39A3C6C5-9E25-4AA0-932E-9A15EDE19516}" type="datetimeFigureOut">
              <a:rPr lang="zh-CN" altLang="en-US" smtClean="0"/>
              <a:t>2023/6/2</a:t>
            </a:fld>
            <a:endParaRPr lang="zh-CN" altLang="en-US"/>
          </a:p>
        </p:txBody>
      </p:sp>
      <p:sp>
        <p:nvSpPr>
          <p:cNvPr id="5" name="页脚占位符 4">
            <a:extLst>
              <a:ext uri="{FF2B5EF4-FFF2-40B4-BE49-F238E27FC236}">
                <a16:creationId xmlns:a16="http://schemas.microsoft.com/office/drawing/2014/main" xmlns="" id="{FB0C5CE9-8CC3-47B8-A47D-4B23E5BD560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1C3E3D81-B975-4CC7-9C94-A2D13412F9C3}"/>
              </a:ext>
            </a:extLst>
          </p:cNvPr>
          <p:cNvSpPr>
            <a:spLocks noGrp="1"/>
          </p:cNvSpPr>
          <p:nvPr>
            <p:ph type="sldNum" sz="quarter" idx="12"/>
          </p:nvPr>
        </p:nvSpPr>
        <p:spPr/>
        <p:txBody>
          <a:bodyPr/>
          <a:lstStyle/>
          <a:p>
            <a:fld id="{4888EAD6-95AE-4900-910D-3A821990CDF7}" type="slidenum">
              <a:rPr lang="zh-CN" altLang="en-US" smtClean="0"/>
              <a:t>‹#›</a:t>
            </a:fld>
            <a:endParaRPr lang="zh-CN" altLang="en-US"/>
          </a:p>
        </p:txBody>
      </p:sp>
    </p:spTree>
    <p:extLst>
      <p:ext uri="{BB962C8B-B14F-4D97-AF65-F5344CB8AC3E}">
        <p14:creationId xmlns:p14="http://schemas.microsoft.com/office/powerpoint/2010/main" val="1713979082"/>
      </p:ext>
    </p:extLst>
  </p:cSld>
  <p:clrMapOvr>
    <a:masterClrMapping/>
  </p:clrMapOvr>
  <mc:AlternateContent xmlns:mc="http://schemas.openxmlformats.org/markup-compatibility/2006" xmlns:p14="http://schemas.microsoft.com/office/powerpoint/2010/main">
    <mc:Choice Requires="p14">
      <p:transition spd="slow" p14:dur="1200" advClick="0" advTm="1000">
        <p:dissolve/>
      </p:transition>
    </mc:Choice>
    <mc:Fallback xmlns="" xmlns:a16="http://schemas.microsoft.com/office/drawing/2014/main">
      <p:transition spd="slow" advClick="0" advTm="1000">
        <p:dissolv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D2C19AB-6FE5-47F2-AFCD-400E3AE951C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30B96CBC-67AC-412A-9927-B93ACE2CD77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7CDF03FA-96FC-4C12-A32F-F049A478FDD7}"/>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3FF2DFD9-9410-4027-81B2-E2216FDC3662}"/>
              </a:ext>
            </a:extLst>
          </p:cNvPr>
          <p:cNvSpPr>
            <a:spLocks noGrp="1"/>
          </p:cNvSpPr>
          <p:nvPr>
            <p:ph type="dt" sz="half" idx="10"/>
          </p:nvPr>
        </p:nvSpPr>
        <p:spPr/>
        <p:txBody>
          <a:bodyPr/>
          <a:lstStyle/>
          <a:p>
            <a:fld id="{39A3C6C5-9E25-4AA0-932E-9A15EDE19516}" type="datetimeFigureOut">
              <a:rPr lang="zh-CN" altLang="en-US" smtClean="0"/>
              <a:t>2023/6/2</a:t>
            </a:fld>
            <a:endParaRPr lang="zh-CN" altLang="en-US"/>
          </a:p>
        </p:txBody>
      </p:sp>
      <p:sp>
        <p:nvSpPr>
          <p:cNvPr id="6" name="页脚占位符 5">
            <a:extLst>
              <a:ext uri="{FF2B5EF4-FFF2-40B4-BE49-F238E27FC236}">
                <a16:creationId xmlns:a16="http://schemas.microsoft.com/office/drawing/2014/main" xmlns="" id="{2E9E7092-2070-4160-82FE-9F7E0CB1B89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5CC2229D-E284-47AB-B592-E64ACE3CCD66}"/>
              </a:ext>
            </a:extLst>
          </p:cNvPr>
          <p:cNvSpPr>
            <a:spLocks noGrp="1"/>
          </p:cNvSpPr>
          <p:nvPr>
            <p:ph type="sldNum" sz="quarter" idx="12"/>
          </p:nvPr>
        </p:nvSpPr>
        <p:spPr/>
        <p:txBody>
          <a:bodyPr/>
          <a:lstStyle/>
          <a:p>
            <a:fld id="{4888EAD6-95AE-4900-910D-3A821990CDF7}" type="slidenum">
              <a:rPr lang="zh-CN" altLang="en-US" smtClean="0"/>
              <a:t>‹#›</a:t>
            </a:fld>
            <a:endParaRPr lang="zh-CN" altLang="en-US"/>
          </a:p>
        </p:txBody>
      </p:sp>
    </p:spTree>
    <p:extLst>
      <p:ext uri="{BB962C8B-B14F-4D97-AF65-F5344CB8AC3E}">
        <p14:creationId xmlns:p14="http://schemas.microsoft.com/office/powerpoint/2010/main" val="4262902351"/>
      </p:ext>
    </p:extLst>
  </p:cSld>
  <p:clrMapOvr>
    <a:masterClrMapping/>
  </p:clrMapOvr>
  <mc:AlternateContent xmlns:mc="http://schemas.openxmlformats.org/markup-compatibility/2006" xmlns:p14="http://schemas.microsoft.com/office/powerpoint/2010/main">
    <mc:Choice Requires="p14">
      <p:transition spd="slow" p14:dur="1200" advClick="0" advTm="1000">
        <p:dissolve/>
      </p:transition>
    </mc:Choice>
    <mc:Fallback xmlns="" xmlns:a16="http://schemas.microsoft.com/office/drawing/2014/main">
      <p:transition spd="slow" advClick="0" advTm="1000">
        <p:dissolv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70141E-E57A-46FF-802C-CFCF0DDC024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0EE1394-C1A7-4E18-8DA4-2671B40D85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85D73A5B-E846-4193-BA8D-71AFE189BD8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AEAD0191-4329-4F0C-8199-00B61A6B08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004C19F1-8A7F-4511-853D-2C68396D39F1}"/>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49B38879-CDDE-460C-92B1-1701ACCE7981}"/>
              </a:ext>
            </a:extLst>
          </p:cNvPr>
          <p:cNvSpPr>
            <a:spLocks noGrp="1"/>
          </p:cNvSpPr>
          <p:nvPr>
            <p:ph type="dt" sz="half" idx="10"/>
          </p:nvPr>
        </p:nvSpPr>
        <p:spPr/>
        <p:txBody>
          <a:bodyPr/>
          <a:lstStyle/>
          <a:p>
            <a:fld id="{39A3C6C5-9E25-4AA0-932E-9A15EDE19516}" type="datetimeFigureOut">
              <a:rPr lang="zh-CN" altLang="en-US" smtClean="0"/>
              <a:t>2023/6/2</a:t>
            </a:fld>
            <a:endParaRPr lang="zh-CN" altLang="en-US"/>
          </a:p>
        </p:txBody>
      </p:sp>
      <p:sp>
        <p:nvSpPr>
          <p:cNvPr id="8" name="页脚占位符 7">
            <a:extLst>
              <a:ext uri="{FF2B5EF4-FFF2-40B4-BE49-F238E27FC236}">
                <a16:creationId xmlns:a16="http://schemas.microsoft.com/office/drawing/2014/main" xmlns="" id="{D0BB2402-4D0A-4A09-9500-2D11ECD390D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13B04A97-AB7D-4767-88BD-4F9F1A59285B}"/>
              </a:ext>
            </a:extLst>
          </p:cNvPr>
          <p:cNvSpPr>
            <a:spLocks noGrp="1"/>
          </p:cNvSpPr>
          <p:nvPr>
            <p:ph type="sldNum" sz="quarter" idx="12"/>
          </p:nvPr>
        </p:nvSpPr>
        <p:spPr/>
        <p:txBody>
          <a:bodyPr/>
          <a:lstStyle/>
          <a:p>
            <a:fld id="{4888EAD6-95AE-4900-910D-3A821990CDF7}" type="slidenum">
              <a:rPr lang="zh-CN" altLang="en-US" smtClean="0"/>
              <a:t>‹#›</a:t>
            </a:fld>
            <a:endParaRPr lang="zh-CN" altLang="en-US"/>
          </a:p>
        </p:txBody>
      </p:sp>
    </p:spTree>
    <p:extLst>
      <p:ext uri="{BB962C8B-B14F-4D97-AF65-F5344CB8AC3E}">
        <p14:creationId xmlns:p14="http://schemas.microsoft.com/office/powerpoint/2010/main" val="271589724"/>
      </p:ext>
    </p:extLst>
  </p:cSld>
  <p:clrMapOvr>
    <a:masterClrMapping/>
  </p:clrMapOvr>
  <mc:AlternateContent xmlns:mc="http://schemas.openxmlformats.org/markup-compatibility/2006" xmlns:p14="http://schemas.microsoft.com/office/powerpoint/2010/main">
    <mc:Choice Requires="p14">
      <p:transition spd="slow" p14:dur="1200" advClick="0" advTm="1000">
        <p:dissolve/>
      </p:transition>
    </mc:Choice>
    <mc:Fallback xmlns="" xmlns:a16="http://schemas.microsoft.com/office/drawing/2014/main">
      <p:transition spd="slow" advClick="0" advTm="1000">
        <p:dissolv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21F65EC-5BB7-4E69-A94E-D8D359A4417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2CA2DF3A-1366-4A70-8E6B-E621A10955E8}"/>
              </a:ext>
            </a:extLst>
          </p:cNvPr>
          <p:cNvSpPr>
            <a:spLocks noGrp="1"/>
          </p:cNvSpPr>
          <p:nvPr>
            <p:ph type="dt" sz="half" idx="10"/>
          </p:nvPr>
        </p:nvSpPr>
        <p:spPr/>
        <p:txBody>
          <a:bodyPr/>
          <a:lstStyle/>
          <a:p>
            <a:fld id="{39A3C6C5-9E25-4AA0-932E-9A15EDE19516}" type="datetimeFigureOut">
              <a:rPr lang="zh-CN" altLang="en-US" smtClean="0"/>
              <a:t>2023/6/2</a:t>
            </a:fld>
            <a:endParaRPr lang="zh-CN" altLang="en-US"/>
          </a:p>
        </p:txBody>
      </p:sp>
      <p:sp>
        <p:nvSpPr>
          <p:cNvPr id="4" name="页脚占位符 3">
            <a:extLst>
              <a:ext uri="{FF2B5EF4-FFF2-40B4-BE49-F238E27FC236}">
                <a16:creationId xmlns:a16="http://schemas.microsoft.com/office/drawing/2014/main" xmlns="" id="{088C1C0E-E9D9-40F1-AE5C-6DCF2051BBF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DC5D2EB2-8368-465C-AF19-79DE3A33A70F}"/>
              </a:ext>
            </a:extLst>
          </p:cNvPr>
          <p:cNvSpPr>
            <a:spLocks noGrp="1"/>
          </p:cNvSpPr>
          <p:nvPr>
            <p:ph type="sldNum" sz="quarter" idx="12"/>
          </p:nvPr>
        </p:nvSpPr>
        <p:spPr/>
        <p:txBody>
          <a:bodyPr/>
          <a:lstStyle/>
          <a:p>
            <a:fld id="{4888EAD6-95AE-4900-910D-3A821990CDF7}" type="slidenum">
              <a:rPr lang="zh-CN" altLang="en-US" smtClean="0"/>
              <a:t>‹#›</a:t>
            </a:fld>
            <a:endParaRPr lang="zh-CN" altLang="en-US"/>
          </a:p>
        </p:txBody>
      </p:sp>
    </p:spTree>
    <p:extLst>
      <p:ext uri="{BB962C8B-B14F-4D97-AF65-F5344CB8AC3E}">
        <p14:creationId xmlns:p14="http://schemas.microsoft.com/office/powerpoint/2010/main" val="3326137504"/>
      </p:ext>
    </p:extLst>
  </p:cSld>
  <p:clrMapOvr>
    <a:masterClrMapping/>
  </p:clrMapOvr>
  <mc:AlternateContent xmlns:mc="http://schemas.openxmlformats.org/markup-compatibility/2006" xmlns:p14="http://schemas.microsoft.com/office/powerpoint/2010/main">
    <mc:Choice Requires="p14">
      <p:transition spd="slow" p14:dur="1200" advClick="0" advTm="1000">
        <p:dissolve/>
      </p:transition>
    </mc:Choice>
    <mc:Fallback xmlns="" xmlns:a16="http://schemas.microsoft.com/office/drawing/2014/main">
      <p:transition spd="slow" advClick="0" advTm="1000">
        <p:dissolv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B1F7A4D2-5EEF-4C6F-A220-8446E7CF8045}"/>
              </a:ext>
            </a:extLst>
          </p:cNvPr>
          <p:cNvSpPr>
            <a:spLocks noGrp="1"/>
          </p:cNvSpPr>
          <p:nvPr>
            <p:ph type="dt" sz="half" idx="10"/>
          </p:nvPr>
        </p:nvSpPr>
        <p:spPr/>
        <p:txBody>
          <a:bodyPr/>
          <a:lstStyle/>
          <a:p>
            <a:fld id="{39A3C6C5-9E25-4AA0-932E-9A15EDE19516}" type="datetimeFigureOut">
              <a:rPr lang="zh-CN" altLang="en-US" smtClean="0"/>
              <a:t>2023/6/2</a:t>
            </a:fld>
            <a:endParaRPr lang="zh-CN" altLang="en-US"/>
          </a:p>
        </p:txBody>
      </p:sp>
      <p:sp>
        <p:nvSpPr>
          <p:cNvPr id="3" name="页脚占位符 2">
            <a:extLst>
              <a:ext uri="{FF2B5EF4-FFF2-40B4-BE49-F238E27FC236}">
                <a16:creationId xmlns:a16="http://schemas.microsoft.com/office/drawing/2014/main" xmlns="" id="{9A5FE026-004D-4AB0-BEAE-9CE433F28FC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010D8451-726C-49FD-9BDD-35C824A6A093}"/>
              </a:ext>
            </a:extLst>
          </p:cNvPr>
          <p:cNvSpPr>
            <a:spLocks noGrp="1"/>
          </p:cNvSpPr>
          <p:nvPr>
            <p:ph type="sldNum" sz="quarter" idx="12"/>
          </p:nvPr>
        </p:nvSpPr>
        <p:spPr/>
        <p:txBody>
          <a:bodyPr/>
          <a:lstStyle/>
          <a:p>
            <a:fld id="{4888EAD6-95AE-4900-910D-3A821990CDF7}" type="slidenum">
              <a:rPr lang="zh-CN" altLang="en-US" smtClean="0"/>
              <a:t>‹#›</a:t>
            </a:fld>
            <a:endParaRPr lang="zh-CN" altLang="en-US"/>
          </a:p>
        </p:txBody>
      </p:sp>
    </p:spTree>
    <p:extLst>
      <p:ext uri="{BB962C8B-B14F-4D97-AF65-F5344CB8AC3E}">
        <p14:creationId xmlns:p14="http://schemas.microsoft.com/office/powerpoint/2010/main" val="1840425093"/>
      </p:ext>
    </p:extLst>
  </p:cSld>
  <p:clrMapOvr>
    <a:masterClrMapping/>
  </p:clrMapOvr>
  <mc:AlternateContent xmlns:mc="http://schemas.openxmlformats.org/markup-compatibility/2006" xmlns:p14="http://schemas.microsoft.com/office/powerpoint/2010/main">
    <mc:Choice Requires="p14">
      <p:transition spd="slow" p14:dur="1200" advClick="0" advTm="1000">
        <p:dissolve/>
      </p:transition>
    </mc:Choice>
    <mc:Fallback xmlns="" xmlns:a16="http://schemas.microsoft.com/office/drawing/2014/main">
      <p:transition spd="slow" advClick="0" advTm="1000">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AB40866-E60E-41A5-8EE4-05343952C56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A794CF5F-A81D-4049-9F06-0591C149DF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D0FC853D-467A-47A3-A887-E562C548C1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8B61D2B1-4BCC-4FCC-AAD0-C611D9FEAB55}"/>
              </a:ext>
            </a:extLst>
          </p:cNvPr>
          <p:cNvSpPr>
            <a:spLocks noGrp="1"/>
          </p:cNvSpPr>
          <p:nvPr>
            <p:ph type="dt" sz="half" idx="10"/>
          </p:nvPr>
        </p:nvSpPr>
        <p:spPr/>
        <p:txBody>
          <a:bodyPr/>
          <a:lstStyle/>
          <a:p>
            <a:fld id="{39A3C6C5-9E25-4AA0-932E-9A15EDE19516}" type="datetimeFigureOut">
              <a:rPr lang="zh-CN" altLang="en-US" smtClean="0"/>
              <a:t>2023/6/2</a:t>
            </a:fld>
            <a:endParaRPr lang="zh-CN" altLang="en-US"/>
          </a:p>
        </p:txBody>
      </p:sp>
      <p:sp>
        <p:nvSpPr>
          <p:cNvPr id="6" name="页脚占位符 5">
            <a:extLst>
              <a:ext uri="{FF2B5EF4-FFF2-40B4-BE49-F238E27FC236}">
                <a16:creationId xmlns:a16="http://schemas.microsoft.com/office/drawing/2014/main" xmlns="" id="{DC65F8E4-C432-4AD5-AA85-FE01424252B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FE67D27-7907-4A04-AC01-F6EE3EDB5C27}"/>
              </a:ext>
            </a:extLst>
          </p:cNvPr>
          <p:cNvSpPr>
            <a:spLocks noGrp="1"/>
          </p:cNvSpPr>
          <p:nvPr>
            <p:ph type="sldNum" sz="quarter" idx="12"/>
          </p:nvPr>
        </p:nvSpPr>
        <p:spPr/>
        <p:txBody>
          <a:bodyPr/>
          <a:lstStyle/>
          <a:p>
            <a:fld id="{4888EAD6-95AE-4900-910D-3A821990CDF7}" type="slidenum">
              <a:rPr lang="zh-CN" altLang="en-US" smtClean="0"/>
              <a:t>‹#›</a:t>
            </a:fld>
            <a:endParaRPr lang="zh-CN" altLang="en-US"/>
          </a:p>
        </p:txBody>
      </p:sp>
    </p:spTree>
    <p:extLst>
      <p:ext uri="{BB962C8B-B14F-4D97-AF65-F5344CB8AC3E}">
        <p14:creationId xmlns:p14="http://schemas.microsoft.com/office/powerpoint/2010/main" val="2151012565"/>
      </p:ext>
    </p:extLst>
  </p:cSld>
  <p:clrMapOvr>
    <a:masterClrMapping/>
  </p:clrMapOvr>
  <mc:AlternateContent xmlns:mc="http://schemas.openxmlformats.org/markup-compatibility/2006" xmlns:p14="http://schemas.microsoft.com/office/powerpoint/2010/main">
    <mc:Choice Requires="p14">
      <p:transition spd="slow" p14:dur="1200" advClick="0" advTm="1000">
        <p:dissolve/>
      </p:transition>
    </mc:Choice>
    <mc:Fallback xmlns="" xmlns:a16="http://schemas.microsoft.com/office/drawing/2014/main">
      <p:transition spd="slow" advClick="0" advTm="1000">
        <p:dissolv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DCFF5D5-D3EE-44CF-8A37-4F1EDDAFA2C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4FB31554-FD50-4E35-BF07-FD5D51CEB5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B5188E01-ECD8-404C-BC9C-F41BFF49E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338239B8-61C2-40D0-8834-643832C760C8}"/>
              </a:ext>
            </a:extLst>
          </p:cNvPr>
          <p:cNvSpPr>
            <a:spLocks noGrp="1"/>
          </p:cNvSpPr>
          <p:nvPr>
            <p:ph type="dt" sz="half" idx="10"/>
          </p:nvPr>
        </p:nvSpPr>
        <p:spPr/>
        <p:txBody>
          <a:bodyPr/>
          <a:lstStyle/>
          <a:p>
            <a:fld id="{39A3C6C5-9E25-4AA0-932E-9A15EDE19516}" type="datetimeFigureOut">
              <a:rPr lang="zh-CN" altLang="en-US" smtClean="0"/>
              <a:t>2023/6/2</a:t>
            </a:fld>
            <a:endParaRPr lang="zh-CN" altLang="en-US"/>
          </a:p>
        </p:txBody>
      </p:sp>
      <p:sp>
        <p:nvSpPr>
          <p:cNvPr id="6" name="页脚占位符 5">
            <a:extLst>
              <a:ext uri="{FF2B5EF4-FFF2-40B4-BE49-F238E27FC236}">
                <a16:creationId xmlns:a16="http://schemas.microsoft.com/office/drawing/2014/main" xmlns="" id="{DC8A9BD3-45FE-4F10-B7A7-90A1E25D52B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BD5C2842-BF70-4A12-BC18-86D5E082962B}"/>
              </a:ext>
            </a:extLst>
          </p:cNvPr>
          <p:cNvSpPr>
            <a:spLocks noGrp="1"/>
          </p:cNvSpPr>
          <p:nvPr>
            <p:ph type="sldNum" sz="quarter" idx="12"/>
          </p:nvPr>
        </p:nvSpPr>
        <p:spPr/>
        <p:txBody>
          <a:bodyPr/>
          <a:lstStyle/>
          <a:p>
            <a:fld id="{4888EAD6-95AE-4900-910D-3A821990CDF7}" type="slidenum">
              <a:rPr lang="zh-CN" altLang="en-US" smtClean="0"/>
              <a:t>‹#›</a:t>
            </a:fld>
            <a:endParaRPr lang="zh-CN" altLang="en-US"/>
          </a:p>
        </p:txBody>
      </p:sp>
    </p:spTree>
    <p:extLst>
      <p:ext uri="{BB962C8B-B14F-4D97-AF65-F5344CB8AC3E}">
        <p14:creationId xmlns:p14="http://schemas.microsoft.com/office/powerpoint/2010/main" val="3697390732"/>
      </p:ext>
    </p:extLst>
  </p:cSld>
  <p:clrMapOvr>
    <a:masterClrMapping/>
  </p:clrMapOvr>
  <mc:AlternateContent xmlns:mc="http://schemas.openxmlformats.org/markup-compatibility/2006" xmlns:p14="http://schemas.microsoft.com/office/powerpoint/2010/main">
    <mc:Choice Requires="p14">
      <p:transition spd="slow" p14:dur="1200" advClick="0" advTm="1000">
        <p:dissolve/>
      </p:transition>
    </mc:Choice>
    <mc:Fallback xmlns="" xmlns:a16="http://schemas.microsoft.com/office/drawing/2014/main">
      <p:transition spd="slow" advClick="0" advTm="1000">
        <p:dissolv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041187C-AE60-4996-81DC-C7E25A05544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12EE01A5-8FE4-405B-A5E6-DA8EC006877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3FB16795-8776-415B-B3A6-67AFCBA6EC61}"/>
              </a:ext>
            </a:extLst>
          </p:cNvPr>
          <p:cNvSpPr>
            <a:spLocks noGrp="1"/>
          </p:cNvSpPr>
          <p:nvPr>
            <p:ph type="dt" sz="half" idx="10"/>
          </p:nvPr>
        </p:nvSpPr>
        <p:spPr/>
        <p:txBody>
          <a:bodyPr/>
          <a:lstStyle/>
          <a:p>
            <a:fld id="{39A3C6C5-9E25-4AA0-932E-9A15EDE19516}" type="datetimeFigureOut">
              <a:rPr lang="zh-CN" altLang="en-US" smtClean="0"/>
              <a:t>2023/6/2</a:t>
            </a:fld>
            <a:endParaRPr lang="zh-CN" altLang="en-US"/>
          </a:p>
        </p:txBody>
      </p:sp>
      <p:sp>
        <p:nvSpPr>
          <p:cNvPr id="5" name="页脚占位符 4">
            <a:extLst>
              <a:ext uri="{FF2B5EF4-FFF2-40B4-BE49-F238E27FC236}">
                <a16:creationId xmlns:a16="http://schemas.microsoft.com/office/drawing/2014/main" xmlns="" id="{A1469777-E33C-4FEB-895B-C0F2487B7F8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1CCB0CA-BD01-4E4E-85A0-E9BF46FBC3DA}"/>
              </a:ext>
            </a:extLst>
          </p:cNvPr>
          <p:cNvSpPr>
            <a:spLocks noGrp="1"/>
          </p:cNvSpPr>
          <p:nvPr>
            <p:ph type="sldNum" sz="quarter" idx="12"/>
          </p:nvPr>
        </p:nvSpPr>
        <p:spPr/>
        <p:txBody>
          <a:bodyPr/>
          <a:lstStyle/>
          <a:p>
            <a:fld id="{4888EAD6-95AE-4900-910D-3A821990CDF7}" type="slidenum">
              <a:rPr lang="zh-CN" altLang="en-US" smtClean="0"/>
              <a:t>‹#›</a:t>
            </a:fld>
            <a:endParaRPr lang="zh-CN" altLang="en-US"/>
          </a:p>
        </p:txBody>
      </p:sp>
    </p:spTree>
    <p:extLst>
      <p:ext uri="{BB962C8B-B14F-4D97-AF65-F5344CB8AC3E}">
        <p14:creationId xmlns:p14="http://schemas.microsoft.com/office/powerpoint/2010/main" val="4292165334"/>
      </p:ext>
    </p:extLst>
  </p:cSld>
  <p:clrMapOvr>
    <a:masterClrMapping/>
  </p:clrMapOvr>
  <mc:AlternateContent xmlns:mc="http://schemas.openxmlformats.org/markup-compatibility/2006" xmlns:p14="http://schemas.microsoft.com/office/powerpoint/2010/main">
    <mc:Choice Requires="p14">
      <p:transition spd="slow" p14:dur="1200" advClick="0" advTm="1000">
        <p:dissolve/>
      </p:transition>
    </mc:Choice>
    <mc:Fallback xmlns="" xmlns:a16="http://schemas.microsoft.com/office/drawing/2014/main">
      <p:transition spd="slow" advClick="0" advTm="1000">
        <p:dissolv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73F4D32A-C49E-4263-91B9-320176F30B6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7938467F-EE46-4E58-BAC2-B29DF0D5263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A43E2255-0E1B-43FA-8807-065C43DCEC81}"/>
              </a:ext>
            </a:extLst>
          </p:cNvPr>
          <p:cNvSpPr>
            <a:spLocks noGrp="1"/>
          </p:cNvSpPr>
          <p:nvPr>
            <p:ph type="dt" sz="half" idx="10"/>
          </p:nvPr>
        </p:nvSpPr>
        <p:spPr/>
        <p:txBody>
          <a:bodyPr/>
          <a:lstStyle/>
          <a:p>
            <a:fld id="{39A3C6C5-9E25-4AA0-932E-9A15EDE19516}" type="datetimeFigureOut">
              <a:rPr lang="zh-CN" altLang="en-US" smtClean="0"/>
              <a:t>2023/6/2</a:t>
            </a:fld>
            <a:endParaRPr lang="zh-CN" altLang="en-US"/>
          </a:p>
        </p:txBody>
      </p:sp>
      <p:sp>
        <p:nvSpPr>
          <p:cNvPr id="5" name="页脚占位符 4">
            <a:extLst>
              <a:ext uri="{FF2B5EF4-FFF2-40B4-BE49-F238E27FC236}">
                <a16:creationId xmlns:a16="http://schemas.microsoft.com/office/drawing/2014/main" xmlns="" id="{08A92251-66CF-4458-9062-1B4C492F21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7EE374F-76E2-46FD-8A5F-4F29D56BF18C}"/>
              </a:ext>
            </a:extLst>
          </p:cNvPr>
          <p:cNvSpPr>
            <a:spLocks noGrp="1"/>
          </p:cNvSpPr>
          <p:nvPr>
            <p:ph type="sldNum" sz="quarter" idx="12"/>
          </p:nvPr>
        </p:nvSpPr>
        <p:spPr/>
        <p:txBody>
          <a:bodyPr/>
          <a:lstStyle/>
          <a:p>
            <a:fld id="{4888EAD6-95AE-4900-910D-3A821990CDF7}" type="slidenum">
              <a:rPr lang="zh-CN" altLang="en-US" smtClean="0"/>
              <a:t>‹#›</a:t>
            </a:fld>
            <a:endParaRPr lang="zh-CN" altLang="en-US"/>
          </a:p>
        </p:txBody>
      </p:sp>
    </p:spTree>
    <p:extLst>
      <p:ext uri="{BB962C8B-B14F-4D97-AF65-F5344CB8AC3E}">
        <p14:creationId xmlns:p14="http://schemas.microsoft.com/office/powerpoint/2010/main" val="3534659072"/>
      </p:ext>
    </p:extLst>
  </p:cSld>
  <p:clrMapOvr>
    <a:masterClrMapping/>
  </p:clrMapOvr>
  <mc:AlternateContent xmlns:mc="http://schemas.openxmlformats.org/markup-compatibility/2006" xmlns:p14="http://schemas.microsoft.com/office/powerpoint/2010/main">
    <mc:Choice Requires="p14">
      <p:transition spd="slow" p14:dur="1200" advClick="0" advTm="1000">
        <p:dissolve/>
      </p:transition>
    </mc:Choice>
    <mc:Fallback xmlns="" xmlns:a16="http://schemas.microsoft.com/office/drawing/2014/main">
      <p:transition spd="slow" advClick="0" advTm="1000">
        <p:dissolv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xmlns="" id="{C3DB632B-2A60-44F1-A556-DB0BB951A7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23" name="图片 22" descr="图片包含 植物&#10;&#10;描述已自动生成">
            <a:extLst>
              <a:ext uri="{FF2B5EF4-FFF2-40B4-BE49-F238E27FC236}">
                <a16:creationId xmlns:a16="http://schemas.microsoft.com/office/drawing/2014/main" xmlns="" id="{15673818-6D56-4D6B-8882-416237C059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7" name="图片 6">
            <a:extLst>
              <a:ext uri="{FF2B5EF4-FFF2-40B4-BE49-F238E27FC236}">
                <a16:creationId xmlns:a16="http://schemas.microsoft.com/office/drawing/2014/main" xmlns="" id="{EA2A3867-3FF5-476B-8F31-2A348636523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9" name="图片 8">
            <a:extLst>
              <a:ext uri="{FF2B5EF4-FFF2-40B4-BE49-F238E27FC236}">
                <a16:creationId xmlns:a16="http://schemas.microsoft.com/office/drawing/2014/main" xmlns="" id="{A633D0F8-FD95-4142-AE45-CA9EAE15A3D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6" name="组合 15">
            <a:extLst>
              <a:ext uri="{FF2B5EF4-FFF2-40B4-BE49-F238E27FC236}">
                <a16:creationId xmlns:a16="http://schemas.microsoft.com/office/drawing/2014/main" xmlns="" id="{DE53D522-57D9-42D8-9AA9-4C5BD55B42EF}"/>
              </a:ext>
            </a:extLst>
          </p:cNvPr>
          <p:cNvGrpSpPr/>
          <p:nvPr userDrawn="1"/>
        </p:nvGrpSpPr>
        <p:grpSpPr>
          <a:xfrm>
            <a:off x="6956640" y="5026921"/>
            <a:ext cx="1272960" cy="1272960"/>
            <a:chOff x="1771650" y="1931437"/>
            <a:chExt cx="1409700" cy="1409700"/>
          </a:xfrm>
        </p:grpSpPr>
        <p:sp>
          <p:nvSpPr>
            <p:cNvPr id="14" name="椭圆 13">
              <a:extLst>
                <a:ext uri="{FF2B5EF4-FFF2-40B4-BE49-F238E27FC236}">
                  <a16:creationId xmlns:a16="http://schemas.microsoft.com/office/drawing/2014/main" xmlns="" id="{38D021EB-9771-4AC7-A311-0528816EB856}"/>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xmlns="" id="{DDB83887-64A6-40A7-8497-2E165337ABC7}"/>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xmlns="" id="{7F5DD946-4C43-4837-9952-B64DF6E869A6}"/>
              </a:ext>
            </a:extLst>
          </p:cNvPr>
          <p:cNvGrpSpPr/>
          <p:nvPr userDrawn="1"/>
        </p:nvGrpSpPr>
        <p:grpSpPr>
          <a:xfrm>
            <a:off x="10246751" y="569041"/>
            <a:ext cx="939072" cy="939072"/>
            <a:chOff x="1771650" y="1931437"/>
            <a:chExt cx="1409700" cy="1409700"/>
          </a:xfrm>
        </p:grpSpPr>
        <p:sp>
          <p:nvSpPr>
            <p:cNvPr id="18" name="椭圆 17">
              <a:extLst>
                <a:ext uri="{FF2B5EF4-FFF2-40B4-BE49-F238E27FC236}">
                  <a16:creationId xmlns:a16="http://schemas.microsoft.com/office/drawing/2014/main" xmlns="" id="{0A2B7561-2BF2-4440-B2CA-0499C21CAFE3}"/>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xmlns="" id="{80FD4E5E-7D23-48C9-A4EC-8695BA72240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图片 23">
            <a:extLst>
              <a:ext uri="{FF2B5EF4-FFF2-40B4-BE49-F238E27FC236}">
                <a16:creationId xmlns:a16="http://schemas.microsoft.com/office/drawing/2014/main" xmlns="" id="{E7887E5A-AAC5-41AD-A4EC-5F578AA3C4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53418" y="3795610"/>
            <a:ext cx="1587302" cy="1765079"/>
          </a:xfrm>
          <a:prstGeom prst="rect">
            <a:avLst/>
          </a:prstGeom>
        </p:spPr>
      </p:pic>
    </p:spTree>
    <p:extLst>
      <p:ext uri="{BB962C8B-B14F-4D97-AF65-F5344CB8AC3E}">
        <p14:creationId xmlns:p14="http://schemas.microsoft.com/office/powerpoint/2010/main" val="57076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41994D17-4365-41C4-A3F4-80D8018C9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10" name="图片 9" descr="图片包含 植物&#10;&#10;描述已自动生成">
            <a:extLst>
              <a:ext uri="{FF2B5EF4-FFF2-40B4-BE49-F238E27FC236}">
                <a16:creationId xmlns:a16="http://schemas.microsoft.com/office/drawing/2014/main" xmlns="" id="{6A47777B-0298-4695-83D5-92E5F0FF9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8308381" y="160942"/>
            <a:ext cx="3868629" cy="6006231"/>
          </a:xfrm>
          <a:prstGeom prst="rect">
            <a:avLst/>
          </a:prstGeom>
        </p:spPr>
      </p:pic>
      <p:pic>
        <p:nvPicPr>
          <p:cNvPr id="11" name="图片 10">
            <a:extLst>
              <a:ext uri="{FF2B5EF4-FFF2-40B4-BE49-F238E27FC236}">
                <a16:creationId xmlns:a16="http://schemas.microsoft.com/office/drawing/2014/main" xmlns="" id="{81A717C9-37E1-4161-8B3B-2C039CDDCF6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6" name="组合 15">
            <a:extLst>
              <a:ext uri="{FF2B5EF4-FFF2-40B4-BE49-F238E27FC236}">
                <a16:creationId xmlns:a16="http://schemas.microsoft.com/office/drawing/2014/main" xmlns="" id="{5996D3E9-648B-4BD2-A686-D34B5BE9AC0C}"/>
              </a:ext>
            </a:extLst>
          </p:cNvPr>
          <p:cNvGrpSpPr/>
          <p:nvPr userDrawn="1"/>
        </p:nvGrpSpPr>
        <p:grpSpPr>
          <a:xfrm>
            <a:off x="6008610" y="5003388"/>
            <a:ext cx="939072" cy="939072"/>
            <a:chOff x="1771650" y="1931437"/>
            <a:chExt cx="1409700" cy="1409700"/>
          </a:xfrm>
        </p:grpSpPr>
        <p:sp>
          <p:nvSpPr>
            <p:cNvPr id="17" name="椭圆 16">
              <a:extLst>
                <a:ext uri="{FF2B5EF4-FFF2-40B4-BE49-F238E27FC236}">
                  <a16:creationId xmlns:a16="http://schemas.microsoft.com/office/drawing/2014/main" xmlns="" id="{6D3D291D-1B64-42F9-BCDB-031065EF8EA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xmlns="" id="{4903750C-A2B3-4959-BE9D-2AB2694CCDCD}"/>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a:extLst>
              <a:ext uri="{FF2B5EF4-FFF2-40B4-BE49-F238E27FC236}">
                <a16:creationId xmlns:a16="http://schemas.microsoft.com/office/drawing/2014/main" xmlns="" id="{07DB9AC2-F056-4CD2-96F4-3D77714135CE}"/>
              </a:ext>
            </a:extLst>
          </p:cNvPr>
          <p:cNvSpPr/>
          <p:nvPr userDrawn="1"/>
        </p:nvSpPr>
        <p:spPr>
          <a:xfrm>
            <a:off x="3041954" y="5921229"/>
            <a:ext cx="394238" cy="394238"/>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a:extLst>
              <a:ext uri="{FF2B5EF4-FFF2-40B4-BE49-F238E27FC236}">
                <a16:creationId xmlns:a16="http://schemas.microsoft.com/office/drawing/2014/main" xmlns="" id="{2AB9D2DB-C49F-431A-AF48-057B054400CF}"/>
              </a:ext>
            </a:extLst>
          </p:cNvPr>
          <p:cNvGrpSpPr/>
          <p:nvPr userDrawn="1"/>
        </p:nvGrpSpPr>
        <p:grpSpPr>
          <a:xfrm>
            <a:off x="567813" y="1258178"/>
            <a:ext cx="1890574" cy="3201392"/>
            <a:chOff x="8632521" y="1671488"/>
            <a:chExt cx="2185526" cy="3700847"/>
          </a:xfrm>
        </p:grpSpPr>
        <p:grpSp>
          <p:nvGrpSpPr>
            <p:cNvPr id="13" name="组合 12">
              <a:extLst>
                <a:ext uri="{FF2B5EF4-FFF2-40B4-BE49-F238E27FC236}">
                  <a16:creationId xmlns:a16="http://schemas.microsoft.com/office/drawing/2014/main" xmlns="" id="{B02F1362-4C48-489A-8544-24A506C34C4B}"/>
                </a:ext>
              </a:extLst>
            </p:cNvPr>
            <p:cNvGrpSpPr/>
            <p:nvPr userDrawn="1"/>
          </p:nvGrpSpPr>
          <p:grpSpPr>
            <a:xfrm>
              <a:off x="8632521" y="1671488"/>
              <a:ext cx="2170536" cy="2170536"/>
              <a:chOff x="1771650" y="1931437"/>
              <a:chExt cx="1409700" cy="1409700"/>
            </a:xfrm>
          </p:grpSpPr>
          <p:sp>
            <p:nvSpPr>
              <p:cNvPr id="14" name="椭圆 13">
                <a:extLst>
                  <a:ext uri="{FF2B5EF4-FFF2-40B4-BE49-F238E27FC236}">
                    <a16:creationId xmlns:a16="http://schemas.microsoft.com/office/drawing/2014/main" xmlns="" id="{5E62B975-F914-4D5C-B861-888BB6B2AA1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xmlns="" id="{DB95E1D0-B27A-455D-8E7D-5C46F06D612A}"/>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xmlns="" id="{EDA9AE87-6F7C-409A-BA20-77931900BEB1}"/>
                </a:ext>
              </a:extLst>
            </p:cNvPr>
            <p:cNvGrpSpPr/>
            <p:nvPr userDrawn="1"/>
          </p:nvGrpSpPr>
          <p:grpSpPr>
            <a:xfrm>
              <a:off x="8647511" y="3201799"/>
              <a:ext cx="2170536" cy="2170536"/>
              <a:chOff x="1771650" y="1931437"/>
              <a:chExt cx="1409700" cy="1409700"/>
            </a:xfrm>
          </p:grpSpPr>
          <p:sp>
            <p:nvSpPr>
              <p:cNvPr id="21" name="椭圆 20">
                <a:extLst>
                  <a:ext uri="{FF2B5EF4-FFF2-40B4-BE49-F238E27FC236}">
                    <a16:creationId xmlns:a16="http://schemas.microsoft.com/office/drawing/2014/main" xmlns="" id="{F03330F1-117A-4CD5-B030-6B93EFBA203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xmlns="" id="{A790B097-0C6B-4D59-BA8D-5255D45B3505}"/>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4" name="图片 23">
            <a:extLst>
              <a:ext uri="{FF2B5EF4-FFF2-40B4-BE49-F238E27FC236}">
                <a16:creationId xmlns:a16="http://schemas.microsoft.com/office/drawing/2014/main" xmlns="" id="{434703C1-DA16-47DF-8216-2FFDC08E39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55393" y="4242447"/>
            <a:ext cx="1587302" cy="1765079"/>
          </a:xfrm>
          <a:prstGeom prst="rect">
            <a:avLst/>
          </a:prstGeom>
        </p:spPr>
      </p:pic>
    </p:spTree>
    <p:extLst>
      <p:ext uri="{BB962C8B-B14F-4D97-AF65-F5344CB8AC3E}">
        <p14:creationId xmlns:p14="http://schemas.microsoft.com/office/powerpoint/2010/main" val="214518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xmlns="" id="{A0220A13-2F6A-4E97-8B1E-8F1974501E26}"/>
              </a:ext>
            </a:extLst>
          </p:cNvPr>
          <p:cNvSpPr/>
          <p:nvPr userDrawn="1"/>
        </p:nvSpPr>
        <p:spPr>
          <a:xfrm>
            <a:off x="697463" y="914338"/>
            <a:ext cx="10797073" cy="5016043"/>
          </a:xfrm>
          <a:prstGeom prst="roundRect">
            <a:avLst>
              <a:gd name="adj" fmla="val 5377"/>
            </a:avLst>
          </a:prstGeom>
          <a:no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xmlns="" id="{CF4D948A-7807-4D9B-99FF-FA9DD84E24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xmlns="" id="{7B9225F2-E840-4BC8-AE37-EFE3E69E24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881" r="666"/>
          <a:stretch/>
        </p:blipFill>
        <p:spPr>
          <a:xfrm>
            <a:off x="873386" y="1169653"/>
            <a:ext cx="10445225" cy="3891822"/>
          </a:xfrm>
          <a:prstGeom prst="rect">
            <a:avLst/>
          </a:prstGeom>
        </p:spPr>
      </p:pic>
      <p:pic>
        <p:nvPicPr>
          <p:cNvPr id="9" name="图片 8">
            <a:extLst>
              <a:ext uri="{FF2B5EF4-FFF2-40B4-BE49-F238E27FC236}">
                <a16:creationId xmlns:a16="http://schemas.microsoft.com/office/drawing/2014/main" xmlns="" id="{28C5EF30-C349-497F-A3AC-A83A3979E5F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27877"/>
          <a:stretch/>
        </p:blipFill>
        <p:spPr>
          <a:xfrm flipH="1">
            <a:off x="7378181" y="2228850"/>
            <a:ext cx="4813818" cy="4629150"/>
          </a:xfrm>
          <a:prstGeom prst="rect">
            <a:avLst/>
          </a:prstGeom>
          <a:effectLst/>
        </p:spPr>
      </p:pic>
      <p:grpSp>
        <p:nvGrpSpPr>
          <p:cNvPr id="12" name="组合 11">
            <a:extLst>
              <a:ext uri="{FF2B5EF4-FFF2-40B4-BE49-F238E27FC236}">
                <a16:creationId xmlns:a16="http://schemas.microsoft.com/office/drawing/2014/main" xmlns="" id="{0A63FDAD-8B55-4251-9156-7959BDDAED9A}"/>
              </a:ext>
            </a:extLst>
          </p:cNvPr>
          <p:cNvGrpSpPr/>
          <p:nvPr userDrawn="1"/>
        </p:nvGrpSpPr>
        <p:grpSpPr>
          <a:xfrm>
            <a:off x="6041759" y="5143253"/>
            <a:ext cx="1277918" cy="1277918"/>
            <a:chOff x="1771650" y="1931437"/>
            <a:chExt cx="1409700" cy="1409700"/>
          </a:xfrm>
        </p:grpSpPr>
        <p:sp>
          <p:nvSpPr>
            <p:cNvPr id="13" name="椭圆 12">
              <a:extLst>
                <a:ext uri="{FF2B5EF4-FFF2-40B4-BE49-F238E27FC236}">
                  <a16:creationId xmlns:a16="http://schemas.microsoft.com/office/drawing/2014/main" xmlns="" id="{EBF01810-8E0B-46B1-91BA-3537FECB3A8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xmlns="" id="{F5C75916-D656-4EB5-AD16-0C067EF294AF}"/>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xmlns="" id="{EFBB48F3-3871-413A-9131-79271D5E78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xmlns="" id="{E591CB1B-5A57-43AC-A766-FE185A151D4D}"/>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xmlns="" id="{2B9648F7-43FC-40D9-B65E-44F2C4B7ED1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xmlns="" id="{B400C15C-A04C-473E-9EAD-0FC1F9BE15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48038" y="4093528"/>
            <a:ext cx="1434190" cy="1594819"/>
          </a:xfrm>
          <a:prstGeom prst="rect">
            <a:avLst/>
          </a:prstGeom>
        </p:spPr>
      </p:pic>
      <p:grpSp>
        <p:nvGrpSpPr>
          <p:cNvPr id="19" name="组合 18">
            <a:extLst>
              <a:ext uri="{FF2B5EF4-FFF2-40B4-BE49-F238E27FC236}">
                <a16:creationId xmlns:a16="http://schemas.microsoft.com/office/drawing/2014/main" xmlns="" id="{93B22471-CE4A-467F-9609-491CB557468F}"/>
              </a:ext>
            </a:extLst>
          </p:cNvPr>
          <p:cNvGrpSpPr/>
          <p:nvPr userDrawn="1"/>
        </p:nvGrpSpPr>
        <p:grpSpPr>
          <a:xfrm>
            <a:off x="1648038" y="1359214"/>
            <a:ext cx="791983" cy="791983"/>
            <a:chOff x="1771650" y="1931437"/>
            <a:chExt cx="1409700" cy="1409700"/>
          </a:xfrm>
        </p:grpSpPr>
        <p:sp>
          <p:nvSpPr>
            <p:cNvPr id="20" name="椭圆 19">
              <a:extLst>
                <a:ext uri="{FF2B5EF4-FFF2-40B4-BE49-F238E27FC236}">
                  <a16:creationId xmlns:a16="http://schemas.microsoft.com/office/drawing/2014/main" xmlns="" id="{3F300F67-1DFA-48E4-8C6D-F36F1672B99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xmlns="" id="{53B406C7-FC1B-42CF-8356-EF324D53AA82}"/>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67435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BD44F3E0-3461-4C59-A2FB-541CA82739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xmlns="" id="{38821910-21F7-4CCC-90DA-5CCDD0725C48}"/>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xmlns="" id="{F5DC0F8A-D06F-4B45-BEB6-4A997F778A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pic>
        <p:nvPicPr>
          <p:cNvPr id="19" name="图片 18">
            <a:extLst>
              <a:ext uri="{FF2B5EF4-FFF2-40B4-BE49-F238E27FC236}">
                <a16:creationId xmlns:a16="http://schemas.microsoft.com/office/drawing/2014/main" xmlns="" id="{1F583E76-B147-4553-ADFF-B03A70544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1461" y="3175000"/>
            <a:ext cx="2762250" cy="3683000"/>
          </a:xfrm>
          <a:prstGeom prst="rect">
            <a:avLst/>
          </a:prstGeom>
        </p:spPr>
      </p:pic>
    </p:spTree>
    <p:extLst>
      <p:ext uri="{BB962C8B-B14F-4D97-AF65-F5344CB8AC3E}">
        <p14:creationId xmlns:p14="http://schemas.microsoft.com/office/powerpoint/2010/main" val="303847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5DF97A78-03D1-44B4-B550-5F0E46EC67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11" name="矩形: 圆角 10">
            <a:extLst>
              <a:ext uri="{FF2B5EF4-FFF2-40B4-BE49-F238E27FC236}">
                <a16:creationId xmlns:a16="http://schemas.microsoft.com/office/drawing/2014/main" xmlns="" id="{7F7545AA-422F-450F-88CE-4F2074379672}"/>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包含 植物&#10;&#10;描述已自动生成">
            <a:extLst>
              <a:ext uri="{FF2B5EF4-FFF2-40B4-BE49-F238E27FC236}">
                <a16:creationId xmlns:a16="http://schemas.microsoft.com/office/drawing/2014/main" xmlns="" id="{F3B888A3-AB27-4BC6-AB66-F3A55E2C1D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886200"/>
            <a:ext cx="2041788" cy="3169973"/>
          </a:xfrm>
          <a:prstGeom prst="rect">
            <a:avLst/>
          </a:prstGeom>
        </p:spPr>
      </p:pic>
    </p:spTree>
    <p:extLst>
      <p:ext uri="{BB962C8B-B14F-4D97-AF65-F5344CB8AC3E}">
        <p14:creationId xmlns:p14="http://schemas.microsoft.com/office/powerpoint/2010/main" val="155999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145F2D06-0341-4795-A5E5-237C29FFCF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7" name="矩形: 圆角 6">
            <a:extLst>
              <a:ext uri="{FF2B5EF4-FFF2-40B4-BE49-F238E27FC236}">
                <a16:creationId xmlns:a16="http://schemas.microsoft.com/office/drawing/2014/main" xmlns="" id="{7F50053E-D3B3-4C69-8472-5CEF50E8471B}"/>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xmlns="" id="{FF355723-7EA6-462A-9603-9803C92978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31" y="5665577"/>
            <a:ext cx="1425890" cy="909620"/>
          </a:xfrm>
          <a:prstGeom prst="rect">
            <a:avLst/>
          </a:prstGeom>
        </p:spPr>
      </p:pic>
      <p:pic>
        <p:nvPicPr>
          <p:cNvPr id="12" name="图片 11">
            <a:extLst>
              <a:ext uri="{FF2B5EF4-FFF2-40B4-BE49-F238E27FC236}">
                <a16:creationId xmlns:a16="http://schemas.microsoft.com/office/drawing/2014/main" xmlns="" id="{A668F49C-4817-43DA-A1A5-38F9980253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9778482" y="3175000"/>
            <a:ext cx="2762250" cy="3683000"/>
          </a:xfrm>
          <a:prstGeom prst="rect">
            <a:avLst/>
          </a:prstGeom>
        </p:spPr>
      </p:pic>
    </p:spTree>
    <p:extLst>
      <p:ext uri="{BB962C8B-B14F-4D97-AF65-F5344CB8AC3E}">
        <p14:creationId xmlns:p14="http://schemas.microsoft.com/office/powerpoint/2010/main" val="133826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9AD1BEC9-2AFB-4247-8FE9-817C7961E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6" name="矩形: 圆角 5">
            <a:extLst>
              <a:ext uri="{FF2B5EF4-FFF2-40B4-BE49-F238E27FC236}">
                <a16:creationId xmlns:a16="http://schemas.microsoft.com/office/drawing/2014/main" xmlns="" id="{41913052-56A4-4506-88F6-541F5ABC6C96}"/>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xmlns="" id="{FD27E546-C75C-4949-AB2E-772E6D8E1B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9709" y="4348386"/>
            <a:ext cx="2002528" cy="2226811"/>
          </a:xfrm>
          <a:prstGeom prst="rect">
            <a:avLst/>
          </a:prstGeom>
        </p:spPr>
      </p:pic>
    </p:spTree>
    <p:extLst>
      <p:ext uri="{BB962C8B-B14F-4D97-AF65-F5344CB8AC3E}">
        <p14:creationId xmlns:p14="http://schemas.microsoft.com/office/powerpoint/2010/main" val="222196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C73E2934-7956-4B7D-A5AB-49F397324D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9" name="图片 8" descr="图片包含 植物&#10;&#10;描述已自动生成">
            <a:extLst>
              <a:ext uri="{FF2B5EF4-FFF2-40B4-BE49-F238E27FC236}">
                <a16:creationId xmlns:a16="http://schemas.microsoft.com/office/drawing/2014/main" xmlns="" id="{7097CB3A-A2D9-4C38-82F5-9D39EAE71E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10" name="图片 9">
            <a:extLst>
              <a:ext uri="{FF2B5EF4-FFF2-40B4-BE49-F238E27FC236}">
                <a16:creationId xmlns:a16="http://schemas.microsoft.com/office/drawing/2014/main" xmlns="" id="{34EB0EB2-9CEA-4816-9FBF-7D8BFC7BCE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xmlns="" id="{5C7DCF24-CD8B-492F-9B53-8F1A941190DC}"/>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2" name="组合 11">
            <a:extLst>
              <a:ext uri="{FF2B5EF4-FFF2-40B4-BE49-F238E27FC236}">
                <a16:creationId xmlns:a16="http://schemas.microsoft.com/office/drawing/2014/main" xmlns="" id="{01AA029B-EC53-4B76-A554-5FEC4D09BD72}"/>
              </a:ext>
            </a:extLst>
          </p:cNvPr>
          <p:cNvGrpSpPr/>
          <p:nvPr userDrawn="1"/>
        </p:nvGrpSpPr>
        <p:grpSpPr>
          <a:xfrm>
            <a:off x="1711675" y="4480363"/>
            <a:ext cx="1277918" cy="1277918"/>
            <a:chOff x="1771650" y="1931437"/>
            <a:chExt cx="1409700" cy="1409700"/>
          </a:xfrm>
        </p:grpSpPr>
        <p:sp>
          <p:nvSpPr>
            <p:cNvPr id="13" name="椭圆 12">
              <a:extLst>
                <a:ext uri="{FF2B5EF4-FFF2-40B4-BE49-F238E27FC236}">
                  <a16:creationId xmlns:a16="http://schemas.microsoft.com/office/drawing/2014/main" xmlns="" id="{C3D5DE8E-7553-4CF4-9219-A1A64DB4AD2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xmlns="" id="{874A8CFD-D31D-4B24-B48A-638BBDEFB164}"/>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xmlns="" id="{C77D047B-B50B-4601-ADE3-0C20B0D200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xmlns="" id="{57302FBB-F309-44BE-A860-62ED04A55CDB}"/>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xmlns="" id="{9449D7D8-8440-486C-A3F1-8EBDCAEDD2F9}"/>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xmlns="" id="{321A8197-CEFE-408B-A433-27C72EE7F61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40700" y="4846249"/>
            <a:ext cx="1127468" cy="1253744"/>
          </a:xfrm>
          <a:prstGeom prst="rect">
            <a:avLst/>
          </a:prstGeom>
        </p:spPr>
      </p:pic>
    </p:spTree>
    <p:extLst>
      <p:ext uri="{BB962C8B-B14F-4D97-AF65-F5344CB8AC3E}">
        <p14:creationId xmlns:p14="http://schemas.microsoft.com/office/powerpoint/2010/main" val="411482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CF9AFA02-22FC-418B-825A-AFDBD2C6EB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xmlns="" id="{AEDF950D-B842-476C-B3D8-EC8DD65DC6C9}"/>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xmlns="" id="{E9B4C0C9-93A4-4250-A800-8B969D6011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spTree>
    <p:extLst>
      <p:ext uri="{BB962C8B-B14F-4D97-AF65-F5344CB8AC3E}">
        <p14:creationId xmlns:p14="http://schemas.microsoft.com/office/powerpoint/2010/main" val="57451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791" indent="0" algn="ctr">
              <a:buNone/>
              <a:defRPr>
                <a:solidFill>
                  <a:schemeClr val="tx1">
                    <a:tint val="75000"/>
                  </a:schemeClr>
                </a:solidFill>
              </a:defRPr>
            </a:lvl2pPr>
            <a:lvl3pPr marL="609583" indent="0" algn="ctr">
              <a:buNone/>
              <a:defRPr>
                <a:solidFill>
                  <a:schemeClr val="tx1">
                    <a:tint val="75000"/>
                  </a:schemeClr>
                </a:solidFill>
              </a:defRPr>
            </a:lvl3pPr>
            <a:lvl4pPr marL="914378" indent="0" algn="ctr">
              <a:buNone/>
              <a:defRPr>
                <a:solidFill>
                  <a:schemeClr val="tx1">
                    <a:tint val="75000"/>
                  </a:schemeClr>
                </a:solidFill>
              </a:defRPr>
            </a:lvl4pPr>
            <a:lvl5pPr marL="1219170" indent="0" algn="ctr">
              <a:buNone/>
              <a:defRPr>
                <a:solidFill>
                  <a:schemeClr val="tx1">
                    <a:tint val="75000"/>
                  </a:schemeClr>
                </a:solidFill>
              </a:defRPr>
            </a:lvl5pPr>
            <a:lvl6pPr marL="1523963" indent="0" algn="ctr">
              <a:buNone/>
              <a:defRPr>
                <a:solidFill>
                  <a:schemeClr val="tx1">
                    <a:tint val="75000"/>
                  </a:schemeClr>
                </a:solidFill>
              </a:defRPr>
            </a:lvl6pPr>
            <a:lvl7pPr marL="1828754" indent="0" algn="ctr">
              <a:buNone/>
              <a:defRPr>
                <a:solidFill>
                  <a:schemeClr val="tx1">
                    <a:tint val="75000"/>
                  </a:schemeClr>
                </a:solidFill>
              </a:defRPr>
            </a:lvl7pPr>
            <a:lvl8pPr marL="2133547" indent="0" algn="ctr">
              <a:buNone/>
              <a:defRPr>
                <a:solidFill>
                  <a:schemeClr val="tx1">
                    <a:tint val="75000"/>
                  </a:schemeClr>
                </a:solidFill>
              </a:defRPr>
            </a:lvl8pPr>
            <a:lvl9pPr marL="243834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486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9788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700" b="1" cap="all"/>
            </a:lvl1pPr>
          </a:lstStyle>
          <a:p>
            <a:r>
              <a:rPr lang="en-US"/>
              <a:t>Click to edit Master title style</a:t>
            </a:r>
          </a:p>
        </p:txBody>
      </p:sp>
      <p:sp>
        <p:nvSpPr>
          <p:cNvPr id="3" name="Text Placeholder 2"/>
          <p:cNvSpPr>
            <a:spLocks noGrp="1"/>
          </p:cNvSpPr>
          <p:nvPr>
            <p:ph type="body" idx="1"/>
          </p:nvPr>
        </p:nvSpPr>
        <p:spPr>
          <a:xfrm>
            <a:off x="481543" y="1937812"/>
            <a:ext cx="5181600" cy="1000125"/>
          </a:xfrm>
        </p:spPr>
        <p:txBody>
          <a:bodyPr anchor="b"/>
          <a:lstStyle>
            <a:lvl1pPr marL="0" indent="0">
              <a:buNone/>
              <a:defRPr sz="1300">
                <a:solidFill>
                  <a:schemeClr val="tx1">
                    <a:tint val="75000"/>
                  </a:schemeClr>
                </a:solidFill>
              </a:defRPr>
            </a:lvl1pPr>
            <a:lvl2pPr marL="304791" indent="0">
              <a:buNone/>
              <a:defRPr sz="1200">
                <a:solidFill>
                  <a:schemeClr val="tx1">
                    <a:tint val="75000"/>
                  </a:schemeClr>
                </a:solidFill>
              </a:defRPr>
            </a:lvl2pPr>
            <a:lvl3pPr marL="609583" indent="0">
              <a:buNone/>
              <a:defRPr sz="1100">
                <a:solidFill>
                  <a:schemeClr val="tx1">
                    <a:tint val="75000"/>
                  </a:schemeClr>
                </a:solidFill>
              </a:defRPr>
            </a:lvl3pPr>
            <a:lvl4pPr marL="914378" indent="0">
              <a:buNone/>
              <a:defRPr sz="900">
                <a:solidFill>
                  <a:schemeClr val="tx1">
                    <a:tint val="75000"/>
                  </a:schemeClr>
                </a:solidFill>
              </a:defRPr>
            </a:lvl4pPr>
            <a:lvl5pPr marL="1219170" indent="0">
              <a:buNone/>
              <a:defRPr sz="900">
                <a:solidFill>
                  <a:schemeClr val="tx1">
                    <a:tint val="75000"/>
                  </a:schemeClr>
                </a:solidFill>
              </a:defRPr>
            </a:lvl5pPr>
            <a:lvl6pPr marL="1523963" indent="0">
              <a:buNone/>
              <a:defRPr sz="900">
                <a:solidFill>
                  <a:schemeClr val="tx1">
                    <a:tint val="75000"/>
                  </a:schemeClr>
                </a:solidFill>
              </a:defRPr>
            </a:lvl6pPr>
            <a:lvl7pPr marL="1828754" indent="0">
              <a:buNone/>
              <a:defRPr sz="900">
                <a:solidFill>
                  <a:schemeClr val="tx1">
                    <a:tint val="75000"/>
                  </a:schemeClr>
                </a:solidFill>
              </a:defRPr>
            </a:lvl7pPr>
            <a:lvl8pPr marL="2133547" indent="0">
              <a:buNone/>
              <a:defRPr sz="900">
                <a:solidFill>
                  <a:schemeClr val="tx1">
                    <a:tint val="75000"/>
                  </a:schemeClr>
                </a:solidFill>
              </a:defRPr>
            </a:lvl8pPr>
            <a:lvl9pPr marL="2438342"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1868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0972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11"/>
            <a:ext cx="2693459" cy="426508"/>
          </a:xfrm>
        </p:spPr>
        <p:txBody>
          <a:bodyPr anchor="b"/>
          <a:lstStyle>
            <a:lvl1pPr marL="0" indent="0">
              <a:buNone/>
              <a:defRPr sz="1600" b="1"/>
            </a:lvl1pPr>
            <a:lvl2pPr marL="304791" indent="0">
              <a:buNone/>
              <a:defRPr sz="1300" b="1"/>
            </a:lvl2pPr>
            <a:lvl3pPr marL="609583" indent="0">
              <a:buNone/>
              <a:defRPr sz="1200" b="1"/>
            </a:lvl3pPr>
            <a:lvl4pPr marL="914378" indent="0">
              <a:buNone/>
              <a:defRPr sz="1100" b="1"/>
            </a:lvl4pPr>
            <a:lvl5pPr marL="1219170" indent="0">
              <a:buNone/>
              <a:defRPr sz="1100" b="1"/>
            </a:lvl5pPr>
            <a:lvl6pPr marL="1523963" indent="0">
              <a:buNone/>
              <a:defRPr sz="1100" b="1"/>
            </a:lvl6pPr>
            <a:lvl7pPr marL="1828754" indent="0">
              <a:buNone/>
              <a:defRPr sz="1100" b="1"/>
            </a:lvl7pPr>
            <a:lvl8pPr marL="2133547" indent="0">
              <a:buNone/>
              <a:defRPr sz="1100" b="1"/>
            </a:lvl8pPr>
            <a:lvl9pPr marL="2438342" indent="0">
              <a:buNone/>
              <a:defRPr sz="1100"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11"/>
            <a:ext cx="2694517" cy="426508"/>
          </a:xfrm>
        </p:spPr>
        <p:txBody>
          <a:bodyPr anchor="b"/>
          <a:lstStyle>
            <a:lvl1pPr marL="0" indent="0">
              <a:buNone/>
              <a:defRPr sz="1600" b="1"/>
            </a:lvl1pPr>
            <a:lvl2pPr marL="304791" indent="0">
              <a:buNone/>
              <a:defRPr sz="1300" b="1"/>
            </a:lvl2pPr>
            <a:lvl3pPr marL="609583" indent="0">
              <a:buNone/>
              <a:defRPr sz="1200" b="1"/>
            </a:lvl3pPr>
            <a:lvl4pPr marL="914378" indent="0">
              <a:buNone/>
              <a:defRPr sz="1100" b="1"/>
            </a:lvl4pPr>
            <a:lvl5pPr marL="1219170" indent="0">
              <a:buNone/>
              <a:defRPr sz="1100" b="1"/>
            </a:lvl5pPr>
            <a:lvl6pPr marL="1523963" indent="0">
              <a:buNone/>
              <a:defRPr sz="1100" b="1"/>
            </a:lvl6pPr>
            <a:lvl7pPr marL="1828754" indent="0">
              <a:buNone/>
              <a:defRPr sz="1100" b="1"/>
            </a:lvl7pPr>
            <a:lvl8pPr marL="2133547" indent="0">
              <a:buNone/>
              <a:defRPr sz="1100" b="1"/>
            </a:lvl8pPr>
            <a:lvl9pPr marL="2438342" indent="0">
              <a:buNone/>
              <a:defRPr sz="1100"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1582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767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836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3" y="182035"/>
            <a:ext cx="2005543" cy="774700"/>
          </a:xfrm>
        </p:spPr>
        <p:txBody>
          <a:bodyPr anchor="b"/>
          <a:lstStyle>
            <a:lvl1pPr algn="l">
              <a:defRPr sz="1300" b="1"/>
            </a:lvl1pPr>
          </a:lstStyle>
          <a:p>
            <a:r>
              <a:rPr lang="en-US"/>
              <a:t>Click to edit Master title style</a:t>
            </a:r>
          </a:p>
        </p:txBody>
      </p:sp>
      <p:sp>
        <p:nvSpPr>
          <p:cNvPr id="3" name="Content Placeholder 2"/>
          <p:cNvSpPr>
            <a:spLocks noGrp="1"/>
          </p:cNvSpPr>
          <p:nvPr>
            <p:ph idx="1"/>
          </p:nvPr>
        </p:nvSpPr>
        <p:spPr>
          <a:xfrm>
            <a:off x="2383372" y="182037"/>
            <a:ext cx="3407833" cy="3902075"/>
          </a:xfrm>
        </p:spPr>
        <p:txBody>
          <a:bodyPr/>
          <a:lstStyle>
            <a:lvl1pPr>
              <a:defRPr sz="2100"/>
            </a:lvl1pPr>
            <a:lvl2pPr>
              <a:defRPr sz="19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3" y="956738"/>
            <a:ext cx="2005543" cy="3127375"/>
          </a:xfrm>
        </p:spPr>
        <p:txBody>
          <a:bodyPr/>
          <a:lstStyle>
            <a:lvl1pPr marL="0" indent="0">
              <a:buNone/>
              <a:defRPr sz="900"/>
            </a:lvl1pPr>
            <a:lvl2pPr marL="304791" indent="0">
              <a:buNone/>
              <a:defRPr sz="800"/>
            </a:lvl2pPr>
            <a:lvl3pPr marL="609583" indent="0">
              <a:buNone/>
              <a:defRPr sz="700"/>
            </a:lvl3pPr>
            <a:lvl4pPr marL="914378" indent="0">
              <a:buNone/>
              <a:defRPr sz="700"/>
            </a:lvl4pPr>
            <a:lvl5pPr marL="1219170" indent="0">
              <a:buNone/>
              <a:defRPr sz="700"/>
            </a:lvl5pPr>
            <a:lvl6pPr marL="1523963" indent="0">
              <a:buNone/>
              <a:defRPr sz="700"/>
            </a:lvl6pPr>
            <a:lvl7pPr marL="1828754" indent="0">
              <a:buNone/>
              <a:defRPr sz="700"/>
            </a:lvl7pPr>
            <a:lvl8pPr marL="2133547" indent="0">
              <a:buNone/>
              <a:defRPr sz="700"/>
            </a:lvl8pPr>
            <a:lvl9pPr marL="2438342"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6172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4"/>
            <a:ext cx="3657600" cy="377825"/>
          </a:xfrm>
        </p:spPr>
        <p:txBody>
          <a:bodyPr anchor="b"/>
          <a:lstStyle>
            <a:lvl1pPr algn="l">
              <a:defRPr sz="1300"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00"/>
            </a:lvl1pPr>
            <a:lvl2pPr marL="304791" indent="0">
              <a:buNone/>
              <a:defRPr sz="1900"/>
            </a:lvl2pPr>
            <a:lvl3pPr marL="609583" indent="0">
              <a:buNone/>
              <a:defRPr sz="1600"/>
            </a:lvl3pPr>
            <a:lvl4pPr marL="914378" indent="0">
              <a:buNone/>
              <a:defRPr sz="1300"/>
            </a:lvl4pPr>
            <a:lvl5pPr marL="1219170" indent="0">
              <a:buNone/>
              <a:defRPr sz="1300"/>
            </a:lvl5pPr>
            <a:lvl6pPr marL="1523963" indent="0">
              <a:buNone/>
              <a:defRPr sz="1300"/>
            </a:lvl6pPr>
            <a:lvl7pPr marL="1828754" indent="0">
              <a:buNone/>
              <a:defRPr sz="1300"/>
            </a:lvl7pPr>
            <a:lvl8pPr marL="2133547" indent="0">
              <a:buNone/>
              <a:defRPr sz="1300"/>
            </a:lvl8pPr>
            <a:lvl9pPr marL="2438342" indent="0">
              <a:buNone/>
              <a:defRPr sz="1300"/>
            </a:lvl9pPr>
          </a:lstStyle>
          <a:p>
            <a:endParaRPr lang="en-US"/>
          </a:p>
        </p:txBody>
      </p:sp>
      <p:sp>
        <p:nvSpPr>
          <p:cNvPr id="4" name="Text Placeholder 3"/>
          <p:cNvSpPr>
            <a:spLocks noGrp="1"/>
          </p:cNvSpPr>
          <p:nvPr>
            <p:ph type="body" sz="half" idx="2"/>
          </p:nvPr>
        </p:nvSpPr>
        <p:spPr>
          <a:xfrm>
            <a:off x="1194859" y="3578229"/>
            <a:ext cx="3657600" cy="536575"/>
          </a:xfrm>
        </p:spPr>
        <p:txBody>
          <a:bodyPr/>
          <a:lstStyle>
            <a:lvl1pPr marL="0" indent="0">
              <a:buNone/>
              <a:defRPr sz="900"/>
            </a:lvl1pPr>
            <a:lvl2pPr marL="304791" indent="0">
              <a:buNone/>
              <a:defRPr sz="800"/>
            </a:lvl2pPr>
            <a:lvl3pPr marL="609583" indent="0">
              <a:buNone/>
              <a:defRPr sz="700"/>
            </a:lvl3pPr>
            <a:lvl4pPr marL="914378" indent="0">
              <a:buNone/>
              <a:defRPr sz="700"/>
            </a:lvl4pPr>
            <a:lvl5pPr marL="1219170" indent="0">
              <a:buNone/>
              <a:defRPr sz="700"/>
            </a:lvl5pPr>
            <a:lvl6pPr marL="1523963" indent="0">
              <a:buNone/>
              <a:defRPr sz="700"/>
            </a:lvl6pPr>
            <a:lvl7pPr marL="1828754" indent="0">
              <a:buNone/>
              <a:defRPr sz="700"/>
            </a:lvl7pPr>
            <a:lvl8pPr marL="2133547" indent="0">
              <a:buNone/>
              <a:defRPr sz="700"/>
            </a:lvl8pPr>
            <a:lvl9pPr marL="2438342"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2917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4691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6"/>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6"/>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194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0.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10" Type="http://schemas.openxmlformats.org/officeDocument/2006/relationships/theme" Target="../theme/theme5.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6/2/2023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42"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7707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99517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B2E7B89B-9A3F-4DD2-85AB-FE1B8D4B3E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xmlns="" id="{4441BDCA-78D4-4C6F-84D0-8C14A53304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xmlns="" id="{9CD16C55-6B68-411C-B155-D5945764C2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2号-阿开漫画体" panose="00000500000000000000" pitchFamily="2" charset="-122"/>
                <a:ea typeface="字魂52号-阿开漫画体" panose="00000500000000000000" pitchFamily="2" charset="-122"/>
              </a:defRPr>
            </a:lvl1pPr>
          </a:lstStyle>
          <a:p>
            <a:fld id="{39A3C6C5-9E25-4AA0-932E-9A15EDE19516}" type="datetimeFigureOut">
              <a:rPr lang="zh-CN" altLang="en-US" smtClean="0"/>
              <a:pPr/>
              <a:t>2023/6/2</a:t>
            </a:fld>
            <a:endParaRPr lang="zh-CN" altLang="en-US" dirty="0"/>
          </a:p>
        </p:txBody>
      </p:sp>
      <p:sp>
        <p:nvSpPr>
          <p:cNvPr id="5" name="页脚占位符 4">
            <a:extLst>
              <a:ext uri="{FF2B5EF4-FFF2-40B4-BE49-F238E27FC236}">
                <a16:creationId xmlns:a16="http://schemas.microsoft.com/office/drawing/2014/main" xmlns="" id="{6D7C3DA0-FC72-45F2-A13A-57F1D2D79E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2号-阿开漫画体" panose="00000500000000000000" pitchFamily="2" charset="-122"/>
                <a:ea typeface="字魂52号-阿开漫画体"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xmlns="" id="{25867D0C-2DF0-454C-BA3F-A563BA3BD5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2号-阿开漫画体" panose="00000500000000000000" pitchFamily="2" charset="-122"/>
                <a:ea typeface="字魂52号-阿开漫画体" panose="00000500000000000000" pitchFamily="2" charset="-122"/>
              </a:defRPr>
            </a:lvl1pPr>
          </a:lstStyle>
          <a:p>
            <a:fld id="{4888EAD6-95AE-4900-910D-3A821990CDF7}" type="slidenum">
              <a:rPr lang="zh-CN" altLang="en-US" smtClean="0"/>
              <a:pPr/>
              <a:t>‹#›</a:t>
            </a:fld>
            <a:endParaRPr lang="zh-CN" altLang="en-US" dirty="0"/>
          </a:p>
        </p:txBody>
      </p:sp>
      <p:pic>
        <p:nvPicPr>
          <p:cNvPr id="8" name="Picture 7" descr="Shape&#10;&#10;Description automatically generated with medium confidence">
            <a:extLst>
              <a:ext uri="{FF2B5EF4-FFF2-40B4-BE49-F238E27FC236}">
                <a16:creationId xmlns:a16="http://schemas.microsoft.com/office/drawing/2014/main" xmlns="" id="{F26FBF6A-3DC0-46DC-9480-A3BF9A1815E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47850" y="269875"/>
            <a:ext cx="1352252" cy="1352252"/>
          </a:xfrm>
          <a:prstGeom prst="rect">
            <a:avLst/>
          </a:prstGeom>
        </p:spPr>
      </p:pic>
    </p:spTree>
    <p:extLst>
      <p:ext uri="{BB962C8B-B14F-4D97-AF65-F5344CB8AC3E}">
        <p14:creationId xmlns:p14="http://schemas.microsoft.com/office/powerpoint/2010/main" val="199086524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mc:AlternateContent xmlns:mc="http://schemas.openxmlformats.org/markup-compatibility/2006" xmlns:p14="http://schemas.microsoft.com/office/powerpoint/2010/main">
    <mc:Choice Requires="p14">
      <p:transition spd="slow" p14:dur="1200" advClick="0" advTm="1000">
        <p:dissolve/>
      </p:transition>
    </mc:Choice>
    <mc:Fallback xmlns="" xmlns:a16="http://schemas.microsoft.com/office/drawing/2014/main">
      <p:transition spd="slow" advClick="0" advTm="1000">
        <p:dissolv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2号-阿开漫画体" panose="00000500000000000000" pitchFamily="2" charset="-122"/>
          <a:ea typeface="字魂52号-阿开漫画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2号-阿开漫画体" panose="00000500000000000000" pitchFamily="2" charset="-122"/>
          <a:ea typeface="字魂52号-阿开漫画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2号-阿开漫画体" panose="00000500000000000000" pitchFamily="2" charset="-122"/>
          <a:ea typeface="字魂52号-阿开漫画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2号-阿开漫画体" panose="00000500000000000000" pitchFamily="2" charset="-122"/>
          <a:ea typeface="字魂52号-阿开漫画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2号-阿开漫画体" panose="00000500000000000000" pitchFamily="2" charset="-122"/>
          <a:ea typeface="字魂52号-阿开漫画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2号-阿开漫画体" panose="00000500000000000000" pitchFamily="2" charset="-122"/>
          <a:ea typeface="字魂52号-阿开漫画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6708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34" tIns="45718" rIns="91434" bIns="45718"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34" tIns="45718" rIns="91434"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72"/>
            <a:ext cx="1422400" cy="243417"/>
          </a:xfrm>
          <a:prstGeom prst="rect">
            <a:avLst/>
          </a:prstGeom>
        </p:spPr>
        <p:txBody>
          <a:bodyPr vert="horz" lIns="91434" tIns="45718" rIns="91434" bIns="45718" rtlCol="0" anchor="ctr"/>
          <a:lstStyle>
            <a:lvl1pPr algn="l">
              <a:defRPr sz="800">
                <a:solidFill>
                  <a:schemeClr val="tx1">
                    <a:tint val="75000"/>
                  </a:schemeClr>
                </a:solidFill>
              </a:defRPr>
            </a:lvl1pPr>
          </a:lstStyle>
          <a:p>
            <a:pPr defTabSz="609491"/>
            <a:fld id="{1D8BD707-D9CF-40AE-B4C6-C98DA3205C09}" type="datetimeFigureOut">
              <a:rPr lang="en-US" smtClean="0">
                <a:solidFill>
                  <a:prstClr val="black">
                    <a:tint val="75000"/>
                  </a:prstClr>
                </a:solidFill>
              </a:rPr>
              <a:pPr defTabSz="609491"/>
              <a:t>6/2/2023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72"/>
            <a:ext cx="1930400" cy="243417"/>
          </a:xfrm>
          <a:prstGeom prst="rect">
            <a:avLst/>
          </a:prstGeom>
        </p:spPr>
        <p:txBody>
          <a:bodyPr vert="horz" lIns="91434" tIns="45718" rIns="91434" bIns="45718" rtlCol="0" anchor="ctr"/>
          <a:lstStyle>
            <a:lvl1pPr algn="ctr">
              <a:defRPr sz="800">
                <a:solidFill>
                  <a:schemeClr val="tx1">
                    <a:tint val="75000"/>
                  </a:schemeClr>
                </a:solidFill>
              </a:defRPr>
            </a:lvl1pPr>
          </a:lstStyle>
          <a:p>
            <a:pPr defTabSz="609491"/>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72"/>
            <a:ext cx="1422400" cy="243417"/>
          </a:xfrm>
          <a:prstGeom prst="rect">
            <a:avLst/>
          </a:prstGeom>
        </p:spPr>
        <p:txBody>
          <a:bodyPr vert="horz" lIns="91434" tIns="45718" rIns="91434" bIns="45718" rtlCol="0" anchor="ctr"/>
          <a:lstStyle>
            <a:lvl1pPr algn="r">
              <a:defRPr sz="800">
                <a:solidFill>
                  <a:schemeClr val="tx1">
                    <a:tint val="75000"/>
                  </a:schemeClr>
                </a:solidFill>
              </a:defRPr>
            </a:lvl1pPr>
          </a:lstStyle>
          <a:p>
            <a:pPr defTabSz="609491"/>
            <a:fld id="{B6F15528-21DE-4FAA-801E-634DDDAF4B2B}" type="slidenum">
              <a:rPr lang="en-US" smtClean="0">
                <a:solidFill>
                  <a:prstClr val="black">
                    <a:tint val="75000"/>
                  </a:prstClr>
                </a:solidFill>
              </a:rPr>
              <a:pPr defTabSz="609491"/>
              <a:t>‹#›</a:t>
            </a:fld>
            <a:endParaRPr lang="en-US">
              <a:solidFill>
                <a:prstClr val="black">
                  <a:tint val="75000"/>
                </a:prstClr>
              </a:solidFill>
            </a:endParaRPr>
          </a:p>
        </p:txBody>
      </p:sp>
    </p:spTree>
    <p:extLst>
      <p:ext uri="{BB962C8B-B14F-4D97-AF65-F5344CB8AC3E}">
        <p14:creationId xmlns:p14="http://schemas.microsoft.com/office/powerpoint/2010/main" val="70763113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609583" rtl="0" eaLnBrk="1" latinLnBrk="0" hangingPunct="1">
        <a:spcBef>
          <a:spcPct val="0"/>
        </a:spcBef>
        <a:buNone/>
        <a:defRPr sz="2900" kern="1200">
          <a:solidFill>
            <a:schemeClr val="tx1"/>
          </a:solidFill>
          <a:latin typeface="+mj-lt"/>
          <a:ea typeface="+mj-ea"/>
          <a:cs typeface="+mj-cs"/>
        </a:defRPr>
      </a:lvl1pPr>
    </p:titleStyle>
    <p:bodyStyle>
      <a:lvl1pPr marL="228594" indent="-228594" algn="l" defTabSz="609583"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495289" indent="-190498" algn="l" defTabSz="609583" rtl="0" eaLnBrk="1" latinLnBrk="0" hangingPunct="1">
        <a:spcBef>
          <a:spcPct val="20000"/>
        </a:spcBef>
        <a:buFont typeface="Arial" pitchFamily="34" charset="0"/>
        <a:buChar char="–"/>
        <a:defRPr sz="1900" kern="1200">
          <a:solidFill>
            <a:schemeClr val="tx1"/>
          </a:solidFill>
          <a:latin typeface="+mn-lt"/>
          <a:ea typeface="+mn-ea"/>
          <a:cs typeface="+mn-cs"/>
        </a:defRPr>
      </a:lvl2pPr>
      <a:lvl3pPr marL="761982" indent="-152396" algn="l" defTabSz="609583"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773" indent="-152396" algn="l" defTabSz="60958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1371566" indent="-152396" algn="l" defTabSz="60958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1676359" indent="-152396" algn="l" defTabSz="609583"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81150" indent="-152396" algn="l" defTabSz="609583"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285946" indent="-152396" algn="l" defTabSz="609583"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590738" indent="-152396" algn="l" defTabSz="609583"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609583" rtl="0" eaLnBrk="1" latinLnBrk="0" hangingPunct="1">
        <a:defRPr sz="1200" kern="1200">
          <a:solidFill>
            <a:schemeClr val="tx1"/>
          </a:solidFill>
          <a:latin typeface="+mn-lt"/>
          <a:ea typeface="+mn-ea"/>
          <a:cs typeface="+mn-cs"/>
        </a:defRPr>
      </a:lvl1pPr>
      <a:lvl2pPr marL="304791" algn="l" defTabSz="609583" rtl="0" eaLnBrk="1" latinLnBrk="0" hangingPunct="1">
        <a:defRPr sz="1200" kern="1200">
          <a:solidFill>
            <a:schemeClr val="tx1"/>
          </a:solidFill>
          <a:latin typeface="+mn-lt"/>
          <a:ea typeface="+mn-ea"/>
          <a:cs typeface="+mn-cs"/>
        </a:defRPr>
      </a:lvl2pPr>
      <a:lvl3pPr marL="609583" algn="l" defTabSz="609583" rtl="0" eaLnBrk="1" latinLnBrk="0" hangingPunct="1">
        <a:defRPr sz="1200" kern="1200">
          <a:solidFill>
            <a:schemeClr val="tx1"/>
          </a:solidFill>
          <a:latin typeface="+mn-lt"/>
          <a:ea typeface="+mn-ea"/>
          <a:cs typeface="+mn-cs"/>
        </a:defRPr>
      </a:lvl3pPr>
      <a:lvl4pPr marL="914378" algn="l" defTabSz="609583" rtl="0" eaLnBrk="1" latinLnBrk="0" hangingPunct="1">
        <a:defRPr sz="1200" kern="1200">
          <a:solidFill>
            <a:schemeClr val="tx1"/>
          </a:solidFill>
          <a:latin typeface="+mn-lt"/>
          <a:ea typeface="+mn-ea"/>
          <a:cs typeface="+mn-cs"/>
        </a:defRPr>
      </a:lvl4pPr>
      <a:lvl5pPr marL="1219170" algn="l" defTabSz="609583" rtl="0" eaLnBrk="1" latinLnBrk="0" hangingPunct="1">
        <a:defRPr sz="1200" kern="1200">
          <a:solidFill>
            <a:schemeClr val="tx1"/>
          </a:solidFill>
          <a:latin typeface="+mn-lt"/>
          <a:ea typeface="+mn-ea"/>
          <a:cs typeface="+mn-cs"/>
        </a:defRPr>
      </a:lvl5pPr>
      <a:lvl6pPr marL="1523963" algn="l" defTabSz="609583" rtl="0" eaLnBrk="1" latinLnBrk="0" hangingPunct="1">
        <a:defRPr sz="1200" kern="1200">
          <a:solidFill>
            <a:schemeClr val="tx1"/>
          </a:solidFill>
          <a:latin typeface="+mn-lt"/>
          <a:ea typeface="+mn-ea"/>
          <a:cs typeface="+mn-cs"/>
        </a:defRPr>
      </a:lvl6pPr>
      <a:lvl7pPr marL="1828754" algn="l" defTabSz="609583" rtl="0" eaLnBrk="1" latinLnBrk="0" hangingPunct="1">
        <a:defRPr sz="1200" kern="1200">
          <a:solidFill>
            <a:schemeClr val="tx1"/>
          </a:solidFill>
          <a:latin typeface="+mn-lt"/>
          <a:ea typeface="+mn-ea"/>
          <a:cs typeface="+mn-cs"/>
        </a:defRPr>
      </a:lvl7pPr>
      <a:lvl8pPr marL="2133547" algn="l" defTabSz="609583" rtl="0" eaLnBrk="1" latinLnBrk="0" hangingPunct="1">
        <a:defRPr sz="1200" kern="1200">
          <a:solidFill>
            <a:schemeClr val="tx1"/>
          </a:solidFill>
          <a:latin typeface="+mn-lt"/>
          <a:ea typeface="+mn-ea"/>
          <a:cs typeface="+mn-cs"/>
        </a:defRPr>
      </a:lvl8pPr>
      <a:lvl9pPr marL="2438342" algn="l" defTabSz="609583"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4.jpeg"/><Relationship Id="rId2" Type="http://schemas.openxmlformats.org/officeDocument/2006/relationships/slideLayout" Target="../slideLayouts/slideLayout12.xml"/><Relationship Id="rId1" Type="http://schemas.openxmlformats.org/officeDocument/2006/relationships/themeOverride" Target="../theme/themeOverride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39.xml"/><Relationship Id="rId5" Type="http://schemas.openxmlformats.org/officeDocument/2006/relationships/image" Target="../media/image31.jpe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9.xml"/><Relationship Id="rId6" Type="http://schemas.openxmlformats.org/officeDocument/2006/relationships/image" Target="../media/image31.jpeg"/><Relationship Id="rId5" Type="http://schemas.openxmlformats.org/officeDocument/2006/relationships/image" Target="../media/image24.jpe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png"/><Relationship Id="rId7" Type="http://schemas.openxmlformats.org/officeDocument/2006/relationships/diagramColors" Target="../diagrams/colors2.xml"/><Relationship Id="rId2" Type="http://schemas.openxmlformats.org/officeDocument/2006/relationships/slideLayout" Target="../slideLayouts/slideLayout30.xml"/><Relationship Id="rId1" Type="http://schemas.openxmlformats.org/officeDocument/2006/relationships/themeOverride" Target="../theme/themeOverride4.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1.wdp"/><Relationship Id="rId4" Type="http://schemas.openxmlformats.org/officeDocument/2006/relationships/diagramData" Target="../diagrams/data2.xml"/><Relationship Id="rId9" Type="http://schemas.openxmlformats.org/officeDocument/2006/relationships/image" Target="../media/image15.png"/></Relationships>
</file>

<file path=ppt/slides/_rels/slide3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4.png"/><Relationship Id="rId7" Type="http://schemas.openxmlformats.org/officeDocument/2006/relationships/diagramColors" Target="../diagrams/colors3.xml"/><Relationship Id="rId2" Type="http://schemas.openxmlformats.org/officeDocument/2006/relationships/image" Target="../media/image16.png"/><Relationship Id="rId1" Type="http://schemas.openxmlformats.org/officeDocument/2006/relationships/slideLayout" Target="../slideLayouts/slideLayout59.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microsoft.com/office/2007/relationships/hdphoto" Target="../media/hdphoto1.wdp"/><Relationship Id="rId4" Type="http://schemas.openxmlformats.org/officeDocument/2006/relationships/diagramData" Target="../diagrams/data3.xml"/><Relationship Id="rId9"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slideLayout" Target="../slideLayouts/slideLayout50.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a:extLst>
              <a:ext uri="{FF2B5EF4-FFF2-40B4-BE49-F238E27FC236}">
                <a16:creationId xmlns:a16="http://schemas.microsoft.com/office/drawing/2014/main" xmlns="" id="{25F218BB-A4D2-5667-6ABC-3FC78DCE3E5A}"/>
              </a:ext>
            </a:extLst>
          </p:cNvPr>
          <p:cNvSpPr txBox="1"/>
          <p:nvPr/>
        </p:nvSpPr>
        <p:spPr>
          <a:xfrm>
            <a:off x="851647" y="1219200"/>
            <a:ext cx="11353800" cy="2462213"/>
          </a:xfrm>
          <a:prstGeom prst="rect">
            <a:avLst/>
          </a:prstGeom>
        </p:spPr>
        <p:txBody>
          <a:bodyPr wrap="square" lIns="0" tIns="0" rIns="0" bIns="0" rtlCol="0" anchor="t">
            <a:spAutoFit/>
          </a:bodyPr>
          <a:lstStyle/>
          <a:p>
            <a:pPr algn="ctr">
              <a:lnSpc>
                <a:spcPts val="6400"/>
              </a:lnSpc>
              <a:spcBef>
                <a:spcPct val="0"/>
              </a:spcBef>
            </a:pPr>
            <a:r>
              <a:rPr lang="en-US" sz="5334" spc="-133" dirty="0">
                <a:solidFill>
                  <a:srgbClr val="272626"/>
                </a:solidFill>
                <a:latin typeface="Sriracha"/>
              </a:rPr>
              <a:t>  </a:t>
            </a:r>
            <a:r>
              <a:rPr lang="en-US" sz="3600" spc="-133" dirty="0">
                <a:solidFill>
                  <a:srgbClr val="272626"/>
                </a:solidFill>
                <a:latin typeface="#9Slide03 AllRoundGothic" panose="020B0703020202020104" pitchFamily="34" charset="0"/>
              </a:rPr>
              <a:t>CHÀO MỪNG CÁC CON ĐẾN VỚI TIẾT HỌC</a:t>
            </a:r>
          </a:p>
          <a:p>
            <a:pPr>
              <a:lnSpc>
                <a:spcPts val="6400"/>
              </a:lnSpc>
              <a:spcBef>
                <a:spcPct val="0"/>
              </a:spcBef>
            </a:pPr>
            <a:r>
              <a:rPr lang="en-US" sz="5334" spc="-133" dirty="0">
                <a:solidFill>
                  <a:srgbClr val="272626"/>
                </a:solidFill>
                <a:latin typeface="Sriracha"/>
              </a:rPr>
              <a:t>                     </a:t>
            </a:r>
            <a:r>
              <a:rPr lang="en-US" sz="5334" spc="-133" dirty="0" err="1">
                <a:solidFill>
                  <a:schemeClr val="accent3">
                    <a:lumMod val="50000"/>
                  </a:schemeClr>
                </a:solidFill>
                <a:latin typeface="Sriracha"/>
              </a:rPr>
              <a:t>Môn</a:t>
            </a:r>
            <a:r>
              <a:rPr lang="en-US" sz="5334" spc="-133" dirty="0">
                <a:solidFill>
                  <a:schemeClr val="accent3">
                    <a:lumMod val="50000"/>
                  </a:schemeClr>
                </a:solidFill>
                <a:latin typeface="Sriracha"/>
              </a:rPr>
              <a:t>: </a:t>
            </a:r>
            <a:r>
              <a:rPr lang="en-US" sz="5334" spc="-133" dirty="0" err="1">
                <a:solidFill>
                  <a:srgbClr val="008000"/>
                </a:solidFill>
                <a:latin typeface="Sriracha"/>
              </a:rPr>
              <a:t>Tiếng</a:t>
            </a:r>
            <a:r>
              <a:rPr lang="en-US" sz="5334" spc="-133" dirty="0">
                <a:solidFill>
                  <a:srgbClr val="008000"/>
                </a:solidFill>
                <a:latin typeface="Sriracha"/>
              </a:rPr>
              <a:t> </a:t>
            </a:r>
            <a:r>
              <a:rPr lang="en-US" sz="5334" spc="-133" dirty="0" err="1">
                <a:solidFill>
                  <a:srgbClr val="008000"/>
                </a:solidFill>
                <a:latin typeface="Sriracha"/>
              </a:rPr>
              <a:t>Việt</a:t>
            </a:r>
            <a:r>
              <a:rPr lang="en-US" sz="5334" spc="-133" dirty="0">
                <a:solidFill>
                  <a:srgbClr val="008000"/>
                </a:solidFill>
                <a:latin typeface="Sriracha"/>
              </a:rPr>
              <a:t>                 </a:t>
            </a:r>
          </a:p>
          <a:p>
            <a:pPr>
              <a:lnSpc>
                <a:spcPts val="6400"/>
              </a:lnSpc>
              <a:spcBef>
                <a:spcPct val="0"/>
              </a:spcBef>
            </a:pPr>
            <a:r>
              <a:rPr lang="en-US" sz="5334" spc="-133" dirty="0">
                <a:solidFill>
                  <a:srgbClr val="008000"/>
                </a:solidFill>
                <a:latin typeface="Sriracha"/>
              </a:rPr>
              <a:t>                     </a:t>
            </a:r>
            <a:r>
              <a:rPr lang="en-US" sz="5334" spc="-133" dirty="0" err="1">
                <a:solidFill>
                  <a:srgbClr val="0070C0"/>
                </a:solidFill>
                <a:latin typeface="Nunito Black" pitchFamily="2" charset="0"/>
              </a:rPr>
              <a:t>Tuần</a:t>
            </a:r>
            <a:r>
              <a:rPr lang="en-US" sz="5334" spc="-133" dirty="0">
                <a:solidFill>
                  <a:srgbClr val="0070C0"/>
                </a:solidFill>
                <a:latin typeface="Nunito Black" pitchFamily="2" charset="0"/>
              </a:rPr>
              <a:t> 4 – </a:t>
            </a:r>
            <a:r>
              <a:rPr lang="en-US" sz="5334" spc="-133" dirty="0" err="1">
                <a:solidFill>
                  <a:srgbClr val="0070C0"/>
                </a:solidFill>
                <a:latin typeface="Nunito Black" pitchFamily="2" charset="0"/>
              </a:rPr>
              <a:t>Lớp</a:t>
            </a:r>
            <a:r>
              <a:rPr lang="en-US" sz="5334" spc="-133" dirty="0">
                <a:solidFill>
                  <a:srgbClr val="0070C0"/>
                </a:solidFill>
                <a:latin typeface="Nunito Black" pitchFamily="2" charset="0"/>
              </a:rPr>
              <a:t> 3</a:t>
            </a:r>
          </a:p>
        </p:txBody>
      </p:sp>
      <p:sp>
        <p:nvSpPr>
          <p:cNvPr id="3" name="Rectangle 2">
            <a:extLst>
              <a:ext uri="{FF2B5EF4-FFF2-40B4-BE49-F238E27FC236}">
                <a16:creationId xmlns:a16="http://schemas.microsoft.com/office/drawing/2014/main" xmlns="" id="{26816DB6-15A2-B1F1-0F72-6654482BE2B0}"/>
              </a:ext>
            </a:extLst>
          </p:cNvPr>
          <p:cNvSpPr/>
          <p:nvPr/>
        </p:nvSpPr>
        <p:spPr>
          <a:xfrm>
            <a:off x="10591800" y="304800"/>
            <a:ext cx="12192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9311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xmlns="" id="{C0487455-2F41-B8F1-B993-B365F92E3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793" y="672786"/>
            <a:ext cx="10224709" cy="5833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08977D5A-3CE0-5936-80D7-A88FD3CB0262}"/>
              </a:ext>
            </a:extLst>
          </p:cNvPr>
          <p:cNvPicPr>
            <a:picLocks noChangeAspect="1"/>
          </p:cNvPicPr>
          <p:nvPr/>
        </p:nvPicPr>
        <p:blipFill>
          <a:blip r:embed="rId4"/>
          <a:stretch>
            <a:fillRect/>
          </a:stretch>
        </p:blipFill>
        <p:spPr>
          <a:xfrm>
            <a:off x="81718" y="15240"/>
            <a:ext cx="957155" cy="762066"/>
          </a:xfrm>
          <a:prstGeom prst="rect">
            <a:avLst/>
          </a:prstGeom>
        </p:spPr>
      </p:pic>
      <p:sp>
        <p:nvSpPr>
          <p:cNvPr id="7" name="TextBox 6">
            <a:extLst>
              <a:ext uri="{FF2B5EF4-FFF2-40B4-BE49-F238E27FC236}">
                <a16:creationId xmlns:a16="http://schemas.microsoft.com/office/drawing/2014/main" xmlns="" id="{7CCD22EC-874E-9810-7272-0254E6F7D431}"/>
              </a:ext>
            </a:extLst>
          </p:cNvPr>
          <p:cNvSpPr txBox="1"/>
          <p:nvPr/>
        </p:nvSpPr>
        <p:spPr>
          <a:xfrm>
            <a:off x="3603657" y="1277265"/>
            <a:ext cx="6295576"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Nunito Black" pitchFamily="2" charset="0"/>
                <a:cs typeface="Baloo 2 SemiBold" pitchFamily="2" charset="0"/>
              </a:rPr>
              <a:t>Đoạn</a:t>
            </a:r>
            <a:r>
              <a:rPr lang="en-US" sz="2800" dirty="0">
                <a:solidFill>
                  <a:srgbClr val="F79646">
                    <a:lumMod val="50000"/>
                  </a:srgbClr>
                </a:solidFill>
                <a:latin typeface="Nunito Black" pitchFamily="2" charset="0"/>
                <a:cs typeface="Baloo 2 SemiBold" pitchFamily="2" charset="0"/>
              </a:rPr>
              <a:t> 1: </a:t>
            </a:r>
            <a:r>
              <a:rPr lang="en-US" sz="2800" dirty="0" err="1">
                <a:solidFill>
                  <a:srgbClr val="F79646">
                    <a:lumMod val="50000"/>
                  </a:srgbClr>
                </a:solidFill>
                <a:latin typeface="Nunito Black" pitchFamily="2" charset="0"/>
                <a:cs typeface="Baloo 2 SemiBold" pitchFamily="2" charset="0"/>
              </a:rPr>
              <a:t>Từ</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đầu</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đến</a:t>
            </a:r>
            <a:r>
              <a:rPr lang="en-US" sz="2800" dirty="0">
                <a:solidFill>
                  <a:srgbClr val="F79646">
                    <a:lumMod val="50000"/>
                  </a:srgbClr>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những</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gì</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nhỉ</a:t>
            </a:r>
            <a:r>
              <a:rPr lang="en-US" sz="2800" dirty="0">
                <a:solidFill>
                  <a:srgbClr val="FF0000"/>
                </a:solidFill>
                <a:latin typeface="Nunito Black" pitchFamily="2" charset="0"/>
                <a:cs typeface="Baloo 2 SemiBold" pitchFamily="2" charset="0"/>
              </a:rPr>
              <a:t>?</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9" name="TextBox 8">
            <a:extLst>
              <a:ext uri="{FF2B5EF4-FFF2-40B4-BE49-F238E27FC236}">
                <a16:creationId xmlns:a16="http://schemas.microsoft.com/office/drawing/2014/main" xmlns="" id="{7CCD22EC-874E-9810-7272-0254E6F7D431}"/>
              </a:ext>
            </a:extLst>
          </p:cNvPr>
          <p:cNvSpPr txBox="1"/>
          <p:nvPr/>
        </p:nvSpPr>
        <p:spPr>
          <a:xfrm>
            <a:off x="3353592" y="2163292"/>
            <a:ext cx="6551887"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Nunito Black" pitchFamily="2" charset="0"/>
                <a:cs typeface="Baloo 2 SemiBold" pitchFamily="2" charset="0"/>
              </a:rPr>
              <a:t>Đoạn</a:t>
            </a:r>
            <a:r>
              <a:rPr lang="en-US" sz="2800" dirty="0">
                <a:solidFill>
                  <a:srgbClr val="F79646">
                    <a:lumMod val="50000"/>
                  </a:srgbClr>
                </a:solidFill>
                <a:latin typeface="Nunito Black" pitchFamily="2" charset="0"/>
                <a:cs typeface="Baloo 2 SemiBold" pitchFamily="2" charset="0"/>
              </a:rPr>
              <a:t> 2: </a:t>
            </a:r>
            <a:r>
              <a:rPr lang="en-US" sz="2800" dirty="0" err="1">
                <a:solidFill>
                  <a:srgbClr val="F79646">
                    <a:lumMod val="50000"/>
                  </a:srgbClr>
                </a:solidFill>
                <a:latin typeface="Nunito Black" pitchFamily="2" charset="0"/>
                <a:cs typeface="Baloo 2 SemiBold" pitchFamily="2" charset="0"/>
              </a:rPr>
              <a:t>Tiếp</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theo</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đến</a:t>
            </a:r>
            <a:r>
              <a:rPr lang="en-US" sz="2800" dirty="0">
                <a:solidFill>
                  <a:srgbClr val="F79646">
                    <a:lumMod val="50000"/>
                  </a:srgbClr>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thật</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là</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thích</a:t>
            </a:r>
            <a:r>
              <a:rPr lang="en-US" sz="2800" dirty="0">
                <a:solidFill>
                  <a:srgbClr val="FF0000"/>
                </a:solidFill>
                <a:latin typeface="Nunito Black" pitchFamily="2" charset="0"/>
                <a:cs typeface="Baloo 2 SemiBold" pitchFamily="2" charset="0"/>
              </a:rPr>
              <a:t>!</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11" name="TextBox 10">
            <a:extLst>
              <a:ext uri="{FF2B5EF4-FFF2-40B4-BE49-F238E27FC236}">
                <a16:creationId xmlns:a16="http://schemas.microsoft.com/office/drawing/2014/main" xmlns="" id="{7CCD22EC-874E-9810-7272-0254E6F7D431}"/>
              </a:ext>
            </a:extLst>
          </p:cNvPr>
          <p:cNvSpPr txBox="1"/>
          <p:nvPr/>
        </p:nvSpPr>
        <p:spPr>
          <a:xfrm>
            <a:off x="2468022" y="3002518"/>
            <a:ext cx="7441204"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Nunito Black" pitchFamily="2" charset="0"/>
                <a:cs typeface="Baloo 2 SemiBold" pitchFamily="2" charset="0"/>
              </a:rPr>
              <a:t>Đoạn</a:t>
            </a:r>
            <a:r>
              <a:rPr lang="en-US" sz="2800" dirty="0">
                <a:solidFill>
                  <a:srgbClr val="F79646">
                    <a:lumMod val="50000"/>
                  </a:srgbClr>
                </a:solidFill>
                <a:latin typeface="Nunito Black" pitchFamily="2" charset="0"/>
                <a:cs typeface="Baloo 2 SemiBold" pitchFamily="2" charset="0"/>
              </a:rPr>
              <a:t> 3: </a:t>
            </a:r>
            <a:r>
              <a:rPr lang="en-US" sz="2800" dirty="0" err="1">
                <a:solidFill>
                  <a:srgbClr val="F79646">
                    <a:lumMod val="50000"/>
                  </a:srgbClr>
                </a:solidFill>
                <a:latin typeface="Nunito Black" pitchFamily="2" charset="0"/>
                <a:cs typeface="Baloo 2 SemiBold" pitchFamily="2" charset="0"/>
              </a:rPr>
              <a:t>Tiếp</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theo</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đến</a:t>
            </a:r>
            <a:r>
              <a:rPr lang="en-US" sz="2800" dirty="0">
                <a:solidFill>
                  <a:srgbClr val="F79646">
                    <a:lumMod val="50000"/>
                  </a:srgbClr>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kho</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chuyện</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thú</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vị</a:t>
            </a:r>
            <a:r>
              <a:rPr lang="en-US" sz="2800" dirty="0">
                <a:solidFill>
                  <a:srgbClr val="FF0000"/>
                </a:solidFill>
                <a:latin typeface="Nunito Black" pitchFamily="2" charset="0"/>
                <a:cs typeface="Baloo 2 SemiBold" pitchFamily="2" charset="0"/>
              </a:rPr>
              <a:t>.</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13" name="TextBox 12">
            <a:extLst>
              <a:ext uri="{FF2B5EF4-FFF2-40B4-BE49-F238E27FC236}">
                <a16:creationId xmlns:a16="http://schemas.microsoft.com/office/drawing/2014/main" xmlns="" id="{7CCD22EC-874E-9810-7272-0254E6F7D431}"/>
              </a:ext>
            </a:extLst>
          </p:cNvPr>
          <p:cNvSpPr txBox="1"/>
          <p:nvPr/>
        </p:nvSpPr>
        <p:spPr>
          <a:xfrm>
            <a:off x="2649444" y="3840718"/>
            <a:ext cx="7259782"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Nunito Black" pitchFamily="2" charset="0"/>
                <a:cs typeface="Baloo 2 SemiBold" pitchFamily="2" charset="0"/>
              </a:rPr>
              <a:t>Đoạn</a:t>
            </a:r>
            <a:r>
              <a:rPr lang="en-US" sz="2800" dirty="0">
                <a:solidFill>
                  <a:srgbClr val="F79646">
                    <a:lumMod val="50000"/>
                  </a:srgbClr>
                </a:solidFill>
                <a:latin typeface="Nunito Black" pitchFamily="2" charset="0"/>
                <a:cs typeface="Baloo 2 SemiBold" pitchFamily="2" charset="0"/>
              </a:rPr>
              <a:t> 4: </a:t>
            </a:r>
            <a:r>
              <a:rPr lang="en-US" sz="2800" dirty="0" err="1">
                <a:solidFill>
                  <a:srgbClr val="F79646">
                    <a:lumMod val="50000"/>
                  </a:srgbClr>
                </a:solidFill>
                <a:latin typeface="Nunito Black" pitchFamily="2" charset="0"/>
                <a:cs typeface="Baloo 2 SemiBold" pitchFamily="2" charset="0"/>
              </a:rPr>
              <a:t>Tiếp</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theo</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đến</a:t>
            </a:r>
            <a:r>
              <a:rPr lang="en-US" sz="2800" dirty="0">
                <a:solidFill>
                  <a:srgbClr val="F79646">
                    <a:lumMod val="50000"/>
                  </a:srgbClr>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vài</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chiếc</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bánh</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mì</a:t>
            </a:r>
            <a:r>
              <a:rPr lang="en-US" sz="2800" dirty="0">
                <a:solidFill>
                  <a:srgbClr val="FF0000"/>
                </a:solidFill>
                <a:latin typeface="Nunito Black" pitchFamily="2" charset="0"/>
                <a:cs typeface="Baloo 2 SemiBold" pitchFamily="2" charset="0"/>
              </a:rPr>
              <a:t>.</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14" name="TextBox 13">
            <a:extLst>
              <a:ext uri="{FF2B5EF4-FFF2-40B4-BE49-F238E27FC236}">
                <a16:creationId xmlns:a16="http://schemas.microsoft.com/office/drawing/2014/main" xmlns="" id="{7CCD22EC-874E-9810-7272-0254E6F7D431}"/>
              </a:ext>
            </a:extLst>
          </p:cNvPr>
          <p:cNvSpPr txBox="1"/>
          <p:nvPr/>
        </p:nvSpPr>
        <p:spPr>
          <a:xfrm>
            <a:off x="4141196" y="4678918"/>
            <a:ext cx="5764804"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Nunito Black" pitchFamily="2" charset="0"/>
                <a:cs typeface="Baloo 2 SemiBold" pitchFamily="2" charset="0"/>
              </a:rPr>
              <a:t>Đoạn</a:t>
            </a:r>
            <a:r>
              <a:rPr lang="en-US" sz="2800" dirty="0">
                <a:solidFill>
                  <a:srgbClr val="F79646">
                    <a:lumMod val="50000"/>
                  </a:srgbClr>
                </a:solidFill>
                <a:latin typeface="Nunito Black" pitchFamily="2" charset="0"/>
                <a:cs typeface="Baloo 2 SemiBold" pitchFamily="2" charset="0"/>
              </a:rPr>
              <a:t> 5: </a:t>
            </a:r>
            <a:r>
              <a:rPr lang="en-US" sz="2800" dirty="0" err="1">
                <a:solidFill>
                  <a:srgbClr val="F79646">
                    <a:lumMod val="50000"/>
                  </a:srgbClr>
                </a:solidFill>
                <a:latin typeface="Nunito Black" pitchFamily="2" charset="0"/>
                <a:cs typeface="Baloo 2 SemiBold" pitchFamily="2" charset="0"/>
              </a:rPr>
              <a:t>Phần</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còn</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lại</a:t>
            </a:r>
            <a:endParaRPr kumimoji="0" lang="en-US" sz="2800" b="0" i="0" u="none" strike="noStrike" kern="1200" cap="none" spc="0" normalizeH="0" baseline="0" noProof="0" dirty="0">
              <a:ln>
                <a:noFill/>
              </a:ln>
              <a:solidFill>
                <a:srgbClr val="F79646">
                  <a:lumMod val="50000"/>
                </a:srgbClr>
              </a:solidFill>
              <a:effectLst/>
              <a:uLnTx/>
              <a:uFillTx/>
              <a:latin typeface="Nunito Black" pitchFamily="2" charset="0"/>
              <a:cs typeface="Baloo 2 SemiBold" pitchFamily="2" charset="0"/>
            </a:endParaRPr>
          </a:p>
        </p:txBody>
      </p:sp>
      <p:sp>
        <p:nvSpPr>
          <p:cNvPr id="16" name="TextBox 15">
            <a:extLst>
              <a:ext uri="{FF2B5EF4-FFF2-40B4-BE49-F238E27FC236}">
                <a16:creationId xmlns:a16="http://schemas.microsoft.com/office/drawing/2014/main" xmlns="" id="{874923DD-2CD3-2D7E-2162-E433FE8F2CFE}"/>
              </a:ext>
            </a:extLst>
          </p:cNvPr>
          <p:cNvSpPr txBox="1"/>
          <p:nvPr/>
        </p:nvSpPr>
        <p:spPr>
          <a:xfrm>
            <a:off x="1155324" y="76200"/>
            <a:ext cx="3111876"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a:solidFill>
                  <a:srgbClr val="008000"/>
                </a:solidFill>
                <a:latin typeface="Nunito Black" pitchFamily="2" charset="0"/>
                <a:cs typeface="Baloo 2 SemiBold" pitchFamily="2" charset="0"/>
              </a:rPr>
              <a:t>Chia </a:t>
            </a:r>
            <a:r>
              <a:rPr lang="en-US" sz="3200" b="1" dirty="0" err="1">
                <a:solidFill>
                  <a:srgbClr val="008000"/>
                </a:solidFill>
                <a:latin typeface="Nunito Black" pitchFamily="2" charset="0"/>
                <a:cs typeface="Baloo 2 SemiBold" pitchFamily="2" charset="0"/>
              </a:rPr>
              <a:t>đoạn</a:t>
            </a:r>
            <a:endParaRPr lang="en-US" sz="3200" b="1" dirty="0">
              <a:solidFill>
                <a:srgbClr val="008000"/>
              </a:solidFill>
              <a:latin typeface="Nunito Black" pitchFamily="2" charset="0"/>
              <a:cs typeface="Baloo 2 SemiBold" pitchFamily="2" charset="0"/>
            </a:endParaRPr>
          </a:p>
        </p:txBody>
      </p:sp>
      <p:sp>
        <p:nvSpPr>
          <p:cNvPr id="2" name="Rectangle 1">
            <a:extLst>
              <a:ext uri="{FF2B5EF4-FFF2-40B4-BE49-F238E27FC236}">
                <a16:creationId xmlns:a16="http://schemas.microsoft.com/office/drawing/2014/main" xmlns="" id="{300C6F6B-1557-4DB4-A838-29AFA50E8CE8}"/>
              </a:ext>
            </a:extLst>
          </p:cNvPr>
          <p:cNvSpPr/>
          <p:nvPr/>
        </p:nvSpPr>
        <p:spPr>
          <a:xfrm>
            <a:off x="10972800" y="0"/>
            <a:ext cx="1219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192500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7" name="TextBox 6">
            <a:extLst>
              <a:ext uri="{FF2B5EF4-FFF2-40B4-BE49-F238E27FC236}">
                <a16:creationId xmlns:a16="http://schemas.microsoft.com/office/drawing/2014/main" xmlns="" id="{7CCD22EC-874E-9810-7272-0254E6F7D431}"/>
              </a:ext>
            </a:extLst>
          </p:cNvPr>
          <p:cNvSpPr txBox="1"/>
          <p:nvPr/>
        </p:nvSpPr>
        <p:spPr>
          <a:xfrm>
            <a:off x="695540" y="1251173"/>
            <a:ext cx="10963060" cy="2349579"/>
          </a:xfrm>
          <a:prstGeom prst="roundRect">
            <a:avLst/>
          </a:prstGeom>
          <a:solidFill>
            <a:schemeClr val="accent6">
              <a:lumMod val="20000"/>
              <a:lumOff val="80000"/>
            </a:schemeClr>
          </a:solidFill>
          <a:ln w="28575">
            <a:noFill/>
            <a:prstDash val="sysDash"/>
          </a:ln>
        </p:spPr>
        <p:txBody>
          <a:bodyPr wrap="square">
            <a:spAutoFit/>
          </a:bodyPr>
          <a:lstStyle/>
          <a:p>
            <a:pPr algn="just"/>
            <a:r>
              <a:rPr lang="en-US" sz="2800" dirty="0">
                <a:solidFill>
                  <a:schemeClr val="accent6">
                    <a:lumMod val="50000"/>
                  </a:schemeClr>
                </a:solidFill>
                <a:latin typeface="Nunito Black" pitchFamily="2" charset="0"/>
              </a:rPr>
              <a:t>	</a:t>
            </a:r>
            <a:r>
              <a:rPr lang="vi-VN" sz="2600" dirty="0">
                <a:latin typeface="Nunito Black" pitchFamily="2"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p:txBody>
      </p:sp>
      <p:grpSp>
        <p:nvGrpSpPr>
          <p:cNvPr id="10" name="Group 9"/>
          <p:cNvGrpSpPr/>
          <p:nvPr/>
        </p:nvGrpSpPr>
        <p:grpSpPr>
          <a:xfrm>
            <a:off x="523459" y="1086090"/>
            <a:ext cx="914801" cy="584333"/>
            <a:chOff x="104615" y="807451"/>
            <a:chExt cx="851094" cy="584333"/>
          </a:xfrm>
        </p:grpSpPr>
        <p:pic>
          <p:nvPicPr>
            <p:cNvPr id="15" name="Picture 14">
              <a:extLst>
                <a:ext uri="{FF2B5EF4-FFF2-40B4-BE49-F238E27FC236}">
                  <a16:creationId xmlns:a16="http://schemas.microsoft.com/office/drawing/2014/main" xmlns=""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15" y="807451"/>
              <a:ext cx="851094" cy="584333"/>
            </a:xfrm>
            <a:prstGeom prst="rect">
              <a:avLst/>
            </a:prstGeom>
          </p:spPr>
        </p:pic>
        <p:sp>
          <p:nvSpPr>
            <p:cNvPr id="16" name="TextBox 15">
              <a:extLst>
                <a:ext uri="{FF2B5EF4-FFF2-40B4-BE49-F238E27FC236}">
                  <a16:creationId xmlns:a16="http://schemas.microsoft.com/office/drawing/2014/main" xmlns="" id="{6CB9475D-5FE6-AD42-327C-E5F28189D1C0}"/>
                </a:ext>
              </a:extLst>
            </p:cNvPr>
            <p:cNvSpPr txBox="1"/>
            <p:nvPr/>
          </p:nvSpPr>
          <p:spPr>
            <a:xfrm>
              <a:off x="397437" y="853301"/>
              <a:ext cx="328936"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1</a:t>
              </a:r>
            </a:p>
          </p:txBody>
        </p:sp>
      </p:grpSp>
      <p:sp>
        <p:nvSpPr>
          <p:cNvPr id="21" name="TextBox 20">
            <a:extLst>
              <a:ext uri="{FF2B5EF4-FFF2-40B4-BE49-F238E27FC236}">
                <a16:creationId xmlns:a16="http://schemas.microsoft.com/office/drawing/2014/main" xmlns="" id="{874923DD-2CD3-2D7E-2162-E433FE8F2CFE}"/>
              </a:ext>
            </a:extLst>
          </p:cNvPr>
          <p:cNvSpPr txBox="1"/>
          <p:nvPr/>
        </p:nvSpPr>
        <p:spPr>
          <a:xfrm>
            <a:off x="1049098" y="315831"/>
            <a:ext cx="5351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đoạn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nối</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tiếp</a:t>
            </a:r>
            <a:endParaRPr lang="en-US" sz="3200" b="1" dirty="0">
              <a:solidFill>
                <a:srgbClr val="008000"/>
              </a:solidFill>
              <a:latin typeface="Nunito Black" pitchFamily="2" charset="0"/>
              <a:cs typeface="Baloo 2 SemiBold" pitchFamily="2" charset="0"/>
            </a:endParaRPr>
          </a:p>
        </p:txBody>
      </p:sp>
      <p:sp>
        <p:nvSpPr>
          <p:cNvPr id="2" name="Rectangle 1">
            <a:extLst>
              <a:ext uri="{FF2B5EF4-FFF2-40B4-BE49-F238E27FC236}">
                <a16:creationId xmlns:a16="http://schemas.microsoft.com/office/drawing/2014/main" xmlns="" id="{8AF9B7FA-3EE5-0B46-CC29-76913D52C4C7}"/>
              </a:ext>
            </a:extLst>
          </p:cNvPr>
          <p:cNvSpPr/>
          <p:nvPr/>
        </p:nvSpPr>
        <p:spPr>
          <a:xfrm>
            <a:off x="10972800" y="0"/>
            <a:ext cx="1219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921722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9" name="TextBox 8">
            <a:extLst>
              <a:ext uri="{FF2B5EF4-FFF2-40B4-BE49-F238E27FC236}">
                <a16:creationId xmlns:a16="http://schemas.microsoft.com/office/drawing/2014/main" xmlns="" id="{7CCD22EC-874E-9810-7272-0254E6F7D431}"/>
              </a:ext>
            </a:extLst>
          </p:cNvPr>
          <p:cNvSpPr txBox="1"/>
          <p:nvPr/>
        </p:nvSpPr>
        <p:spPr>
          <a:xfrm>
            <a:off x="838200" y="2057400"/>
            <a:ext cx="10744200" cy="1906905"/>
          </a:xfrm>
          <a:prstGeom prst="roundRect">
            <a:avLst/>
          </a:prstGeom>
          <a:solidFill>
            <a:schemeClr val="accent5">
              <a:lumMod val="20000"/>
              <a:lumOff val="80000"/>
            </a:schemeClr>
          </a:solidFill>
          <a:ln w="28575">
            <a:solidFill>
              <a:srgbClr val="FDEADA"/>
            </a:solidFill>
            <a:prstDash val="sysDash"/>
          </a:ln>
        </p:spPr>
        <p:txBody>
          <a:bodyPr wrap="square">
            <a:spAutoFit/>
          </a:bodyPr>
          <a:lstStyle/>
          <a:p>
            <a:pPr marL="0" marR="0" lvl="0" indent="0" algn="just"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vi-VN" sz="2600" b="0" i="0" u="none" strike="noStrike" kern="1200" cap="none" spc="0" normalizeH="0" baseline="0" noProof="0" dirty="0">
                <a:ln>
                  <a:noFill/>
                </a:ln>
                <a:solidFill>
                  <a:srgbClr val="0070C0"/>
                </a:solidFill>
                <a:effectLst/>
                <a:uLnTx/>
                <a:uFillTx/>
                <a:latin typeface="Nunito Black" pitchFamily="2" charset="0"/>
                <a:ea typeface="+mn-ea"/>
                <a:cs typeface="+mn-cs"/>
              </a:rPr>
              <a:t>Mùa hè của Diệu đơn giản lắm. Chiều nào Diệu cũng theo mẹ đi các vườn thu hái quả, Hết chôm chôm lại đến bơ, sầu riêng,… Được đến nhiều mảnh vườn với vô vàn </a:t>
            </a:r>
            <a:r>
              <a:rPr kumimoji="0" lang="en-US" sz="2600" b="0" i="0" u="none" strike="noStrike" kern="1200" cap="none" spc="0" normalizeH="0" baseline="0" noProof="0" dirty="0" err="1">
                <a:ln>
                  <a:noFill/>
                </a:ln>
                <a:solidFill>
                  <a:srgbClr val="0070C0"/>
                </a:solidFill>
                <a:effectLst/>
                <a:uLnTx/>
                <a:uFillTx/>
                <a:latin typeface="Nunito Black" pitchFamily="2" charset="0"/>
                <a:ea typeface="+mn-ea"/>
                <a:cs typeface="+mn-cs"/>
              </a:rPr>
              <a:t>cây</a:t>
            </a:r>
            <a:r>
              <a:rPr kumimoji="0" lang="en-US" sz="26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600" b="0" i="0" u="none" strike="noStrike" kern="1200" cap="none" spc="0" normalizeH="0" baseline="0" noProof="0" dirty="0" err="1">
                <a:ln>
                  <a:noFill/>
                </a:ln>
                <a:solidFill>
                  <a:srgbClr val="0070C0"/>
                </a:solidFill>
                <a:effectLst/>
                <a:uLnTx/>
                <a:uFillTx/>
                <a:latin typeface="Nunito Black" pitchFamily="2" charset="0"/>
                <a:ea typeface="+mn-ea"/>
                <a:cs typeface="+mn-cs"/>
              </a:rPr>
              <a:t>trái</a:t>
            </a:r>
            <a:r>
              <a:rPr kumimoji="0" lang="vi-VN" sz="2600" b="0" i="0" u="none" strike="noStrike" kern="1200" cap="none" spc="0" normalizeH="0" baseline="0" noProof="0" dirty="0">
                <a:ln>
                  <a:noFill/>
                </a:ln>
                <a:solidFill>
                  <a:srgbClr val="0070C0"/>
                </a:solidFill>
                <a:effectLst/>
                <a:uLnTx/>
                <a:uFillTx/>
                <a:latin typeface="Nunito Black" pitchFamily="2" charset="0"/>
                <a:ea typeface="+mn-ea"/>
                <a:cs typeface="+mn-cs"/>
              </a:rPr>
              <a:t> khác nhau thật là thích!</a:t>
            </a:r>
          </a:p>
        </p:txBody>
      </p:sp>
      <p:grpSp>
        <p:nvGrpSpPr>
          <p:cNvPr id="17" name="Group 16"/>
          <p:cNvGrpSpPr/>
          <p:nvPr/>
        </p:nvGrpSpPr>
        <p:grpSpPr>
          <a:xfrm>
            <a:off x="523459" y="1870498"/>
            <a:ext cx="914801" cy="584333"/>
            <a:chOff x="-62381" y="727412"/>
            <a:chExt cx="851094" cy="584333"/>
          </a:xfrm>
        </p:grpSpPr>
        <p:pic>
          <p:nvPicPr>
            <p:cNvPr id="18" name="Picture 17">
              <a:extLst>
                <a:ext uri="{FF2B5EF4-FFF2-40B4-BE49-F238E27FC236}">
                  <a16:creationId xmlns:a16="http://schemas.microsoft.com/office/drawing/2014/main" xmlns=""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81" y="727412"/>
              <a:ext cx="851094" cy="584333"/>
            </a:xfrm>
            <a:prstGeom prst="rect">
              <a:avLst/>
            </a:prstGeom>
          </p:spPr>
        </p:pic>
        <p:sp>
          <p:nvSpPr>
            <p:cNvPr id="19" name="TextBox 18">
              <a:extLst>
                <a:ext uri="{FF2B5EF4-FFF2-40B4-BE49-F238E27FC236}">
                  <a16:creationId xmlns:a16="http://schemas.microsoft.com/office/drawing/2014/main" xmlns="" id="{6CB9475D-5FE6-AD42-327C-E5F28189D1C0}"/>
                </a:ext>
              </a:extLst>
            </p:cNvPr>
            <p:cNvSpPr txBox="1"/>
            <p:nvPr/>
          </p:nvSpPr>
          <p:spPr>
            <a:xfrm>
              <a:off x="230442" y="773262"/>
              <a:ext cx="350770"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2</a:t>
              </a:r>
            </a:p>
          </p:txBody>
        </p:sp>
      </p:grpSp>
      <p:sp>
        <p:nvSpPr>
          <p:cNvPr id="21" name="TextBox 20">
            <a:extLst>
              <a:ext uri="{FF2B5EF4-FFF2-40B4-BE49-F238E27FC236}">
                <a16:creationId xmlns:a16="http://schemas.microsoft.com/office/drawing/2014/main" xmlns="" id="{874923DD-2CD3-2D7E-2162-E433FE8F2CFE}"/>
              </a:ext>
            </a:extLst>
          </p:cNvPr>
          <p:cNvSpPr txBox="1"/>
          <p:nvPr/>
        </p:nvSpPr>
        <p:spPr>
          <a:xfrm>
            <a:off x="1049098" y="315831"/>
            <a:ext cx="5351702"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Luyện</a:t>
            </a:r>
            <a:r>
              <a:rPr kumimoji="0" lang="en-US" sz="32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đọc</a:t>
            </a:r>
            <a:r>
              <a:rPr kumimoji="0" lang="en-US" sz="32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đoạn</a:t>
            </a:r>
            <a:r>
              <a:rPr kumimoji="0" lang="en-US" sz="32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nối</a:t>
            </a:r>
            <a:r>
              <a:rPr kumimoji="0" lang="en-US" sz="32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tiếp</a:t>
            </a:r>
            <a:endParaRPr kumimoji="0" lang="en-US" sz="32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endParaRPr>
          </a:p>
        </p:txBody>
      </p:sp>
      <p:sp>
        <p:nvSpPr>
          <p:cNvPr id="2" name="Rectangle 1">
            <a:extLst>
              <a:ext uri="{FF2B5EF4-FFF2-40B4-BE49-F238E27FC236}">
                <a16:creationId xmlns:a16="http://schemas.microsoft.com/office/drawing/2014/main" xmlns="" id="{78215AB5-223E-7499-8077-41C145E5B6B5}"/>
              </a:ext>
            </a:extLst>
          </p:cNvPr>
          <p:cNvSpPr/>
          <p:nvPr/>
        </p:nvSpPr>
        <p:spPr>
          <a:xfrm>
            <a:off x="10972800" y="0"/>
            <a:ext cx="1219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880184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7" name="TextBox 6">
            <a:extLst>
              <a:ext uri="{FF2B5EF4-FFF2-40B4-BE49-F238E27FC236}">
                <a16:creationId xmlns:a16="http://schemas.microsoft.com/office/drawing/2014/main" xmlns="" id="{7CCD22EC-874E-9810-7272-0254E6F7D431}"/>
              </a:ext>
            </a:extLst>
          </p:cNvPr>
          <p:cNvSpPr txBox="1"/>
          <p:nvPr/>
        </p:nvSpPr>
        <p:spPr>
          <a:xfrm>
            <a:off x="838200" y="1123262"/>
            <a:ext cx="10668000" cy="1924738"/>
          </a:xfrm>
          <a:prstGeom prst="roundRect">
            <a:avLst/>
          </a:prstGeom>
          <a:solidFill>
            <a:schemeClr val="accent6">
              <a:lumMod val="20000"/>
              <a:lumOff val="80000"/>
            </a:schemeClr>
          </a:solidFill>
          <a:ln w="28575">
            <a:noFill/>
            <a:prstDash val="sysDash"/>
          </a:ln>
        </p:spPr>
        <p:txBody>
          <a:bodyPr wrap="square">
            <a:spAutoFit/>
          </a:bodyPr>
          <a:lstStyle/>
          <a:p>
            <a:pPr algn="just"/>
            <a:r>
              <a:rPr kumimoji="0" lang="en-US" sz="2800" b="0" i="0" u="none" strike="noStrike" kern="1200" cap="none" spc="0" normalizeH="0" baseline="0" noProof="0" dirty="0">
                <a:ln>
                  <a:noFill/>
                </a:ln>
                <a:solidFill>
                  <a:srgbClr val="F79646">
                    <a:lumMod val="50000"/>
                  </a:srgbClr>
                </a:solidFill>
                <a:effectLst/>
                <a:uLnTx/>
                <a:uFillTx/>
                <a:latin typeface="Nunito Black" pitchFamily="2" charset="0"/>
              </a:rPr>
              <a:t>	</a:t>
            </a:r>
            <a:r>
              <a:rPr lang="vi-VN" sz="2600" dirty="0">
                <a:solidFill>
                  <a:srgbClr val="F92D67"/>
                </a:solidFill>
                <a:latin typeface="Nunito Black" pitchFamily="2" charset="0"/>
              </a:rPr>
              <a:t>Mùa hè của Diệu là những lần đến </a:t>
            </a:r>
            <a:r>
              <a:rPr lang="en-US" sz="2600" dirty="0" err="1">
                <a:solidFill>
                  <a:srgbClr val="F92D67"/>
                </a:solidFill>
                <a:latin typeface="Nunito Black" pitchFamily="2" charset="0"/>
              </a:rPr>
              <a:t>ch</a:t>
            </a:r>
            <a:r>
              <a:rPr lang="vi-VN" sz="2600" dirty="0">
                <a:solidFill>
                  <a:srgbClr val="F92D67"/>
                </a:solidFill>
                <a:latin typeface="Nunito Black" pitchFamily="2" charset="0"/>
              </a:rPr>
              <a:t>ơ</a:t>
            </a:r>
            <a:r>
              <a:rPr lang="en-US" sz="2600" dirty="0">
                <a:solidFill>
                  <a:srgbClr val="F92D67"/>
                </a:solidFill>
                <a:latin typeface="Nunito Black" pitchFamily="2" charset="0"/>
              </a:rPr>
              <a:t>i </a:t>
            </a:r>
            <a:r>
              <a:rPr lang="vi-VN" sz="2600" dirty="0">
                <a:solidFill>
                  <a:srgbClr val="F92D67"/>
                </a:solidFill>
                <a:latin typeface="Nunito Black" pitchFamily="2" charset="0"/>
              </a:rPr>
              <a:t>nhà bà cụ Khởi ở cuối làng. Bà bị mù nhưng vẫn có thể làm hết mọi việc trong nhà. Bà đi không cần gậy dò đường. Diệu thường tỉ tê trò chuyện với bà. Bà là cả một kho chuyện thú vị.</a:t>
            </a:r>
          </a:p>
        </p:txBody>
      </p:sp>
      <p:grpSp>
        <p:nvGrpSpPr>
          <p:cNvPr id="10" name="Group 9"/>
          <p:cNvGrpSpPr/>
          <p:nvPr/>
        </p:nvGrpSpPr>
        <p:grpSpPr>
          <a:xfrm>
            <a:off x="533199" y="1059813"/>
            <a:ext cx="914801" cy="584333"/>
            <a:chOff x="-28110" y="914314"/>
            <a:chExt cx="851094" cy="584333"/>
          </a:xfrm>
        </p:grpSpPr>
        <p:pic>
          <p:nvPicPr>
            <p:cNvPr id="15" name="Picture 14">
              <a:extLst>
                <a:ext uri="{FF2B5EF4-FFF2-40B4-BE49-F238E27FC236}">
                  <a16:creationId xmlns:a16="http://schemas.microsoft.com/office/drawing/2014/main" xmlns=""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6" name="TextBox 15">
              <a:extLst>
                <a:ext uri="{FF2B5EF4-FFF2-40B4-BE49-F238E27FC236}">
                  <a16:creationId xmlns:a16="http://schemas.microsoft.com/office/drawing/2014/main" xmlns="" id="{6CB9475D-5FE6-AD42-327C-E5F28189D1C0}"/>
                </a:ext>
              </a:extLst>
            </p:cNvPr>
            <p:cNvSpPr txBox="1"/>
            <p:nvPr/>
          </p:nvSpPr>
          <p:spPr>
            <a:xfrm>
              <a:off x="264712" y="960164"/>
              <a:ext cx="347787"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lang="en-US" sz="2800" dirty="0">
                  <a:solidFill>
                    <a:prstClr val="black">
                      <a:lumMod val="95000"/>
                      <a:lumOff val="5000"/>
                    </a:prstClr>
                  </a:solidFill>
                  <a:latin typeface="#9Slide03 AmpleSoft Bold" panose="02000000000000000000" pitchFamily="2" charset="0"/>
                  <a:cs typeface="Baloo 2 Medium" pitchFamily="2" charset="0"/>
                </a:rPr>
                <a:t>3</a:t>
              </a:r>
              <a:endPar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endParaRPr>
            </a:p>
          </p:txBody>
        </p:sp>
      </p:grpSp>
      <p:sp>
        <p:nvSpPr>
          <p:cNvPr id="23" name="TextBox 22">
            <a:extLst>
              <a:ext uri="{FF2B5EF4-FFF2-40B4-BE49-F238E27FC236}">
                <a16:creationId xmlns:a16="http://schemas.microsoft.com/office/drawing/2014/main" xmlns="" id="{874923DD-2CD3-2D7E-2162-E433FE8F2CFE}"/>
              </a:ext>
            </a:extLst>
          </p:cNvPr>
          <p:cNvSpPr txBox="1"/>
          <p:nvPr/>
        </p:nvSpPr>
        <p:spPr>
          <a:xfrm>
            <a:off x="1049098" y="315831"/>
            <a:ext cx="6113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đoạn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nối</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tiếp</a:t>
            </a:r>
            <a:endParaRPr lang="en-US" sz="3200" b="1" dirty="0">
              <a:solidFill>
                <a:srgbClr val="008000"/>
              </a:solidFill>
              <a:latin typeface="Nunito Black" pitchFamily="2" charset="0"/>
              <a:cs typeface="Baloo 2 SemiBold" pitchFamily="2" charset="0"/>
            </a:endParaRPr>
          </a:p>
        </p:txBody>
      </p:sp>
      <p:sp>
        <p:nvSpPr>
          <p:cNvPr id="2" name="Rectangle 1">
            <a:extLst>
              <a:ext uri="{FF2B5EF4-FFF2-40B4-BE49-F238E27FC236}">
                <a16:creationId xmlns:a16="http://schemas.microsoft.com/office/drawing/2014/main" xmlns="" id="{B7C47364-2B3A-D2C3-A8CC-21A850C803D3}"/>
              </a:ext>
            </a:extLst>
          </p:cNvPr>
          <p:cNvSpPr/>
          <p:nvPr/>
        </p:nvSpPr>
        <p:spPr>
          <a:xfrm>
            <a:off x="10972800" y="0"/>
            <a:ext cx="1219200" cy="1059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741729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9" name="TextBox 8">
            <a:extLst>
              <a:ext uri="{FF2B5EF4-FFF2-40B4-BE49-F238E27FC236}">
                <a16:creationId xmlns:a16="http://schemas.microsoft.com/office/drawing/2014/main" xmlns="" id="{7CCD22EC-874E-9810-7272-0254E6F7D431}"/>
              </a:ext>
            </a:extLst>
          </p:cNvPr>
          <p:cNvSpPr txBox="1"/>
          <p:nvPr/>
        </p:nvSpPr>
        <p:spPr>
          <a:xfrm>
            <a:off x="838200" y="1828800"/>
            <a:ext cx="10591800" cy="2349579"/>
          </a:xfrm>
          <a:prstGeom prst="roundRect">
            <a:avLst/>
          </a:prstGeom>
          <a:solidFill>
            <a:schemeClr val="accent5">
              <a:lumMod val="20000"/>
              <a:lumOff val="80000"/>
            </a:schemeClr>
          </a:solidFill>
          <a:ln w="28575">
            <a:solidFill>
              <a:srgbClr val="FDEADA"/>
            </a:solidFill>
            <a:prstDash val="sysDash"/>
          </a:ln>
        </p:spPr>
        <p:txBody>
          <a:bodyPr wrap="square">
            <a:spAutoFit/>
          </a:bodyPr>
          <a:lstStyle/>
          <a:p>
            <a:r>
              <a:rPr kumimoji="0" lang="en-US" sz="2800" b="0" i="0" u="none" strike="noStrike" kern="1200" cap="none" spc="0" normalizeH="0" baseline="0" noProof="0" dirty="0">
                <a:ln>
                  <a:noFill/>
                </a:ln>
                <a:solidFill>
                  <a:srgbClr val="0070C0"/>
                </a:solidFill>
                <a:effectLst/>
                <a:uLnTx/>
                <a:uFillTx/>
                <a:latin typeface="Nunito Black" pitchFamily="2" charset="0"/>
              </a:rPr>
              <a:t>	</a:t>
            </a:r>
            <a:r>
              <a:rPr lang="vi-VN" sz="2600" dirty="0">
                <a:solidFill>
                  <a:schemeClr val="tx2">
                    <a:lumMod val="50000"/>
                  </a:schemeClr>
                </a:solidFill>
                <a:latin typeface="Nunito Black" pitchFamily="2"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p:txBody>
      </p:sp>
      <p:grpSp>
        <p:nvGrpSpPr>
          <p:cNvPr id="17" name="Group 16"/>
          <p:cNvGrpSpPr/>
          <p:nvPr/>
        </p:nvGrpSpPr>
        <p:grpSpPr>
          <a:xfrm>
            <a:off x="498150" y="1828799"/>
            <a:ext cx="914801" cy="584333"/>
            <a:chOff x="-28110" y="914314"/>
            <a:chExt cx="851094" cy="584333"/>
          </a:xfrm>
        </p:grpSpPr>
        <p:pic>
          <p:nvPicPr>
            <p:cNvPr id="18" name="Picture 17">
              <a:extLst>
                <a:ext uri="{FF2B5EF4-FFF2-40B4-BE49-F238E27FC236}">
                  <a16:creationId xmlns:a16="http://schemas.microsoft.com/office/drawing/2014/main" xmlns=""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9" name="TextBox 18">
              <a:extLst>
                <a:ext uri="{FF2B5EF4-FFF2-40B4-BE49-F238E27FC236}">
                  <a16:creationId xmlns:a16="http://schemas.microsoft.com/office/drawing/2014/main" xmlns="" id="{6CB9475D-5FE6-AD42-327C-E5F28189D1C0}"/>
                </a:ext>
              </a:extLst>
            </p:cNvPr>
            <p:cNvSpPr txBox="1"/>
            <p:nvPr/>
          </p:nvSpPr>
          <p:spPr>
            <a:xfrm>
              <a:off x="264712" y="960164"/>
              <a:ext cx="355245"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4</a:t>
              </a:r>
            </a:p>
          </p:txBody>
        </p:sp>
      </p:grpSp>
      <p:sp>
        <p:nvSpPr>
          <p:cNvPr id="23" name="TextBox 22">
            <a:extLst>
              <a:ext uri="{FF2B5EF4-FFF2-40B4-BE49-F238E27FC236}">
                <a16:creationId xmlns:a16="http://schemas.microsoft.com/office/drawing/2014/main" xmlns="" id="{874923DD-2CD3-2D7E-2162-E433FE8F2CFE}"/>
              </a:ext>
            </a:extLst>
          </p:cNvPr>
          <p:cNvSpPr txBox="1"/>
          <p:nvPr/>
        </p:nvSpPr>
        <p:spPr>
          <a:xfrm>
            <a:off x="1049098" y="315831"/>
            <a:ext cx="6113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đoạn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nối</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tiếp</a:t>
            </a:r>
            <a:endParaRPr lang="en-US" sz="3200" b="1" dirty="0">
              <a:solidFill>
                <a:srgbClr val="008000"/>
              </a:solidFill>
              <a:latin typeface="Nunito Black" pitchFamily="2" charset="0"/>
              <a:cs typeface="Baloo 2 SemiBold" pitchFamily="2" charset="0"/>
            </a:endParaRPr>
          </a:p>
        </p:txBody>
      </p:sp>
      <p:sp>
        <p:nvSpPr>
          <p:cNvPr id="2" name="TextBox 1">
            <a:extLst>
              <a:ext uri="{FF2B5EF4-FFF2-40B4-BE49-F238E27FC236}">
                <a16:creationId xmlns:a16="http://schemas.microsoft.com/office/drawing/2014/main" xmlns="" id="{0D7C481D-9F00-D299-F369-9F39BAA96B6B}"/>
              </a:ext>
            </a:extLst>
          </p:cNvPr>
          <p:cNvSpPr txBox="1"/>
          <p:nvPr/>
        </p:nvSpPr>
        <p:spPr>
          <a:xfrm>
            <a:off x="1194727" y="4572000"/>
            <a:ext cx="10058400" cy="3742762"/>
          </a:xfrm>
          <a:prstGeom prst="roundRect">
            <a:avLst/>
          </a:prstGeom>
        </p:spPr>
        <p:txBody>
          <a:bodyPr vert="horz" lIns="91440" tIns="45720" rIns="91440" bIns="45720" rtlCol="0">
            <a:normAutofit/>
          </a:bodyPr>
          <a:lstStyle/>
          <a:p>
            <a:pPr defTabSz="914400" fontAlgn="t">
              <a:lnSpc>
                <a:spcPct val="90000"/>
              </a:lnSpc>
              <a:spcAft>
                <a:spcPts val="600"/>
              </a:spcAft>
            </a:pPr>
            <a:r>
              <a:rPr lang="en-US" sz="2800" dirty="0">
                <a:solidFill>
                  <a:srgbClr val="002060"/>
                </a:solidFill>
                <a:latin typeface="Nunito Black" pitchFamily="2" charset="0"/>
              </a:rPr>
              <a:t>    </a:t>
            </a:r>
            <a:r>
              <a:rPr lang="en-US" sz="2800" dirty="0" err="1">
                <a:solidFill>
                  <a:srgbClr val="002060"/>
                </a:solidFill>
                <a:latin typeface="Nunito Black" pitchFamily="2" charset="0"/>
              </a:rPr>
              <a:t>Diệu</a:t>
            </a:r>
            <a:r>
              <a:rPr lang="en-US" sz="2800" dirty="0">
                <a:solidFill>
                  <a:srgbClr val="002060"/>
                </a:solidFill>
                <a:latin typeface="Nunito Black" pitchFamily="2" charset="0"/>
              </a:rPr>
              <a:t> </a:t>
            </a:r>
            <a:r>
              <a:rPr lang="en-US" sz="2800" dirty="0" err="1">
                <a:solidFill>
                  <a:srgbClr val="002060"/>
                </a:solidFill>
                <a:latin typeface="Nunito Black" pitchFamily="2" charset="0"/>
              </a:rPr>
              <a:t>yêu</a:t>
            </a:r>
            <a:r>
              <a:rPr lang="en-US" sz="2800" dirty="0">
                <a:solidFill>
                  <a:srgbClr val="002060"/>
                </a:solidFill>
                <a:latin typeface="Nunito Black" pitchFamily="2" charset="0"/>
              </a:rPr>
              <a:t> </a:t>
            </a:r>
            <a:r>
              <a:rPr lang="en-US" sz="2800" dirty="0" err="1">
                <a:solidFill>
                  <a:srgbClr val="002060"/>
                </a:solidFill>
                <a:latin typeface="Nunito Black" pitchFamily="2" charset="0"/>
              </a:rPr>
              <a:t>những</a:t>
            </a:r>
            <a:r>
              <a:rPr lang="en-US" sz="2800" dirty="0">
                <a:solidFill>
                  <a:srgbClr val="002060"/>
                </a:solidFill>
                <a:latin typeface="Nunito Black" pitchFamily="2" charset="0"/>
              </a:rPr>
              <a:t> </a:t>
            </a:r>
            <a:r>
              <a:rPr lang="en-US" sz="2800" dirty="0" err="1">
                <a:solidFill>
                  <a:srgbClr val="002060"/>
                </a:solidFill>
                <a:latin typeface="Nunito Black" pitchFamily="2" charset="0"/>
              </a:rPr>
              <a:t>người</a:t>
            </a:r>
            <a:r>
              <a:rPr lang="en-US" sz="2800" dirty="0">
                <a:solidFill>
                  <a:srgbClr val="002060"/>
                </a:solidFill>
                <a:latin typeface="Nunito Black" pitchFamily="2" charset="0"/>
              </a:rPr>
              <a:t> </a:t>
            </a:r>
            <a:r>
              <a:rPr lang="en-US" sz="2800" dirty="0" err="1">
                <a:solidFill>
                  <a:srgbClr val="002060"/>
                </a:solidFill>
                <a:latin typeface="Nunito Black" pitchFamily="2" charset="0"/>
              </a:rPr>
              <a:t>cô</a:t>
            </a:r>
            <a:r>
              <a:rPr lang="en-US" sz="2800" dirty="0">
                <a:solidFill>
                  <a:srgbClr val="002060"/>
                </a:solidFill>
                <a:latin typeface="Nunito Black" pitchFamily="2" charset="0"/>
              </a:rPr>
              <a:t>,</a:t>
            </a:r>
            <a:r>
              <a:rPr lang="en-US" sz="2800" dirty="0">
                <a:solidFill>
                  <a:srgbClr val="FF0000"/>
                </a:solidFill>
                <a:latin typeface="Nunito Black" pitchFamily="2" charset="0"/>
              </a:rPr>
              <a:t>/ </a:t>
            </a:r>
            <a:r>
              <a:rPr lang="en-US" sz="2800" dirty="0" err="1">
                <a:solidFill>
                  <a:srgbClr val="002060"/>
                </a:solidFill>
                <a:latin typeface="Nunito Black" pitchFamily="2" charset="0"/>
              </a:rPr>
              <a:t>người</a:t>
            </a:r>
            <a:r>
              <a:rPr lang="en-US" sz="2800" dirty="0">
                <a:solidFill>
                  <a:srgbClr val="002060"/>
                </a:solidFill>
                <a:latin typeface="Nunito Black" pitchFamily="2" charset="0"/>
              </a:rPr>
              <a:t> </a:t>
            </a:r>
            <a:r>
              <a:rPr lang="en-US" sz="2800" dirty="0" err="1">
                <a:solidFill>
                  <a:srgbClr val="002060"/>
                </a:solidFill>
                <a:latin typeface="Nunito Black" pitchFamily="2" charset="0"/>
              </a:rPr>
              <a:t>bác</a:t>
            </a:r>
            <a:r>
              <a:rPr lang="en-US" sz="2800" dirty="0">
                <a:solidFill>
                  <a:srgbClr val="FF0000"/>
                </a:solidFill>
                <a:latin typeface="Nunito Black" pitchFamily="2" charset="0"/>
              </a:rPr>
              <a:t>/</a:t>
            </a:r>
            <a:r>
              <a:rPr lang="en-US" sz="2800" dirty="0">
                <a:solidFill>
                  <a:srgbClr val="002060"/>
                </a:solidFill>
                <a:latin typeface="Nunito Black" pitchFamily="2" charset="0"/>
              </a:rPr>
              <a:t> </a:t>
            </a:r>
            <a:r>
              <a:rPr lang="en-US" sz="2800" dirty="0" err="1">
                <a:solidFill>
                  <a:srgbClr val="002060"/>
                </a:solidFill>
                <a:latin typeface="Nunito Black" pitchFamily="2" charset="0"/>
              </a:rPr>
              <a:t>tảo</a:t>
            </a:r>
            <a:r>
              <a:rPr lang="en-US" sz="2800" dirty="0">
                <a:solidFill>
                  <a:srgbClr val="002060"/>
                </a:solidFill>
                <a:latin typeface="Nunito Black" pitchFamily="2" charset="0"/>
              </a:rPr>
              <a:t> </a:t>
            </a:r>
            <a:r>
              <a:rPr lang="en-US" sz="2800" dirty="0" err="1">
                <a:solidFill>
                  <a:srgbClr val="002060"/>
                </a:solidFill>
                <a:latin typeface="Nunito Black" pitchFamily="2" charset="0"/>
              </a:rPr>
              <a:t>tần</a:t>
            </a:r>
            <a:r>
              <a:rPr lang="en-US" sz="2800" dirty="0">
                <a:solidFill>
                  <a:srgbClr val="002060"/>
                </a:solidFill>
                <a:latin typeface="Nunito Black" pitchFamily="2" charset="0"/>
              </a:rPr>
              <a:t> </a:t>
            </a:r>
            <a:r>
              <a:rPr lang="en-US" sz="2800" dirty="0" err="1">
                <a:solidFill>
                  <a:srgbClr val="002060"/>
                </a:solidFill>
                <a:latin typeface="Nunito Black" pitchFamily="2" charset="0"/>
              </a:rPr>
              <a:t>bán</a:t>
            </a:r>
            <a:r>
              <a:rPr lang="en-US" sz="2800" dirty="0">
                <a:solidFill>
                  <a:srgbClr val="002060"/>
                </a:solidFill>
                <a:latin typeface="Nunito Black" pitchFamily="2" charset="0"/>
              </a:rPr>
              <a:t> </a:t>
            </a:r>
            <a:r>
              <a:rPr lang="en-US" sz="2800" dirty="0" err="1">
                <a:solidFill>
                  <a:srgbClr val="002060"/>
                </a:solidFill>
                <a:latin typeface="Nunito Black" pitchFamily="2" charset="0"/>
              </a:rPr>
              <a:t>từng</a:t>
            </a:r>
            <a:r>
              <a:rPr lang="en-US" sz="2800" dirty="0">
                <a:solidFill>
                  <a:srgbClr val="002060"/>
                </a:solidFill>
                <a:latin typeface="Nunito Black" pitchFamily="2" charset="0"/>
              </a:rPr>
              <a:t> </a:t>
            </a:r>
            <a:r>
              <a:rPr lang="en-US" sz="2800" dirty="0" err="1">
                <a:solidFill>
                  <a:srgbClr val="002060"/>
                </a:solidFill>
                <a:latin typeface="Nunito Black" pitchFamily="2" charset="0"/>
              </a:rPr>
              <a:t>giỏ</a:t>
            </a:r>
            <a:r>
              <a:rPr lang="en-US" sz="2800" dirty="0">
                <a:solidFill>
                  <a:srgbClr val="002060"/>
                </a:solidFill>
                <a:latin typeface="Nunito Black" pitchFamily="2" charset="0"/>
              </a:rPr>
              <a:t> </a:t>
            </a:r>
            <a:r>
              <a:rPr lang="en-US" sz="2800" dirty="0" err="1">
                <a:solidFill>
                  <a:srgbClr val="002060"/>
                </a:solidFill>
                <a:latin typeface="Nunito Black" pitchFamily="2" charset="0"/>
              </a:rPr>
              <a:t>cua</a:t>
            </a:r>
            <a:r>
              <a:rPr lang="en-US" sz="2800" dirty="0">
                <a:solidFill>
                  <a:srgbClr val="002060"/>
                </a:solidFill>
                <a:latin typeface="Nunito Black" pitchFamily="2" charset="0"/>
              </a:rPr>
              <a:t>,</a:t>
            </a:r>
            <a:r>
              <a:rPr lang="en-US" sz="2800" dirty="0">
                <a:solidFill>
                  <a:srgbClr val="FF0000"/>
                </a:solidFill>
                <a:latin typeface="Nunito Black" pitchFamily="2" charset="0"/>
              </a:rPr>
              <a:t>/</a:t>
            </a:r>
            <a:r>
              <a:rPr lang="en-US" sz="2800" dirty="0">
                <a:solidFill>
                  <a:srgbClr val="002060"/>
                </a:solidFill>
                <a:latin typeface="Nunito Black" pitchFamily="2" charset="0"/>
              </a:rPr>
              <a:t> </a:t>
            </a:r>
            <a:r>
              <a:rPr lang="en-US" sz="2800" dirty="0" err="1">
                <a:solidFill>
                  <a:srgbClr val="002060"/>
                </a:solidFill>
                <a:latin typeface="Nunito Black" pitchFamily="2" charset="0"/>
              </a:rPr>
              <a:t>mớ</a:t>
            </a:r>
            <a:r>
              <a:rPr lang="en-US" sz="2800" dirty="0">
                <a:solidFill>
                  <a:srgbClr val="002060"/>
                </a:solidFill>
                <a:latin typeface="Nunito Black" pitchFamily="2" charset="0"/>
              </a:rPr>
              <a:t> </a:t>
            </a:r>
            <a:r>
              <a:rPr lang="en-US" sz="2800" dirty="0" err="1">
                <a:solidFill>
                  <a:srgbClr val="002060"/>
                </a:solidFill>
                <a:latin typeface="Nunito Black" pitchFamily="2" charset="0"/>
              </a:rPr>
              <a:t>tép</a:t>
            </a:r>
            <a:r>
              <a:rPr lang="en-US" sz="2800" dirty="0">
                <a:solidFill>
                  <a:srgbClr val="002060"/>
                </a:solidFill>
                <a:latin typeface="Nunito Black" pitchFamily="2" charset="0"/>
              </a:rPr>
              <a:t>; </a:t>
            </a:r>
            <a:r>
              <a:rPr lang="en-US" sz="2800" dirty="0" err="1">
                <a:solidFill>
                  <a:srgbClr val="002060"/>
                </a:solidFill>
                <a:latin typeface="Nunito Black" pitchFamily="2" charset="0"/>
              </a:rPr>
              <a:t>yêu</a:t>
            </a:r>
            <a:r>
              <a:rPr lang="en-US" sz="2800" dirty="0">
                <a:solidFill>
                  <a:srgbClr val="002060"/>
                </a:solidFill>
                <a:latin typeface="Nunito Black" pitchFamily="2" charset="0"/>
              </a:rPr>
              <a:t> </a:t>
            </a:r>
            <a:r>
              <a:rPr lang="en-US" sz="2800" dirty="0" err="1">
                <a:solidFill>
                  <a:srgbClr val="002060"/>
                </a:solidFill>
                <a:latin typeface="Nunito Black" pitchFamily="2" charset="0"/>
              </a:rPr>
              <a:t>cả</a:t>
            </a:r>
            <a:r>
              <a:rPr lang="en-US" sz="2800" dirty="0">
                <a:solidFill>
                  <a:srgbClr val="002060"/>
                </a:solidFill>
                <a:latin typeface="Nunito Black" pitchFamily="2" charset="0"/>
              </a:rPr>
              <a:t> </a:t>
            </a:r>
            <a:r>
              <a:rPr lang="en-US" sz="2800" dirty="0" err="1">
                <a:solidFill>
                  <a:srgbClr val="002060"/>
                </a:solidFill>
                <a:latin typeface="Nunito Black" pitchFamily="2" charset="0"/>
              </a:rPr>
              <a:t>những</a:t>
            </a:r>
            <a:r>
              <a:rPr lang="en-US" sz="2800" dirty="0">
                <a:solidFill>
                  <a:srgbClr val="002060"/>
                </a:solidFill>
                <a:latin typeface="Nunito Black" pitchFamily="2" charset="0"/>
              </a:rPr>
              <a:t> </a:t>
            </a:r>
            <a:r>
              <a:rPr lang="en-US" sz="2800" dirty="0" err="1">
                <a:solidFill>
                  <a:srgbClr val="002060"/>
                </a:solidFill>
                <a:latin typeface="Nunito Black" pitchFamily="2" charset="0"/>
              </a:rPr>
              <a:t>người</a:t>
            </a:r>
            <a:r>
              <a:rPr lang="en-US" sz="2800" dirty="0">
                <a:solidFill>
                  <a:srgbClr val="002060"/>
                </a:solidFill>
                <a:latin typeface="Nunito Black" pitchFamily="2" charset="0"/>
              </a:rPr>
              <a:t> </a:t>
            </a:r>
            <a:r>
              <a:rPr lang="en-US" sz="2800" dirty="0" err="1">
                <a:solidFill>
                  <a:srgbClr val="002060"/>
                </a:solidFill>
                <a:latin typeface="Nunito Black" pitchFamily="2" charset="0"/>
              </a:rPr>
              <a:t>bà</a:t>
            </a:r>
            <a:r>
              <a:rPr lang="en-US" sz="2800" dirty="0">
                <a:solidFill>
                  <a:srgbClr val="FF0000"/>
                </a:solidFill>
                <a:latin typeface="Nunito Black" pitchFamily="2" charset="0"/>
              </a:rPr>
              <a:t>/</a:t>
            </a:r>
            <a:r>
              <a:rPr lang="en-US" sz="2800" dirty="0">
                <a:solidFill>
                  <a:srgbClr val="002060"/>
                </a:solidFill>
                <a:latin typeface="Nunito Black" pitchFamily="2" charset="0"/>
              </a:rPr>
              <a:t> </a:t>
            </a:r>
            <a:r>
              <a:rPr lang="en-US" sz="2800" dirty="0" err="1">
                <a:solidFill>
                  <a:srgbClr val="002060"/>
                </a:solidFill>
                <a:latin typeface="Nunito Black" pitchFamily="2" charset="0"/>
              </a:rPr>
              <a:t>sáng</a:t>
            </a:r>
            <a:r>
              <a:rPr lang="en-US" sz="2800" dirty="0">
                <a:solidFill>
                  <a:srgbClr val="002060"/>
                </a:solidFill>
                <a:latin typeface="Nunito Black" pitchFamily="2" charset="0"/>
              </a:rPr>
              <a:t> </a:t>
            </a:r>
            <a:r>
              <a:rPr lang="en-US" sz="2800" dirty="0" err="1">
                <a:solidFill>
                  <a:srgbClr val="002060"/>
                </a:solidFill>
                <a:latin typeface="Nunito Black" pitchFamily="2" charset="0"/>
              </a:rPr>
              <a:t>nào</a:t>
            </a:r>
            <a:r>
              <a:rPr lang="en-US" sz="2800" dirty="0">
                <a:solidFill>
                  <a:srgbClr val="002060"/>
                </a:solidFill>
                <a:latin typeface="Nunito Black" pitchFamily="2" charset="0"/>
              </a:rPr>
              <a:t> </a:t>
            </a:r>
            <a:r>
              <a:rPr lang="en-US" sz="2800" dirty="0" err="1">
                <a:solidFill>
                  <a:srgbClr val="002060"/>
                </a:solidFill>
                <a:latin typeface="Nunito Black" pitchFamily="2" charset="0"/>
              </a:rPr>
              <a:t>cũng</a:t>
            </a:r>
            <a:r>
              <a:rPr lang="en-US" sz="2800" dirty="0">
                <a:solidFill>
                  <a:srgbClr val="002060"/>
                </a:solidFill>
                <a:latin typeface="Nunito Black" pitchFamily="2" charset="0"/>
              </a:rPr>
              <a:t> </a:t>
            </a:r>
            <a:r>
              <a:rPr lang="en-US" sz="2800" dirty="0" err="1">
                <a:solidFill>
                  <a:srgbClr val="002060"/>
                </a:solidFill>
                <a:latin typeface="Nunito Black" pitchFamily="2" charset="0"/>
              </a:rPr>
              <a:t>dắt</a:t>
            </a:r>
            <a:r>
              <a:rPr lang="en-US" sz="2800" dirty="0">
                <a:solidFill>
                  <a:srgbClr val="002060"/>
                </a:solidFill>
                <a:latin typeface="Nunito Black" pitchFamily="2" charset="0"/>
              </a:rPr>
              <a:t> </a:t>
            </a:r>
            <a:r>
              <a:rPr lang="en-US" sz="2800" dirty="0" err="1">
                <a:solidFill>
                  <a:srgbClr val="002060"/>
                </a:solidFill>
                <a:latin typeface="Nunito Black" pitchFamily="2" charset="0"/>
              </a:rPr>
              <a:t>cháu</a:t>
            </a:r>
            <a:r>
              <a:rPr lang="en-US" sz="2800" dirty="0">
                <a:solidFill>
                  <a:srgbClr val="002060"/>
                </a:solidFill>
                <a:latin typeface="Nunito Black" pitchFamily="2" charset="0"/>
              </a:rPr>
              <a:t> </a:t>
            </a:r>
            <a:r>
              <a:rPr lang="en-US" sz="2800" dirty="0" err="1">
                <a:solidFill>
                  <a:srgbClr val="002060"/>
                </a:solidFill>
                <a:latin typeface="Nunito Black" pitchFamily="2" charset="0"/>
              </a:rPr>
              <a:t>đi</a:t>
            </a:r>
            <a:r>
              <a:rPr lang="en-US" sz="2800" dirty="0">
                <a:solidFill>
                  <a:srgbClr val="002060"/>
                </a:solidFill>
                <a:latin typeface="Nunito Black" pitchFamily="2" charset="0"/>
              </a:rPr>
              <a:t> </a:t>
            </a:r>
            <a:r>
              <a:rPr lang="en-US" sz="2800" dirty="0" err="1">
                <a:solidFill>
                  <a:srgbClr val="002060"/>
                </a:solidFill>
                <a:latin typeface="Nunito Black" pitchFamily="2" charset="0"/>
              </a:rPr>
              <a:t>mua</a:t>
            </a:r>
            <a:r>
              <a:rPr lang="en-US" sz="2800" dirty="0">
                <a:solidFill>
                  <a:srgbClr val="FF0000"/>
                </a:solidFill>
                <a:latin typeface="Nunito Black" pitchFamily="2" charset="0"/>
              </a:rPr>
              <a:t>/</a:t>
            </a:r>
            <a:r>
              <a:rPr lang="en-US" sz="2800" dirty="0">
                <a:solidFill>
                  <a:srgbClr val="002060"/>
                </a:solidFill>
                <a:latin typeface="Nunito Black" pitchFamily="2" charset="0"/>
              </a:rPr>
              <a:t> </a:t>
            </a:r>
            <a:r>
              <a:rPr lang="en-US" sz="2800" dirty="0" err="1">
                <a:solidFill>
                  <a:srgbClr val="002060"/>
                </a:solidFill>
                <a:latin typeface="Nunito Black" pitchFamily="2" charset="0"/>
              </a:rPr>
              <a:t>một</a:t>
            </a:r>
            <a:r>
              <a:rPr lang="en-US" sz="2800" dirty="0">
                <a:solidFill>
                  <a:srgbClr val="002060"/>
                </a:solidFill>
                <a:latin typeface="Nunito Black" pitchFamily="2" charset="0"/>
              </a:rPr>
              <a:t> </a:t>
            </a:r>
            <a:r>
              <a:rPr lang="en-US" sz="2800" dirty="0" err="1">
                <a:solidFill>
                  <a:srgbClr val="002060"/>
                </a:solidFill>
                <a:latin typeface="Nunito Black" pitchFamily="2" charset="0"/>
              </a:rPr>
              <a:t>ít</a:t>
            </a:r>
            <a:r>
              <a:rPr lang="en-US" sz="2800" dirty="0">
                <a:solidFill>
                  <a:srgbClr val="002060"/>
                </a:solidFill>
                <a:latin typeface="Nunito Black" pitchFamily="2" charset="0"/>
              </a:rPr>
              <a:t> </a:t>
            </a:r>
            <a:r>
              <a:rPr lang="en-US" sz="2800" dirty="0" err="1">
                <a:solidFill>
                  <a:srgbClr val="002060"/>
                </a:solidFill>
                <a:latin typeface="Nunito Black" pitchFamily="2" charset="0"/>
              </a:rPr>
              <a:t>kẹo</a:t>
            </a:r>
            <a:r>
              <a:rPr lang="en-US" sz="2800" dirty="0">
                <a:solidFill>
                  <a:srgbClr val="002060"/>
                </a:solidFill>
                <a:latin typeface="Nunito Black" pitchFamily="2" charset="0"/>
              </a:rPr>
              <a:t> </a:t>
            </a:r>
            <a:r>
              <a:rPr lang="en-US" sz="2800" dirty="0" err="1">
                <a:solidFill>
                  <a:srgbClr val="002060"/>
                </a:solidFill>
                <a:latin typeface="Nunito Black" pitchFamily="2" charset="0"/>
              </a:rPr>
              <a:t>bột</a:t>
            </a:r>
            <a:r>
              <a:rPr lang="en-US" sz="2800" dirty="0">
                <a:solidFill>
                  <a:srgbClr val="002060"/>
                </a:solidFill>
                <a:latin typeface="Nunito Black" pitchFamily="2" charset="0"/>
              </a:rPr>
              <a:t>,</a:t>
            </a:r>
            <a:r>
              <a:rPr lang="en-US" sz="2800" dirty="0">
                <a:solidFill>
                  <a:srgbClr val="FF0000"/>
                </a:solidFill>
                <a:latin typeface="Nunito Black" pitchFamily="2" charset="0"/>
              </a:rPr>
              <a:t>/</a:t>
            </a:r>
            <a:r>
              <a:rPr lang="en-US" sz="2800" dirty="0">
                <a:solidFill>
                  <a:srgbClr val="002060"/>
                </a:solidFill>
                <a:latin typeface="Nunito Black" pitchFamily="2" charset="0"/>
              </a:rPr>
              <a:t> </a:t>
            </a:r>
            <a:r>
              <a:rPr lang="en-US" sz="2800" dirty="0" err="1">
                <a:solidFill>
                  <a:srgbClr val="002060"/>
                </a:solidFill>
                <a:latin typeface="Nunito Black" pitchFamily="2" charset="0"/>
              </a:rPr>
              <a:t>vài</a:t>
            </a:r>
            <a:r>
              <a:rPr lang="en-US" sz="2800" dirty="0">
                <a:solidFill>
                  <a:srgbClr val="002060"/>
                </a:solidFill>
                <a:latin typeface="Nunito Black" pitchFamily="2" charset="0"/>
              </a:rPr>
              <a:t> </a:t>
            </a:r>
            <a:r>
              <a:rPr lang="en-US" sz="2800" dirty="0" err="1">
                <a:solidFill>
                  <a:srgbClr val="002060"/>
                </a:solidFill>
                <a:latin typeface="Nunito Black" pitchFamily="2" charset="0"/>
              </a:rPr>
              <a:t>cái</a:t>
            </a:r>
            <a:r>
              <a:rPr lang="en-US" sz="2800" dirty="0">
                <a:solidFill>
                  <a:srgbClr val="002060"/>
                </a:solidFill>
                <a:latin typeface="Nunito Black" pitchFamily="2" charset="0"/>
              </a:rPr>
              <a:t> bánh </a:t>
            </a:r>
            <a:r>
              <a:rPr lang="en-US" sz="2800" dirty="0" err="1">
                <a:solidFill>
                  <a:srgbClr val="002060"/>
                </a:solidFill>
                <a:latin typeface="Nunito Black" pitchFamily="2" charset="0"/>
              </a:rPr>
              <a:t>mì</a:t>
            </a:r>
            <a:r>
              <a:rPr lang="en-US" sz="2800" dirty="0">
                <a:solidFill>
                  <a:srgbClr val="002060"/>
                </a:solidFill>
                <a:latin typeface="Nunito Black" pitchFamily="2" charset="0"/>
              </a:rPr>
              <a:t>,…</a:t>
            </a:r>
            <a:r>
              <a:rPr lang="en-US" sz="2800" dirty="0">
                <a:solidFill>
                  <a:srgbClr val="FF0000"/>
                </a:solidFill>
                <a:latin typeface="Nunito Black" pitchFamily="2" charset="0"/>
              </a:rPr>
              <a:t> //</a:t>
            </a:r>
            <a:endParaRPr lang="en-US" sz="2800" dirty="0">
              <a:solidFill>
                <a:srgbClr val="002060"/>
              </a:solidFill>
              <a:latin typeface="Nunito Black" pitchFamily="2" charset="0"/>
            </a:endParaRPr>
          </a:p>
        </p:txBody>
      </p:sp>
      <p:sp>
        <p:nvSpPr>
          <p:cNvPr id="3" name="Rectangle 2">
            <a:extLst>
              <a:ext uri="{FF2B5EF4-FFF2-40B4-BE49-F238E27FC236}">
                <a16:creationId xmlns:a16="http://schemas.microsoft.com/office/drawing/2014/main" xmlns="" id="{4113C9D2-EE8C-46AB-CB50-1BE97A3164AB}"/>
              </a:ext>
            </a:extLst>
          </p:cNvPr>
          <p:cNvSpPr/>
          <p:nvPr/>
        </p:nvSpPr>
        <p:spPr>
          <a:xfrm>
            <a:off x="10972800" y="0"/>
            <a:ext cx="1219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794694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10" name="TextBox 9">
            <a:extLst>
              <a:ext uri="{FF2B5EF4-FFF2-40B4-BE49-F238E27FC236}">
                <a16:creationId xmlns:a16="http://schemas.microsoft.com/office/drawing/2014/main" xmlns="" id="{6E035349-06E2-6263-388B-3A094A78C4B5}"/>
              </a:ext>
            </a:extLst>
          </p:cNvPr>
          <p:cNvSpPr txBox="1"/>
          <p:nvPr/>
        </p:nvSpPr>
        <p:spPr>
          <a:xfrm>
            <a:off x="-457200" y="1676400"/>
            <a:ext cx="8605825" cy="646986"/>
          </a:xfrm>
          <a:prstGeom prst="roundRect">
            <a:avLst/>
          </a:prstGeom>
          <a:noFill/>
          <a:ln w="28575">
            <a:noFill/>
            <a:prstDash val="sysDash"/>
          </a:ln>
        </p:spPr>
        <p:txBody>
          <a:bodyPr wrap="square">
            <a:spAutoFit/>
          </a:bodyPr>
          <a:lstStyle/>
          <a:p>
            <a:pPr algn="ctr">
              <a:defRPr/>
            </a:pPr>
            <a:r>
              <a:rPr kumimoji="0" lang="en-US" sz="3200" b="0" i="0" u="none" strike="noStrike" kern="1200" cap="none" spc="0" normalizeH="0" baseline="0" noProof="0" dirty="0" err="1">
                <a:ln>
                  <a:noFill/>
                </a:ln>
                <a:solidFill>
                  <a:srgbClr val="00B0F0"/>
                </a:solidFill>
                <a:effectLst/>
                <a:uLnTx/>
                <a:uFillTx/>
                <a:latin typeface="Nunito Black" pitchFamily="2" charset="0"/>
                <a:cs typeface="Baloo 2 SemiBold" pitchFamily="2" charset="0"/>
              </a:rPr>
              <a:t>Tảo</a:t>
            </a:r>
            <a:r>
              <a:rPr kumimoji="0" lang="en-US" sz="3200" b="0" i="0" u="none" strike="noStrike" kern="1200" cap="none" spc="0" normalizeH="0" baseline="0" noProof="0" dirty="0">
                <a:ln>
                  <a:noFill/>
                </a:ln>
                <a:solidFill>
                  <a:srgbClr val="00B0F0"/>
                </a:solidFill>
                <a:effectLst/>
                <a:uLnTx/>
                <a:uFillTx/>
                <a:latin typeface="Nunito Black" pitchFamily="2" charset="0"/>
                <a:cs typeface="Baloo 2 SemiBold" pitchFamily="2" charset="0"/>
              </a:rPr>
              <a:t> </a:t>
            </a:r>
            <a:r>
              <a:rPr kumimoji="0" lang="en-US" sz="3200" b="0" i="0" u="none" strike="noStrike" kern="1200" cap="none" spc="0" normalizeH="0" baseline="0" noProof="0" dirty="0" err="1">
                <a:ln>
                  <a:noFill/>
                </a:ln>
                <a:solidFill>
                  <a:srgbClr val="00B0F0"/>
                </a:solidFill>
                <a:effectLst/>
                <a:uLnTx/>
                <a:uFillTx/>
                <a:latin typeface="Nunito Black" pitchFamily="2" charset="0"/>
                <a:cs typeface="Baloo 2 SemiBold" pitchFamily="2" charset="0"/>
              </a:rPr>
              <a:t>tần</a:t>
            </a:r>
            <a:r>
              <a:rPr kumimoji="0" lang="en-US" sz="3200" b="0" i="0" u="none" strike="noStrike" kern="1200" cap="none" spc="0" normalizeH="0" baseline="0" noProof="0" dirty="0">
                <a:ln>
                  <a:noFill/>
                </a:ln>
                <a:solidFill>
                  <a:srgbClr val="00B0F0"/>
                </a:solidFill>
                <a:effectLst/>
                <a:uLnTx/>
                <a:uFillTx/>
                <a:latin typeface="Nunito Black" pitchFamily="2" charset="0"/>
                <a:cs typeface="Baloo 2 SemiBold" pitchFamily="2" charset="0"/>
              </a:rPr>
              <a:t>: </a:t>
            </a:r>
            <a:r>
              <a:rPr lang="vi-VN" sz="3200" dirty="0">
                <a:solidFill>
                  <a:srgbClr val="00B0F0"/>
                </a:solidFill>
                <a:latin typeface="Nunito Black" pitchFamily="2" charset="0"/>
              </a:rPr>
              <a:t>đảm đang, chịu khó</a:t>
            </a:r>
          </a:p>
        </p:txBody>
      </p:sp>
      <p:sp>
        <p:nvSpPr>
          <p:cNvPr id="9" name="TextBox 8">
            <a:extLst>
              <a:ext uri="{FF2B5EF4-FFF2-40B4-BE49-F238E27FC236}">
                <a16:creationId xmlns:a16="http://schemas.microsoft.com/office/drawing/2014/main" xmlns="" id="{874923DD-2CD3-2D7E-2162-E433FE8F2CFE}"/>
              </a:ext>
            </a:extLst>
          </p:cNvPr>
          <p:cNvSpPr txBox="1"/>
          <p:nvPr/>
        </p:nvSpPr>
        <p:spPr>
          <a:xfrm>
            <a:off x="1371600" y="396273"/>
            <a:ext cx="4191000"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rgbClr val="008000"/>
                </a:solidFill>
                <a:latin typeface="Nunito Black" pitchFamily="2" charset="0"/>
                <a:cs typeface="Baloo 2 SemiBold" pitchFamily="2" charset="0"/>
              </a:rPr>
              <a:t>Giải</a:t>
            </a:r>
            <a:r>
              <a:rPr lang="en-US" sz="3600" b="1" dirty="0">
                <a:solidFill>
                  <a:srgbClr val="008000"/>
                </a:solidFill>
                <a:latin typeface="Nunito Black" pitchFamily="2" charset="0"/>
                <a:cs typeface="Baloo 2 SemiBold" pitchFamily="2" charset="0"/>
              </a:rPr>
              <a:t> </a:t>
            </a:r>
            <a:r>
              <a:rPr lang="en-US" sz="3600" b="1" dirty="0" err="1">
                <a:solidFill>
                  <a:srgbClr val="008000"/>
                </a:solidFill>
                <a:latin typeface="Nunito Black" pitchFamily="2" charset="0"/>
                <a:cs typeface="Baloo 2 SemiBold" pitchFamily="2" charset="0"/>
              </a:rPr>
              <a:t>nghĩa</a:t>
            </a:r>
            <a:r>
              <a:rPr lang="en-US" sz="3600" b="1" dirty="0">
                <a:solidFill>
                  <a:srgbClr val="008000"/>
                </a:solidFill>
                <a:latin typeface="Nunito Black" pitchFamily="2" charset="0"/>
                <a:cs typeface="Baloo 2 SemiBold" pitchFamily="2" charset="0"/>
              </a:rPr>
              <a:t> </a:t>
            </a:r>
            <a:r>
              <a:rPr lang="en-US" sz="3600" b="1" dirty="0" err="1">
                <a:solidFill>
                  <a:srgbClr val="008000"/>
                </a:solidFill>
                <a:latin typeface="Nunito Black" pitchFamily="2" charset="0"/>
                <a:cs typeface="Baloo 2 SemiBold" pitchFamily="2" charset="0"/>
              </a:rPr>
              <a:t>từ</a:t>
            </a:r>
            <a:endParaRPr lang="en-US" sz="3600" b="1" dirty="0">
              <a:solidFill>
                <a:srgbClr val="008000"/>
              </a:solidFill>
              <a:latin typeface="Nunito Black" pitchFamily="2" charset="0"/>
              <a:cs typeface="Baloo 2 SemiBold" pitchFamily="2" charset="0"/>
            </a:endParaRPr>
          </a:p>
        </p:txBody>
      </p:sp>
      <p:pic>
        <p:nvPicPr>
          <p:cNvPr id="11" name="Picture 10">
            <a:extLst>
              <a:ext uri="{FF2B5EF4-FFF2-40B4-BE49-F238E27FC236}">
                <a16:creationId xmlns:a16="http://schemas.microsoft.com/office/drawing/2014/main" xmlns="" id="{23EA7FBE-DC24-95ED-9D97-8F451880376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696" b="99783" l="532" r="97872">
                        <a14:foregroundMark x1="25709" y1="33261" x2="25709" y2="33261"/>
                        <a14:foregroundMark x1="25355" y1="32826" x2="25355" y2="32826"/>
                        <a14:foregroundMark x1="21631" y1="23913" x2="21631" y2="23913"/>
                        <a14:foregroundMark x1="12057" y1="20435" x2="12057" y2="20435"/>
                        <a14:foregroundMark x1="11525" y1="20435" x2="11525" y2="20435"/>
                        <a14:foregroundMark x1="11170" y1="14348" x2="11170" y2="14348"/>
                        <a14:foregroundMark x1="8333" y1="11957" x2="7447" y2="13696"/>
                        <a14:foregroundMark x1="7447" y1="15652" x2="7447" y2="15652"/>
                        <a14:foregroundMark x1="7447" y1="25217" x2="7447" y2="27174"/>
                        <a14:foregroundMark x1="10816" y1="27174" x2="13475" y2="26087"/>
                        <a14:foregroundMark x1="15780" y1="22826" x2="15780" y2="22826"/>
                        <a14:foregroundMark x1="11348" y1="9565" x2="11348" y2="9565"/>
                        <a14:foregroundMark x1="11348" y1="8913" x2="11348" y2="8913"/>
                        <a14:foregroundMark x1="7979" y1="5217" x2="7979" y2="5217"/>
                        <a14:foregroundMark x1="6206" y1="3696" x2="6206" y2="3696"/>
                        <a14:foregroundMark x1="4787" y1="3696" x2="4078" y2="5652"/>
                        <a14:foregroundMark x1="4078" y1="6522" x2="4078" y2="9565"/>
                        <a14:foregroundMark x1="2837" y1="8478" x2="2837" y2="8478"/>
                        <a14:foregroundMark x1="2837" y1="8478" x2="2837" y2="8478"/>
                        <a14:foregroundMark x1="4433" y1="8478" x2="4433" y2="8478"/>
                        <a14:foregroundMark x1="5851" y1="8913" x2="5851" y2="8913"/>
                        <a14:foregroundMark x1="7270" y1="10000" x2="7801" y2="12826"/>
                        <a14:foregroundMark x1="7801" y1="15652" x2="7801" y2="15652"/>
                        <a14:foregroundMark x1="3723" y1="12391" x2="3723" y2="12391"/>
                        <a14:foregroundMark x1="4078" y1="10435" x2="4078" y2="10435"/>
                        <a14:foregroundMark x1="4078" y1="10000" x2="4078" y2="10000"/>
                        <a14:foregroundMark x1="2128" y1="10435" x2="2128" y2="10435"/>
                        <a14:foregroundMark x1="2128" y1="10435" x2="2128" y2="10435"/>
                        <a14:foregroundMark x1="3723" y1="25217" x2="3723" y2="29130"/>
                        <a14:foregroundMark x1="3723" y1="30870" x2="3723" y2="30870"/>
                        <a14:foregroundMark x1="3546" y1="31957" x2="3546" y2="31957"/>
                        <a14:foregroundMark x1="2660" y1="32391" x2="2660" y2="32391"/>
                        <a14:foregroundMark x1="1950" y1="32391" x2="1950" y2="32391"/>
                        <a14:foregroundMark x1="1950" y1="31522" x2="1950" y2="31522"/>
                        <a14:foregroundMark x1="1418" y1="29130" x2="1418" y2="29130"/>
                        <a14:foregroundMark x1="1064" y1="32391" x2="1064" y2="32391"/>
                        <a14:foregroundMark x1="1418" y1="32391" x2="1418" y2="32391"/>
                        <a14:foregroundMark x1="709" y1="12391" x2="709" y2="12391"/>
                        <a14:foregroundMark x1="28369" y1="38043" x2="28369" y2="38043"/>
                        <a14:foregroundMark x1="43085" y1="58696" x2="43085" y2="58696"/>
                        <a14:foregroundMark x1="43617" y1="56739" x2="43617" y2="56739"/>
                        <a14:foregroundMark x1="45567" y1="52391" x2="46454" y2="52391"/>
                        <a14:foregroundMark x1="47695" y1="52391" x2="47695" y2="52391"/>
                        <a14:foregroundMark x1="48227" y1="52391" x2="48227" y2="52391"/>
                        <a14:foregroundMark x1="48759" y1="52391" x2="48759" y2="52391"/>
                        <a14:foregroundMark x1="53014" y1="55870" x2="53014" y2="55870"/>
                        <a14:foregroundMark x1="54255" y1="57174" x2="54255" y2="57174"/>
                        <a14:foregroundMark x1="54965" y1="57174" x2="55496" y2="58696"/>
                        <a14:foregroundMark x1="55851" y1="59130" x2="55851" y2="59130"/>
                        <a14:foregroundMark x1="56738" y1="59565" x2="56738" y2="59565"/>
                        <a14:foregroundMark x1="46099" y1="56304" x2="45213" y2="55217"/>
                        <a14:foregroundMark x1="42199" y1="50435" x2="42199" y2="50435"/>
                        <a14:foregroundMark x1="41844" y1="50435" x2="41844" y2="50435"/>
                        <a14:foregroundMark x1="41312" y1="51522" x2="41312" y2="51522"/>
                        <a14:foregroundMark x1="38830" y1="61957" x2="38830" y2="61957"/>
                        <a14:foregroundMark x1="38652" y1="63043" x2="39599" y2="64452"/>
                        <a14:foregroundMark x1="49645" y1="67174" x2="48787" y2="67911"/>
                        <a14:foregroundMark x1="48227" y1="65870" x2="48227" y2="65870"/>
                        <a14:foregroundMark x1="40071" y1="77174" x2="40071" y2="77174"/>
                        <a14:foregroundMark x1="47992" y1="77597" x2="48227" y2="77609"/>
                        <a14:foregroundMark x1="46611" y1="77523" x2="46877" y2="77537"/>
                        <a14:foregroundMark x1="44490" y1="77409" x2="45404" y2="77458"/>
                        <a14:foregroundMark x1="43061" y1="77333" x2="43966" y2="77381"/>
                        <a14:foregroundMark x1="40071" y1="77174" x2="42375" y2="77297"/>
                        <a14:foregroundMark x1="48227" y1="77609" x2="48482" y2="77139"/>
                        <a14:foregroundMark x1="44057" y1="83913" x2="43883" y2="84676"/>
                        <a14:foregroundMark x1="44258" y1="83034" x2="44057" y2="83913"/>
                        <a14:foregroundMark x1="40020" y1="99348" x2="39716" y2="99783"/>
                        <a14:foregroundMark x1="40401" y1="98803" x2="40020" y2="99348"/>
                        <a14:foregroundMark x1="25887" y1="85000" x2="25887" y2="85000"/>
                        <a14:foregroundMark x1="27482" y1="82609" x2="27482" y2="82609"/>
                        <a14:foregroundMark x1="27660" y1="81957" x2="27660" y2="81957"/>
                        <a14:foregroundMark x1="26596" y1="78261" x2="26596" y2="78261"/>
                        <a14:foregroundMark x1="18794" y1="73913" x2="18794" y2="73913"/>
                        <a14:foregroundMark x1="18440" y1="73478" x2="18440" y2="73478"/>
                        <a14:foregroundMark x1="22835" y1="88456" x2="25000" y2="99783"/>
                        <a14:foregroundMark x1="56206" y1="59130" x2="56206" y2="59130"/>
                        <a14:foregroundMark x1="51418" y1="61087" x2="51418" y2="61087"/>
                        <a14:foregroundMark x1="51418" y1="58696" x2="51418" y2="58696"/>
                        <a14:foregroundMark x1="51418" y1="58696" x2="51418" y2="58696"/>
                        <a14:foregroundMark x1="51950" y1="56739" x2="51950" y2="56739"/>
                        <a14:foregroundMark x1="49645" y1="56304" x2="49645" y2="56304"/>
                        <a14:foregroundMark x1="49468" y1="55217" x2="52837" y2="54783"/>
                        <a14:foregroundMark x1="54078" y1="55870" x2="54078" y2="55870"/>
                        <a14:foregroundMark x1="54078" y1="55870" x2="54078" y2="55870"/>
                        <a14:foregroundMark x1="54610" y1="58261" x2="54610" y2="60000"/>
                        <a14:foregroundMark x1="54965" y1="60652" x2="54965" y2="57174"/>
                        <a14:foregroundMark x1="54965" y1="55217" x2="55674" y2="56739"/>
                        <a14:foregroundMark x1="55674" y1="56739" x2="54965" y2="62391"/>
                        <a14:foregroundMark x1="52128" y1="53478" x2="52128" y2="53478"/>
                        <a14:foregroundMark x1="50709" y1="51087" x2="50709" y2="51087"/>
                        <a14:foregroundMark x1="18972" y1="75435" x2="18972" y2="75435"/>
                        <a14:foregroundMark x1="18972" y1="75435" x2="18972" y2="75435"/>
                        <a14:foregroundMark x1="58333" y1="76304" x2="58333" y2="76304"/>
                        <a14:foregroundMark x1="58333" y1="76304" x2="62411" y2="76304"/>
                        <a14:foregroundMark x1="70213" y1="73913" x2="70922" y2="73478"/>
                        <a14:foregroundMark x1="72340" y1="70652" x2="72340" y2="70652"/>
                        <a14:foregroundMark x1="73404" y1="69565" x2="73404" y2="69565"/>
                        <a14:foregroundMark x1="71454" y1="79130" x2="70688" y2="79600"/>
                        <a14:foregroundMark x1="63389" y1="83479" x2="54078" y2="99130"/>
                        <a14:foregroundMark x1="64362" y1="49565" x2="64362" y2="49565"/>
                        <a14:foregroundMark x1="63830" y1="49130" x2="61348" y2="44348"/>
                        <a14:foregroundMark x1="66844" y1="47174" x2="68440" y2="45652"/>
                        <a14:foregroundMark x1="54078" y1="34348" x2="54078" y2="34348"/>
                        <a14:foregroundMark x1="54078" y1="33913" x2="54078" y2="33913"/>
                        <a14:foregroundMark x1="71986" y1="57174" x2="71986" y2="57174"/>
                        <a14:foregroundMark x1="72340" y1="57174" x2="72340" y2="57174"/>
                        <a14:foregroundMark x1="84397" y1="85000" x2="84397" y2="81522"/>
                        <a14:foregroundMark x1="91489" y1="74783" x2="89539" y2="75435"/>
                        <a14:foregroundMark x1="95502" y1="83478" x2="97872" y2="85000"/>
                        <a14:foregroundMark x1="94149" y1="82609" x2="95502" y2="83478"/>
                        <a14:foregroundMark x1="88475" y1="86304" x2="89362" y2="93913"/>
                        <a14:foregroundMark x1="89007" y1="86304" x2="89007" y2="86304"/>
                        <a14:foregroundMark x1="53901" y1="35652" x2="53901" y2="35652"/>
                        <a14:foregroundMark x1="54965" y1="35217" x2="54965" y2="35217"/>
                        <a14:foregroundMark x1="55319" y1="34783" x2="55319" y2="34783"/>
                        <a14:foregroundMark x1="35993" y1="65000" x2="35993" y2="65000"/>
                        <a14:foregroundMark x1="37943" y1="65870" x2="37943" y2="65870"/>
                        <a14:foregroundMark x1="42376" y1="65000" x2="42376" y2="65000"/>
                        <a14:foregroundMark x1="42730" y1="63478" x2="39362" y2="61522"/>
                        <a14:foregroundMark x1="51064" y1="71087" x2="51064" y2="71087"/>
                        <a14:foregroundMark x1="51064" y1="65000" x2="49823" y2="65435"/>
                        <a14:foregroundMark x1="48759" y1="61522" x2="48759" y2="61522"/>
                        <a14:foregroundMark x1="48759" y1="61522" x2="41312" y2="70870"/>
                        <a14:foregroundMark x1="41312" y1="70870" x2="35106" y2="61087"/>
                        <a14:foregroundMark x1="35106" y1="61087" x2="36879" y2="60652"/>
                        <a14:foregroundMark x1="45213" y1="66739" x2="46809" y2="71957"/>
                        <a14:foregroundMark x1="48582" y1="68696" x2="47872" y2="76739"/>
                        <a14:foregroundMark x1="47518" y1="73478" x2="44858" y2="75000"/>
                        <a14:foregroundMark x1="35993" y1="74348" x2="35461" y2="78261"/>
                        <a14:foregroundMark x1="35461" y1="78261" x2="35816" y2="76739"/>
                        <a14:foregroundMark x1="35816" y1="75435" x2="41844" y2="75000"/>
                        <a14:foregroundMark x1="42199" y1="73478" x2="43972" y2="76739"/>
                        <a14:foregroundMark x1="45567" y1="71522" x2="45922" y2="74348"/>
                        <a14:foregroundMark x1="45922" y1="71522" x2="45567" y2="75435"/>
                        <a14:foregroundMark x1="38830" y1="63043" x2="34043" y2="81522"/>
                        <a14:foregroundMark x1="31383" y1="73913" x2="29433" y2="91087"/>
                        <a14:foregroundMark x1="27128" y1="58261" x2="28014" y2="73261"/>
                        <a14:foregroundMark x1="28014" y1="73261" x2="29610" y2="78261"/>
                        <a14:foregroundMark x1="30496" y1="65870" x2="30496" y2="72609"/>
                        <a14:foregroundMark x1="29078" y1="76739" x2="28369" y2="78696"/>
                        <a14:foregroundMark x1="27482" y1="73478" x2="24823" y2="81522"/>
                        <a14:foregroundMark x1="23936" y1="76739" x2="23050" y2="73478"/>
                        <a14:foregroundMark x1="22872" y1="69565" x2="19326" y2="65435"/>
                        <a14:foregroundMark x1="18972" y1="63043" x2="17730" y2="68696"/>
                        <a14:foregroundMark x1="16489" y1="60652" x2="16312" y2="63913"/>
                        <a14:foregroundMark x1="15248" y1="59130" x2="15248" y2="63913"/>
                        <a14:foregroundMark x1="14539" y1="66304" x2="14539" y2="75435"/>
                        <a14:foregroundMark x1="16135" y1="83478" x2="16135" y2="86739"/>
                        <a14:foregroundMark x1="15248" y1="74348" x2="15426" y2="77826"/>
                        <a14:foregroundMark x1="17021" y1="68696" x2="18972" y2="75870"/>
                        <a14:foregroundMark x1="19504" y1="75000" x2="20213" y2="79783"/>
                        <a14:foregroundMark x1="20213" y1="80217" x2="12057" y2="86739"/>
                        <a14:foregroundMark x1="12057" y1="86739" x2="13475" y2="86304"/>
                        <a14:foregroundMark x1="20567" y1="78261" x2="26064" y2="75870"/>
                        <a14:foregroundMark x1="26418" y1="75000" x2="25177" y2="71522"/>
                        <a14:foregroundMark x1="21099" y1="79130" x2="22872" y2="84565"/>
                        <a14:foregroundMark x1="24645" y1="82609" x2="25355" y2="87391"/>
                        <a14:foregroundMark x1="25355" y1="84565" x2="25355" y2="91087"/>
                        <a14:foregroundMark x1="24645" y1="87391" x2="24113" y2="91087"/>
                        <a14:foregroundMark x1="18440" y1="88696" x2="17553" y2="82174"/>
                        <a14:foregroundMark x1="21099" y1="85870" x2="22695" y2="86739"/>
                        <a14:foregroundMark x1="22872" y1="86739" x2="20567" y2="85870"/>
                        <a14:foregroundMark x1="70745" y1="75435" x2="68794" y2="80217"/>
                        <a14:foregroundMark x1="68794" y1="80217" x2="64539" y2="73043"/>
                        <a14:foregroundMark x1="64539" y1="70217" x2="62589" y2="70652"/>
                        <a14:foregroundMark x1="72340" y1="82174" x2="75000" y2="82174"/>
                        <a14:foregroundMark x1="75000" y1="82609" x2="69504" y2="78261"/>
                        <a14:foregroundMark x1="67021" y1="73913" x2="69681" y2="74348"/>
                        <a14:foregroundMark x1="69681" y1="77391" x2="68972" y2="79783"/>
                        <a14:foregroundMark x1="69858" y1="80217" x2="69149" y2="81087"/>
                        <a14:foregroundMark x1="69149" y1="80652" x2="62943" y2="75000"/>
                        <a14:foregroundMark x1="62234" y1="74348" x2="62234" y2="74348"/>
                        <a14:foregroundMark x1="67730" y1="79130" x2="69149" y2="84565"/>
                        <a14:foregroundMark x1="69149" y1="83913" x2="67908" y2="84565"/>
                        <a14:foregroundMark x1="62943" y1="79783" x2="62943" y2="79783"/>
                        <a14:foregroundMark x1="61170" y1="76304" x2="61170" y2="76304"/>
                        <a14:foregroundMark x1="49645" y1="79348" x2="49645" y2="79348"/>
                        <a14:foregroundMark x1="47518" y1="78913" x2="46099" y2="80217"/>
                        <a14:foregroundMark x1="44858" y1="79783" x2="47518" y2="79783"/>
                        <a14:foregroundMark x1="49645" y1="80217" x2="49113" y2="81739"/>
                        <a14:foregroundMark x1="49113" y1="79783" x2="47163" y2="79783"/>
                        <a14:foregroundMark x1="48050" y1="77826" x2="43617" y2="78913"/>
                        <a14:foregroundMark x1="37057" y1="82174" x2="36879" y2="78913"/>
                        <a14:foregroundMark x1="47518" y1="81304" x2="48227" y2="81304"/>
                        <a14:foregroundMark x1="49291" y1="80870" x2="49291" y2="80870"/>
                        <a14:foregroundMark x1="49823" y1="80217" x2="49823" y2="80217"/>
                        <a14:foregroundMark x1="49291" y1="77391" x2="49291" y2="77391"/>
                        <a14:foregroundMark x1="47163" y1="77391" x2="50000" y2="77391"/>
                        <a14:foregroundMark x1="51418" y1="77391" x2="51418" y2="77391"/>
                        <a14:foregroundMark x1="36879" y1="82174" x2="36879" y2="82174"/>
                        <a14:foregroundMark x1="37234" y1="81739" x2="37234" y2="81739"/>
                        <a14:foregroundMark x1="37943" y1="80217" x2="37943" y2="80217"/>
                        <a14:foregroundMark x1="37057" y1="80870" x2="37057" y2="80870"/>
                        <a14:foregroundMark x1="37943" y1="81304" x2="37943" y2="81304"/>
                        <a14:foregroundMark x1="37943" y1="80870" x2="37943" y2="80870"/>
                        <a14:foregroundMark x1="17730" y1="84130" x2="17730" y2="84130"/>
                        <a14:foregroundMark x1="19858" y1="85652" x2="20922" y2="86522"/>
                        <a14:foregroundMark x1="21809" y1="86522" x2="21809" y2="86522"/>
                        <a14:foregroundMark x1="21986" y1="88043" x2="21986" y2="88043"/>
                        <a14:foregroundMark x1="19326" y1="85000" x2="19326" y2="85000"/>
                        <a14:foregroundMark x1="18440" y1="86087" x2="18440" y2="86087"/>
                        <a14:foregroundMark x1="18085" y1="86957" x2="18085" y2="86957"/>
                        <a14:foregroundMark x1="94149" y1="79783" x2="93440" y2="79783"/>
                        <a14:foregroundMark x1="92199" y1="86087" x2="92021" y2="85000"/>
                        <a14:foregroundMark x1="92199" y1="83261" x2="93440" y2="79783"/>
                        <a14:foregroundMark x1="90426" y1="85000" x2="93262" y2="86522"/>
                        <a14:foregroundMark x1="92553" y1="85652" x2="94504" y2="85000"/>
                        <a14:foregroundMark x1="89894" y1="84130" x2="89184" y2="84565"/>
                        <a14:foregroundMark x1="90426" y1="82609" x2="89539" y2="86522"/>
                        <a14:foregroundMark x1="58865" y1="80217" x2="64184" y2="80217"/>
                        <a14:foregroundMark x1="36879" y1="78913" x2="44858" y2="77391"/>
                        <a14:foregroundMark x1="17730" y1="86522" x2="16667" y2="86957"/>
                        <a14:foregroundMark x1="96631" y1="85000" x2="96631" y2="85000"/>
                        <a14:foregroundMark x1="89184" y1="76087" x2="89184" y2="76087"/>
                        <a14:foregroundMark x1="88652" y1="87391" x2="88652" y2="95652"/>
                        <a14:foregroundMark x1="88298" y1="83696" x2="89539" y2="94130"/>
                        <a14:foregroundMark x1="43794" y1="76957" x2="41844" y2="94565"/>
                        <a14:foregroundMark x1="41844" y1="94565" x2="39007" y2="98913"/>
                        <a14:foregroundMark x1="44681" y1="81304" x2="42376" y2="96739"/>
                        <a14:foregroundMark x1="42376" y1="96739" x2="40603" y2="98913"/>
                        <a14:foregroundMark x1="64539" y1="80217" x2="57270" y2="94565"/>
                        <a14:foregroundMark x1="57270" y1="94565" x2="63298" y2="86522"/>
                        <a14:foregroundMark x1="63298" y1="86522" x2="64184" y2="82609"/>
                        <a14:foregroundMark x1="65071" y1="79348" x2="65071" y2="79348"/>
                        <a14:backgroundMark x1="37206" y1="82736" x2="36170" y2="87391"/>
                        <a14:backgroundMark x1="36702" y1="85870" x2="32801" y2="91957"/>
                        <a14:backgroundMark x1="51171" y1="75136" x2="52305" y2="76304"/>
                        <a14:backgroundMark x1="52305" y1="76304" x2="52837" y2="77174"/>
                        <a14:backgroundMark x1="60461" y1="76304" x2="60461" y2="76304"/>
                        <a14:backgroundMark x1="90248" y1="76304" x2="90248" y2="76304"/>
                      </a14:backgroundRemoval>
                    </a14:imgEffect>
                  </a14:imgLayer>
                </a14:imgProps>
              </a:ext>
            </a:extLst>
          </a:blip>
          <a:stretch>
            <a:fillRect/>
          </a:stretch>
        </p:blipFill>
        <p:spPr>
          <a:xfrm>
            <a:off x="7290271" y="3265469"/>
            <a:ext cx="4936706" cy="3566298"/>
          </a:xfrm>
          <a:prstGeom prst="rect">
            <a:avLst/>
          </a:prstGeom>
        </p:spPr>
      </p:pic>
      <p:sp>
        <p:nvSpPr>
          <p:cNvPr id="2" name="Rectangle 1">
            <a:extLst>
              <a:ext uri="{FF2B5EF4-FFF2-40B4-BE49-F238E27FC236}">
                <a16:creationId xmlns:a16="http://schemas.microsoft.com/office/drawing/2014/main" xmlns="" id="{7B39D85C-9336-F3E0-8C4F-3037886219A3}"/>
              </a:ext>
            </a:extLst>
          </p:cNvPr>
          <p:cNvSpPr/>
          <p:nvPr/>
        </p:nvSpPr>
        <p:spPr>
          <a:xfrm>
            <a:off x="10972800" y="0"/>
            <a:ext cx="1219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1614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13" name="TextBox 12">
            <a:extLst>
              <a:ext uri="{FF2B5EF4-FFF2-40B4-BE49-F238E27FC236}">
                <a16:creationId xmlns:a16="http://schemas.microsoft.com/office/drawing/2014/main" xmlns="" id="{7CCD22EC-874E-9810-7272-0254E6F7D431}"/>
              </a:ext>
            </a:extLst>
          </p:cNvPr>
          <p:cNvSpPr txBox="1"/>
          <p:nvPr/>
        </p:nvSpPr>
        <p:spPr>
          <a:xfrm>
            <a:off x="1371600" y="1905000"/>
            <a:ext cx="9829800" cy="578882"/>
          </a:xfrm>
          <a:prstGeom prst="roundRect">
            <a:avLst/>
          </a:prstGeom>
          <a:solidFill>
            <a:srgbClr val="FDEADA"/>
          </a:solidFill>
          <a:ln w="28575">
            <a:solidFill>
              <a:srgbClr val="FDEADA"/>
            </a:solidFill>
            <a:prstDash val="sysDash"/>
          </a:ln>
        </p:spPr>
        <p:txBody>
          <a:bodyPr wrap="square">
            <a:spAutoFit/>
          </a:bodyPr>
          <a:lstStyle/>
          <a:p>
            <a:r>
              <a:rPr kumimoji="0" lang="en-US" sz="2800" b="0" i="0" u="none" strike="noStrike" kern="1200" cap="none" spc="0" normalizeH="0" baseline="0" noProof="0" dirty="0">
                <a:ln>
                  <a:noFill/>
                </a:ln>
                <a:solidFill>
                  <a:srgbClr val="0070C0"/>
                </a:solidFill>
                <a:effectLst/>
                <a:uLnTx/>
                <a:uFillTx/>
                <a:latin typeface="Nunito Black" pitchFamily="2" charset="0"/>
              </a:rPr>
              <a:t>	</a:t>
            </a:r>
            <a:r>
              <a:rPr lang="vi-VN" sz="2600" dirty="0">
                <a:solidFill>
                  <a:srgbClr val="00B050"/>
                </a:solidFill>
                <a:latin typeface="Nunito Black" pitchFamily="2" charset="0"/>
              </a:rPr>
              <a:t>Tạm biệt mùa hè, mai Diệu sẽ bước vào năm học mới…</a:t>
            </a:r>
          </a:p>
        </p:txBody>
      </p:sp>
      <p:grpSp>
        <p:nvGrpSpPr>
          <p:cNvPr id="14" name="Group 13"/>
          <p:cNvGrpSpPr/>
          <p:nvPr/>
        </p:nvGrpSpPr>
        <p:grpSpPr>
          <a:xfrm>
            <a:off x="953127" y="1764007"/>
            <a:ext cx="836946" cy="512918"/>
            <a:chOff x="-28110" y="914314"/>
            <a:chExt cx="851094" cy="584333"/>
          </a:xfrm>
        </p:grpSpPr>
        <p:pic>
          <p:nvPicPr>
            <p:cNvPr id="20" name="Picture 19">
              <a:extLst>
                <a:ext uri="{FF2B5EF4-FFF2-40B4-BE49-F238E27FC236}">
                  <a16:creationId xmlns:a16="http://schemas.microsoft.com/office/drawing/2014/main" xmlns=""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21" name="TextBox 20">
              <a:extLst>
                <a:ext uri="{FF2B5EF4-FFF2-40B4-BE49-F238E27FC236}">
                  <a16:creationId xmlns:a16="http://schemas.microsoft.com/office/drawing/2014/main" xmlns="" id="{6CB9475D-5FE6-AD42-327C-E5F28189D1C0}"/>
                </a:ext>
              </a:extLst>
            </p:cNvPr>
            <p:cNvSpPr txBox="1"/>
            <p:nvPr/>
          </p:nvSpPr>
          <p:spPr>
            <a:xfrm>
              <a:off x="264712" y="960164"/>
              <a:ext cx="365683"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5</a:t>
              </a:r>
            </a:p>
          </p:txBody>
        </p:sp>
      </p:grpSp>
      <p:sp>
        <p:nvSpPr>
          <p:cNvPr id="23" name="TextBox 22">
            <a:extLst>
              <a:ext uri="{FF2B5EF4-FFF2-40B4-BE49-F238E27FC236}">
                <a16:creationId xmlns:a16="http://schemas.microsoft.com/office/drawing/2014/main" xmlns="" id="{874923DD-2CD3-2D7E-2162-E433FE8F2CFE}"/>
              </a:ext>
            </a:extLst>
          </p:cNvPr>
          <p:cNvSpPr txBox="1"/>
          <p:nvPr/>
        </p:nvSpPr>
        <p:spPr>
          <a:xfrm>
            <a:off x="1049098" y="315831"/>
            <a:ext cx="6113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đoạn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nối</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tiếp</a:t>
            </a:r>
            <a:endParaRPr lang="en-US" sz="3200" b="1" dirty="0">
              <a:solidFill>
                <a:srgbClr val="008000"/>
              </a:solidFill>
              <a:latin typeface="Nunito Black" pitchFamily="2" charset="0"/>
              <a:cs typeface="Baloo 2 SemiBold" pitchFamily="2" charset="0"/>
            </a:endParaRPr>
          </a:p>
        </p:txBody>
      </p:sp>
      <p:sp>
        <p:nvSpPr>
          <p:cNvPr id="2" name="Rectangle 1">
            <a:extLst>
              <a:ext uri="{FF2B5EF4-FFF2-40B4-BE49-F238E27FC236}">
                <a16:creationId xmlns:a16="http://schemas.microsoft.com/office/drawing/2014/main" xmlns="" id="{3060D02F-8474-267A-BF18-45C3ED03CA4D}"/>
              </a:ext>
            </a:extLst>
          </p:cNvPr>
          <p:cNvSpPr/>
          <p:nvPr/>
        </p:nvSpPr>
        <p:spPr>
          <a:xfrm>
            <a:off x="10972800" y="0"/>
            <a:ext cx="1219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037246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9" name="TextBox 29">
            <a:extLst>
              <a:ext uri="{FF2B5EF4-FFF2-40B4-BE49-F238E27FC236}">
                <a16:creationId xmlns:a16="http://schemas.microsoft.com/office/drawing/2014/main" xmlns="" id="{F9AC805C-20B9-D478-A468-ED6319489366}"/>
              </a:ext>
            </a:extLst>
          </p:cNvPr>
          <p:cNvSpPr txBox="1"/>
          <p:nvPr/>
        </p:nvSpPr>
        <p:spPr>
          <a:xfrm>
            <a:off x="3657600" y="651633"/>
            <a:ext cx="4419600" cy="754053"/>
          </a:xfrm>
          <a:prstGeom prst="rect">
            <a:avLst/>
          </a:prstGeom>
        </p:spPr>
        <p:txBody>
          <a:bodyPr wrap="square" lIns="0" tIns="0" rIns="0" bIns="0" rtlCol="0" anchor="t">
            <a:spAutoFit/>
          </a:bodyPr>
          <a:lstStyle/>
          <a:p>
            <a:pPr marL="0" marR="0" lvl="0" indent="0" algn="ctr" defTabSz="609539" rtl="0" eaLnBrk="1" fontAlgn="auto" latinLnBrk="0" hangingPunct="1">
              <a:lnSpc>
                <a:spcPts val="6400"/>
              </a:lnSpc>
              <a:spcBef>
                <a:spcPct val="0"/>
              </a:spcBef>
              <a:spcAft>
                <a:spcPts val="0"/>
              </a:spcAft>
              <a:buClrTx/>
              <a:buSzTx/>
              <a:buFontTx/>
              <a:buNone/>
              <a:tabLst/>
              <a:defRPr/>
            </a:pPr>
            <a:r>
              <a:rPr kumimoji="0" lang="en-US" sz="3600" b="0" i="0" u="none" strike="noStrike" kern="1200" cap="none" spc="-133" normalizeH="0" baseline="0" noProof="0" dirty="0" err="1">
                <a:ln>
                  <a:noFill/>
                </a:ln>
                <a:solidFill>
                  <a:srgbClr val="FF0000"/>
                </a:solidFill>
                <a:effectLst/>
                <a:uLnTx/>
                <a:uFillTx/>
                <a:latin typeface="Sriracha"/>
                <a:ea typeface="+mn-ea"/>
                <a:cs typeface="+mn-cs"/>
              </a:rPr>
              <a:t>Tạm</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biệt</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mùa</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hè</a:t>
            </a:r>
            <a:endParaRPr kumimoji="0" lang="en-US" sz="3600" b="0" i="0" u="none" strike="noStrike" kern="1200" cap="none" spc="-133" normalizeH="0" baseline="0" noProof="0" dirty="0">
              <a:ln>
                <a:noFill/>
              </a:ln>
              <a:solidFill>
                <a:srgbClr val="FF0000"/>
              </a:solidFill>
              <a:effectLst/>
              <a:uLnTx/>
              <a:uFillTx/>
              <a:latin typeface="Sriracha"/>
              <a:ea typeface="+mn-ea"/>
              <a:cs typeface="+mn-cs"/>
            </a:endParaRPr>
          </a:p>
        </p:txBody>
      </p:sp>
      <p:sp>
        <p:nvSpPr>
          <p:cNvPr id="3" name="Rectangle 2"/>
          <p:cNvSpPr/>
          <p:nvPr/>
        </p:nvSpPr>
        <p:spPr>
          <a:xfrm>
            <a:off x="345659" y="1184070"/>
            <a:ext cx="11500682" cy="5539978"/>
          </a:xfrm>
          <a:prstGeom prst="rect">
            <a:avLst/>
          </a:prstGeom>
          <a:solidFill>
            <a:schemeClr val="accent5">
              <a:lumMod val="20000"/>
              <a:lumOff val="80000"/>
              <a:alpha val="50000"/>
            </a:schemeClr>
          </a:solidFill>
          <a:ln>
            <a:noFill/>
          </a:ln>
          <a:effectLst/>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1">
                    <a:lumMod val="50000"/>
                  </a:schemeClr>
                </a:solidFill>
                <a:effectLst/>
                <a:uLnTx/>
                <a:uFillTx/>
                <a:latin typeface="Nunito Black" pitchFamily="2" charset="0"/>
              </a:rPr>
              <a:t>	</a:t>
            </a:r>
            <a:r>
              <a:rPr kumimoji="0" lang="vi-VN" sz="2200" b="0" i="0" u="none" strike="noStrike" kern="1200" cap="none" spc="0" normalizeH="0" baseline="0" noProof="0" dirty="0">
                <a:ln>
                  <a:noFill/>
                </a:ln>
                <a:solidFill>
                  <a:schemeClr val="accent1">
                    <a:lumMod val="50000"/>
                  </a:schemeClr>
                </a:solidFill>
                <a:effectLst/>
                <a:uLnTx/>
                <a:uFillTx/>
                <a:latin typeface="Nunito Black" pitchFamily="2"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accent1">
                    <a:lumMod val="50000"/>
                  </a:schemeClr>
                </a:solidFill>
                <a:effectLst/>
                <a:uLnTx/>
                <a:uFillTx/>
                <a:latin typeface="Nunito Black" pitchFamily="2" charset="0"/>
              </a:rPr>
              <a:t>	</a:t>
            </a:r>
            <a:r>
              <a:rPr kumimoji="0" lang="vi-VN" sz="2200" b="0" i="0" u="none" strike="noStrike" kern="1200" cap="none" spc="0" normalizeH="0" baseline="0" noProof="0" dirty="0">
                <a:ln>
                  <a:noFill/>
                </a:ln>
                <a:solidFill>
                  <a:schemeClr val="accent1">
                    <a:lumMod val="50000"/>
                  </a:schemeClr>
                </a:solidFill>
                <a:effectLst/>
                <a:uLnTx/>
                <a:uFillTx/>
                <a:latin typeface="Nunito Black" pitchFamily="2" charset="0"/>
              </a:rPr>
              <a:t>Mùa hè của Diệu đơn giản lắm. Chiều nào Diệu cũng theo mẹ đi các vườn thu hái quả, Hết chôm chôm lại đến bơ, sầu riêng,… Được đến nhiều mảnh vườn với vô vàn trái cây khác nhau thật là thích!</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accent1">
                    <a:lumMod val="50000"/>
                  </a:schemeClr>
                </a:solidFill>
                <a:effectLst/>
                <a:uLnTx/>
                <a:uFillTx/>
                <a:latin typeface="Nunito Black" pitchFamily="2" charset="0"/>
              </a:rPr>
              <a:t>	</a:t>
            </a:r>
            <a:r>
              <a:rPr kumimoji="0" lang="vi-VN" sz="2200" b="0" i="0" u="none" strike="noStrike" kern="1200" cap="none" spc="0" normalizeH="0" baseline="0" noProof="0" dirty="0">
                <a:ln>
                  <a:noFill/>
                </a:ln>
                <a:solidFill>
                  <a:schemeClr val="accent1">
                    <a:lumMod val="50000"/>
                  </a:schemeClr>
                </a:solidFill>
                <a:effectLst/>
                <a:uLnTx/>
                <a:uFillTx/>
                <a:latin typeface="Nunito Black" pitchFamily="2"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accent1">
                    <a:lumMod val="50000"/>
                  </a:schemeClr>
                </a:solidFill>
                <a:effectLst/>
                <a:uLnTx/>
                <a:uFillTx/>
                <a:latin typeface="Nunito Black" pitchFamily="2" charset="0"/>
              </a:rPr>
              <a:t>	</a:t>
            </a:r>
            <a:r>
              <a:rPr kumimoji="0" lang="vi-VN" sz="2200" b="0" i="0" u="none" strike="noStrike" kern="1200" cap="none" spc="0" normalizeH="0" baseline="0" noProof="0" dirty="0">
                <a:ln>
                  <a:noFill/>
                </a:ln>
                <a:solidFill>
                  <a:schemeClr val="accent1">
                    <a:lumMod val="50000"/>
                  </a:schemeClr>
                </a:solidFill>
                <a:effectLst/>
                <a:uLnTx/>
                <a:uFillTx/>
                <a:latin typeface="Nunito Black" pitchFamily="2"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accent1">
                    <a:lumMod val="50000"/>
                  </a:schemeClr>
                </a:solidFill>
                <a:effectLst/>
                <a:uLnTx/>
                <a:uFillTx/>
                <a:latin typeface="Nunito Black" pitchFamily="2" charset="0"/>
              </a:rPr>
              <a:t>	</a:t>
            </a:r>
            <a:r>
              <a:rPr kumimoji="0" lang="vi-VN" sz="2200" b="0" i="0" u="none" strike="noStrike" kern="1200" cap="none" spc="0" normalizeH="0" baseline="0" noProof="0" dirty="0">
                <a:ln>
                  <a:noFill/>
                </a:ln>
                <a:solidFill>
                  <a:schemeClr val="accent1">
                    <a:lumMod val="50000"/>
                  </a:schemeClr>
                </a:solidFill>
                <a:effectLst/>
                <a:uLnTx/>
                <a:uFillTx/>
                <a:latin typeface="Nunito Black" pitchFamily="2" charset="0"/>
              </a:rPr>
              <a:t>Tạm biệt mùa hè, mai Diệu sẽ bước vào năm học mới…</a:t>
            </a:r>
          </a:p>
          <a:p>
            <a:pPr marL="0" marR="0" lvl="0" indent="0" algn="r" defTabSz="609539"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chemeClr val="accent1">
                    <a:lumMod val="50000"/>
                  </a:schemeClr>
                </a:solidFill>
                <a:effectLst/>
                <a:uLnTx/>
                <a:uFillTx/>
                <a:latin typeface="Nunito Black" pitchFamily="2" charset="0"/>
              </a:rPr>
              <a:t>(Theo Vũ Thị Huyền Trang)</a:t>
            </a:r>
          </a:p>
        </p:txBody>
      </p:sp>
      <p:sp>
        <p:nvSpPr>
          <p:cNvPr id="6" name="TextBox 5">
            <a:extLst>
              <a:ext uri="{FF2B5EF4-FFF2-40B4-BE49-F238E27FC236}">
                <a16:creationId xmlns:a16="http://schemas.microsoft.com/office/drawing/2014/main" xmlns="" id="{874923DD-2CD3-2D7E-2162-E433FE8F2CFE}"/>
              </a:ext>
            </a:extLst>
          </p:cNvPr>
          <p:cNvSpPr txBox="1"/>
          <p:nvPr/>
        </p:nvSpPr>
        <p:spPr>
          <a:xfrm>
            <a:off x="1038872" y="223197"/>
            <a:ext cx="5514327"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theo</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nhóm</a:t>
            </a:r>
            <a:endParaRPr lang="en-US" sz="3200" b="1" dirty="0">
              <a:solidFill>
                <a:srgbClr val="008000"/>
              </a:solidFill>
              <a:latin typeface="Nunito Black" pitchFamily="2" charset="0"/>
              <a:cs typeface="Baloo 2 SemiBold" pitchFamily="2" charset="0"/>
            </a:endParaRPr>
          </a:p>
        </p:txBody>
      </p:sp>
      <p:sp>
        <p:nvSpPr>
          <p:cNvPr id="2" name="Rectangle 1">
            <a:extLst>
              <a:ext uri="{FF2B5EF4-FFF2-40B4-BE49-F238E27FC236}">
                <a16:creationId xmlns:a16="http://schemas.microsoft.com/office/drawing/2014/main" xmlns="" id="{6EED1CB2-D52A-993E-1793-8AA57BBB7892}"/>
              </a:ext>
            </a:extLst>
          </p:cNvPr>
          <p:cNvSpPr/>
          <p:nvPr/>
        </p:nvSpPr>
        <p:spPr>
          <a:xfrm>
            <a:off x="10972800" y="0"/>
            <a:ext cx="12192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7906735"/>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12" name="任意多边形: 形状 40">
            <a:extLst>
              <a:ext uri="{FF2B5EF4-FFF2-40B4-BE49-F238E27FC236}">
                <a16:creationId xmlns:a16="http://schemas.microsoft.com/office/drawing/2014/main" xmlns="" id="{BC1CD2B2-1DB5-4393-9195-1CA02F03B598}"/>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7" name="TextBox 16">
            <a:extLst>
              <a:ext uri="{FF2B5EF4-FFF2-40B4-BE49-F238E27FC236}">
                <a16:creationId xmlns:a16="http://schemas.microsoft.com/office/drawing/2014/main" xmlns="" id="{CE03E197-0BBA-4F65-9C07-042DAC5EDC22}"/>
              </a:ext>
            </a:extLst>
          </p:cNvPr>
          <p:cNvSpPr txBox="1"/>
          <p:nvPr/>
        </p:nvSpPr>
        <p:spPr>
          <a:xfrm>
            <a:off x="2438400" y="1470118"/>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Tiêu</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mn-ea"/>
                <a:cs typeface="Calibri" panose="020F0502020204030204" pitchFamily="34" charset="0"/>
              </a:rPr>
              <a:t>chí</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mn-ea"/>
                <a:cs typeface="Calibri" panose="020F0502020204030204" pitchFamily="34" charset="0"/>
              </a:rPr>
              <a:t>đánh</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lang="en-US" sz="3200" b="1" dirty="0" err="1">
                <a:solidFill>
                  <a:srgbClr val="E14F48"/>
                </a:solidFill>
                <a:latin typeface="Calibri" panose="020F0502020204030204" pitchFamily="34" charset="0"/>
                <a:cs typeface="Calibri" panose="020F0502020204030204" pitchFamily="34" charset="0"/>
              </a:rPr>
              <a:t>giá</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18" name="Picture 17" descr="A picture containing icon&#10;&#10;Description automatically generated">
            <a:extLst>
              <a:ext uri="{FF2B5EF4-FFF2-40B4-BE49-F238E27FC236}">
                <a16:creationId xmlns:a16="http://schemas.microsoft.com/office/drawing/2014/main" xmlns="" id="{DD9CFA95-4ED0-4AF0-B9F6-3721F2ABE9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9" name="Picture 18" descr="Icon&#10;&#10;Description automatically generated with medium confidence">
            <a:extLst>
              <a:ext uri="{FF2B5EF4-FFF2-40B4-BE49-F238E27FC236}">
                <a16:creationId xmlns:a16="http://schemas.microsoft.com/office/drawing/2014/main" xmlns="" id="{20F17A9C-9971-48A9-898E-8AAD8C6E30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xmlns="" id="{73557253-04FB-4696-A990-59C1094004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
        <p:nvSpPr>
          <p:cNvPr id="2" name="Rounded Rectangle 25">
            <a:extLst>
              <a:ext uri="{FF2B5EF4-FFF2-40B4-BE49-F238E27FC236}">
                <a16:creationId xmlns:a16="http://schemas.microsoft.com/office/drawing/2014/main" xmlns="" id="{38C4CDE5-3E10-93FE-FA6A-4098113FFF22}"/>
              </a:ext>
            </a:extLst>
          </p:cNvPr>
          <p:cNvSpPr/>
          <p:nvPr/>
        </p:nvSpPr>
        <p:spPr>
          <a:xfrm>
            <a:off x="1454451" y="2294784"/>
            <a:ext cx="599289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algn="ctr" defTabSz="914400">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4" name="Rectangle 3">
            <a:extLst>
              <a:ext uri="{FF2B5EF4-FFF2-40B4-BE49-F238E27FC236}">
                <a16:creationId xmlns:a16="http://schemas.microsoft.com/office/drawing/2014/main" xmlns="" id="{33A1210A-AD8F-AADD-FB1A-FE7DB06957AC}"/>
              </a:ext>
            </a:extLst>
          </p:cNvPr>
          <p:cNvSpPr/>
          <p:nvPr/>
        </p:nvSpPr>
        <p:spPr>
          <a:xfrm>
            <a:off x="1955263" y="2232017"/>
            <a:ext cx="5307863" cy="614399"/>
          </a:xfrm>
          <a:prstGeom prst="rect">
            <a:avLst/>
          </a:prstGeom>
        </p:spPr>
        <p:txBody>
          <a:bodyPr wrap="none">
            <a:spAutoFit/>
          </a:bodyPr>
          <a:lstStyle/>
          <a:p>
            <a:pPr defTabSz="914400">
              <a:lnSpc>
                <a:spcPct val="112000"/>
              </a:lnSpc>
              <a:buFont typeface="Arial"/>
              <a:buNone/>
              <a:defRPr/>
            </a:pPr>
            <a:r>
              <a:rPr lang="en-US" altLang="zh-CN" sz="3200" dirty="0" err="1">
                <a:solidFill>
                  <a:prstClr val="black"/>
                </a:solidFill>
                <a:latin typeface="Calibri" panose="020F0502020204030204" pitchFamily="34" charset="0"/>
                <a:ea typeface="inpin heiti" charset="-122"/>
                <a:cs typeface="Calibri" panose="020F0502020204030204" pitchFamily="34" charset="0"/>
                <a:sym typeface="Arial"/>
              </a:rPr>
              <a:t>Phát</a:t>
            </a:r>
            <a:r>
              <a:rPr lang="en-US" altLang="zh-CN" sz="3200" dirty="0">
                <a:solidFill>
                  <a:prstClr val="black"/>
                </a:solidFill>
                <a:latin typeface="Calibri" panose="020F0502020204030204" pitchFamily="34" charset="0"/>
                <a:ea typeface="inpin heiti" charset="-122"/>
                <a:cs typeface="Calibri" panose="020F0502020204030204" pitchFamily="34" charset="0"/>
                <a:sym typeface="Arial"/>
              </a:rPr>
              <a:t> </a:t>
            </a:r>
            <a:r>
              <a:rPr lang="en-US" altLang="zh-CN" sz="3200" dirty="0" err="1">
                <a:solidFill>
                  <a:prstClr val="black"/>
                </a:solidFill>
                <a:latin typeface="Calibri" panose="020F0502020204030204" pitchFamily="34" charset="0"/>
                <a:ea typeface="inpin heiti" charset="-122"/>
                <a:cs typeface="Calibri" panose="020F0502020204030204" pitchFamily="34" charset="0"/>
                <a:sym typeface="Arial"/>
              </a:rPr>
              <a:t>âm</a:t>
            </a:r>
            <a:r>
              <a:rPr lang="en-US" altLang="zh-CN" sz="3200" dirty="0">
                <a:solidFill>
                  <a:prstClr val="black"/>
                </a:solidFill>
                <a:latin typeface="Calibri" panose="020F0502020204030204" pitchFamily="34" charset="0"/>
                <a:ea typeface="inpin heiti" charset="-122"/>
                <a:cs typeface="Calibri" panose="020F0502020204030204" pitchFamily="34" charset="0"/>
                <a:sym typeface="Arial"/>
              </a:rPr>
              <a:t> </a:t>
            </a:r>
            <a:r>
              <a:rPr lang="en-US" altLang="zh-CN" sz="3200" dirty="0" err="1">
                <a:solidFill>
                  <a:prstClr val="black"/>
                </a:solidFill>
                <a:latin typeface="Calibri" panose="020F0502020204030204" pitchFamily="34" charset="0"/>
                <a:ea typeface="inpin heiti" charset="-122"/>
                <a:cs typeface="Calibri" panose="020F0502020204030204" pitchFamily="34" charset="0"/>
                <a:sym typeface="Arial"/>
              </a:rPr>
              <a:t>đúng</a:t>
            </a:r>
            <a:r>
              <a:rPr lang="en-US" altLang="zh-CN" sz="3200" dirty="0">
                <a:solidFill>
                  <a:prstClr val="black"/>
                </a:solidFill>
                <a:latin typeface="Calibri" panose="020F0502020204030204" pitchFamily="34" charset="0"/>
                <a:ea typeface="inpin heiti" charset="-122"/>
                <a:cs typeface="Calibri" panose="020F0502020204030204" pitchFamily="34" charset="0"/>
                <a:sym typeface="Arial"/>
              </a:rPr>
              <a:t>, </a:t>
            </a:r>
            <a:r>
              <a:rPr lang="en-US" altLang="zh-CN" sz="3200" dirty="0" err="1">
                <a:solidFill>
                  <a:prstClr val="black"/>
                </a:solidFill>
                <a:latin typeface="Calibri" panose="020F0502020204030204" pitchFamily="34" charset="0"/>
                <a:ea typeface="inpin heiti" charset="-122"/>
                <a:cs typeface="Calibri" panose="020F0502020204030204" pitchFamily="34" charset="0"/>
                <a:sym typeface="Arial"/>
              </a:rPr>
              <a:t>tốc</a:t>
            </a:r>
            <a:r>
              <a:rPr lang="en-US" altLang="zh-CN" sz="3200" dirty="0">
                <a:solidFill>
                  <a:prstClr val="black"/>
                </a:solidFill>
                <a:latin typeface="Calibri" panose="020F0502020204030204" pitchFamily="34" charset="0"/>
                <a:ea typeface="inpin heiti" charset="-122"/>
                <a:cs typeface="Calibri" panose="020F0502020204030204" pitchFamily="34" charset="0"/>
                <a:sym typeface="Arial"/>
              </a:rPr>
              <a:t> </a:t>
            </a:r>
            <a:r>
              <a:rPr lang="en-US" altLang="zh-CN" sz="3200" dirty="0" err="1">
                <a:solidFill>
                  <a:prstClr val="black"/>
                </a:solidFill>
                <a:latin typeface="Calibri" panose="020F0502020204030204" pitchFamily="34" charset="0"/>
                <a:ea typeface="inpin heiti" charset="-122"/>
                <a:cs typeface="Calibri" panose="020F0502020204030204" pitchFamily="34" charset="0"/>
                <a:sym typeface="Arial"/>
              </a:rPr>
              <a:t>độ</a:t>
            </a:r>
            <a:r>
              <a:rPr lang="en-US" altLang="zh-CN" sz="3200" dirty="0">
                <a:solidFill>
                  <a:prstClr val="black"/>
                </a:solidFill>
                <a:latin typeface="Calibri" panose="020F0502020204030204" pitchFamily="34" charset="0"/>
                <a:ea typeface="inpin heiti" charset="-122"/>
                <a:cs typeface="Calibri" panose="020F0502020204030204" pitchFamily="34" charset="0"/>
                <a:sym typeface="Arial"/>
              </a:rPr>
              <a:t> </a:t>
            </a:r>
            <a:r>
              <a:rPr lang="en-US" altLang="zh-CN" sz="3200" dirty="0" err="1">
                <a:solidFill>
                  <a:prstClr val="black"/>
                </a:solidFill>
                <a:latin typeface="Calibri" panose="020F0502020204030204" pitchFamily="34" charset="0"/>
                <a:ea typeface="inpin heiti" charset="-122"/>
                <a:cs typeface="Calibri" panose="020F0502020204030204" pitchFamily="34" charset="0"/>
                <a:sym typeface="Arial"/>
              </a:rPr>
              <a:t>vừa</a:t>
            </a:r>
            <a:r>
              <a:rPr lang="en-US" altLang="zh-CN" sz="3200" dirty="0">
                <a:solidFill>
                  <a:prstClr val="black"/>
                </a:solidFill>
                <a:latin typeface="Calibri" panose="020F0502020204030204" pitchFamily="34" charset="0"/>
                <a:ea typeface="inpin heiti" charset="-122"/>
                <a:cs typeface="Calibri" panose="020F0502020204030204" pitchFamily="34" charset="0"/>
                <a:sym typeface="Arial"/>
              </a:rPr>
              <a:t> </a:t>
            </a:r>
            <a:r>
              <a:rPr lang="en-US" altLang="zh-CN" sz="3200" dirty="0" err="1">
                <a:solidFill>
                  <a:prstClr val="black"/>
                </a:solidFill>
                <a:latin typeface="Calibri" panose="020F0502020204030204" pitchFamily="34" charset="0"/>
                <a:ea typeface="inpin heiti" charset="-122"/>
                <a:cs typeface="Calibri" panose="020F0502020204030204" pitchFamily="34" charset="0"/>
                <a:sym typeface="Arial"/>
              </a:rPr>
              <a:t>phải</a:t>
            </a:r>
            <a:endParaRPr lang="en-US" altLang="zh-CN" sz="3200" dirty="0">
              <a:solidFill>
                <a:prstClr val="black"/>
              </a:solidFill>
              <a:latin typeface="Calibri" panose="020F0502020204030204" pitchFamily="34" charset="0"/>
              <a:ea typeface="inpin heiti" charset="-122"/>
              <a:cs typeface="Calibri" panose="020F0502020204030204" pitchFamily="34" charset="0"/>
              <a:sym typeface="Arial"/>
            </a:endParaRPr>
          </a:p>
        </p:txBody>
      </p:sp>
      <p:sp>
        <p:nvSpPr>
          <p:cNvPr id="5" name="Oval 4">
            <a:extLst>
              <a:ext uri="{FF2B5EF4-FFF2-40B4-BE49-F238E27FC236}">
                <a16:creationId xmlns:a16="http://schemas.microsoft.com/office/drawing/2014/main" xmlns="" id="{9E47BC56-2619-7A1A-2FA8-F14B658F6A98}"/>
              </a:ext>
            </a:extLst>
          </p:cNvPr>
          <p:cNvSpPr/>
          <p:nvPr/>
        </p:nvSpPr>
        <p:spPr>
          <a:xfrm>
            <a:off x="1546764" y="2340576"/>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algn="ctr" defTabSz="914400">
              <a:buClr>
                <a:srgbClr val="000000"/>
              </a:buClr>
              <a:buFont typeface="Arial"/>
              <a:buNone/>
              <a:defRPr/>
            </a:pPr>
            <a:r>
              <a:rPr lang="en-US" sz="3200" b="1" kern="0" dirty="0">
                <a:solidFill>
                  <a:srgbClr val="0070C0"/>
                </a:solidFill>
                <a:latin typeface="Calibri" panose="020F0502020204030204" pitchFamily="34" charset="0"/>
                <a:ea typeface="inpin heiti" charset="-122"/>
                <a:cs typeface="Calibri" panose="020F0502020204030204" pitchFamily="34" charset="0"/>
                <a:sym typeface="Arial"/>
              </a:rPr>
              <a:t>1</a:t>
            </a:r>
            <a:endParaRPr lang="en-US" sz="2800" kern="0" dirty="0">
              <a:solidFill>
                <a:prstClr val="white"/>
              </a:solidFill>
              <a:latin typeface="Calibri" panose="020F0502020204030204" pitchFamily="34" charset="0"/>
              <a:cs typeface="Calibri" panose="020F0502020204030204" pitchFamily="34" charset="0"/>
              <a:sym typeface="Arial"/>
            </a:endParaRPr>
          </a:p>
        </p:txBody>
      </p:sp>
      <p:grpSp>
        <p:nvGrpSpPr>
          <p:cNvPr id="6" name="Group 5">
            <a:extLst>
              <a:ext uri="{FF2B5EF4-FFF2-40B4-BE49-F238E27FC236}">
                <a16:creationId xmlns:a16="http://schemas.microsoft.com/office/drawing/2014/main" xmlns="" id="{6505BC71-34C6-E261-A280-2B9E7E225B76}"/>
              </a:ext>
            </a:extLst>
          </p:cNvPr>
          <p:cNvGrpSpPr/>
          <p:nvPr/>
        </p:nvGrpSpPr>
        <p:grpSpPr>
          <a:xfrm>
            <a:off x="1454450" y="2908284"/>
            <a:ext cx="5992891" cy="614399"/>
            <a:chOff x="1717198" y="4356260"/>
            <a:chExt cx="5992891" cy="614399"/>
          </a:xfrm>
        </p:grpSpPr>
        <p:sp>
          <p:nvSpPr>
            <p:cNvPr id="7" name="Rounded Rectangle 30">
              <a:extLst>
                <a:ext uri="{FF2B5EF4-FFF2-40B4-BE49-F238E27FC236}">
                  <a16:creationId xmlns:a16="http://schemas.microsoft.com/office/drawing/2014/main" xmlns="" id="{AE6B3D16-A4EF-4DED-62A2-91654DA497EB}"/>
                </a:ext>
              </a:extLst>
            </p:cNvPr>
            <p:cNvSpPr/>
            <p:nvPr/>
          </p:nvSpPr>
          <p:spPr>
            <a:xfrm>
              <a:off x="1717198" y="4407610"/>
              <a:ext cx="5992891"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algn="ctr" defTabSz="914400">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8" name="Rectangle 7">
              <a:extLst>
                <a:ext uri="{FF2B5EF4-FFF2-40B4-BE49-F238E27FC236}">
                  <a16:creationId xmlns:a16="http://schemas.microsoft.com/office/drawing/2014/main" xmlns="" id="{D7FC2A8B-F0B2-C36E-3A10-ABE27ABCC94E}"/>
                </a:ext>
              </a:extLst>
            </p:cNvPr>
            <p:cNvSpPr/>
            <p:nvPr/>
          </p:nvSpPr>
          <p:spPr>
            <a:xfrm>
              <a:off x="2256062" y="4356260"/>
              <a:ext cx="5277407" cy="614399"/>
            </a:xfrm>
            <a:prstGeom prst="rect">
              <a:avLst/>
            </a:prstGeom>
          </p:spPr>
          <p:txBody>
            <a:bodyPr wrap="none">
              <a:spAutoFit/>
            </a:bodyPr>
            <a:lstStyle/>
            <a:p>
              <a:pPr defTabSz="914400">
                <a:lnSpc>
                  <a:spcPct val="112000"/>
                </a:lnSpc>
                <a:buFont typeface="Arial"/>
                <a:buNone/>
                <a:defRPr/>
              </a:pPr>
              <a:r>
                <a:rPr lang="en-US" altLang="zh-CN" sz="3200" kern="0" dirty="0" err="1">
                  <a:solidFill>
                    <a:prstClr val="black"/>
                  </a:solidFill>
                  <a:latin typeface="Calibri" panose="020F0502020204030204" pitchFamily="34" charset="0"/>
                  <a:ea typeface="inpin heiti" charset="-122"/>
                  <a:cs typeface="Calibri" panose="020F0502020204030204" pitchFamily="34" charset="0"/>
                  <a:sym typeface="Arial"/>
                </a:rPr>
                <a:t>Đọc</a:t>
              </a:r>
              <a:r>
                <a:rPr lang="en-US" altLang="zh-CN" sz="3200" kern="0" dirty="0">
                  <a:solidFill>
                    <a:prstClr val="black"/>
                  </a:solidFill>
                  <a:latin typeface="Calibri" panose="020F0502020204030204" pitchFamily="34" charset="0"/>
                  <a:ea typeface="inpin heiti" charset="-122"/>
                  <a:cs typeface="Calibri" panose="020F0502020204030204" pitchFamily="34" charset="0"/>
                  <a:sym typeface="Arial"/>
                </a:rPr>
                <a:t> to, </a:t>
              </a:r>
              <a:r>
                <a:rPr lang="en-US" altLang="zh-CN" sz="3200" kern="0" dirty="0" err="1">
                  <a:solidFill>
                    <a:prstClr val="black"/>
                  </a:solidFill>
                  <a:latin typeface="Calibri" panose="020F0502020204030204" pitchFamily="34" charset="0"/>
                  <a:ea typeface="inpin heiti" charset="-122"/>
                  <a:cs typeface="Calibri" panose="020F0502020204030204" pitchFamily="34" charset="0"/>
                  <a:sym typeface="Arial"/>
                </a:rPr>
                <a:t>rõ</a:t>
              </a:r>
              <a:r>
                <a:rPr lang="en-US" altLang="zh-CN" sz="3200" kern="0" dirty="0">
                  <a:solidFill>
                    <a:prstClr val="black"/>
                  </a:solidFill>
                  <a:latin typeface="Calibri" panose="020F0502020204030204" pitchFamily="34" charset="0"/>
                  <a:ea typeface="inpin heiti" charset="-122"/>
                  <a:cs typeface="Calibri" panose="020F0502020204030204" pitchFamily="34" charset="0"/>
                  <a:sym typeface="Arial"/>
                </a:rPr>
                <a:t>, </a:t>
              </a:r>
              <a:r>
                <a:rPr lang="en-US" altLang="zh-CN" sz="3200" kern="0" dirty="0" err="1">
                  <a:solidFill>
                    <a:prstClr val="black"/>
                  </a:solidFill>
                  <a:latin typeface="Calibri" panose="020F0502020204030204" pitchFamily="34" charset="0"/>
                  <a:ea typeface="inpin heiti" charset="-122"/>
                  <a:cs typeface="Calibri" panose="020F0502020204030204" pitchFamily="34" charset="0"/>
                  <a:sym typeface="Arial"/>
                </a:rPr>
                <a:t>ngắt</a:t>
              </a:r>
              <a:r>
                <a:rPr lang="en-US" altLang="zh-CN" sz="3200" kern="0" dirty="0">
                  <a:solidFill>
                    <a:prstClr val="black"/>
                  </a:solidFill>
                  <a:latin typeface="Calibri" panose="020F0502020204030204" pitchFamily="34" charset="0"/>
                  <a:ea typeface="inpin heiti" charset="-122"/>
                  <a:cs typeface="Calibri" panose="020F0502020204030204" pitchFamily="34" charset="0"/>
                  <a:sym typeface="Arial"/>
                </a:rPr>
                <a:t>, </a:t>
              </a:r>
              <a:r>
                <a:rPr lang="en-US" altLang="zh-CN" sz="3200" kern="0" dirty="0" err="1">
                  <a:solidFill>
                    <a:prstClr val="black"/>
                  </a:solidFill>
                  <a:latin typeface="Calibri" panose="020F0502020204030204" pitchFamily="34" charset="0"/>
                  <a:ea typeface="inpin heiti" charset="-122"/>
                  <a:cs typeface="Calibri" panose="020F0502020204030204" pitchFamily="34" charset="0"/>
                  <a:sym typeface="Arial"/>
                </a:rPr>
                <a:t>nghỉ</a:t>
              </a:r>
              <a:r>
                <a:rPr lang="en-US" altLang="zh-CN" sz="3200" kern="0" dirty="0">
                  <a:solidFill>
                    <a:prstClr val="black"/>
                  </a:solidFill>
                  <a:latin typeface="Calibri" panose="020F0502020204030204" pitchFamily="34" charset="0"/>
                  <a:ea typeface="inpin heiti" charset="-122"/>
                  <a:cs typeface="Calibri" panose="020F0502020204030204" pitchFamily="34" charset="0"/>
                  <a:sym typeface="Arial"/>
                </a:rPr>
                <a:t> </a:t>
              </a:r>
              <a:r>
                <a:rPr lang="en-US" altLang="zh-CN" sz="3200" kern="0" dirty="0" err="1">
                  <a:solidFill>
                    <a:prstClr val="black"/>
                  </a:solidFill>
                  <a:latin typeface="Calibri" panose="020F0502020204030204" pitchFamily="34" charset="0"/>
                  <a:ea typeface="inpin heiti" charset="-122"/>
                  <a:cs typeface="Calibri" panose="020F0502020204030204" pitchFamily="34" charset="0"/>
                  <a:sym typeface="Arial"/>
                </a:rPr>
                <a:t>hơi</a:t>
              </a:r>
              <a:r>
                <a:rPr lang="en-US" altLang="zh-CN" sz="3200" kern="0" dirty="0">
                  <a:solidFill>
                    <a:prstClr val="black"/>
                  </a:solidFill>
                  <a:latin typeface="Calibri" panose="020F0502020204030204" pitchFamily="34" charset="0"/>
                  <a:ea typeface="inpin heiti" charset="-122"/>
                  <a:cs typeface="Calibri" panose="020F0502020204030204" pitchFamily="34" charset="0"/>
                  <a:sym typeface="Arial"/>
                </a:rPr>
                <a:t> </a:t>
              </a:r>
              <a:r>
                <a:rPr lang="en-US" altLang="zh-CN" sz="3200" kern="0" dirty="0" err="1">
                  <a:solidFill>
                    <a:prstClr val="black"/>
                  </a:solidFill>
                  <a:latin typeface="Calibri" panose="020F0502020204030204" pitchFamily="34" charset="0"/>
                  <a:ea typeface="inpin heiti" charset="-122"/>
                  <a:cs typeface="Calibri" panose="020F0502020204030204" pitchFamily="34" charset="0"/>
                  <a:sym typeface="Arial"/>
                </a:rPr>
                <a:t>đúng</a:t>
              </a:r>
              <a:endParaRPr lang="en-US" altLang="zh-CN" sz="3200" kern="0" dirty="0">
                <a:solidFill>
                  <a:prstClr val="black"/>
                </a:solidFill>
                <a:latin typeface="Calibri" panose="020F0502020204030204" pitchFamily="34" charset="0"/>
                <a:ea typeface="inpin heiti" charset="-122"/>
                <a:cs typeface="Calibri" panose="020F0502020204030204" pitchFamily="34" charset="0"/>
                <a:sym typeface="Arial"/>
              </a:endParaRPr>
            </a:p>
          </p:txBody>
        </p:sp>
        <p:sp>
          <p:nvSpPr>
            <p:cNvPr id="9" name="Oval 8">
              <a:extLst>
                <a:ext uri="{FF2B5EF4-FFF2-40B4-BE49-F238E27FC236}">
                  <a16:creationId xmlns:a16="http://schemas.microsoft.com/office/drawing/2014/main" xmlns="" id="{80E9BA3D-0A6F-1ACF-373A-F47680B6420B}"/>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algn="ctr" defTabSz="914400">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2</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pic>
        <p:nvPicPr>
          <p:cNvPr id="10" name="Picture 2" descr="Star Cartoon Images, Stock Photos &amp;amp; Vectors | Shutterstock">
            <a:extLst>
              <a:ext uri="{FF2B5EF4-FFF2-40B4-BE49-F238E27FC236}">
                <a16:creationId xmlns:a16="http://schemas.microsoft.com/office/drawing/2014/main" xmlns="" id="{303E75BB-B09C-5931-5101-79B61F1B82C1}"/>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447341" y="2303271"/>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tar Cartoon Images, Stock Photos &amp;amp; Vectors | Shutterstock">
            <a:extLst>
              <a:ext uri="{FF2B5EF4-FFF2-40B4-BE49-F238E27FC236}">
                <a16:creationId xmlns:a16="http://schemas.microsoft.com/office/drawing/2014/main" xmlns="" id="{BA37B626-54DD-5C43-C0EC-E66C91A97A42}"/>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494301" y="3004973"/>
            <a:ext cx="1841154" cy="52500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3A992726-2F3A-DE12-335A-C15A4661E4D6}"/>
              </a:ext>
            </a:extLst>
          </p:cNvPr>
          <p:cNvSpPr txBox="1"/>
          <p:nvPr/>
        </p:nvSpPr>
        <p:spPr>
          <a:xfrm>
            <a:off x="3994876" y="281656"/>
            <a:ext cx="42022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chemeClr val="accent3">
                    <a:lumMod val="50000"/>
                  </a:schemeClr>
                </a:solidFill>
                <a:latin typeface="Calibri" panose="020F0502020204030204" pitchFamily="34" charset="0"/>
                <a:cs typeface="Calibri" panose="020F0502020204030204" pitchFamily="34" charset="0"/>
              </a:rPr>
              <a:t>Thi</a:t>
            </a:r>
            <a:r>
              <a:rPr lang="en-US" sz="3600" b="1" dirty="0">
                <a:solidFill>
                  <a:schemeClr val="accent3">
                    <a:lumMod val="50000"/>
                  </a:schemeClr>
                </a:solidFill>
                <a:latin typeface="Calibri" panose="020F0502020204030204" pitchFamily="34" charset="0"/>
                <a:cs typeface="Calibri" panose="020F0502020204030204" pitchFamily="34" charset="0"/>
              </a:rPr>
              <a:t> </a:t>
            </a:r>
            <a:r>
              <a:rPr lang="en-US" sz="3600" b="1" dirty="0" err="1">
                <a:solidFill>
                  <a:schemeClr val="accent3">
                    <a:lumMod val="50000"/>
                  </a:schemeClr>
                </a:solidFill>
                <a:latin typeface="Calibri" panose="020F0502020204030204" pitchFamily="34" charset="0"/>
                <a:cs typeface="Calibri" panose="020F0502020204030204" pitchFamily="34" charset="0"/>
              </a:rPr>
              <a:t>đọc</a:t>
            </a:r>
            <a:endParaRPr kumimoji="0" lang="en-US" sz="3600" b="1" i="0" u="none" strike="noStrike" kern="1200" cap="none" spc="0" normalizeH="0" baseline="0" noProof="0" dirty="0">
              <a:ln>
                <a:noFill/>
              </a:ln>
              <a:solidFill>
                <a:schemeClr val="accent3">
                  <a:lumMod val="50000"/>
                </a:schemeClr>
              </a:solidFill>
              <a:effectLst/>
              <a:uLnTx/>
              <a:uFillTx/>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xmlns="" id="{25A5347A-4503-69F8-5C2B-B775CCDEE305}"/>
              </a:ext>
            </a:extLst>
          </p:cNvPr>
          <p:cNvSpPr/>
          <p:nvPr/>
        </p:nvSpPr>
        <p:spPr>
          <a:xfrm>
            <a:off x="10134600" y="0"/>
            <a:ext cx="2057401"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5061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8"/>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8"/>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20"/>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20"/>
                                        </p:tgtEl>
                                      </p:cBhvr>
                                    </p:animEffect>
                                    <p:anim calcmode="lin" valueType="num">
                                      <p:cBhvr>
                                        <p:cTn id="18" dur="250"/>
                                        <p:tgtEl>
                                          <p:spTgt spid="20"/>
                                        </p:tgtEl>
                                        <p:attrNameLst>
                                          <p:attrName>ppt_x</p:attrName>
                                        </p:attrNameLst>
                                      </p:cBhvr>
                                      <p:tavLst>
                                        <p:tav tm="0">
                                          <p:val>
                                            <p:strVal val="ppt_x"/>
                                          </p:val>
                                        </p:tav>
                                        <p:tav tm="100000">
                                          <p:val>
                                            <p:strVal val="ppt_x"/>
                                          </p:val>
                                        </p:tav>
                                      </p:tavLst>
                                    </p:anim>
                                    <p:anim calcmode="lin" valueType="num">
                                      <p:cBhvr>
                                        <p:cTn id="19" dur="250"/>
                                        <p:tgtEl>
                                          <p:spTgt spid="20"/>
                                        </p:tgtEl>
                                        <p:attrNameLst>
                                          <p:attrName>ppt_y</p:attrName>
                                        </p:attrNameLst>
                                      </p:cBhvr>
                                      <p:tavLst>
                                        <p:tav tm="0">
                                          <p:val>
                                            <p:strVal val="ppt_y"/>
                                          </p:val>
                                        </p:tav>
                                        <p:tav tm="100000">
                                          <p:val>
                                            <p:strVal val="ppt_y+.1"/>
                                          </p:val>
                                        </p:tav>
                                      </p:tavLst>
                                    </p:anim>
                                    <p:set>
                                      <p:cBhvr>
                                        <p:cTn id="20" dur="1" fill="hold">
                                          <p:stCondLst>
                                            <p:cond delay="249"/>
                                          </p:stCondLst>
                                        </p:cTn>
                                        <p:tgtEl>
                                          <p:spTgt spid="20"/>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9"/>
                                        </p:tgtEl>
                                        <p:attrNameLst>
                                          <p:attrName>style.visibility</p:attrName>
                                        </p:attrNameLst>
                                      </p:cBhvr>
                                      <p:to>
                                        <p:strVal val="hidden"/>
                                      </p:to>
                                    </p:set>
                                  </p:childTnLst>
                                </p:cTn>
                              </p:par>
                              <p:par>
                                <p:cTn id="23" presetID="22" presetClass="entr" presetSubtype="8"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9" name="TextBox 29">
            <a:extLst>
              <a:ext uri="{FF2B5EF4-FFF2-40B4-BE49-F238E27FC236}">
                <a16:creationId xmlns:a16="http://schemas.microsoft.com/office/drawing/2014/main" xmlns="" id="{F9AC805C-20B9-D478-A468-ED6319489366}"/>
              </a:ext>
            </a:extLst>
          </p:cNvPr>
          <p:cNvSpPr txBox="1"/>
          <p:nvPr/>
        </p:nvSpPr>
        <p:spPr>
          <a:xfrm>
            <a:off x="3733800" y="325823"/>
            <a:ext cx="4419600" cy="754053"/>
          </a:xfrm>
          <a:prstGeom prst="rect">
            <a:avLst/>
          </a:prstGeom>
        </p:spPr>
        <p:txBody>
          <a:bodyPr wrap="square" lIns="0" tIns="0" rIns="0" bIns="0" rtlCol="0" anchor="t">
            <a:spAutoFit/>
          </a:bodyPr>
          <a:lstStyle/>
          <a:p>
            <a:pPr marL="0" marR="0" lvl="0" indent="0" algn="ctr" defTabSz="609539" rtl="0" eaLnBrk="1" fontAlgn="auto" latinLnBrk="0" hangingPunct="1">
              <a:lnSpc>
                <a:spcPts val="6400"/>
              </a:lnSpc>
              <a:spcBef>
                <a:spcPct val="0"/>
              </a:spcBef>
              <a:spcAft>
                <a:spcPts val="0"/>
              </a:spcAft>
              <a:buClrTx/>
              <a:buSzTx/>
              <a:buFontTx/>
              <a:buNone/>
              <a:tabLst/>
              <a:defRPr/>
            </a:pPr>
            <a:r>
              <a:rPr kumimoji="0" lang="en-US" sz="3600" b="0" i="0" u="none" strike="noStrike" kern="1200" cap="none" spc="-133" normalizeH="0" baseline="0" noProof="0" dirty="0" err="1">
                <a:ln>
                  <a:noFill/>
                </a:ln>
                <a:solidFill>
                  <a:srgbClr val="FF0000"/>
                </a:solidFill>
                <a:effectLst/>
                <a:uLnTx/>
                <a:uFillTx/>
                <a:latin typeface="Sriracha"/>
                <a:ea typeface="+mn-ea"/>
                <a:cs typeface="+mn-cs"/>
              </a:rPr>
              <a:t>Tạm</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biệt</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mùa</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hè</a:t>
            </a:r>
            <a:endParaRPr kumimoji="0" lang="en-US" sz="3600" b="0" i="0" u="none" strike="noStrike" kern="1200" cap="none" spc="-133" normalizeH="0" baseline="0" noProof="0" dirty="0">
              <a:ln>
                <a:noFill/>
              </a:ln>
              <a:solidFill>
                <a:srgbClr val="FF0000"/>
              </a:solidFill>
              <a:effectLst/>
              <a:uLnTx/>
              <a:uFillTx/>
              <a:latin typeface="Sriracha"/>
              <a:ea typeface="+mn-ea"/>
              <a:cs typeface="+mn-cs"/>
            </a:endParaRPr>
          </a:p>
        </p:txBody>
      </p:sp>
      <p:sp>
        <p:nvSpPr>
          <p:cNvPr id="3" name="Rectangle 2"/>
          <p:cNvSpPr/>
          <p:nvPr/>
        </p:nvSpPr>
        <p:spPr>
          <a:xfrm>
            <a:off x="443236" y="1079876"/>
            <a:ext cx="11305527" cy="5539978"/>
          </a:xfrm>
          <a:prstGeom prst="rect">
            <a:avLst/>
          </a:prstGeom>
          <a:solidFill>
            <a:schemeClr val="accent6">
              <a:lumMod val="20000"/>
              <a:lumOff val="80000"/>
              <a:alpha val="48000"/>
            </a:schemeClr>
          </a:solidFill>
          <a:ln>
            <a:noFill/>
          </a:ln>
          <a:effectLst/>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rPr>
              <a:t>	</a:t>
            </a:r>
            <a:r>
              <a:rPr kumimoji="0" lang="vi-VN" sz="2200" b="0" i="0" u="none" strike="noStrike" kern="1200" cap="none" spc="0" normalizeH="0" baseline="0" noProof="0" dirty="0">
                <a:ln>
                  <a:noFill/>
                </a:ln>
                <a:solidFill>
                  <a:srgbClr val="002060"/>
                </a:solidFill>
                <a:effectLst/>
                <a:uLnTx/>
                <a:uFillTx/>
                <a:latin typeface="Nunito Black" pitchFamily="2"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rPr>
              <a:t>	</a:t>
            </a:r>
            <a:r>
              <a:rPr kumimoji="0" lang="vi-VN" sz="2200" b="0" i="0" u="none" strike="noStrike" kern="1200" cap="none" spc="0" normalizeH="0" baseline="0" noProof="0" dirty="0">
                <a:ln>
                  <a:noFill/>
                </a:ln>
                <a:solidFill>
                  <a:srgbClr val="002060"/>
                </a:solidFill>
                <a:effectLst/>
                <a:uLnTx/>
                <a:uFillTx/>
                <a:latin typeface="Nunito Black" pitchFamily="2" charset="0"/>
              </a:rPr>
              <a:t>Mùa hè của Diệu đơn giản lắm. Chiều nào Diệu cũng theo mẹ đi các vườn thu hái quả, Hết chôm chôm lại đến bơ, sầu riêng,… Được đến nhiều mảnh vườn với vô vàn trái cây khác nhau thật là thích!</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rPr>
              <a:t>	</a:t>
            </a:r>
            <a:r>
              <a:rPr kumimoji="0" lang="vi-VN" sz="2200" b="0" i="0" u="none" strike="noStrike" kern="1200" cap="none" spc="0" normalizeH="0" baseline="0" noProof="0" dirty="0">
                <a:ln>
                  <a:noFill/>
                </a:ln>
                <a:solidFill>
                  <a:srgbClr val="002060"/>
                </a:solidFill>
                <a:effectLst/>
                <a:uLnTx/>
                <a:uFillTx/>
                <a:latin typeface="Nunito Black" pitchFamily="2"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rPr>
              <a:t>	</a:t>
            </a:r>
            <a:r>
              <a:rPr kumimoji="0" lang="vi-VN" sz="2200" b="0" i="0" u="none" strike="noStrike" kern="1200" cap="none" spc="0" normalizeH="0" baseline="0" noProof="0" dirty="0">
                <a:ln>
                  <a:noFill/>
                </a:ln>
                <a:solidFill>
                  <a:srgbClr val="002060"/>
                </a:solidFill>
                <a:effectLst/>
                <a:uLnTx/>
                <a:uFillTx/>
                <a:latin typeface="Nunito Black" pitchFamily="2"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rPr>
              <a:t>	</a:t>
            </a:r>
            <a:r>
              <a:rPr kumimoji="0" lang="vi-VN" sz="2200" b="0" i="0" u="none" strike="noStrike" kern="1200" cap="none" spc="0" normalizeH="0" baseline="0" noProof="0" dirty="0">
                <a:ln>
                  <a:noFill/>
                </a:ln>
                <a:solidFill>
                  <a:srgbClr val="002060"/>
                </a:solidFill>
                <a:effectLst/>
                <a:uLnTx/>
                <a:uFillTx/>
                <a:latin typeface="Nunito Black" pitchFamily="2" charset="0"/>
              </a:rPr>
              <a:t>Tạm biệt mùa hè, mai Diệu sẽ bước vào năm học mới…</a:t>
            </a:r>
          </a:p>
          <a:p>
            <a:pPr marL="0" marR="0" lvl="0" indent="0" algn="r" defTabSz="609539"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Nunito Black" pitchFamily="2" charset="0"/>
              </a:rPr>
              <a:t>(Theo Vũ Thị Huyền Trang)</a:t>
            </a:r>
          </a:p>
        </p:txBody>
      </p:sp>
      <p:sp>
        <p:nvSpPr>
          <p:cNvPr id="6" name="TextBox 5">
            <a:extLst>
              <a:ext uri="{FF2B5EF4-FFF2-40B4-BE49-F238E27FC236}">
                <a16:creationId xmlns:a16="http://schemas.microsoft.com/office/drawing/2014/main" xmlns="" id="{874923DD-2CD3-2D7E-2162-E433FE8F2CFE}"/>
              </a:ext>
            </a:extLst>
          </p:cNvPr>
          <p:cNvSpPr txBox="1"/>
          <p:nvPr/>
        </p:nvSpPr>
        <p:spPr>
          <a:xfrm>
            <a:off x="1049098" y="315830"/>
            <a:ext cx="3065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toàn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bài</a:t>
            </a:r>
            <a:endParaRPr lang="en-US" sz="3200" b="1" dirty="0">
              <a:solidFill>
                <a:srgbClr val="008000"/>
              </a:solidFill>
              <a:latin typeface="Nunito Black" pitchFamily="2" charset="0"/>
              <a:cs typeface="Baloo 2 SemiBold" pitchFamily="2" charset="0"/>
            </a:endParaRPr>
          </a:p>
        </p:txBody>
      </p:sp>
      <p:sp>
        <p:nvSpPr>
          <p:cNvPr id="2" name="Rectangle 1">
            <a:extLst>
              <a:ext uri="{FF2B5EF4-FFF2-40B4-BE49-F238E27FC236}">
                <a16:creationId xmlns:a16="http://schemas.microsoft.com/office/drawing/2014/main" xmlns="" id="{6C170EF9-02CA-E75B-15DD-F3AA6CC5E6CA}"/>
              </a:ext>
            </a:extLst>
          </p:cNvPr>
          <p:cNvSpPr/>
          <p:nvPr/>
        </p:nvSpPr>
        <p:spPr>
          <a:xfrm>
            <a:off x="10972800" y="0"/>
            <a:ext cx="1219200" cy="1079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152637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xmlns="" id="{22F15A2D-2324-487D-A02A-BF46C5C58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a:extLst>
              <a:ext uri="{FF2B5EF4-FFF2-40B4-BE49-F238E27FC236}">
                <a16:creationId xmlns:a16="http://schemas.microsoft.com/office/drawing/2014/main" xmlns="" id="{17A7F34E-D418-47E2-9F86-2C45BBC312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a:extLst>
              <a:ext uri="{FF2B5EF4-FFF2-40B4-BE49-F238E27FC236}">
                <a16:creationId xmlns:a16="http://schemas.microsoft.com/office/drawing/2014/main" xmlns="" id="{2AEAFA59-923A-4F54-8B49-44C970BCC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3" name="Picture 6">
            <a:extLst>
              <a:ext uri="{FF2B5EF4-FFF2-40B4-BE49-F238E27FC236}">
                <a16:creationId xmlns:a16="http://schemas.microsoft.com/office/drawing/2014/main" xmlns="" id="{0381C55F-8E9F-B550-DCE4-AC458AEE27B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6200000">
            <a:off x="729485" y="1327916"/>
            <a:ext cx="4979334" cy="4812703"/>
          </a:xfrm>
          <a:prstGeom prst="rect">
            <a:avLst/>
          </a:prstGeom>
        </p:spPr>
      </p:pic>
      <p:sp>
        <p:nvSpPr>
          <p:cNvPr id="4" name="TextBox 3">
            <a:extLst>
              <a:ext uri="{FF2B5EF4-FFF2-40B4-BE49-F238E27FC236}">
                <a16:creationId xmlns:a16="http://schemas.microsoft.com/office/drawing/2014/main" xmlns="" id="{CA0E28F7-C2FC-6CA9-E824-0E775DE5C238}"/>
              </a:ext>
            </a:extLst>
          </p:cNvPr>
          <p:cNvSpPr txBox="1"/>
          <p:nvPr/>
        </p:nvSpPr>
        <p:spPr>
          <a:xfrm>
            <a:off x="5947235" y="1955800"/>
            <a:ext cx="5145039" cy="1952947"/>
          </a:xfrm>
          <a:prstGeom prst="rect">
            <a:avLst/>
          </a:prstGeom>
          <a:noFill/>
          <a:ln>
            <a:noFill/>
          </a:ln>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Khởi</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động</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39865917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xmlns="" id="{22F15A2D-2324-487D-A02A-BF46C5C58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a:extLst>
              <a:ext uri="{FF2B5EF4-FFF2-40B4-BE49-F238E27FC236}">
                <a16:creationId xmlns:a16="http://schemas.microsoft.com/office/drawing/2014/main" xmlns="" id="{17A7F34E-D418-47E2-9F86-2C45BBC312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a:extLst>
              <a:ext uri="{FF2B5EF4-FFF2-40B4-BE49-F238E27FC236}">
                <a16:creationId xmlns:a16="http://schemas.microsoft.com/office/drawing/2014/main" xmlns="" id="{2AEAFA59-923A-4F54-8B49-44C970BCC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3" name="Picture 6">
            <a:extLst>
              <a:ext uri="{FF2B5EF4-FFF2-40B4-BE49-F238E27FC236}">
                <a16:creationId xmlns:a16="http://schemas.microsoft.com/office/drawing/2014/main" xmlns="" id="{0381C55F-8E9F-B550-DCE4-AC458AEE27B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6200000">
            <a:off x="729485" y="1327916"/>
            <a:ext cx="4979334" cy="4812703"/>
          </a:xfrm>
          <a:prstGeom prst="rect">
            <a:avLst/>
          </a:prstGeom>
        </p:spPr>
      </p:pic>
      <p:sp>
        <p:nvSpPr>
          <p:cNvPr id="4" name="TextBox 3">
            <a:extLst>
              <a:ext uri="{FF2B5EF4-FFF2-40B4-BE49-F238E27FC236}">
                <a16:creationId xmlns:a16="http://schemas.microsoft.com/office/drawing/2014/main" xmlns="" id="{CA0E28F7-C2FC-6CA9-E824-0E775DE5C238}"/>
              </a:ext>
            </a:extLst>
          </p:cNvPr>
          <p:cNvSpPr txBox="1"/>
          <p:nvPr/>
        </p:nvSpPr>
        <p:spPr>
          <a:xfrm>
            <a:off x="5530537" y="2037660"/>
            <a:ext cx="6092365"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Tìm</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Hiểu</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bài</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12022342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F83456C-C951-CDE7-BAE3-6278941DCDEE}"/>
              </a:ext>
            </a:extLst>
          </p:cNvPr>
          <p:cNvSpPr txBox="1"/>
          <p:nvPr/>
        </p:nvSpPr>
        <p:spPr>
          <a:xfrm>
            <a:off x="0" y="3617284"/>
            <a:ext cx="3409013" cy="1532334"/>
          </a:xfrm>
          <a:prstGeom prst="wedgeRoundRectCallout">
            <a:avLst>
              <a:gd name="adj1" fmla="val -26549"/>
              <a:gd name="adj2" fmla="val 68370"/>
              <a:gd name="adj3" fmla="val 16667"/>
            </a:avLst>
          </a:prstGeom>
          <a:solidFill>
            <a:schemeClr val="accent5">
              <a:lumMod val="20000"/>
              <a:lumOff val="80000"/>
            </a:schemeClr>
          </a:solidFill>
          <a:ln w="28575">
            <a:solidFill>
              <a:srgbClr val="00B050"/>
            </a:solidFill>
            <a:prstDash val="solid"/>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b="1" dirty="0" err="1">
                <a:latin typeface="Open Sans" panose="020B0606030504020204" pitchFamily="34" charset="0"/>
                <a:ea typeface="Open Sans" panose="020B0606030504020204" pitchFamily="34" charset="0"/>
                <a:cs typeface="Open Sans" panose="020B0606030504020204" pitchFamily="34" charset="0"/>
              </a:rPr>
              <a:t>Gợi</a:t>
            </a:r>
            <a:r>
              <a:rPr lang="en-US" sz="2800" b="1" dirty="0">
                <a:latin typeface="Open Sans" panose="020B0606030504020204" pitchFamily="34" charset="0"/>
                <a:ea typeface="Open Sans" panose="020B0606030504020204" pitchFamily="34" charset="0"/>
                <a:cs typeface="Open Sans" panose="020B0606030504020204" pitchFamily="34" charset="0"/>
              </a:rPr>
              <a:t> ý: </a:t>
            </a:r>
            <a:r>
              <a:rPr lang="en-US" sz="2800" dirty="0" err="1">
                <a:latin typeface="Nunito" pitchFamily="2" charset="0"/>
                <a:ea typeface="Open Sans" panose="020B0606030504020204" pitchFamily="34" charset="0"/>
                <a:cs typeface="Open Sans" panose="020B0606030504020204" pitchFamily="34" charset="0"/>
              </a:rPr>
              <a:t>Em</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hãy</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đọc</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đoạn</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văn</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thứ</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nhất</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để</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trả</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lời</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câu</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hỏi</a:t>
            </a:r>
            <a:r>
              <a:rPr lang="en-US" sz="2800" dirty="0">
                <a:latin typeface="Nunito" pitchFamily="2" charset="0"/>
                <a:ea typeface="Open Sans" panose="020B0606030504020204" pitchFamily="34" charset="0"/>
                <a:cs typeface="Open Sans" panose="020B0606030504020204" pitchFamily="34" charset="0"/>
              </a:rPr>
              <a:t>.</a:t>
            </a:r>
            <a:endParaRPr lang="en-US" sz="2800" b="1" dirty="0">
              <a:latin typeface="Nunito" pitchFamily="2" charset="0"/>
              <a:ea typeface="Open Sans" panose="020B0606030504020204" pitchFamily="34" charset="0"/>
              <a:cs typeface="Open Sans" panose="020B0606030504020204" pitchFamily="34" charset="0"/>
            </a:endParaRPr>
          </a:p>
        </p:txBody>
      </p:sp>
      <p:pic>
        <p:nvPicPr>
          <p:cNvPr id="21" name="Picture 20">
            <a:extLst>
              <a:ext uri="{FF2B5EF4-FFF2-40B4-BE49-F238E27FC236}">
                <a16:creationId xmlns:a16="http://schemas.microsoft.com/office/drawing/2014/main" xmlns="" id="{9D6D37C3-74AB-08F2-9B01-B89BFEB6AD03}"/>
              </a:ext>
            </a:extLst>
          </p:cNvPr>
          <p:cNvPicPr>
            <a:picLocks noChangeAspect="1"/>
          </p:cNvPicPr>
          <p:nvPr/>
        </p:nvPicPr>
        <p:blipFill rotWithShape="1">
          <a:blip r:embed="rId3"/>
          <a:srcRect t="14694" b="21814"/>
          <a:stretch/>
        </p:blipFill>
        <p:spPr>
          <a:xfrm>
            <a:off x="4997" y="109176"/>
            <a:ext cx="1002831" cy="838201"/>
          </a:xfrm>
          <a:prstGeom prst="rect">
            <a:avLst/>
          </a:prstGeom>
        </p:spPr>
      </p:pic>
      <p:sp>
        <p:nvSpPr>
          <p:cNvPr id="23" name="TextBox 22">
            <a:extLst>
              <a:ext uri="{FF2B5EF4-FFF2-40B4-BE49-F238E27FC236}">
                <a16:creationId xmlns:a16="http://schemas.microsoft.com/office/drawing/2014/main" xmlns="" id="{874923DD-2CD3-2D7E-2162-E433FE8F2CFE}"/>
              </a:ext>
            </a:extLst>
          </p:cNvPr>
          <p:cNvSpPr txBox="1"/>
          <p:nvPr/>
        </p:nvSpPr>
        <p:spPr>
          <a:xfrm>
            <a:off x="1110859" y="230556"/>
            <a:ext cx="9771302" cy="1191816"/>
          </a:xfrm>
          <a:prstGeom prst="roundRect">
            <a:avLst/>
          </a:prstGeom>
          <a:solidFill>
            <a:srgbClr val="FFFFCC"/>
          </a:solidFill>
          <a:ln w="28575">
            <a:solidFill>
              <a:srgbClr val="217875"/>
            </a:solidFill>
            <a:prstDash val="sysDash"/>
          </a:ln>
        </p:spPr>
        <p:txBody>
          <a:bodyPr wrap="square">
            <a:spAutoFit/>
          </a:bodyPr>
          <a:lstStyle/>
          <a:p>
            <a:r>
              <a:rPr lang="en-US" sz="32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3200" b="1" dirty="0">
                <a:solidFill>
                  <a:srgbClr val="008000"/>
                </a:solidFill>
                <a:latin typeface="Nunito Black" pitchFamily="2" charset="0"/>
                <a:ea typeface="Tahoma" panose="020B0604030504040204" pitchFamily="34" charset="0"/>
                <a:cs typeface="Tahoma" panose="020B0604030504040204" pitchFamily="34" charset="0"/>
              </a:rPr>
              <a:t> 1: V</a:t>
            </a:r>
            <a:r>
              <a:rPr lang="vi-VN" sz="3200" b="1" dirty="0">
                <a:solidFill>
                  <a:srgbClr val="008000"/>
                </a:solidFill>
                <a:latin typeface="Nunito Black" pitchFamily="2" charset="0"/>
                <a:ea typeface="Tahoma" panose="020B0604030504040204" pitchFamily="34" charset="0"/>
                <a:cs typeface="Tahoma" panose="020B0604030504040204" pitchFamily="34" charset="0"/>
              </a:rPr>
              <a:t>ì sao đêm trước ngày khai giảng, Diệu nằm mãi không ngủ được?</a:t>
            </a:r>
            <a:endParaRPr lang="en-US" sz="3200" b="1" dirty="0">
              <a:solidFill>
                <a:srgbClr val="008000"/>
              </a:solidFill>
              <a:latin typeface="Nunito Black" pitchFamily="2"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xmlns="" id="{9BBCB193-1DCB-57AD-756C-8164F10969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892664"/>
            <a:ext cx="8382000" cy="49815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8AF6F6FF-8DCE-77D3-8253-03EF5FDB2F23}"/>
              </a:ext>
            </a:extLst>
          </p:cNvPr>
          <p:cNvSpPr txBox="1"/>
          <p:nvPr/>
        </p:nvSpPr>
        <p:spPr>
          <a:xfrm>
            <a:off x="4570751" y="3044623"/>
            <a:ext cx="4420849" cy="2677656"/>
          </a:xfrm>
          <a:prstGeom prst="rect">
            <a:avLst/>
          </a:prstGeom>
          <a:noFill/>
        </p:spPr>
        <p:txBody>
          <a:bodyPr wrap="square">
            <a:spAutoFit/>
          </a:bodyPr>
          <a:lstStyle/>
          <a:p>
            <a:pPr algn="just"/>
            <a:r>
              <a:rPr lang="en-US" sz="2800" dirty="0">
                <a:solidFill>
                  <a:srgbClr val="002060"/>
                </a:solidFill>
                <a:latin typeface="Nunito Black" pitchFamily="2" charset="0"/>
                <a:ea typeface="Tahoma" panose="020B0604030504040204" pitchFamily="34" charset="0"/>
                <a:cs typeface="Tahoma" panose="020B0604030504040204" pitchFamily="34" charset="0"/>
              </a:rPr>
              <a:t>	</a:t>
            </a:r>
            <a:r>
              <a:rPr lang="vi-VN" sz="2800" dirty="0">
                <a:solidFill>
                  <a:srgbClr val="002060"/>
                </a:solidFill>
                <a:latin typeface="Nunito Black" pitchFamily="2" charset="0"/>
                <a:ea typeface="Tahoma" panose="020B0604030504040204" pitchFamily="34" charset="0"/>
                <a:cs typeface="Tahoma" panose="020B0604030504040204" pitchFamily="34" charset="0"/>
              </a:rPr>
              <a:t>Đêm trước ngày khai giảng, Diệu nằm mãi không ngủ được vì háo hức chờ ngày mai đến lớp để nghe những câu chuyện vui của các bạn</a:t>
            </a:r>
            <a:r>
              <a:rPr lang="en-US" sz="2800" dirty="0">
                <a:solidFill>
                  <a:srgbClr val="002060"/>
                </a:solidFill>
                <a:latin typeface="Nunito Black" pitchFamily="2" charset="0"/>
                <a:ea typeface="Tahoma" panose="020B0604030504040204" pitchFamily="34" charset="0"/>
                <a:cs typeface="Tahoma" panose="020B0604030504040204" pitchFamily="34" charset="0"/>
              </a:rPr>
              <a:t>.</a:t>
            </a:r>
            <a:endParaRPr lang="en-US" sz="2800" dirty="0">
              <a:solidFill>
                <a:srgbClr val="002060"/>
              </a:solidFill>
            </a:endParaRPr>
          </a:p>
        </p:txBody>
      </p:sp>
      <p:sp>
        <p:nvSpPr>
          <p:cNvPr id="2" name="Rectangle 1">
            <a:extLst>
              <a:ext uri="{FF2B5EF4-FFF2-40B4-BE49-F238E27FC236}">
                <a16:creationId xmlns:a16="http://schemas.microsoft.com/office/drawing/2014/main" xmlns="" id="{BCAE6B20-3218-5FE0-1376-7F60CD068099}"/>
              </a:ext>
            </a:extLst>
          </p:cNvPr>
          <p:cNvSpPr/>
          <p:nvPr/>
        </p:nvSpPr>
        <p:spPr>
          <a:xfrm>
            <a:off x="10972800" y="0"/>
            <a:ext cx="1219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95255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6" name="TextBox 5">
            <a:extLst>
              <a:ext uri="{FF2B5EF4-FFF2-40B4-BE49-F238E27FC236}">
                <a16:creationId xmlns:a16="http://schemas.microsoft.com/office/drawing/2014/main" xmlns="" id="{874923DD-2CD3-2D7E-2162-E433FE8F2CFE}"/>
              </a:ext>
            </a:extLst>
          </p:cNvPr>
          <p:cNvSpPr txBox="1"/>
          <p:nvPr/>
        </p:nvSpPr>
        <p:spPr>
          <a:xfrm>
            <a:off x="228600" y="1752600"/>
            <a:ext cx="6679900" cy="646986"/>
          </a:xfrm>
          <a:prstGeom prst="roundRect">
            <a:avLst/>
          </a:prstGeom>
          <a:noFill/>
          <a:ln w="28575">
            <a:no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Nunito Black" pitchFamily="2" charset="0"/>
                <a:ea typeface="+mn-ea"/>
                <a:cs typeface="Baloo 2 SemiBold" pitchFamily="2" charset="0"/>
              </a:rPr>
              <a:t>Kì</a:t>
            </a:r>
            <a:r>
              <a:rPr kumimoji="0" lang="en-US" sz="3200" b="1" i="0" u="none" strike="noStrike" kern="1200" cap="none" spc="0" normalizeH="0" baseline="0" noProof="0" dirty="0">
                <a:ln>
                  <a:noFill/>
                </a:ln>
                <a:solidFill>
                  <a:srgbClr val="FF0000"/>
                </a:solidFill>
                <a:effectLst/>
                <a:uLnTx/>
                <a:uFillTx/>
                <a:latin typeface="Nunito Black" pitchFamily="2" charset="0"/>
                <a:ea typeface="+mn-ea"/>
                <a:cs typeface="Baloo 2 SemiBold" pitchFamily="2" charset="0"/>
              </a:rPr>
              <a:t> </a:t>
            </a:r>
            <a:r>
              <a:rPr kumimoji="0" lang="en-US" sz="3200" b="1" i="0" u="none" strike="noStrike" kern="1200" cap="none" spc="0" normalizeH="0" baseline="0" noProof="0" dirty="0" err="1">
                <a:ln>
                  <a:noFill/>
                </a:ln>
                <a:solidFill>
                  <a:srgbClr val="FF0000"/>
                </a:solidFill>
                <a:effectLst/>
                <a:uLnTx/>
                <a:uFillTx/>
                <a:latin typeface="Nunito Black" pitchFamily="2" charset="0"/>
                <a:ea typeface="+mn-ea"/>
                <a:cs typeface="Baloo 2 SemiBold" pitchFamily="2" charset="0"/>
              </a:rPr>
              <a:t>thú</a:t>
            </a:r>
            <a:r>
              <a:rPr kumimoji="0" lang="en-US" sz="3200" b="1" i="0" u="none" strike="noStrike" kern="1200" cap="none" spc="0" normalizeH="0" baseline="0" noProof="0" dirty="0">
                <a:ln>
                  <a:noFill/>
                </a:ln>
                <a:solidFill>
                  <a:srgbClr val="FF0000"/>
                </a:solidFill>
                <a:effectLst/>
                <a:uLnTx/>
                <a:uFillTx/>
                <a:latin typeface="Nunito Black" pitchFamily="2" charset="0"/>
                <a:ea typeface="+mn-ea"/>
                <a:cs typeface="Baloo 2 SemiBold" pitchFamily="2" charset="0"/>
              </a:rPr>
              <a:t>: </a:t>
            </a:r>
            <a:r>
              <a:rPr kumimoji="0" lang="vi-VN" sz="3200" b="1" i="0" u="none" strike="noStrike" kern="1200" cap="none" spc="0" normalizeH="0" baseline="0" noProof="0" dirty="0">
                <a:ln>
                  <a:noFill/>
                </a:ln>
                <a:solidFill>
                  <a:srgbClr val="FF0000"/>
                </a:solidFill>
                <a:effectLst/>
                <a:uLnTx/>
                <a:uFillTx/>
                <a:latin typeface="Nunito Black" pitchFamily="2" charset="0"/>
                <a:ea typeface="+mn-ea"/>
                <a:cs typeface="+mn-cs"/>
              </a:rPr>
              <a:t>đặc biệt thú vị</a:t>
            </a:r>
          </a:p>
        </p:txBody>
      </p:sp>
      <p:sp>
        <p:nvSpPr>
          <p:cNvPr id="9" name="TextBox 8">
            <a:extLst>
              <a:ext uri="{FF2B5EF4-FFF2-40B4-BE49-F238E27FC236}">
                <a16:creationId xmlns:a16="http://schemas.microsoft.com/office/drawing/2014/main" xmlns="" id="{874923DD-2CD3-2D7E-2162-E433FE8F2CFE}"/>
              </a:ext>
            </a:extLst>
          </p:cNvPr>
          <p:cNvSpPr txBox="1"/>
          <p:nvPr/>
        </p:nvSpPr>
        <p:spPr>
          <a:xfrm>
            <a:off x="1371600" y="396273"/>
            <a:ext cx="4191000" cy="715089"/>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Giải</a:t>
            </a:r>
            <a:r>
              <a:rPr kumimoji="0" lang="en-US" sz="36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36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nghĩa</a:t>
            </a:r>
            <a:r>
              <a:rPr kumimoji="0" lang="en-US" sz="36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36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từ</a:t>
            </a:r>
            <a:endParaRPr kumimoji="0" lang="en-US" sz="36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endParaRPr>
          </a:p>
        </p:txBody>
      </p:sp>
      <p:pic>
        <p:nvPicPr>
          <p:cNvPr id="11" name="Picture 10">
            <a:extLst>
              <a:ext uri="{FF2B5EF4-FFF2-40B4-BE49-F238E27FC236}">
                <a16:creationId xmlns:a16="http://schemas.microsoft.com/office/drawing/2014/main" xmlns="" id="{23EA7FBE-DC24-95ED-9D97-8F451880376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696" b="99783" l="532" r="97872">
                        <a14:foregroundMark x1="25709" y1="33261" x2="25709" y2="33261"/>
                        <a14:foregroundMark x1="25355" y1="32826" x2="25355" y2="32826"/>
                        <a14:foregroundMark x1="21631" y1="23913" x2="21631" y2="23913"/>
                        <a14:foregroundMark x1="12057" y1="20435" x2="12057" y2="20435"/>
                        <a14:foregroundMark x1="11525" y1="20435" x2="11525" y2="20435"/>
                        <a14:foregroundMark x1="11170" y1="14348" x2="11170" y2="14348"/>
                        <a14:foregroundMark x1="8333" y1="11957" x2="7447" y2="13696"/>
                        <a14:foregroundMark x1="7447" y1="15652" x2="7447" y2="15652"/>
                        <a14:foregroundMark x1="7447" y1="25217" x2="7447" y2="27174"/>
                        <a14:foregroundMark x1="10816" y1="27174" x2="13475" y2="26087"/>
                        <a14:foregroundMark x1="15780" y1="22826" x2="15780" y2="22826"/>
                        <a14:foregroundMark x1="11348" y1="9565" x2="11348" y2="9565"/>
                        <a14:foregroundMark x1="11348" y1="8913" x2="11348" y2="8913"/>
                        <a14:foregroundMark x1="7979" y1="5217" x2="7979" y2="5217"/>
                        <a14:foregroundMark x1="6206" y1="3696" x2="6206" y2="3696"/>
                        <a14:foregroundMark x1="4787" y1="3696" x2="4078" y2="5652"/>
                        <a14:foregroundMark x1="4078" y1="6522" x2="4078" y2="9565"/>
                        <a14:foregroundMark x1="2837" y1="8478" x2="2837" y2="8478"/>
                        <a14:foregroundMark x1="2837" y1="8478" x2="2837" y2="8478"/>
                        <a14:foregroundMark x1="4433" y1="8478" x2="4433" y2="8478"/>
                        <a14:foregroundMark x1="5851" y1="8913" x2="5851" y2="8913"/>
                        <a14:foregroundMark x1="7270" y1="10000" x2="7801" y2="12826"/>
                        <a14:foregroundMark x1="7801" y1="15652" x2="7801" y2="15652"/>
                        <a14:foregroundMark x1="3723" y1="12391" x2="3723" y2="12391"/>
                        <a14:foregroundMark x1="4078" y1="10435" x2="4078" y2="10435"/>
                        <a14:foregroundMark x1="4078" y1="10000" x2="4078" y2="10000"/>
                        <a14:foregroundMark x1="2128" y1="10435" x2="2128" y2="10435"/>
                        <a14:foregroundMark x1="2128" y1="10435" x2="2128" y2="10435"/>
                        <a14:foregroundMark x1="3723" y1="25217" x2="3723" y2="29130"/>
                        <a14:foregroundMark x1="3723" y1="30870" x2="3723" y2="30870"/>
                        <a14:foregroundMark x1="3546" y1="31957" x2="3546" y2="31957"/>
                        <a14:foregroundMark x1="2660" y1="32391" x2="2660" y2="32391"/>
                        <a14:foregroundMark x1="1950" y1="32391" x2="1950" y2="32391"/>
                        <a14:foregroundMark x1="1950" y1="31522" x2="1950" y2="31522"/>
                        <a14:foregroundMark x1="1418" y1="29130" x2="1418" y2="29130"/>
                        <a14:foregroundMark x1="1064" y1="32391" x2="1064" y2="32391"/>
                        <a14:foregroundMark x1="1418" y1="32391" x2="1418" y2="32391"/>
                        <a14:foregroundMark x1="709" y1="12391" x2="709" y2="12391"/>
                        <a14:foregroundMark x1="28369" y1="38043" x2="28369" y2="38043"/>
                        <a14:foregroundMark x1="43085" y1="58696" x2="43085" y2="58696"/>
                        <a14:foregroundMark x1="43617" y1="56739" x2="43617" y2="56739"/>
                        <a14:foregroundMark x1="45567" y1="52391" x2="46454" y2="52391"/>
                        <a14:foregroundMark x1="47695" y1="52391" x2="47695" y2="52391"/>
                        <a14:foregroundMark x1="48227" y1="52391" x2="48227" y2="52391"/>
                        <a14:foregroundMark x1="48759" y1="52391" x2="48759" y2="52391"/>
                        <a14:foregroundMark x1="53014" y1="55870" x2="53014" y2="55870"/>
                        <a14:foregroundMark x1="54255" y1="57174" x2="54255" y2="57174"/>
                        <a14:foregroundMark x1="54965" y1="57174" x2="55496" y2="58696"/>
                        <a14:foregroundMark x1="55851" y1="59130" x2="55851" y2="59130"/>
                        <a14:foregroundMark x1="56738" y1="59565" x2="56738" y2="59565"/>
                        <a14:foregroundMark x1="46099" y1="56304" x2="45213" y2="55217"/>
                        <a14:foregroundMark x1="42199" y1="50435" x2="42199" y2="50435"/>
                        <a14:foregroundMark x1="41844" y1="50435" x2="41844" y2="50435"/>
                        <a14:foregroundMark x1="41312" y1="51522" x2="41312" y2="51522"/>
                        <a14:foregroundMark x1="38830" y1="61957" x2="38830" y2="61957"/>
                        <a14:foregroundMark x1="38652" y1="63043" x2="39599" y2="64452"/>
                        <a14:foregroundMark x1="49645" y1="67174" x2="48787" y2="67911"/>
                        <a14:foregroundMark x1="48227" y1="65870" x2="48227" y2="65870"/>
                        <a14:foregroundMark x1="40071" y1="77174" x2="40071" y2="77174"/>
                        <a14:foregroundMark x1="47992" y1="77597" x2="48227" y2="77609"/>
                        <a14:foregroundMark x1="46611" y1="77523" x2="46877" y2="77537"/>
                        <a14:foregroundMark x1="44490" y1="77409" x2="45404" y2="77458"/>
                        <a14:foregroundMark x1="43061" y1="77333" x2="43966" y2="77381"/>
                        <a14:foregroundMark x1="40071" y1="77174" x2="42375" y2="77297"/>
                        <a14:foregroundMark x1="48227" y1="77609" x2="48482" y2="77139"/>
                        <a14:foregroundMark x1="44057" y1="83913" x2="43883" y2="84676"/>
                        <a14:foregroundMark x1="44258" y1="83034" x2="44057" y2="83913"/>
                        <a14:foregroundMark x1="40020" y1="99348" x2="39716" y2="99783"/>
                        <a14:foregroundMark x1="40401" y1="98803" x2="40020" y2="99348"/>
                        <a14:foregroundMark x1="25887" y1="85000" x2="25887" y2="85000"/>
                        <a14:foregroundMark x1="27482" y1="82609" x2="27482" y2="82609"/>
                        <a14:foregroundMark x1="27660" y1="81957" x2="27660" y2="81957"/>
                        <a14:foregroundMark x1="26596" y1="78261" x2="26596" y2="78261"/>
                        <a14:foregroundMark x1="18794" y1="73913" x2="18794" y2="73913"/>
                        <a14:foregroundMark x1="18440" y1="73478" x2="18440" y2="73478"/>
                        <a14:foregroundMark x1="22835" y1="88456" x2="25000" y2="99783"/>
                        <a14:foregroundMark x1="56206" y1="59130" x2="56206" y2="59130"/>
                        <a14:foregroundMark x1="51418" y1="61087" x2="51418" y2="61087"/>
                        <a14:foregroundMark x1="51418" y1="58696" x2="51418" y2="58696"/>
                        <a14:foregroundMark x1="51418" y1="58696" x2="51418" y2="58696"/>
                        <a14:foregroundMark x1="51950" y1="56739" x2="51950" y2="56739"/>
                        <a14:foregroundMark x1="49645" y1="56304" x2="49645" y2="56304"/>
                        <a14:foregroundMark x1="49468" y1="55217" x2="52837" y2="54783"/>
                        <a14:foregroundMark x1="54078" y1="55870" x2="54078" y2="55870"/>
                        <a14:foregroundMark x1="54078" y1="55870" x2="54078" y2="55870"/>
                        <a14:foregroundMark x1="54610" y1="58261" x2="54610" y2="60000"/>
                        <a14:foregroundMark x1="54965" y1="60652" x2="54965" y2="57174"/>
                        <a14:foregroundMark x1="54965" y1="55217" x2="55674" y2="56739"/>
                        <a14:foregroundMark x1="55674" y1="56739" x2="54965" y2="62391"/>
                        <a14:foregroundMark x1="52128" y1="53478" x2="52128" y2="53478"/>
                        <a14:foregroundMark x1="50709" y1="51087" x2="50709" y2="51087"/>
                        <a14:foregroundMark x1="18972" y1="75435" x2="18972" y2="75435"/>
                        <a14:foregroundMark x1="18972" y1="75435" x2="18972" y2="75435"/>
                        <a14:foregroundMark x1="58333" y1="76304" x2="58333" y2="76304"/>
                        <a14:foregroundMark x1="58333" y1="76304" x2="62411" y2="76304"/>
                        <a14:foregroundMark x1="70213" y1="73913" x2="70922" y2="73478"/>
                        <a14:foregroundMark x1="72340" y1="70652" x2="72340" y2="70652"/>
                        <a14:foregroundMark x1="73404" y1="69565" x2="73404" y2="69565"/>
                        <a14:foregroundMark x1="71454" y1="79130" x2="70688" y2="79600"/>
                        <a14:foregroundMark x1="63389" y1="83479" x2="54078" y2="99130"/>
                        <a14:foregroundMark x1="64362" y1="49565" x2="64362" y2="49565"/>
                        <a14:foregroundMark x1="63830" y1="49130" x2="61348" y2="44348"/>
                        <a14:foregroundMark x1="66844" y1="47174" x2="68440" y2="45652"/>
                        <a14:foregroundMark x1="54078" y1="34348" x2="54078" y2="34348"/>
                        <a14:foregroundMark x1="54078" y1="33913" x2="54078" y2="33913"/>
                        <a14:foregroundMark x1="71986" y1="57174" x2="71986" y2="57174"/>
                        <a14:foregroundMark x1="72340" y1="57174" x2="72340" y2="57174"/>
                        <a14:foregroundMark x1="84397" y1="85000" x2="84397" y2="81522"/>
                        <a14:foregroundMark x1="91489" y1="74783" x2="89539" y2="75435"/>
                        <a14:foregroundMark x1="95502" y1="83478" x2="97872" y2="85000"/>
                        <a14:foregroundMark x1="94149" y1="82609" x2="95502" y2="83478"/>
                        <a14:foregroundMark x1="88475" y1="86304" x2="89362" y2="93913"/>
                        <a14:foregroundMark x1="89007" y1="86304" x2="89007" y2="86304"/>
                        <a14:foregroundMark x1="53901" y1="35652" x2="53901" y2="35652"/>
                        <a14:foregroundMark x1="54965" y1="35217" x2="54965" y2="35217"/>
                        <a14:foregroundMark x1="55319" y1="34783" x2="55319" y2="34783"/>
                        <a14:foregroundMark x1="35993" y1="65000" x2="35993" y2="65000"/>
                        <a14:foregroundMark x1="37943" y1="65870" x2="37943" y2="65870"/>
                        <a14:foregroundMark x1="42376" y1="65000" x2="42376" y2="65000"/>
                        <a14:foregroundMark x1="42730" y1="63478" x2="39362" y2="61522"/>
                        <a14:foregroundMark x1="51064" y1="71087" x2="51064" y2="71087"/>
                        <a14:foregroundMark x1="51064" y1="65000" x2="49823" y2="65435"/>
                        <a14:foregroundMark x1="48759" y1="61522" x2="48759" y2="61522"/>
                        <a14:foregroundMark x1="48759" y1="61522" x2="41312" y2="70870"/>
                        <a14:foregroundMark x1="41312" y1="70870" x2="35106" y2="61087"/>
                        <a14:foregroundMark x1="35106" y1="61087" x2="36879" y2="60652"/>
                        <a14:foregroundMark x1="45213" y1="66739" x2="46809" y2="71957"/>
                        <a14:foregroundMark x1="48582" y1="68696" x2="47872" y2="76739"/>
                        <a14:foregroundMark x1="47518" y1="73478" x2="44858" y2="75000"/>
                        <a14:foregroundMark x1="35993" y1="74348" x2="35461" y2="78261"/>
                        <a14:foregroundMark x1="35461" y1="78261" x2="35816" y2="76739"/>
                        <a14:foregroundMark x1="35816" y1="75435" x2="41844" y2="75000"/>
                        <a14:foregroundMark x1="42199" y1="73478" x2="43972" y2="76739"/>
                        <a14:foregroundMark x1="45567" y1="71522" x2="45922" y2="74348"/>
                        <a14:foregroundMark x1="45922" y1="71522" x2="45567" y2="75435"/>
                        <a14:foregroundMark x1="38830" y1="63043" x2="34043" y2="81522"/>
                        <a14:foregroundMark x1="31383" y1="73913" x2="29433" y2="91087"/>
                        <a14:foregroundMark x1="27128" y1="58261" x2="28014" y2="73261"/>
                        <a14:foregroundMark x1="28014" y1="73261" x2="29610" y2="78261"/>
                        <a14:foregroundMark x1="30496" y1="65870" x2="30496" y2="72609"/>
                        <a14:foregroundMark x1="29078" y1="76739" x2="28369" y2="78696"/>
                        <a14:foregroundMark x1="27482" y1="73478" x2="24823" y2="81522"/>
                        <a14:foregroundMark x1="23936" y1="76739" x2="23050" y2="73478"/>
                        <a14:foregroundMark x1="22872" y1="69565" x2="19326" y2="65435"/>
                        <a14:foregroundMark x1="18972" y1="63043" x2="17730" y2="68696"/>
                        <a14:foregroundMark x1="16489" y1="60652" x2="16312" y2="63913"/>
                        <a14:foregroundMark x1="15248" y1="59130" x2="15248" y2="63913"/>
                        <a14:foregroundMark x1="14539" y1="66304" x2="14539" y2="75435"/>
                        <a14:foregroundMark x1="16135" y1="83478" x2="16135" y2="86739"/>
                        <a14:foregroundMark x1="15248" y1="74348" x2="15426" y2="77826"/>
                        <a14:foregroundMark x1="17021" y1="68696" x2="18972" y2="75870"/>
                        <a14:foregroundMark x1="19504" y1="75000" x2="20213" y2="79783"/>
                        <a14:foregroundMark x1="20213" y1="80217" x2="12057" y2="86739"/>
                        <a14:foregroundMark x1="12057" y1="86739" x2="13475" y2="86304"/>
                        <a14:foregroundMark x1="20567" y1="78261" x2="26064" y2="75870"/>
                        <a14:foregroundMark x1="26418" y1="75000" x2="25177" y2="71522"/>
                        <a14:foregroundMark x1="21099" y1="79130" x2="22872" y2="84565"/>
                        <a14:foregroundMark x1="24645" y1="82609" x2="25355" y2="87391"/>
                        <a14:foregroundMark x1="25355" y1="84565" x2="25355" y2="91087"/>
                        <a14:foregroundMark x1="24645" y1="87391" x2="24113" y2="91087"/>
                        <a14:foregroundMark x1="18440" y1="88696" x2="17553" y2="82174"/>
                        <a14:foregroundMark x1="21099" y1="85870" x2="22695" y2="86739"/>
                        <a14:foregroundMark x1="22872" y1="86739" x2="20567" y2="85870"/>
                        <a14:foregroundMark x1="70745" y1="75435" x2="68794" y2="80217"/>
                        <a14:foregroundMark x1="68794" y1="80217" x2="64539" y2="73043"/>
                        <a14:foregroundMark x1="64539" y1="70217" x2="62589" y2="70652"/>
                        <a14:foregroundMark x1="72340" y1="82174" x2="75000" y2="82174"/>
                        <a14:foregroundMark x1="75000" y1="82609" x2="69504" y2="78261"/>
                        <a14:foregroundMark x1="67021" y1="73913" x2="69681" y2="74348"/>
                        <a14:foregroundMark x1="69681" y1="77391" x2="68972" y2="79783"/>
                        <a14:foregroundMark x1="69858" y1="80217" x2="69149" y2="81087"/>
                        <a14:foregroundMark x1="69149" y1="80652" x2="62943" y2="75000"/>
                        <a14:foregroundMark x1="62234" y1="74348" x2="62234" y2="74348"/>
                        <a14:foregroundMark x1="67730" y1="79130" x2="69149" y2="84565"/>
                        <a14:foregroundMark x1="69149" y1="83913" x2="67908" y2="84565"/>
                        <a14:foregroundMark x1="62943" y1="79783" x2="62943" y2="79783"/>
                        <a14:foregroundMark x1="61170" y1="76304" x2="61170" y2="76304"/>
                        <a14:foregroundMark x1="49645" y1="79348" x2="49645" y2="79348"/>
                        <a14:foregroundMark x1="47518" y1="78913" x2="46099" y2="80217"/>
                        <a14:foregroundMark x1="44858" y1="79783" x2="47518" y2="79783"/>
                        <a14:foregroundMark x1="49645" y1="80217" x2="49113" y2="81739"/>
                        <a14:foregroundMark x1="49113" y1="79783" x2="47163" y2="79783"/>
                        <a14:foregroundMark x1="48050" y1="77826" x2="43617" y2="78913"/>
                        <a14:foregroundMark x1="37057" y1="82174" x2="36879" y2="78913"/>
                        <a14:foregroundMark x1="47518" y1="81304" x2="48227" y2="81304"/>
                        <a14:foregroundMark x1="49291" y1="80870" x2="49291" y2="80870"/>
                        <a14:foregroundMark x1="49823" y1="80217" x2="49823" y2="80217"/>
                        <a14:foregroundMark x1="49291" y1="77391" x2="49291" y2="77391"/>
                        <a14:foregroundMark x1="47163" y1="77391" x2="50000" y2="77391"/>
                        <a14:foregroundMark x1="51418" y1="77391" x2="51418" y2="77391"/>
                        <a14:foregroundMark x1="36879" y1="82174" x2="36879" y2="82174"/>
                        <a14:foregroundMark x1="37234" y1="81739" x2="37234" y2="81739"/>
                        <a14:foregroundMark x1="37943" y1="80217" x2="37943" y2="80217"/>
                        <a14:foregroundMark x1="37057" y1="80870" x2="37057" y2="80870"/>
                        <a14:foregroundMark x1="37943" y1="81304" x2="37943" y2="81304"/>
                        <a14:foregroundMark x1="37943" y1="80870" x2="37943" y2="80870"/>
                        <a14:foregroundMark x1="17730" y1="84130" x2="17730" y2="84130"/>
                        <a14:foregroundMark x1="19858" y1="85652" x2="20922" y2="86522"/>
                        <a14:foregroundMark x1="21809" y1="86522" x2="21809" y2="86522"/>
                        <a14:foregroundMark x1="21986" y1="88043" x2="21986" y2="88043"/>
                        <a14:foregroundMark x1="19326" y1="85000" x2="19326" y2="85000"/>
                        <a14:foregroundMark x1="18440" y1="86087" x2="18440" y2="86087"/>
                        <a14:foregroundMark x1="18085" y1="86957" x2="18085" y2="86957"/>
                        <a14:foregroundMark x1="94149" y1="79783" x2="93440" y2="79783"/>
                        <a14:foregroundMark x1="92199" y1="86087" x2="92021" y2="85000"/>
                        <a14:foregroundMark x1="92199" y1="83261" x2="93440" y2="79783"/>
                        <a14:foregroundMark x1="90426" y1="85000" x2="93262" y2="86522"/>
                        <a14:foregroundMark x1="92553" y1="85652" x2="94504" y2="85000"/>
                        <a14:foregroundMark x1="89894" y1="84130" x2="89184" y2="84565"/>
                        <a14:foregroundMark x1="90426" y1="82609" x2="89539" y2="86522"/>
                        <a14:foregroundMark x1="58865" y1="80217" x2="64184" y2="80217"/>
                        <a14:foregroundMark x1="36879" y1="78913" x2="44858" y2="77391"/>
                        <a14:foregroundMark x1="17730" y1="86522" x2="16667" y2="86957"/>
                        <a14:foregroundMark x1="96631" y1="85000" x2="96631" y2="85000"/>
                        <a14:foregroundMark x1="89184" y1="76087" x2="89184" y2="76087"/>
                        <a14:foregroundMark x1="88652" y1="87391" x2="88652" y2="95652"/>
                        <a14:foregroundMark x1="88298" y1="83696" x2="89539" y2="94130"/>
                        <a14:foregroundMark x1="43794" y1="76957" x2="41844" y2="94565"/>
                        <a14:foregroundMark x1="41844" y1="94565" x2="39007" y2="98913"/>
                        <a14:foregroundMark x1="44681" y1="81304" x2="42376" y2="96739"/>
                        <a14:foregroundMark x1="42376" y1="96739" x2="40603" y2="98913"/>
                        <a14:foregroundMark x1="64539" y1="80217" x2="57270" y2="94565"/>
                        <a14:foregroundMark x1="57270" y1="94565" x2="63298" y2="86522"/>
                        <a14:foregroundMark x1="63298" y1="86522" x2="64184" y2="82609"/>
                        <a14:foregroundMark x1="65071" y1="79348" x2="65071" y2="79348"/>
                        <a14:backgroundMark x1="37206" y1="82736" x2="36170" y2="87391"/>
                        <a14:backgroundMark x1="36702" y1="85870" x2="32801" y2="91957"/>
                        <a14:backgroundMark x1="51171" y1="75136" x2="52305" y2="76304"/>
                        <a14:backgroundMark x1="52305" y1="76304" x2="52837" y2="77174"/>
                        <a14:backgroundMark x1="60461" y1="76304" x2="60461" y2="76304"/>
                        <a14:backgroundMark x1="90248" y1="76304" x2="90248" y2="76304"/>
                      </a14:backgroundRemoval>
                    </a14:imgEffect>
                  </a14:imgLayer>
                </a14:imgProps>
              </a:ext>
            </a:extLst>
          </a:blip>
          <a:stretch>
            <a:fillRect/>
          </a:stretch>
        </p:blipFill>
        <p:spPr>
          <a:xfrm>
            <a:off x="7290271" y="3265469"/>
            <a:ext cx="4936706" cy="3566298"/>
          </a:xfrm>
          <a:prstGeom prst="rect">
            <a:avLst/>
          </a:prstGeom>
        </p:spPr>
      </p:pic>
      <p:sp>
        <p:nvSpPr>
          <p:cNvPr id="2" name="Rectangle 1">
            <a:extLst>
              <a:ext uri="{FF2B5EF4-FFF2-40B4-BE49-F238E27FC236}">
                <a16:creationId xmlns:a16="http://schemas.microsoft.com/office/drawing/2014/main" xmlns="" id="{5BD47294-E476-90BA-A8BF-F66EE315DCB2}"/>
              </a:ext>
            </a:extLst>
          </p:cNvPr>
          <p:cNvSpPr/>
          <p:nvPr/>
        </p:nvSpPr>
        <p:spPr>
          <a:xfrm>
            <a:off x="10972800" y="0"/>
            <a:ext cx="1219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0027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9D6D37C3-74AB-08F2-9B01-B89BFEB6AD03}"/>
              </a:ext>
            </a:extLst>
          </p:cNvPr>
          <p:cNvPicPr>
            <a:picLocks noChangeAspect="1"/>
          </p:cNvPicPr>
          <p:nvPr/>
        </p:nvPicPr>
        <p:blipFill rotWithShape="1">
          <a:blip r:embed="rId3"/>
          <a:srcRect t="14694" b="21814"/>
          <a:stretch/>
        </p:blipFill>
        <p:spPr>
          <a:xfrm>
            <a:off x="4997" y="109176"/>
            <a:ext cx="1002831" cy="838201"/>
          </a:xfrm>
          <a:prstGeom prst="rect">
            <a:avLst/>
          </a:prstGeom>
        </p:spPr>
      </p:pic>
      <p:sp>
        <p:nvSpPr>
          <p:cNvPr id="14" name="Cloud 13">
            <a:extLst>
              <a:ext uri="{FF2B5EF4-FFF2-40B4-BE49-F238E27FC236}">
                <a16:creationId xmlns:a16="http://schemas.microsoft.com/office/drawing/2014/main" xmlns="" id="{9983C60C-E901-DAA5-AC1C-ABD9B76BCFAC}"/>
              </a:ext>
            </a:extLst>
          </p:cNvPr>
          <p:cNvSpPr/>
          <p:nvPr/>
        </p:nvSpPr>
        <p:spPr>
          <a:xfrm>
            <a:off x="8937480" y="2893912"/>
            <a:ext cx="3124200" cy="1828800"/>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2800" b="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Hoạt</a:t>
            </a:r>
            <a:r>
              <a:rPr lang="en-US" sz="2800" b="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động</a:t>
            </a:r>
            <a:r>
              <a:rPr lang="en-US" sz="2800" b="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nhóm</a:t>
            </a:r>
            <a:endParaRPr lang="en-US" sz="24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xmlns="" id="{874923DD-2CD3-2D7E-2162-E433FE8F2CFE}"/>
              </a:ext>
            </a:extLst>
          </p:cNvPr>
          <p:cNvSpPr txBox="1"/>
          <p:nvPr/>
        </p:nvSpPr>
        <p:spPr>
          <a:xfrm>
            <a:off x="1160134" y="480613"/>
            <a:ext cx="8517265" cy="646986"/>
          </a:xfrm>
          <a:prstGeom prst="roundRect">
            <a:avLst/>
          </a:prstGeom>
          <a:solidFill>
            <a:srgbClr val="FFFFCC"/>
          </a:solidFill>
          <a:ln w="28575">
            <a:solidFill>
              <a:srgbClr val="217875"/>
            </a:solidFill>
            <a:prstDash val="sysDash"/>
          </a:ln>
        </p:spPr>
        <p:txBody>
          <a:bodyPr wrap="square">
            <a:spAutoFit/>
          </a:bodyPr>
          <a:lstStyle/>
          <a:p>
            <a:pPr lvl="0"/>
            <a:r>
              <a:rPr lang="en-US" sz="32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3200" b="1" dirty="0">
                <a:solidFill>
                  <a:srgbClr val="008000"/>
                </a:solidFill>
                <a:latin typeface="Nunito Black" pitchFamily="2" charset="0"/>
                <a:ea typeface="Tahoma" panose="020B0604030504040204" pitchFamily="34" charset="0"/>
                <a:cs typeface="Tahoma" panose="020B0604030504040204" pitchFamily="34" charset="0"/>
              </a:rPr>
              <a:t> 2: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Mùa</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hè</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Diệu</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đã</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làm</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những</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gì</a:t>
            </a:r>
            <a:r>
              <a:rPr lang="en-US" sz="3200" b="1" dirty="0">
                <a:solidFill>
                  <a:srgbClr val="008000"/>
                </a:solidFill>
                <a:latin typeface="Nunito Black" pitchFamily="2" charset="0"/>
                <a:ea typeface="Tahoma" panose="020B0604030504040204" pitchFamily="34" charset="0"/>
                <a:cs typeface="Tahoma" panose="020B0604030504040204" pitchFamily="34" charset="0"/>
              </a:rPr>
              <a:t>?</a:t>
            </a:r>
            <a:endParaRPr lang="en-US" sz="3200" dirty="0">
              <a:solidFill>
                <a:srgbClr val="008000"/>
              </a:solidFill>
              <a:latin typeface="Nunito Black" pitchFamily="2" charset="0"/>
              <a:ea typeface="Tahoma" panose="020B0604030504040204" pitchFamily="34" charset="0"/>
              <a:cs typeface="Tahoma" panose="020B0604030504040204" pitchFamily="34" charset="0"/>
            </a:endParaRPr>
          </a:p>
        </p:txBody>
      </p:sp>
      <p:sp>
        <p:nvSpPr>
          <p:cNvPr id="3" name="Rectangle: Folded Corner 2">
            <a:extLst>
              <a:ext uri="{FF2B5EF4-FFF2-40B4-BE49-F238E27FC236}">
                <a16:creationId xmlns:a16="http://schemas.microsoft.com/office/drawing/2014/main" xmlns="" id="{EADE570F-66F8-A1ED-1E72-DBFEEAC73986}"/>
              </a:ext>
            </a:extLst>
          </p:cNvPr>
          <p:cNvSpPr/>
          <p:nvPr/>
        </p:nvSpPr>
        <p:spPr>
          <a:xfrm>
            <a:off x="1007828" y="1568018"/>
            <a:ext cx="2040172" cy="1409897"/>
          </a:xfrm>
          <a:custGeom>
            <a:avLst/>
            <a:gdLst>
              <a:gd name="connsiteX0" fmla="*/ 0 w 2040172"/>
              <a:gd name="connsiteY0" fmla="*/ 0 h 1409897"/>
              <a:gd name="connsiteX1" fmla="*/ 2040172 w 2040172"/>
              <a:gd name="connsiteY1" fmla="*/ 0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6" fmla="*/ 2040172 w 2040172"/>
              <a:gd name="connsiteY6" fmla="*/ 0 h 1409897"/>
              <a:gd name="connsiteX7" fmla="*/ 2040172 w 2040172"/>
              <a:gd name="connsiteY7" fmla="*/ 1174909 h 140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172" h="1409897" stroke="0" extrusionOk="0">
                <a:moveTo>
                  <a:pt x="0" y="0"/>
                </a:moveTo>
                <a:cubicBezTo>
                  <a:pt x="561646" y="-69071"/>
                  <a:pt x="1286432" y="163864"/>
                  <a:pt x="2040172" y="0"/>
                </a:cubicBezTo>
                <a:cubicBezTo>
                  <a:pt x="2137637" y="397769"/>
                  <a:pt x="2078311" y="656451"/>
                  <a:pt x="2040172" y="1174909"/>
                </a:cubicBezTo>
                <a:cubicBezTo>
                  <a:pt x="1987442" y="1189056"/>
                  <a:pt x="1904945" y="1305930"/>
                  <a:pt x="1805184" y="1409897"/>
                </a:cubicBezTo>
                <a:cubicBezTo>
                  <a:pt x="1588265" y="1465959"/>
                  <a:pt x="399601" y="1340507"/>
                  <a:pt x="0" y="1409897"/>
                </a:cubicBezTo>
                <a:cubicBezTo>
                  <a:pt x="52570" y="1192093"/>
                  <a:pt x="-71004" y="231684"/>
                  <a:pt x="0" y="0"/>
                </a:cubicBezTo>
                <a:close/>
              </a:path>
              <a:path w="2040172" h="1409897" fill="darkenLess" stroke="0" extrusionOk="0">
                <a:moveTo>
                  <a:pt x="1805184" y="1409897"/>
                </a:moveTo>
                <a:cubicBezTo>
                  <a:pt x="1816409" y="1353674"/>
                  <a:pt x="1829892" y="1240078"/>
                  <a:pt x="1852182" y="1221907"/>
                </a:cubicBezTo>
                <a:cubicBezTo>
                  <a:pt x="1918138" y="1217222"/>
                  <a:pt x="1949776" y="1196396"/>
                  <a:pt x="2040172" y="1174909"/>
                </a:cubicBezTo>
                <a:cubicBezTo>
                  <a:pt x="1948728" y="1227643"/>
                  <a:pt x="1825026" y="1376338"/>
                  <a:pt x="1805184" y="1409897"/>
                </a:cubicBezTo>
                <a:close/>
              </a:path>
              <a:path w="2040172" h="1409897" fill="none" extrusionOk="0">
                <a:moveTo>
                  <a:pt x="1805184" y="1409897"/>
                </a:moveTo>
                <a:cubicBezTo>
                  <a:pt x="1810252" y="1365027"/>
                  <a:pt x="1833068" y="1275474"/>
                  <a:pt x="1852182" y="1221907"/>
                </a:cubicBezTo>
                <a:cubicBezTo>
                  <a:pt x="1886877" y="1200441"/>
                  <a:pt x="1962336" y="1206240"/>
                  <a:pt x="2040172" y="1174909"/>
                </a:cubicBezTo>
                <a:cubicBezTo>
                  <a:pt x="1936426" y="1301677"/>
                  <a:pt x="1910872" y="1288332"/>
                  <a:pt x="1805184" y="1409897"/>
                </a:cubicBezTo>
                <a:cubicBezTo>
                  <a:pt x="1203575" y="1525983"/>
                  <a:pt x="642094" y="1316829"/>
                  <a:pt x="0" y="1409897"/>
                </a:cubicBezTo>
                <a:cubicBezTo>
                  <a:pt x="64106" y="865305"/>
                  <a:pt x="-101819" y="653479"/>
                  <a:pt x="0" y="0"/>
                </a:cubicBezTo>
                <a:cubicBezTo>
                  <a:pt x="540190" y="-23628"/>
                  <a:pt x="1183609" y="-78274"/>
                  <a:pt x="2040172" y="0"/>
                </a:cubicBezTo>
                <a:cubicBezTo>
                  <a:pt x="2031008" y="261663"/>
                  <a:pt x="1986159" y="633119"/>
                  <a:pt x="2040172" y="1174909"/>
                </a:cubicBezTo>
              </a:path>
              <a:path w="2040172" h="1409897" fill="none" stroke="0" extrusionOk="0">
                <a:moveTo>
                  <a:pt x="1805184" y="1409897"/>
                </a:moveTo>
                <a:cubicBezTo>
                  <a:pt x="1818504" y="1342537"/>
                  <a:pt x="1823247" y="1300426"/>
                  <a:pt x="1852182" y="1221907"/>
                </a:cubicBezTo>
                <a:cubicBezTo>
                  <a:pt x="1941215" y="1209488"/>
                  <a:pt x="1967574" y="1182532"/>
                  <a:pt x="2040172" y="1174909"/>
                </a:cubicBezTo>
                <a:cubicBezTo>
                  <a:pt x="1994767" y="1205199"/>
                  <a:pt x="1888399" y="1302844"/>
                  <a:pt x="1805184" y="1409897"/>
                </a:cubicBezTo>
                <a:cubicBezTo>
                  <a:pt x="1405169" y="1533032"/>
                  <a:pt x="642617" y="1361487"/>
                  <a:pt x="0" y="1409897"/>
                </a:cubicBezTo>
                <a:cubicBezTo>
                  <a:pt x="89683" y="1172992"/>
                  <a:pt x="56514" y="441681"/>
                  <a:pt x="0" y="0"/>
                </a:cubicBezTo>
                <a:cubicBezTo>
                  <a:pt x="351366" y="-58174"/>
                  <a:pt x="1708755" y="-164739"/>
                  <a:pt x="2040172" y="0"/>
                </a:cubicBezTo>
                <a:cubicBezTo>
                  <a:pt x="1962234" y="337013"/>
                  <a:pt x="2078654" y="682768"/>
                  <a:pt x="2040172" y="1174909"/>
                </a:cubicBezTo>
              </a:path>
            </a:pathLst>
          </a:custGeom>
          <a:solidFill>
            <a:schemeClr val="accent6">
              <a:lumMod val="20000"/>
              <a:lumOff val="80000"/>
            </a:schemeClr>
          </a:solidFill>
          <a:ln>
            <a:solidFill>
              <a:srgbClr val="F92D67"/>
            </a:solidFill>
            <a:extLst>
              <a:ext uri="{C807C97D-BFC1-408E-A445-0C87EB9F89A2}">
                <ask:lineSketchStyleProps xmlns:ask="http://schemas.microsoft.com/office/drawing/2018/sketchyshapes" xmln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Đi du lịch</a:t>
            </a:r>
          </a:p>
        </p:txBody>
      </p:sp>
      <p:sp>
        <p:nvSpPr>
          <p:cNvPr id="15" name="Rectangle: Folded Corner 14">
            <a:extLst>
              <a:ext uri="{FF2B5EF4-FFF2-40B4-BE49-F238E27FC236}">
                <a16:creationId xmlns:a16="http://schemas.microsoft.com/office/drawing/2014/main" xmlns="" id="{E3EA2DB5-7598-D79B-F0DF-6AD52049B256}"/>
              </a:ext>
            </a:extLst>
          </p:cNvPr>
          <p:cNvSpPr/>
          <p:nvPr/>
        </p:nvSpPr>
        <p:spPr>
          <a:xfrm>
            <a:off x="4062397" y="1544839"/>
            <a:ext cx="2040172" cy="1409897"/>
          </a:xfrm>
          <a:custGeom>
            <a:avLst/>
            <a:gdLst>
              <a:gd name="connsiteX0" fmla="*/ 0 w 2040172"/>
              <a:gd name="connsiteY0" fmla="*/ 0 h 1409897"/>
              <a:gd name="connsiteX1" fmla="*/ 2040172 w 2040172"/>
              <a:gd name="connsiteY1" fmla="*/ 0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6" fmla="*/ 2040172 w 2040172"/>
              <a:gd name="connsiteY6" fmla="*/ 0 h 1409897"/>
              <a:gd name="connsiteX7" fmla="*/ 2040172 w 2040172"/>
              <a:gd name="connsiteY7" fmla="*/ 1174909 h 140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172" h="1409897" stroke="0" extrusionOk="0">
                <a:moveTo>
                  <a:pt x="0" y="0"/>
                </a:moveTo>
                <a:cubicBezTo>
                  <a:pt x="561646" y="-69071"/>
                  <a:pt x="1286432" y="163864"/>
                  <a:pt x="2040172" y="0"/>
                </a:cubicBezTo>
                <a:cubicBezTo>
                  <a:pt x="2137637" y="397769"/>
                  <a:pt x="2078311" y="656451"/>
                  <a:pt x="2040172" y="1174909"/>
                </a:cubicBezTo>
                <a:cubicBezTo>
                  <a:pt x="1987442" y="1189056"/>
                  <a:pt x="1904945" y="1305930"/>
                  <a:pt x="1805184" y="1409897"/>
                </a:cubicBezTo>
                <a:cubicBezTo>
                  <a:pt x="1588265" y="1465959"/>
                  <a:pt x="399601" y="1340507"/>
                  <a:pt x="0" y="1409897"/>
                </a:cubicBezTo>
                <a:cubicBezTo>
                  <a:pt x="52570" y="1192093"/>
                  <a:pt x="-71004" y="231684"/>
                  <a:pt x="0" y="0"/>
                </a:cubicBezTo>
                <a:close/>
              </a:path>
              <a:path w="2040172" h="1409897" fill="darkenLess" stroke="0" extrusionOk="0">
                <a:moveTo>
                  <a:pt x="1805184" y="1409897"/>
                </a:moveTo>
                <a:cubicBezTo>
                  <a:pt x="1816409" y="1353674"/>
                  <a:pt x="1829892" y="1240078"/>
                  <a:pt x="1852182" y="1221907"/>
                </a:cubicBezTo>
                <a:cubicBezTo>
                  <a:pt x="1918138" y="1217222"/>
                  <a:pt x="1949776" y="1196396"/>
                  <a:pt x="2040172" y="1174909"/>
                </a:cubicBezTo>
                <a:cubicBezTo>
                  <a:pt x="1948728" y="1227643"/>
                  <a:pt x="1825026" y="1376338"/>
                  <a:pt x="1805184" y="1409897"/>
                </a:cubicBezTo>
                <a:close/>
              </a:path>
              <a:path w="2040172" h="1409897" fill="none" extrusionOk="0">
                <a:moveTo>
                  <a:pt x="1805184" y="1409897"/>
                </a:moveTo>
                <a:cubicBezTo>
                  <a:pt x="1810252" y="1365027"/>
                  <a:pt x="1833068" y="1275474"/>
                  <a:pt x="1852182" y="1221907"/>
                </a:cubicBezTo>
                <a:cubicBezTo>
                  <a:pt x="1886877" y="1200441"/>
                  <a:pt x="1962336" y="1206240"/>
                  <a:pt x="2040172" y="1174909"/>
                </a:cubicBezTo>
                <a:cubicBezTo>
                  <a:pt x="1936426" y="1301677"/>
                  <a:pt x="1910872" y="1288332"/>
                  <a:pt x="1805184" y="1409897"/>
                </a:cubicBezTo>
                <a:cubicBezTo>
                  <a:pt x="1203575" y="1525983"/>
                  <a:pt x="642094" y="1316829"/>
                  <a:pt x="0" y="1409897"/>
                </a:cubicBezTo>
                <a:cubicBezTo>
                  <a:pt x="64106" y="865305"/>
                  <a:pt x="-101819" y="653479"/>
                  <a:pt x="0" y="0"/>
                </a:cubicBezTo>
                <a:cubicBezTo>
                  <a:pt x="540190" y="-23628"/>
                  <a:pt x="1183609" y="-78274"/>
                  <a:pt x="2040172" y="0"/>
                </a:cubicBezTo>
                <a:cubicBezTo>
                  <a:pt x="2031008" y="261663"/>
                  <a:pt x="1986159" y="633119"/>
                  <a:pt x="2040172" y="1174909"/>
                </a:cubicBezTo>
              </a:path>
              <a:path w="2040172" h="1409897" fill="none" stroke="0" extrusionOk="0">
                <a:moveTo>
                  <a:pt x="1805184" y="1409897"/>
                </a:moveTo>
                <a:cubicBezTo>
                  <a:pt x="1818504" y="1342537"/>
                  <a:pt x="1823247" y="1300426"/>
                  <a:pt x="1852182" y="1221907"/>
                </a:cubicBezTo>
                <a:cubicBezTo>
                  <a:pt x="1941215" y="1209488"/>
                  <a:pt x="1967574" y="1182532"/>
                  <a:pt x="2040172" y="1174909"/>
                </a:cubicBezTo>
                <a:cubicBezTo>
                  <a:pt x="1994767" y="1205199"/>
                  <a:pt x="1888399" y="1302844"/>
                  <a:pt x="1805184" y="1409897"/>
                </a:cubicBezTo>
                <a:cubicBezTo>
                  <a:pt x="1405169" y="1533032"/>
                  <a:pt x="642617" y="1361487"/>
                  <a:pt x="0" y="1409897"/>
                </a:cubicBezTo>
                <a:cubicBezTo>
                  <a:pt x="89683" y="1172992"/>
                  <a:pt x="56514" y="441681"/>
                  <a:pt x="0" y="0"/>
                </a:cubicBezTo>
                <a:cubicBezTo>
                  <a:pt x="351366" y="-58174"/>
                  <a:pt x="1708755" y="-164739"/>
                  <a:pt x="2040172" y="0"/>
                </a:cubicBezTo>
                <a:cubicBezTo>
                  <a:pt x="1962234" y="337013"/>
                  <a:pt x="2078654" y="682768"/>
                  <a:pt x="2040172" y="1174909"/>
                </a:cubicBezTo>
              </a:path>
            </a:pathLst>
          </a:custGeom>
          <a:solidFill>
            <a:schemeClr val="accent6">
              <a:lumMod val="20000"/>
              <a:lumOff val="80000"/>
            </a:schemeClr>
          </a:solidFill>
          <a:ln>
            <a:solidFill>
              <a:srgbClr val="F92D67"/>
            </a:solidFill>
            <a:extLst>
              <a:ext uri="{C807C97D-BFC1-408E-A445-0C87EB9F89A2}">
                <ask:lineSketchStyleProps xmlns:ask="http://schemas.microsoft.com/office/drawing/2018/sketchyshapes" xmln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Đi thu hái quả</a:t>
            </a:r>
          </a:p>
        </p:txBody>
      </p:sp>
      <p:sp>
        <p:nvSpPr>
          <p:cNvPr id="16" name="Rectangle: Folded Corner 15">
            <a:extLst>
              <a:ext uri="{FF2B5EF4-FFF2-40B4-BE49-F238E27FC236}">
                <a16:creationId xmlns:a16="http://schemas.microsoft.com/office/drawing/2014/main" xmlns="" id="{94D8BB8D-8348-D4DF-8601-506DEC346DE3}"/>
              </a:ext>
            </a:extLst>
          </p:cNvPr>
          <p:cNvSpPr/>
          <p:nvPr/>
        </p:nvSpPr>
        <p:spPr>
          <a:xfrm>
            <a:off x="6969626" y="1467776"/>
            <a:ext cx="2040172" cy="1409897"/>
          </a:xfrm>
          <a:custGeom>
            <a:avLst/>
            <a:gdLst>
              <a:gd name="connsiteX0" fmla="*/ 0 w 2040172"/>
              <a:gd name="connsiteY0" fmla="*/ 0 h 1409897"/>
              <a:gd name="connsiteX1" fmla="*/ 2040172 w 2040172"/>
              <a:gd name="connsiteY1" fmla="*/ 0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6" fmla="*/ 2040172 w 2040172"/>
              <a:gd name="connsiteY6" fmla="*/ 0 h 1409897"/>
              <a:gd name="connsiteX7" fmla="*/ 2040172 w 2040172"/>
              <a:gd name="connsiteY7" fmla="*/ 1174909 h 140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172" h="1409897" stroke="0" extrusionOk="0">
                <a:moveTo>
                  <a:pt x="0" y="0"/>
                </a:moveTo>
                <a:cubicBezTo>
                  <a:pt x="561646" y="-69071"/>
                  <a:pt x="1286432" y="163864"/>
                  <a:pt x="2040172" y="0"/>
                </a:cubicBezTo>
                <a:cubicBezTo>
                  <a:pt x="2137637" y="397769"/>
                  <a:pt x="2078311" y="656451"/>
                  <a:pt x="2040172" y="1174909"/>
                </a:cubicBezTo>
                <a:cubicBezTo>
                  <a:pt x="1987442" y="1189056"/>
                  <a:pt x="1904945" y="1305930"/>
                  <a:pt x="1805184" y="1409897"/>
                </a:cubicBezTo>
                <a:cubicBezTo>
                  <a:pt x="1588265" y="1465959"/>
                  <a:pt x="399601" y="1340507"/>
                  <a:pt x="0" y="1409897"/>
                </a:cubicBezTo>
                <a:cubicBezTo>
                  <a:pt x="52570" y="1192093"/>
                  <a:pt x="-71004" y="231684"/>
                  <a:pt x="0" y="0"/>
                </a:cubicBezTo>
                <a:close/>
              </a:path>
              <a:path w="2040172" h="1409897" fill="darkenLess" stroke="0" extrusionOk="0">
                <a:moveTo>
                  <a:pt x="1805184" y="1409897"/>
                </a:moveTo>
                <a:cubicBezTo>
                  <a:pt x="1816409" y="1353674"/>
                  <a:pt x="1829892" y="1240078"/>
                  <a:pt x="1852182" y="1221907"/>
                </a:cubicBezTo>
                <a:cubicBezTo>
                  <a:pt x="1918138" y="1217222"/>
                  <a:pt x="1949776" y="1196396"/>
                  <a:pt x="2040172" y="1174909"/>
                </a:cubicBezTo>
                <a:cubicBezTo>
                  <a:pt x="1948728" y="1227643"/>
                  <a:pt x="1825026" y="1376338"/>
                  <a:pt x="1805184" y="1409897"/>
                </a:cubicBezTo>
                <a:close/>
              </a:path>
              <a:path w="2040172" h="1409897" fill="none" extrusionOk="0">
                <a:moveTo>
                  <a:pt x="1805184" y="1409897"/>
                </a:moveTo>
                <a:cubicBezTo>
                  <a:pt x="1810252" y="1365027"/>
                  <a:pt x="1833068" y="1275474"/>
                  <a:pt x="1852182" y="1221907"/>
                </a:cubicBezTo>
                <a:cubicBezTo>
                  <a:pt x="1886877" y="1200441"/>
                  <a:pt x="1962336" y="1206240"/>
                  <a:pt x="2040172" y="1174909"/>
                </a:cubicBezTo>
                <a:cubicBezTo>
                  <a:pt x="1936426" y="1301677"/>
                  <a:pt x="1910872" y="1288332"/>
                  <a:pt x="1805184" y="1409897"/>
                </a:cubicBezTo>
                <a:cubicBezTo>
                  <a:pt x="1203575" y="1525983"/>
                  <a:pt x="642094" y="1316829"/>
                  <a:pt x="0" y="1409897"/>
                </a:cubicBezTo>
                <a:cubicBezTo>
                  <a:pt x="64106" y="865305"/>
                  <a:pt x="-101819" y="653479"/>
                  <a:pt x="0" y="0"/>
                </a:cubicBezTo>
                <a:cubicBezTo>
                  <a:pt x="540190" y="-23628"/>
                  <a:pt x="1183609" y="-78274"/>
                  <a:pt x="2040172" y="0"/>
                </a:cubicBezTo>
                <a:cubicBezTo>
                  <a:pt x="2031008" y="261663"/>
                  <a:pt x="1986159" y="633119"/>
                  <a:pt x="2040172" y="1174909"/>
                </a:cubicBezTo>
              </a:path>
              <a:path w="2040172" h="1409897" fill="none" stroke="0" extrusionOk="0">
                <a:moveTo>
                  <a:pt x="1805184" y="1409897"/>
                </a:moveTo>
                <a:cubicBezTo>
                  <a:pt x="1818504" y="1342537"/>
                  <a:pt x="1823247" y="1300426"/>
                  <a:pt x="1852182" y="1221907"/>
                </a:cubicBezTo>
                <a:cubicBezTo>
                  <a:pt x="1941215" y="1209488"/>
                  <a:pt x="1967574" y="1182532"/>
                  <a:pt x="2040172" y="1174909"/>
                </a:cubicBezTo>
                <a:cubicBezTo>
                  <a:pt x="1994767" y="1205199"/>
                  <a:pt x="1888399" y="1302844"/>
                  <a:pt x="1805184" y="1409897"/>
                </a:cubicBezTo>
                <a:cubicBezTo>
                  <a:pt x="1405169" y="1533032"/>
                  <a:pt x="642617" y="1361487"/>
                  <a:pt x="0" y="1409897"/>
                </a:cubicBezTo>
                <a:cubicBezTo>
                  <a:pt x="89683" y="1172992"/>
                  <a:pt x="56514" y="441681"/>
                  <a:pt x="0" y="0"/>
                </a:cubicBezTo>
                <a:cubicBezTo>
                  <a:pt x="351366" y="-58174"/>
                  <a:pt x="1708755" y="-164739"/>
                  <a:pt x="2040172" y="0"/>
                </a:cubicBezTo>
                <a:cubicBezTo>
                  <a:pt x="1962234" y="337013"/>
                  <a:pt x="2078654" y="682768"/>
                  <a:pt x="2040172" y="1174909"/>
                </a:cubicBezTo>
              </a:path>
            </a:pathLst>
          </a:custGeom>
          <a:solidFill>
            <a:schemeClr val="accent6">
              <a:lumMod val="20000"/>
              <a:lumOff val="80000"/>
            </a:schemeClr>
          </a:solidFill>
          <a:ln>
            <a:solidFill>
              <a:srgbClr val="F92D67"/>
            </a:solidFill>
            <a:extLst>
              <a:ext uri="{C807C97D-BFC1-408E-A445-0C87EB9F89A2}">
                <ask:lineSketchStyleProps xmlns:ask="http://schemas.microsoft.com/office/drawing/2018/sketchyshapes" xmln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Đi ngắm núi non</a:t>
            </a:r>
          </a:p>
        </p:txBody>
      </p:sp>
      <p:sp>
        <p:nvSpPr>
          <p:cNvPr id="18" name="Rectangle: Folded Corner 17">
            <a:extLst>
              <a:ext uri="{FF2B5EF4-FFF2-40B4-BE49-F238E27FC236}">
                <a16:creationId xmlns:a16="http://schemas.microsoft.com/office/drawing/2014/main" xmlns="" id="{148C11FE-5BF4-C66B-A387-2278141DA6DE}"/>
              </a:ext>
            </a:extLst>
          </p:cNvPr>
          <p:cNvSpPr/>
          <p:nvPr/>
        </p:nvSpPr>
        <p:spPr>
          <a:xfrm>
            <a:off x="2511709" y="3616654"/>
            <a:ext cx="2040172" cy="1409897"/>
          </a:xfrm>
          <a:custGeom>
            <a:avLst/>
            <a:gdLst>
              <a:gd name="connsiteX0" fmla="*/ 0 w 2040172"/>
              <a:gd name="connsiteY0" fmla="*/ 0 h 1409897"/>
              <a:gd name="connsiteX1" fmla="*/ 2040172 w 2040172"/>
              <a:gd name="connsiteY1" fmla="*/ 0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6" fmla="*/ 2040172 w 2040172"/>
              <a:gd name="connsiteY6" fmla="*/ 0 h 1409897"/>
              <a:gd name="connsiteX7" fmla="*/ 2040172 w 2040172"/>
              <a:gd name="connsiteY7" fmla="*/ 1174909 h 140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172" h="1409897" stroke="0" extrusionOk="0">
                <a:moveTo>
                  <a:pt x="0" y="0"/>
                </a:moveTo>
                <a:cubicBezTo>
                  <a:pt x="561646" y="-69071"/>
                  <a:pt x="1286432" y="163864"/>
                  <a:pt x="2040172" y="0"/>
                </a:cubicBezTo>
                <a:cubicBezTo>
                  <a:pt x="2137637" y="397769"/>
                  <a:pt x="2078311" y="656451"/>
                  <a:pt x="2040172" y="1174909"/>
                </a:cubicBezTo>
                <a:cubicBezTo>
                  <a:pt x="1987442" y="1189056"/>
                  <a:pt x="1904945" y="1305930"/>
                  <a:pt x="1805184" y="1409897"/>
                </a:cubicBezTo>
                <a:cubicBezTo>
                  <a:pt x="1588265" y="1465959"/>
                  <a:pt x="399601" y="1340507"/>
                  <a:pt x="0" y="1409897"/>
                </a:cubicBezTo>
                <a:cubicBezTo>
                  <a:pt x="52570" y="1192093"/>
                  <a:pt x="-71004" y="231684"/>
                  <a:pt x="0" y="0"/>
                </a:cubicBezTo>
                <a:close/>
              </a:path>
              <a:path w="2040172" h="1409897" fill="darkenLess" stroke="0" extrusionOk="0">
                <a:moveTo>
                  <a:pt x="1805184" y="1409897"/>
                </a:moveTo>
                <a:cubicBezTo>
                  <a:pt x="1816409" y="1353674"/>
                  <a:pt x="1829892" y="1240078"/>
                  <a:pt x="1852182" y="1221907"/>
                </a:cubicBezTo>
                <a:cubicBezTo>
                  <a:pt x="1918138" y="1217222"/>
                  <a:pt x="1949776" y="1196396"/>
                  <a:pt x="2040172" y="1174909"/>
                </a:cubicBezTo>
                <a:cubicBezTo>
                  <a:pt x="1948728" y="1227643"/>
                  <a:pt x="1825026" y="1376338"/>
                  <a:pt x="1805184" y="1409897"/>
                </a:cubicBezTo>
                <a:close/>
              </a:path>
              <a:path w="2040172" h="1409897" fill="none" extrusionOk="0">
                <a:moveTo>
                  <a:pt x="1805184" y="1409897"/>
                </a:moveTo>
                <a:cubicBezTo>
                  <a:pt x="1810252" y="1365027"/>
                  <a:pt x="1833068" y="1275474"/>
                  <a:pt x="1852182" y="1221907"/>
                </a:cubicBezTo>
                <a:cubicBezTo>
                  <a:pt x="1886877" y="1200441"/>
                  <a:pt x="1962336" y="1206240"/>
                  <a:pt x="2040172" y="1174909"/>
                </a:cubicBezTo>
                <a:cubicBezTo>
                  <a:pt x="1936426" y="1301677"/>
                  <a:pt x="1910872" y="1288332"/>
                  <a:pt x="1805184" y="1409897"/>
                </a:cubicBezTo>
                <a:cubicBezTo>
                  <a:pt x="1203575" y="1525983"/>
                  <a:pt x="642094" y="1316829"/>
                  <a:pt x="0" y="1409897"/>
                </a:cubicBezTo>
                <a:cubicBezTo>
                  <a:pt x="64106" y="865305"/>
                  <a:pt x="-101819" y="653479"/>
                  <a:pt x="0" y="0"/>
                </a:cubicBezTo>
                <a:cubicBezTo>
                  <a:pt x="540190" y="-23628"/>
                  <a:pt x="1183609" y="-78274"/>
                  <a:pt x="2040172" y="0"/>
                </a:cubicBezTo>
                <a:cubicBezTo>
                  <a:pt x="2031008" y="261663"/>
                  <a:pt x="1986159" y="633119"/>
                  <a:pt x="2040172" y="1174909"/>
                </a:cubicBezTo>
              </a:path>
              <a:path w="2040172" h="1409897" fill="none" stroke="0" extrusionOk="0">
                <a:moveTo>
                  <a:pt x="1805184" y="1409897"/>
                </a:moveTo>
                <a:cubicBezTo>
                  <a:pt x="1818504" y="1342537"/>
                  <a:pt x="1823247" y="1300426"/>
                  <a:pt x="1852182" y="1221907"/>
                </a:cubicBezTo>
                <a:cubicBezTo>
                  <a:pt x="1941215" y="1209488"/>
                  <a:pt x="1967574" y="1182532"/>
                  <a:pt x="2040172" y="1174909"/>
                </a:cubicBezTo>
                <a:cubicBezTo>
                  <a:pt x="1994767" y="1205199"/>
                  <a:pt x="1888399" y="1302844"/>
                  <a:pt x="1805184" y="1409897"/>
                </a:cubicBezTo>
                <a:cubicBezTo>
                  <a:pt x="1405169" y="1533032"/>
                  <a:pt x="642617" y="1361487"/>
                  <a:pt x="0" y="1409897"/>
                </a:cubicBezTo>
                <a:cubicBezTo>
                  <a:pt x="89683" y="1172992"/>
                  <a:pt x="56514" y="441681"/>
                  <a:pt x="0" y="0"/>
                </a:cubicBezTo>
                <a:cubicBezTo>
                  <a:pt x="351366" y="-58174"/>
                  <a:pt x="1708755" y="-164739"/>
                  <a:pt x="2040172" y="0"/>
                </a:cubicBezTo>
                <a:cubicBezTo>
                  <a:pt x="1962234" y="337013"/>
                  <a:pt x="2078654" y="682768"/>
                  <a:pt x="2040172" y="1174909"/>
                </a:cubicBezTo>
              </a:path>
            </a:pathLst>
          </a:custGeom>
          <a:solidFill>
            <a:schemeClr val="accent6">
              <a:lumMod val="20000"/>
              <a:lumOff val="80000"/>
            </a:schemeClr>
          </a:solidFill>
          <a:ln>
            <a:solidFill>
              <a:srgbClr val="F92D67"/>
            </a:solidFill>
            <a:extLst>
              <a:ext uri="{C807C97D-BFC1-408E-A445-0C87EB9F89A2}">
                <ask:lineSketchStyleProps xmlns:ask="http://schemas.microsoft.com/office/drawing/2018/sketchyshapes" xmln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Đến chơi nhà bà cụ Khởi</a:t>
            </a:r>
          </a:p>
        </p:txBody>
      </p:sp>
      <p:sp>
        <p:nvSpPr>
          <p:cNvPr id="19" name="Rectangle: Folded Corner 18">
            <a:extLst>
              <a:ext uri="{FF2B5EF4-FFF2-40B4-BE49-F238E27FC236}">
                <a16:creationId xmlns:a16="http://schemas.microsoft.com/office/drawing/2014/main" xmlns="" id="{A3A53C8F-6B7F-B20B-6E8A-B6ACADF90EC4}"/>
              </a:ext>
            </a:extLst>
          </p:cNvPr>
          <p:cNvSpPr/>
          <p:nvPr/>
        </p:nvSpPr>
        <p:spPr>
          <a:xfrm>
            <a:off x="5806288" y="3769833"/>
            <a:ext cx="2040172" cy="1409897"/>
          </a:xfrm>
          <a:custGeom>
            <a:avLst/>
            <a:gdLst>
              <a:gd name="connsiteX0" fmla="*/ 0 w 2040172"/>
              <a:gd name="connsiteY0" fmla="*/ 0 h 1409897"/>
              <a:gd name="connsiteX1" fmla="*/ 2040172 w 2040172"/>
              <a:gd name="connsiteY1" fmla="*/ 0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6" fmla="*/ 2040172 w 2040172"/>
              <a:gd name="connsiteY6" fmla="*/ 0 h 1409897"/>
              <a:gd name="connsiteX7" fmla="*/ 2040172 w 2040172"/>
              <a:gd name="connsiteY7" fmla="*/ 1174909 h 140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172" h="1409897" stroke="0" extrusionOk="0">
                <a:moveTo>
                  <a:pt x="0" y="0"/>
                </a:moveTo>
                <a:cubicBezTo>
                  <a:pt x="561646" y="-69071"/>
                  <a:pt x="1286432" y="163864"/>
                  <a:pt x="2040172" y="0"/>
                </a:cubicBezTo>
                <a:cubicBezTo>
                  <a:pt x="2137637" y="397769"/>
                  <a:pt x="2078311" y="656451"/>
                  <a:pt x="2040172" y="1174909"/>
                </a:cubicBezTo>
                <a:cubicBezTo>
                  <a:pt x="1987442" y="1189056"/>
                  <a:pt x="1904945" y="1305930"/>
                  <a:pt x="1805184" y="1409897"/>
                </a:cubicBezTo>
                <a:cubicBezTo>
                  <a:pt x="1588265" y="1465959"/>
                  <a:pt x="399601" y="1340507"/>
                  <a:pt x="0" y="1409897"/>
                </a:cubicBezTo>
                <a:cubicBezTo>
                  <a:pt x="52570" y="1192093"/>
                  <a:pt x="-71004" y="231684"/>
                  <a:pt x="0" y="0"/>
                </a:cubicBezTo>
                <a:close/>
              </a:path>
              <a:path w="2040172" h="1409897" fill="darkenLess" stroke="0" extrusionOk="0">
                <a:moveTo>
                  <a:pt x="1805184" y="1409897"/>
                </a:moveTo>
                <a:cubicBezTo>
                  <a:pt x="1816409" y="1353674"/>
                  <a:pt x="1829892" y="1240078"/>
                  <a:pt x="1852182" y="1221907"/>
                </a:cubicBezTo>
                <a:cubicBezTo>
                  <a:pt x="1918138" y="1217222"/>
                  <a:pt x="1949776" y="1196396"/>
                  <a:pt x="2040172" y="1174909"/>
                </a:cubicBezTo>
                <a:cubicBezTo>
                  <a:pt x="1948728" y="1227643"/>
                  <a:pt x="1825026" y="1376338"/>
                  <a:pt x="1805184" y="1409897"/>
                </a:cubicBezTo>
                <a:close/>
              </a:path>
              <a:path w="2040172" h="1409897" fill="none" extrusionOk="0">
                <a:moveTo>
                  <a:pt x="1805184" y="1409897"/>
                </a:moveTo>
                <a:cubicBezTo>
                  <a:pt x="1810252" y="1365027"/>
                  <a:pt x="1833068" y="1275474"/>
                  <a:pt x="1852182" y="1221907"/>
                </a:cubicBezTo>
                <a:cubicBezTo>
                  <a:pt x="1886877" y="1200441"/>
                  <a:pt x="1962336" y="1206240"/>
                  <a:pt x="2040172" y="1174909"/>
                </a:cubicBezTo>
                <a:cubicBezTo>
                  <a:pt x="1936426" y="1301677"/>
                  <a:pt x="1910872" y="1288332"/>
                  <a:pt x="1805184" y="1409897"/>
                </a:cubicBezTo>
                <a:cubicBezTo>
                  <a:pt x="1203575" y="1525983"/>
                  <a:pt x="642094" y="1316829"/>
                  <a:pt x="0" y="1409897"/>
                </a:cubicBezTo>
                <a:cubicBezTo>
                  <a:pt x="64106" y="865305"/>
                  <a:pt x="-101819" y="653479"/>
                  <a:pt x="0" y="0"/>
                </a:cubicBezTo>
                <a:cubicBezTo>
                  <a:pt x="540190" y="-23628"/>
                  <a:pt x="1183609" y="-78274"/>
                  <a:pt x="2040172" y="0"/>
                </a:cubicBezTo>
                <a:cubicBezTo>
                  <a:pt x="2031008" y="261663"/>
                  <a:pt x="1986159" y="633119"/>
                  <a:pt x="2040172" y="1174909"/>
                </a:cubicBezTo>
              </a:path>
              <a:path w="2040172" h="1409897" fill="none" stroke="0" extrusionOk="0">
                <a:moveTo>
                  <a:pt x="1805184" y="1409897"/>
                </a:moveTo>
                <a:cubicBezTo>
                  <a:pt x="1818504" y="1342537"/>
                  <a:pt x="1823247" y="1300426"/>
                  <a:pt x="1852182" y="1221907"/>
                </a:cubicBezTo>
                <a:cubicBezTo>
                  <a:pt x="1941215" y="1209488"/>
                  <a:pt x="1967574" y="1182532"/>
                  <a:pt x="2040172" y="1174909"/>
                </a:cubicBezTo>
                <a:cubicBezTo>
                  <a:pt x="1994767" y="1205199"/>
                  <a:pt x="1888399" y="1302844"/>
                  <a:pt x="1805184" y="1409897"/>
                </a:cubicBezTo>
                <a:cubicBezTo>
                  <a:pt x="1405169" y="1533032"/>
                  <a:pt x="642617" y="1361487"/>
                  <a:pt x="0" y="1409897"/>
                </a:cubicBezTo>
                <a:cubicBezTo>
                  <a:pt x="89683" y="1172992"/>
                  <a:pt x="56514" y="441681"/>
                  <a:pt x="0" y="0"/>
                </a:cubicBezTo>
                <a:cubicBezTo>
                  <a:pt x="351366" y="-58174"/>
                  <a:pt x="1708755" y="-164739"/>
                  <a:pt x="2040172" y="0"/>
                </a:cubicBezTo>
                <a:cubicBezTo>
                  <a:pt x="1962234" y="337013"/>
                  <a:pt x="2078654" y="682768"/>
                  <a:pt x="2040172" y="1174909"/>
                </a:cubicBezTo>
              </a:path>
            </a:pathLst>
          </a:custGeom>
          <a:solidFill>
            <a:schemeClr val="accent6">
              <a:lumMod val="20000"/>
              <a:lumOff val="80000"/>
            </a:schemeClr>
          </a:solidFill>
          <a:ln>
            <a:solidFill>
              <a:srgbClr val="F92D67"/>
            </a:solidFill>
            <a:extLst>
              <a:ext uri="{C807C97D-BFC1-408E-A445-0C87EB9F89A2}">
                <ask:lineSketchStyleProps xmlns:ask="http://schemas.microsoft.com/office/drawing/2018/sketchyshapes" xmln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Cùng mẹ ra chợ</a:t>
            </a:r>
          </a:p>
        </p:txBody>
      </p:sp>
      <p:sp>
        <p:nvSpPr>
          <p:cNvPr id="10" name="Freeform: Shape 9">
            <a:extLst>
              <a:ext uri="{FF2B5EF4-FFF2-40B4-BE49-F238E27FC236}">
                <a16:creationId xmlns:a16="http://schemas.microsoft.com/office/drawing/2014/main" xmlns="" id="{C3049387-60B8-3072-4ADE-CE71FD6DA622}"/>
              </a:ext>
            </a:extLst>
          </p:cNvPr>
          <p:cNvSpPr/>
          <p:nvPr/>
        </p:nvSpPr>
        <p:spPr>
          <a:xfrm>
            <a:off x="3868109" y="1237951"/>
            <a:ext cx="2428748" cy="2023672"/>
          </a:xfrm>
          <a:custGeom>
            <a:avLst/>
            <a:gdLst>
              <a:gd name="connsiteX0" fmla="*/ 1139594 w 2428748"/>
              <a:gd name="connsiteY0" fmla="*/ 0 h 2023672"/>
              <a:gd name="connsiteX1" fmla="*/ 884761 w 2428748"/>
              <a:gd name="connsiteY1" fmla="*/ 14990 h 2023672"/>
              <a:gd name="connsiteX2" fmla="*/ 794820 w 2428748"/>
              <a:gd name="connsiteY2" fmla="*/ 44971 h 2023672"/>
              <a:gd name="connsiteX3" fmla="*/ 629928 w 2428748"/>
              <a:gd name="connsiteY3" fmla="*/ 74951 h 2023672"/>
              <a:gd name="connsiteX4" fmla="*/ 210204 w 2428748"/>
              <a:gd name="connsiteY4" fmla="*/ 179882 h 2023672"/>
              <a:gd name="connsiteX5" fmla="*/ 165233 w 2428748"/>
              <a:gd name="connsiteY5" fmla="*/ 239843 h 2023672"/>
              <a:gd name="connsiteX6" fmla="*/ 60302 w 2428748"/>
              <a:gd name="connsiteY6" fmla="*/ 404735 h 2023672"/>
              <a:gd name="connsiteX7" fmla="*/ 341 w 2428748"/>
              <a:gd name="connsiteY7" fmla="*/ 719528 h 2023672"/>
              <a:gd name="connsiteX8" fmla="*/ 30322 w 2428748"/>
              <a:gd name="connsiteY8" fmla="*/ 1199213 h 2023672"/>
              <a:gd name="connsiteX9" fmla="*/ 105272 w 2428748"/>
              <a:gd name="connsiteY9" fmla="*/ 1499016 h 2023672"/>
              <a:gd name="connsiteX10" fmla="*/ 150243 w 2428748"/>
              <a:gd name="connsiteY10" fmla="*/ 1588957 h 2023672"/>
              <a:gd name="connsiteX11" fmla="*/ 165233 w 2428748"/>
              <a:gd name="connsiteY11" fmla="*/ 1708879 h 2023672"/>
              <a:gd name="connsiteX12" fmla="*/ 405076 w 2428748"/>
              <a:gd name="connsiteY12" fmla="*/ 1933731 h 2023672"/>
              <a:gd name="connsiteX13" fmla="*/ 450046 w 2428748"/>
              <a:gd name="connsiteY13" fmla="*/ 1963712 h 2023672"/>
              <a:gd name="connsiteX14" fmla="*/ 794820 w 2428748"/>
              <a:gd name="connsiteY14" fmla="*/ 2023672 h 2023672"/>
              <a:gd name="connsiteX15" fmla="*/ 1919082 w 2428748"/>
              <a:gd name="connsiteY15" fmla="*/ 1963712 h 2023672"/>
              <a:gd name="connsiteX16" fmla="*/ 2068984 w 2428748"/>
              <a:gd name="connsiteY16" fmla="*/ 1888761 h 2023672"/>
              <a:gd name="connsiteX17" fmla="*/ 2203895 w 2428748"/>
              <a:gd name="connsiteY17" fmla="*/ 1843790 h 2023672"/>
              <a:gd name="connsiteX18" fmla="*/ 2293836 w 2428748"/>
              <a:gd name="connsiteY18" fmla="*/ 1738859 h 2023672"/>
              <a:gd name="connsiteX19" fmla="*/ 2338807 w 2428748"/>
              <a:gd name="connsiteY19" fmla="*/ 1603948 h 2023672"/>
              <a:gd name="connsiteX20" fmla="*/ 2398768 w 2428748"/>
              <a:gd name="connsiteY20" fmla="*/ 1499016 h 2023672"/>
              <a:gd name="connsiteX21" fmla="*/ 2413758 w 2428748"/>
              <a:gd name="connsiteY21" fmla="*/ 1304144 h 2023672"/>
              <a:gd name="connsiteX22" fmla="*/ 2428748 w 2428748"/>
              <a:gd name="connsiteY22" fmla="*/ 1214203 h 2023672"/>
              <a:gd name="connsiteX23" fmla="*/ 2413758 w 2428748"/>
              <a:gd name="connsiteY23" fmla="*/ 1079292 h 2023672"/>
              <a:gd name="connsiteX24" fmla="*/ 2353797 w 2428748"/>
              <a:gd name="connsiteY24" fmla="*/ 644577 h 2023672"/>
              <a:gd name="connsiteX25" fmla="*/ 2323817 w 2428748"/>
              <a:gd name="connsiteY25" fmla="*/ 554636 h 2023672"/>
              <a:gd name="connsiteX26" fmla="*/ 2308827 w 2428748"/>
              <a:gd name="connsiteY26" fmla="*/ 479685 h 2023672"/>
              <a:gd name="connsiteX27" fmla="*/ 2278846 w 2428748"/>
              <a:gd name="connsiteY27" fmla="*/ 434715 h 2023672"/>
              <a:gd name="connsiteX28" fmla="*/ 2233876 w 2428748"/>
              <a:gd name="connsiteY28" fmla="*/ 314794 h 2023672"/>
              <a:gd name="connsiteX29" fmla="*/ 2203895 w 2428748"/>
              <a:gd name="connsiteY29" fmla="*/ 224853 h 2023672"/>
              <a:gd name="connsiteX30" fmla="*/ 2158925 w 2428748"/>
              <a:gd name="connsiteY30" fmla="*/ 179882 h 2023672"/>
              <a:gd name="connsiteX31" fmla="*/ 2053994 w 2428748"/>
              <a:gd name="connsiteY31" fmla="*/ 74951 h 2023672"/>
              <a:gd name="connsiteX32" fmla="*/ 1979043 w 2428748"/>
              <a:gd name="connsiteY32" fmla="*/ 59961 h 2023672"/>
              <a:gd name="connsiteX33" fmla="*/ 1829141 w 2428748"/>
              <a:gd name="connsiteY33" fmla="*/ 29980 h 2023672"/>
              <a:gd name="connsiteX34" fmla="*/ 959712 w 2428748"/>
              <a:gd name="connsiteY34" fmla="*/ 29980 h 202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28748" h="2023672">
                <a:moveTo>
                  <a:pt x="1139594" y="0"/>
                </a:moveTo>
                <a:cubicBezTo>
                  <a:pt x="1054650" y="4997"/>
                  <a:pt x="969137" y="3984"/>
                  <a:pt x="884761" y="14990"/>
                </a:cubicBezTo>
                <a:cubicBezTo>
                  <a:pt x="853424" y="19077"/>
                  <a:pt x="825582" y="37733"/>
                  <a:pt x="794820" y="44971"/>
                </a:cubicBezTo>
                <a:cubicBezTo>
                  <a:pt x="740440" y="57766"/>
                  <a:pt x="684503" y="63013"/>
                  <a:pt x="629928" y="74951"/>
                </a:cubicBezTo>
                <a:cubicBezTo>
                  <a:pt x="380920" y="129421"/>
                  <a:pt x="384729" y="130018"/>
                  <a:pt x="210204" y="179882"/>
                </a:cubicBezTo>
                <a:cubicBezTo>
                  <a:pt x="195214" y="199869"/>
                  <a:pt x="178646" y="218765"/>
                  <a:pt x="165233" y="239843"/>
                </a:cubicBezTo>
                <a:cubicBezTo>
                  <a:pt x="38602" y="438833"/>
                  <a:pt x="163102" y="267666"/>
                  <a:pt x="60302" y="404735"/>
                </a:cubicBezTo>
                <a:cubicBezTo>
                  <a:pt x="35558" y="503710"/>
                  <a:pt x="2139" y="631420"/>
                  <a:pt x="341" y="719528"/>
                </a:cubicBezTo>
                <a:cubicBezTo>
                  <a:pt x="-2928" y="879702"/>
                  <a:pt x="18035" y="1039478"/>
                  <a:pt x="30322" y="1199213"/>
                </a:cubicBezTo>
                <a:cubicBezTo>
                  <a:pt x="38668" y="1307708"/>
                  <a:pt x="66189" y="1392935"/>
                  <a:pt x="105272" y="1499016"/>
                </a:cubicBezTo>
                <a:cubicBezTo>
                  <a:pt x="116860" y="1530468"/>
                  <a:pt x="135253" y="1558977"/>
                  <a:pt x="150243" y="1588957"/>
                </a:cubicBezTo>
                <a:cubicBezTo>
                  <a:pt x="155240" y="1628931"/>
                  <a:pt x="144808" y="1674156"/>
                  <a:pt x="165233" y="1708879"/>
                </a:cubicBezTo>
                <a:cubicBezTo>
                  <a:pt x="189021" y="1749319"/>
                  <a:pt x="355947" y="1894427"/>
                  <a:pt x="405076" y="1933731"/>
                </a:cubicBezTo>
                <a:cubicBezTo>
                  <a:pt x="419144" y="1944986"/>
                  <a:pt x="432491" y="1959661"/>
                  <a:pt x="450046" y="1963712"/>
                </a:cubicBezTo>
                <a:cubicBezTo>
                  <a:pt x="563708" y="1989942"/>
                  <a:pt x="794820" y="2023672"/>
                  <a:pt x="794820" y="2023672"/>
                </a:cubicBezTo>
                <a:cubicBezTo>
                  <a:pt x="1169574" y="2003685"/>
                  <a:pt x="1545155" y="1995633"/>
                  <a:pt x="1919082" y="1963712"/>
                </a:cubicBezTo>
                <a:cubicBezTo>
                  <a:pt x="2036853" y="1953658"/>
                  <a:pt x="1994111" y="1919958"/>
                  <a:pt x="2068984" y="1888761"/>
                </a:cubicBezTo>
                <a:cubicBezTo>
                  <a:pt x="2112741" y="1870529"/>
                  <a:pt x="2158925" y="1858780"/>
                  <a:pt x="2203895" y="1843790"/>
                </a:cubicBezTo>
                <a:cubicBezTo>
                  <a:pt x="2233875" y="1808813"/>
                  <a:pt x="2268282" y="1777189"/>
                  <a:pt x="2293836" y="1738859"/>
                </a:cubicBezTo>
                <a:cubicBezTo>
                  <a:pt x="2349974" y="1654652"/>
                  <a:pt x="2303122" y="1682454"/>
                  <a:pt x="2338807" y="1603948"/>
                </a:cubicBezTo>
                <a:cubicBezTo>
                  <a:pt x="2355477" y="1567274"/>
                  <a:pt x="2378781" y="1533993"/>
                  <a:pt x="2398768" y="1499016"/>
                </a:cubicBezTo>
                <a:cubicBezTo>
                  <a:pt x="2403765" y="1434059"/>
                  <a:pt x="2406938" y="1368935"/>
                  <a:pt x="2413758" y="1304144"/>
                </a:cubicBezTo>
                <a:cubicBezTo>
                  <a:pt x="2416940" y="1273917"/>
                  <a:pt x="2428748" y="1244597"/>
                  <a:pt x="2428748" y="1214203"/>
                </a:cubicBezTo>
                <a:cubicBezTo>
                  <a:pt x="2428748" y="1168956"/>
                  <a:pt x="2419661" y="1124152"/>
                  <a:pt x="2413758" y="1079292"/>
                </a:cubicBezTo>
                <a:cubicBezTo>
                  <a:pt x="2394675" y="934265"/>
                  <a:pt x="2400053" y="783348"/>
                  <a:pt x="2353797" y="644577"/>
                </a:cubicBezTo>
                <a:cubicBezTo>
                  <a:pt x="2343804" y="614597"/>
                  <a:pt x="2332132" y="585125"/>
                  <a:pt x="2323817" y="554636"/>
                </a:cubicBezTo>
                <a:cubicBezTo>
                  <a:pt x="2317113" y="530055"/>
                  <a:pt x="2317773" y="503541"/>
                  <a:pt x="2308827" y="479685"/>
                </a:cubicBezTo>
                <a:cubicBezTo>
                  <a:pt x="2302501" y="462816"/>
                  <a:pt x="2288840" y="449705"/>
                  <a:pt x="2278846" y="434715"/>
                </a:cubicBezTo>
                <a:cubicBezTo>
                  <a:pt x="2243310" y="257030"/>
                  <a:pt x="2290019" y="441114"/>
                  <a:pt x="2233876" y="314794"/>
                </a:cubicBezTo>
                <a:cubicBezTo>
                  <a:pt x="2221041" y="285916"/>
                  <a:pt x="2219242" y="252478"/>
                  <a:pt x="2203895" y="224853"/>
                </a:cubicBezTo>
                <a:cubicBezTo>
                  <a:pt x="2193600" y="206321"/>
                  <a:pt x="2172496" y="196168"/>
                  <a:pt x="2158925" y="179882"/>
                </a:cubicBezTo>
                <a:cubicBezTo>
                  <a:pt x="2112226" y="123843"/>
                  <a:pt x="2141186" y="118547"/>
                  <a:pt x="2053994" y="74951"/>
                </a:cubicBezTo>
                <a:cubicBezTo>
                  <a:pt x="2031205" y="63557"/>
                  <a:pt x="2003915" y="65488"/>
                  <a:pt x="1979043" y="59961"/>
                </a:cubicBezTo>
                <a:cubicBezTo>
                  <a:pt x="1932215" y="49555"/>
                  <a:pt x="1876528" y="30720"/>
                  <a:pt x="1829141" y="29980"/>
                </a:cubicBezTo>
                <a:cubicBezTo>
                  <a:pt x="1539367" y="25452"/>
                  <a:pt x="1249522" y="29980"/>
                  <a:pt x="959712" y="29980"/>
                </a:cubicBezTo>
              </a:path>
            </a:pathLst>
          </a:cu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50FD0842-E28C-F465-5C8D-5B7BA1AC69A3}"/>
              </a:ext>
            </a:extLst>
          </p:cNvPr>
          <p:cNvSpPr/>
          <p:nvPr/>
        </p:nvSpPr>
        <p:spPr>
          <a:xfrm>
            <a:off x="2083183" y="3327816"/>
            <a:ext cx="2759020" cy="2023673"/>
          </a:xfrm>
          <a:custGeom>
            <a:avLst/>
            <a:gdLst>
              <a:gd name="connsiteX0" fmla="*/ 2368896 w 2759020"/>
              <a:gd name="connsiteY0" fmla="*/ 104932 h 2023673"/>
              <a:gd name="connsiteX1" fmla="*/ 1904201 w 2759020"/>
              <a:gd name="connsiteY1" fmla="*/ 149902 h 2023673"/>
              <a:gd name="connsiteX2" fmla="*/ 180332 w 2759020"/>
              <a:gd name="connsiteY2" fmla="*/ 194873 h 2023673"/>
              <a:gd name="connsiteX3" fmla="*/ 105381 w 2759020"/>
              <a:gd name="connsiteY3" fmla="*/ 239843 h 2023673"/>
              <a:gd name="connsiteX4" fmla="*/ 30430 w 2759020"/>
              <a:gd name="connsiteY4" fmla="*/ 314794 h 2023673"/>
              <a:gd name="connsiteX5" fmla="*/ 90391 w 2759020"/>
              <a:gd name="connsiteY5" fmla="*/ 899410 h 2023673"/>
              <a:gd name="connsiteX6" fmla="*/ 150351 w 2759020"/>
              <a:gd name="connsiteY6" fmla="*/ 1064302 h 2023673"/>
              <a:gd name="connsiteX7" fmla="*/ 195322 w 2759020"/>
              <a:gd name="connsiteY7" fmla="*/ 1214204 h 2023673"/>
              <a:gd name="connsiteX8" fmla="*/ 390194 w 2759020"/>
              <a:gd name="connsiteY8" fmla="*/ 1528997 h 2023673"/>
              <a:gd name="connsiteX9" fmla="*/ 540096 w 2759020"/>
              <a:gd name="connsiteY9" fmla="*/ 1678899 h 2023673"/>
              <a:gd name="connsiteX10" fmla="*/ 615047 w 2759020"/>
              <a:gd name="connsiteY10" fmla="*/ 1738859 h 2023673"/>
              <a:gd name="connsiteX11" fmla="*/ 704987 w 2759020"/>
              <a:gd name="connsiteY11" fmla="*/ 1828800 h 2023673"/>
              <a:gd name="connsiteX12" fmla="*/ 824909 w 2759020"/>
              <a:gd name="connsiteY12" fmla="*/ 1888761 h 2023673"/>
              <a:gd name="connsiteX13" fmla="*/ 884869 w 2759020"/>
              <a:gd name="connsiteY13" fmla="*/ 1918741 h 2023673"/>
              <a:gd name="connsiteX14" fmla="*/ 1169683 w 2759020"/>
              <a:gd name="connsiteY14" fmla="*/ 1978702 h 2023673"/>
              <a:gd name="connsiteX15" fmla="*/ 1694338 w 2759020"/>
              <a:gd name="connsiteY15" fmla="*/ 2023673 h 2023673"/>
              <a:gd name="connsiteX16" fmla="*/ 2338915 w 2759020"/>
              <a:gd name="connsiteY16" fmla="*/ 2008682 h 2023673"/>
              <a:gd name="connsiteX17" fmla="*/ 2383886 w 2759020"/>
              <a:gd name="connsiteY17" fmla="*/ 1948722 h 2023673"/>
              <a:gd name="connsiteX18" fmla="*/ 2518797 w 2759020"/>
              <a:gd name="connsiteY18" fmla="*/ 1903751 h 2023673"/>
              <a:gd name="connsiteX19" fmla="*/ 2548778 w 2759020"/>
              <a:gd name="connsiteY19" fmla="*/ 1753850 h 2023673"/>
              <a:gd name="connsiteX20" fmla="*/ 2578758 w 2759020"/>
              <a:gd name="connsiteY20" fmla="*/ 1648918 h 2023673"/>
              <a:gd name="connsiteX21" fmla="*/ 2593748 w 2759020"/>
              <a:gd name="connsiteY21" fmla="*/ 1558977 h 2023673"/>
              <a:gd name="connsiteX22" fmla="*/ 2668699 w 2759020"/>
              <a:gd name="connsiteY22" fmla="*/ 1409076 h 2023673"/>
              <a:gd name="connsiteX23" fmla="*/ 2683689 w 2759020"/>
              <a:gd name="connsiteY23" fmla="*/ 1334125 h 2023673"/>
              <a:gd name="connsiteX24" fmla="*/ 2728660 w 2759020"/>
              <a:gd name="connsiteY24" fmla="*/ 1199214 h 2023673"/>
              <a:gd name="connsiteX25" fmla="*/ 2743650 w 2759020"/>
              <a:gd name="connsiteY25" fmla="*/ 1079292 h 2023673"/>
              <a:gd name="connsiteX26" fmla="*/ 2728660 w 2759020"/>
              <a:gd name="connsiteY26" fmla="*/ 479686 h 2023673"/>
              <a:gd name="connsiteX27" fmla="*/ 2608738 w 2759020"/>
              <a:gd name="connsiteY27" fmla="*/ 299804 h 2023673"/>
              <a:gd name="connsiteX28" fmla="*/ 2563768 w 2759020"/>
              <a:gd name="connsiteY28" fmla="*/ 224853 h 2023673"/>
              <a:gd name="connsiteX29" fmla="*/ 2443847 w 2759020"/>
              <a:gd name="connsiteY29" fmla="*/ 104932 h 2023673"/>
              <a:gd name="connsiteX30" fmla="*/ 2263965 w 2759020"/>
              <a:gd name="connsiteY30" fmla="*/ 0 h 2023673"/>
              <a:gd name="connsiteX31" fmla="*/ 2144043 w 2759020"/>
              <a:gd name="connsiteY31" fmla="*/ 14991 h 202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59020" h="2023673">
                <a:moveTo>
                  <a:pt x="2368896" y="104932"/>
                </a:moveTo>
                <a:cubicBezTo>
                  <a:pt x="2213998" y="119922"/>
                  <a:pt x="2059692" y="143512"/>
                  <a:pt x="1904201" y="149902"/>
                </a:cubicBezTo>
                <a:cubicBezTo>
                  <a:pt x="1329867" y="173505"/>
                  <a:pt x="754433" y="166168"/>
                  <a:pt x="180332" y="194873"/>
                </a:cubicBezTo>
                <a:cubicBezTo>
                  <a:pt x="151233" y="196328"/>
                  <a:pt x="128132" y="221642"/>
                  <a:pt x="105381" y="239843"/>
                </a:cubicBezTo>
                <a:cubicBezTo>
                  <a:pt x="77791" y="261915"/>
                  <a:pt x="55414" y="289810"/>
                  <a:pt x="30430" y="314794"/>
                </a:cubicBezTo>
                <a:cubicBezTo>
                  <a:pt x="-25524" y="538610"/>
                  <a:pt x="-3616" y="418929"/>
                  <a:pt x="90391" y="899410"/>
                </a:cubicBezTo>
                <a:cubicBezTo>
                  <a:pt x="101621" y="956807"/>
                  <a:pt x="131856" y="1008818"/>
                  <a:pt x="150351" y="1064302"/>
                </a:cubicBezTo>
                <a:cubicBezTo>
                  <a:pt x="166848" y="1113792"/>
                  <a:pt x="171396" y="1167847"/>
                  <a:pt x="195322" y="1214204"/>
                </a:cubicBezTo>
                <a:cubicBezTo>
                  <a:pt x="251923" y="1323868"/>
                  <a:pt x="302930" y="1441733"/>
                  <a:pt x="390194" y="1528997"/>
                </a:cubicBezTo>
                <a:cubicBezTo>
                  <a:pt x="440161" y="1578964"/>
                  <a:pt x="484916" y="1634756"/>
                  <a:pt x="540096" y="1678899"/>
                </a:cubicBezTo>
                <a:cubicBezTo>
                  <a:pt x="565080" y="1698886"/>
                  <a:pt x="591373" y="1717337"/>
                  <a:pt x="615047" y="1738859"/>
                </a:cubicBezTo>
                <a:cubicBezTo>
                  <a:pt x="646419" y="1767379"/>
                  <a:pt x="672173" y="1801952"/>
                  <a:pt x="704987" y="1828800"/>
                </a:cubicBezTo>
                <a:cubicBezTo>
                  <a:pt x="776657" y="1887439"/>
                  <a:pt x="761425" y="1861554"/>
                  <a:pt x="824909" y="1888761"/>
                </a:cubicBezTo>
                <a:cubicBezTo>
                  <a:pt x="845448" y="1897563"/>
                  <a:pt x="863540" y="1912076"/>
                  <a:pt x="884869" y="1918741"/>
                </a:cubicBezTo>
                <a:cubicBezTo>
                  <a:pt x="994997" y="1953156"/>
                  <a:pt x="1063037" y="1965905"/>
                  <a:pt x="1169683" y="1978702"/>
                </a:cubicBezTo>
                <a:cubicBezTo>
                  <a:pt x="1472581" y="2015049"/>
                  <a:pt x="1397588" y="2006216"/>
                  <a:pt x="1694338" y="2023673"/>
                </a:cubicBezTo>
                <a:lnTo>
                  <a:pt x="2338915" y="2008682"/>
                </a:lnTo>
                <a:cubicBezTo>
                  <a:pt x="2363752" y="2005982"/>
                  <a:pt x="2362306" y="1961310"/>
                  <a:pt x="2383886" y="1948722"/>
                </a:cubicBezTo>
                <a:cubicBezTo>
                  <a:pt x="2424832" y="1924837"/>
                  <a:pt x="2473827" y="1918741"/>
                  <a:pt x="2518797" y="1903751"/>
                </a:cubicBezTo>
                <a:cubicBezTo>
                  <a:pt x="2555743" y="1792912"/>
                  <a:pt x="2507440" y="1946761"/>
                  <a:pt x="2548778" y="1753850"/>
                </a:cubicBezTo>
                <a:cubicBezTo>
                  <a:pt x="2556400" y="1718281"/>
                  <a:pt x="2570578" y="1684363"/>
                  <a:pt x="2578758" y="1648918"/>
                </a:cubicBezTo>
                <a:cubicBezTo>
                  <a:pt x="2585592" y="1619302"/>
                  <a:pt x="2583076" y="1587436"/>
                  <a:pt x="2593748" y="1558977"/>
                </a:cubicBezTo>
                <a:cubicBezTo>
                  <a:pt x="2613364" y="1506669"/>
                  <a:pt x="2643715" y="1459043"/>
                  <a:pt x="2668699" y="1409076"/>
                </a:cubicBezTo>
                <a:cubicBezTo>
                  <a:pt x="2673696" y="1384092"/>
                  <a:pt x="2676689" y="1358623"/>
                  <a:pt x="2683689" y="1334125"/>
                </a:cubicBezTo>
                <a:cubicBezTo>
                  <a:pt x="2696712" y="1288546"/>
                  <a:pt x="2717803" y="1245357"/>
                  <a:pt x="2728660" y="1199214"/>
                </a:cubicBezTo>
                <a:cubicBezTo>
                  <a:pt x="2737887" y="1160000"/>
                  <a:pt x="2738653" y="1119266"/>
                  <a:pt x="2743650" y="1079292"/>
                </a:cubicBezTo>
                <a:cubicBezTo>
                  <a:pt x="2760248" y="797123"/>
                  <a:pt x="2773015" y="790168"/>
                  <a:pt x="2728660" y="479686"/>
                </a:cubicBezTo>
                <a:cubicBezTo>
                  <a:pt x="2717119" y="398901"/>
                  <a:pt x="2655329" y="361926"/>
                  <a:pt x="2608738" y="299804"/>
                </a:cubicBezTo>
                <a:cubicBezTo>
                  <a:pt x="2591257" y="276495"/>
                  <a:pt x="2582588" y="247095"/>
                  <a:pt x="2563768" y="224853"/>
                </a:cubicBezTo>
                <a:cubicBezTo>
                  <a:pt x="2527252" y="181698"/>
                  <a:pt x="2487722" y="140580"/>
                  <a:pt x="2443847" y="104932"/>
                </a:cubicBezTo>
                <a:cubicBezTo>
                  <a:pt x="2388304" y="59803"/>
                  <a:pt x="2326586" y="31312"/>
                  <a:pt x="2263965" y="0"/>
                </a:cubicBezTo>
                <a:lnTo>
                  <a:pt x="2144043" y="14991"/>
                </a:lnTo>
              </a:path>
            </a:pathLst>
          </a:cu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A454411A-9AD3-D55B-D576-D1443D775648}"/>
              </a:ext>
            </a:extLst>
          </p:cNvPr>
          <p:cNvSpPr/>
          <p:nvPr/>
        </p:nvSpPr>
        <p:spPr>
          <a:xfrm>
            <a:off x="5404594" y="3477718"/>
            <a:ext cx="2871731" cy="2068643"/>
          </a:xfrm>
          <a:custGeom>
            <a:avLst/>
            <a:gdLst>
              <a:gd name="connsiteX0" fmla="*/ 1296009 w 2871731"/>
              <a:gd name="connsiteY0" fmla="*/ 89941 h 2068643"/>
              <a:gd name="connsiteX1" fmla="*/ 276678 w 2871731"/>
              <a:gd name="connsiteY1" fmla="*/ 149902 h 2068643"/>
              <a:gd name="connsiteX2" fmla="*/ 141767 w 2871731"/>
              <a:gd name="connsiteY2" fmla="*/ 299803 h 2068643"/>
              <a:gd name="connsiteX3" fmla="*/ 21845 w 2871731"/>
              <a:gd name="connsiteY3" fmla="*/ 479685 h 2068643"/>
              <a:gd name="connsiteX4" fmla="*/ 81806 w 2871731"/>
              <a:gd name="connsiteY4" fmla="*/ 1424066 h 2068643"/>
              <a:gd name="connsiteX5" fmla="*/ 201727 w 2871731"/>
              <a:gd name="connsiteY5" fmla="*/ 1528997 h 2068643"/>
              <a:gd name="connsiteX6" fmla="*/ 276678 w 2871731"/>
              <a:gd name="connsiteY6" fmla="*/ 1618938 h 2068643"/>
              <a:gd name="connsiteX7" fmla="*/ 441570 w 2871731"/>
              <a:gd name="connsiteY7" fmla="*/ 1783830 h 2068643"/>
              <a:gd name="connsiteX8" fmla="*/ 561491 w 2871731"/>
              <a:gd name="connsiteY8" fmla="*/ 1873771 h 2068643"/>
              <a:gd name="connsiteX9" fmla="*/ 591472 w 2871731"/>
              <a:gd name="connsiteY9" fmla="*/ 1903751 h 2068643"/>
              <a:gd name="connsiteX10" fmla="*/ 786344 w 2871731"/>
              <a:gd name="connsiteY10" fmla="*/ 1963712 h 2068643"/>
              <a:gd name="connsiteX11" fmla="*/ 1266029 w 2871731"/>
              <a:gd name="connsiteY11" fmla="*/ 2068643 h 2068643"/>
              <a:gd name="connsiteX12" fmla="*/ 2300350 w 2871731"/>
              <a:gd name="connsiteY12" fmla="*/ 2023672 h 2068643"/>
              <a:gd name="connsiteX13" fmla="*/ 2450252 w 2871731"/>
              <a:gd name="connsiteY13" fmla="*/ 1978702 h 2068643"/>
              <a:gd name="connsiteX14" fmla="*/ 2540193 w 2871731"/>
              <a:gd name="connsiteY14" fmla="*/ 1888761 h 2068643"/>
              <a:gd name="connsiteX15" fmla="*/ 2630134 w 2871731"/>
              <a:gd name="connsiteY15" fmla="*/ 1843790 h 2068643"/>
              <a:gd name="connsiteX16" fmla="*/ 2735065 w 2871731"/>
              <a:gd name="connsiteY16" fmla="*/ 1633928 h 2068643"/>
              <a:gd name="connsiteX17" fmla="*/ 2795026 w 2871731"/>
              <a:gd name="connsiteY17" fmla="*/ 1484026 h 2068643"/>
              <a:gd name="connsiteX18" fmla="*/ 2839996 w 2871731"/>
              <a:gd name="connsiteY18" fmla="*/ 1424066 h 2068643"/>
              <a:gd name="connsiteX19" fmla="*/ 2869976 w 2871731"/>
              <a:gd name="connsiteY19" fmla="*/ 1319134 h 2068643"/>
              <a:gd name="connsiteX20" fmla="*/ 2854986 w 2871731"/>
              <a:gd name="connsiteY20" fmla="*/ 839449 h 2068643"/>
              <a:gd name="connsiteX21" fmla="*/ 2810016 w 2871731"/>
              <a:gd name="connsiteY21" fmla="*/ 749508 h 2068643"/>
              <a:gd name="connsiteX22" fmla="*/ 2675104 w 2871731"/>
              <a:gd name="connsiteY22" fmla="*/ 494675 h 2068643"/>
              <a:gd name="connsiteX23" fmla="*/ 2585163 w 2871731"/>
              <a:gd name="connsiteY23" fmla="*/ 389744 h 2068643"/>
              <a:gd name="connsiteX24" fmla="*/ 2540193 w 2871731"/>
              <a:gd name="connsiteY24" fmla="*/ 329784 h 2068643"/>
              <a:gd name="connsiteX25" fmla="*/ 2510213 w 2871731"/>
              <a:gd name="connsiteY25" fmla="*/ 299803 h 2068643"/>
              <a:gd name="connsiteX26" fmla="*/ 2375301 w 2871731"/>
              <a:gd name="connsiteY26" fmla="*/ 119921 h 2068643"/>
              <a:gd name="connsiteX27" fmla="*/ 2330331 w 2871731"/>
              <a:gd name="connsiteY27" fmla="*/ 104931 h 2068643"/>
              <a:gd name="connsiteX28" fmla="*/ 2270370 w 2871731"/>
              <a:gd name="connsiteY28" fmla="*/ 59961 h 2068643"/>
              <a:gd name="connsiteX29" fmla="*/ 2165439 w 2871731"/>
              <a:gd name="connsiteY29" fmla="*/ 44971 h 2068643"/>
              <a:gd name="connsiteX30" fmla="*/ 1940586 w 2871731"/>
              <a:gd name="connsiteY30" fmla="*/ 29980 h 2068643"/>
              <a:gd name="connsiteX31" fmla="*/ 1670763 w 2871731"/>
              <a:gd name="connsiteY31" fmla="*/ 0 h 2068643"/>
              <a:gd name="connsiteX32" fmla="*/ 1071157 w 2871731"/>
              <a:gd name="connsiteY32" fmla="*/ 44971 h 2068643"/>
              <a:gd name="connsiteX33" fmla="*/ 831314 w 2871731"/>
              <a:gd name="connsiteY33" fmla="*/ 104931 h 2068643"/>
              <a:gd name="connsiteX34" fmla="*/ 756363 w 2871731"/>
              <a:gd name="connsiteY34" fmla="*/ 164892 h 206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71731" h="2068643">
                <a:moveTo>
                  <a:pt x="1296009" y="89941"/>
                </a:moveTo>
                <a:cubicBezTo>
                  <a:pt x="956232" y="109928"/>
                  <a:pt x="611552" y="89016"/>
                  <a:pt x="276678" y="149902"/>
                </a:cubicBezTo>
                <a:cubicBezTo>
                  <a:pt x="210539" y="161927"/>
                  <a:pt x="184502" y="247911"/>
                  <a:pt x="141767" y="299803"/>
                </a:cubicBezTo>
                <a:cubicBezTo>
                  <a:pt x="87603" y="365573"/>
                  <a:pt x="63362" y="410491"/>
                  <a:pt x="21845" y="479685"/>
                </a:cubicBezTo>
                <a:cubicBezTo>
                  <a:pt x="-5577" y="836173"/>
                  <a:pt x="-25931" y="951680"/>
                  <a:pt x="81806" y="1424066"/>
                </a:cubicBezTo>
                <a:cubicBezTo>
                  <a:pt x="93617" y="1475852"/>
                  <a:pt x="164168" y="1491438"/>
                  <a:pt x="201727" y="1528997"/>
                </a:cubicBezTo>
                <a:cubicBezTo>
                  <a:pt x="229322" y="1556592"/>
                  <a:pt x="249931" y="1590520"/>
                  <a:pt x="276678" y="1618938"/>
                </a:cubicBezTo>
                <a:cubicBezTo>
                  <a:pt x="329952" y="1675542"/>
                  <a:pt x="376894" y="1740713"/>
                  <a:pt x="441570" y="1783830"/>
                </a:cubicBezTo>
                <a:cubicBezTo>
                  <a:pt x="498126" y="1821534"/>
                  <a:pt x="499174" y="1820357"/>
                  <a:pt x="561491" y="1873771"/>
                </a:cubicBezTo>
                <a:cubicBezTo>
                  <a:pt x="572222" y="1882969"/>
                  <a:pt x="578350" y="1898502"/>
                  <a:pt x="591472" y="1903751"/>
                </a:cubicBezTo>
                <a:cubicBezTo>
                  <a:pt x="654574" y="1928992"/>
                  <a:pt x="720996" y="1945041"/>
                  <a:pt x="786344" y="1963712"/>
                </a:cubicBezTo>
                <a:cubicBezTo>
                  <a:pt x="1138120" y="2064219"/>
                  <a:pt x="1014409" y="2043480"/>
                  <a:pt x="1266029" y="2068643"/>
                </a:cubicBezTo>
                <a:cubicBezTo>
                  <a:pt x="1610803" y="2053653"/>
                  <a:pt x="1956242" y="2049807"/>
                  <a:pt x="2300350" y="2023672"/>
                </a:cubicBezTo>
                <a:cubicBezTo>
                  <a:pt x="2352368" y="2019721"/>
                  <a:pt x="2404784" y="2004278"/>
                  <a:pt x="2450252" y="1978702"/>
                </a:cubicBezTo>
                <a:cubicBezTo>
                  <a:pt x="2487206" y="1957916"/>
                  <a:pt x="2506274" y="1914200"/>
                  <a:pt x="2540193" y="1888761"/>
                </a:cubicBezTo>
                <a:cubicBezTo>
                  <a:pt x="2567008" y="1868649"/>
                  <a:pt x="2600154" y="1858780"/>
                  <a:pt x="2630134" y="1843790"/>
                </a:cubicBezTo>
                <a:cubicBezTo>
                  <a:pt x="2665111" y="1773836"/>
                  <a:pt x="2701763" y="1704695"/>
                  <a:pt x="2735065" y="1633928"/>
                </a:cubicBezTo>
                <a:cubicBezTo>
                  <a:pt x="2806721" y="1481658"/>
                  <a:pt x="2636342" y="1774946"/>
                  <a:pt x="2795026" y="1484026"/>
                </a:cubicBezTo>
                <a:cubicBezTo>
                  <a:pt x="2806989" y="1462093"/>
                  <a:pt x="2825006" y="1444053"/>
                  <a:pt x="2839996" y="1424066"/>
                </a:cubicBezTo>
                <a:cubicBezTo>
                  <a:pt x="2849989" y="1389089"/>
                  <a:pt x="2869044" y="1355499"/>
                  <a:pt x="2869976" y="1319134"/>
                </a:cubicBezTo>
                <a:cubicBezTo>
                  <a:pt x="2874076" y="1159214"/>
                  <a:pt x="2871733" y="998543"/>
                  <a:pt x="2854986" y="839449"/>
                </a:cubicBezTo>
                <a:cubicBezTo>
                  <a:pt x="2851477" y="806114"/>
                  <a:pt x="2822908" y="780449"/>
                  <a:pt x="2810016" y="749508"/>
                </a:cubicBezTo>
                <a:cubicBezTo>
                  <a:pt x="2754231" y="615624"/>
                  <a:pt x="2807728" y="649403"/>
                  <a:pt x="2675104" y="494675"/>
                </a:cubicBezTo>
                <a:cubicBezTo>
                  <a:pt x="2645124" y="459698"/>
                  <a:pt x="2614335" y="425398"/>
                  <a:pt x="2585163" y="389744"/>
                </a:cubicBezTo>
                <a:cubicBezTo>
                  <a:pt x="2569343" y="370408"/>
                  <a:pt x="2556187" y="348977"/>
                  <a:pt x="2540193" y="329784"/>
                </a:cubicBezTo>
                <a:cubicBezTo>
                  <a:pt x="2531145" y="318927"/>
                  <a:pt x="2518053" y="311562"/>
                  <a:pt x="2510213" y="299803"/>
                </a:cubicBezTo>
                <a:cubicBezTo>
                  <a:pt x="2432076" y="182598"/>
                  <a:pt x="2552949" y="279805"/>
                  <a:pt x="2375301" y="119921"/>
                </a:cubicBezTo>
                <a:cubicBezTo>
                  <a:pt x="2363556" y="109351"/>
                  <a:pt x="2345321" y="109928"/>
                  <a:pt x="2330331" y="104931"/>
                </a:cubicBezTo>
                <a:cubicBezTo>
                  <a:pt x="2310344" y="89941"/>
                  <a:pt x="2293849" y="68499"/>
                  <a:pt x="2270370" y="59961"/>
                </a:cubicBezTo>
                <a:cubicBezTo>
                  <a:pt x="2237165" y="47887"/>
                  <a:pt x="2200626" y="48170"/>
                  <a:pt x="2165439" y="44971"/>
                </a:cubicBezTo>
                <a:cubicBezTo>
                  <a:pt x="2090630" y="38170"/>
                  <a:pt x="2015464" y="35970"/>
                  <a:pt x="1940586" y="29980"/>
                </a:cubicBezTo>
                <a:cubicBezTo>
                  <a:pt x="1835035" y="21536"/>
                  <a:pt x="1772777" y="12752"/>
                  <a:pt x="1670763" y="0"/>
                </a:cubicBezTo>
                <a:cubicBezTo>
                  <a:pt x="1470894" y="14990"/>
                  <a:pt x="1270039" y="20111"/>
                  <a:pt x="1071157" y="44971"/>
                </a:cubicBezTo>
                <a:cubicBezTo>
                  <a:pt x="989385" y="55192"/>
                  <a:pt x="908323" y="75594"/>
                  <a:pt x="831314" y="104931"/>
                </a:cubicBezTo>
                <a:cubicBezTo>
                  <a:pt x="801415" y="116321"/>
                  <a:pt x="756363" y="164892"/>
                  <a:pt x="756363" y="164892"/>
                </a:cubicBezTo>
              </a:path>
            </a:pathLst>
          </a:cu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376DA4E0-1350-C7F2-1ADF-8245C7FEBB5B}"/>
              </a:ext>
            </a:extLst>
          </p:cNvPr>
          <p:cNvSpPr/>
          <p:nvPr/>
        </p:nvSpPr>
        <p:spPr>
          <a:xfrm>
            <a:off x="10972800" y="0"/>
            <a:ext cx="1214203"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9591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15" grpId="0" animBg="1"/>
      <p:bldP spid="16" grpId="0" animBg="1"/>
      <p:bldP spid="18" grpId="0" animBg="1"/>
      <p:bldP spid="19" grpId="0" animBg="1"/>
      <p:bldP spid="10" grpId="0" animBg="1"/>
      <p:bldP spid="11"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533400"/>
            <a:ext cx="10134600" cy="5940973"/>
          </a:xfrm>
          <a:prstGeom prst="rect">
            <a:avLst/>
          </a:prstGeom>
          <a:ln>
            <a:noFill/>
          </a:ln>
          <a:effectLst>
            <a:softEdge rad="112500"/>
          </a:effectLst>
        </p:spPr>
      </p:pic>
      <p:sp>
        <p:nvSpPr>
          <p:cNvPr id="3" name="Rectangle 2">
            <a:extLst>
              <a:ext uri="{FF2B5EF4-FFF2-40B4-BE49-F238E27FC236}">
                <a16:creationId xmlns:a16="http://schemas.microsoft.com/office/drawing/2014/main" xmlns="" id="{F389F0E4-93D4-C233-6E39-5AA760ACB38D}"/>
              </a:ext>
            </a:extLst>
          </p:cNvPr>
          <p:cNvSpPr/>
          <p:nvPr/>
        </p:nvSpPr>
        <p:spPr>
          <a:xfrm>
            <a:off x="10972800" y="0"/>
            <a:ext cx="1219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469173"/>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9D6D37C3-74AB-08F2-9B01-B89BFEB6AD03}"/>
              </a:ext>
            </a:extLst>
          </p:cNvPr>
          <p:cNvPicPr>
            <a:picLocks noChangeAspect="1"/>
          </p:cNvPicPr>
          <p:nvPr/>
        </p:nvPicPr>
        <p:blipFill rotWithShape="1">
          <a:blip r:embed="rId4"/>
          <a:srcRect t="14694" b="21814"/>
          <a:stretch/>
        </p:blipFill>
        <p:spPr>
          <a:xfrm>
            <a:off x="4997" y="109176"/>
            <a:ext cx="1002831" cy="838201"/>
          </a:xfrm>
          <a:prstGeom prst="rect">
            <a:avLst/>
          </a:prstGeom>
        </p:spPr>
      </p:pic>
      <p:sp>
        <p:nvSpPr>
          <p:cNvPr id="13" name="TextBox 12">
            <a:extLst>
              <a:ext uri="{FF2B5EF4-FFF2-40B4-BE49-F238E27FC236}">
                <a16:creationId xmlns:a16="http://schemas.microsoft.com/office/drawing/2014/main" xmlns="" id="{7CCD22EC-874E-9810-7272-0254E6F7D431}"/>
              </a:ext>
            </a:extLst>
          </p:cNvPr>
          <p:cNvSpPr txBox="1"/>
          <p:nvPr/>
        </p:nvSpPr>
        <p:spPr>
          <a:xfrm>
            <a:off x="768926" y="1653540"/>
            <a:ext cx="4267200" cy="578882"/>
          </a:xfrm>
          <a:prstGeom prst="roundRect">
            <a:avLst/>
          </a:prstGeom>
          <a:solidFill>
            <a:srgbClr val="F9C9BF"/>
          </a:solidFill>
          <a:ln w="19050">
            <a:solidFill>
              <a:srgbClr val="00B050"/>
            </a:solidFill>
            <a:prstDash val="sysDash"/>
          </a:ln>
        </p:spPr>
        <p:txBody>
          <a:bodyPr wrap="square">
            <a:spAutoFit/>
          </a:bodyPr>
          <a:lstStyle/>
          <a:p>
            <a:pPr lvl="0"/>
            <a:r>
              <a:rPr lang="en-US" sz="2800" dirty="0">
                <a:latin typeface="Open Sans" panose="020B0606030504020204" pitchFamily="34" charset="0"/>
                <a:ea typeface="Open Sans" panose="020B0606030504020204" pitchFamily="34" charset="0"/>
                <a:cs typeface="Open Sans" panose="020B0606030504020204" pitchFamily="34" charset="0"/>
              </a:rPr>
              <a:t>a. </a:t>
            </a:r>
            <a:r>
              <a:rPr lang="en-US" sz="2800" dirty="0" err="1">
                <a:latin typeface="Open Sans" panose="020B0606030504020204" pitchFamily="34" charset="0"/>
                <a:ea typeface="Open Sans" panose="020B0606030504020204" pitchFamily="34" charset="0"/>
                <a:cs typeface="Open Sans" panose="020B0606030504020204" pitchFamily="34" charset="0"/>
              </a:rPr>
              <a:t>Khi</a:t>
            </a:r>
            <a:r>
              <a:rPr lang="en-US" sz="2800" dirty="0">
                <a:latin typeface="Open Sans" panose="020B0606030504020204" pitchFamily="34" charset="0"/>
                <a:ea typeface="Open Sans" panose="020B0606030504020204" pitchFamily="34" charset="0"/>
                <a:cs typeface="Open Sans" panose="020B0606030504020204" pitchFamily="34" charset="0"/>
              </a:rPr>
              <a:t> ở </a:t>
            </a:r>
            <a:r>
              <a:rPr lang="en-US" sz="2800" dirty="0" err="1">
                <a:latin typeface="Open Sans" panose="020B0606030504020204" pitchFamily="34" charset="0"/>
                <a:ea typeface="Open Sans" panose="020B0606030504020204" pitchFamily="34" charset="0"/>
                <a:cs typeface="Open Sans" panose="020B0606030504020204" pitchFamily="34" charset="0"/>
              </a:rPr>
              <a:t>nhà</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bà</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cụ</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Khởi</a:t>
            </a:r>
            <a:endParaRPr kumimoji="0" lang="en-US" sz="28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xmlns="" id="{7CCD22EC-874E-9810-7272-0254E6F7D431}"/>
              </a:ext>
            </a:extLst>
          </p:cNvPr>
          <p:cNvSpPr txBox="1"/>
          <p:nvPr/>
        </p:nvSpPr>
        <p:spPr>
          <a:xfrm>
            <a:off x="6553200" y="1653540"/>
            <a:ext cx="4869874" cy="578882"/>
          </a:xfrm>
          <a:prstGeom prst="roundRect">
            <a:avLst/>
          </a:prstGeom>
          <a:solidFill>
            <a:srgbClr val="92D050"/>
          </a:solidFill>
          <a:ln w="19050">
            <a:solidFill>
              <a:srgbClr val="00B050"/>
            </a:solidFill>
            <a:prstDash val="sysDash"/>
          </a:ln>
        </p:spPr>
        <p:txBody>
          <a:bodyPr wrap="square">
            <a:spAutoFit/>
          </a:bodyPr>
          <a:lstStyle/>
          <a:p>
            <a:pPr lvl="0"/>
            <a:r>
              <a:rPr lang="en-US" sz="2800" dirty="0">
                <a:latin typeface="Open Sans" panose="020B0606030504020204" pitchFamily="34" charset="0"/>
                <a:ea typeface="Open Sans" panose="020B0606030504020204" pitchFamily="34" charset="0"/>
                <a:cs typeface="Open Sans" panose="020B0606030504020204" pitchFamily="34" charset="0"/>
              </a:rPr>
              <a:t>b. </a:t>
            </a:r>
            <a:r>
              <a:rPr lang="en-US" sz="2800" dirty="0" err="1">
                <a:latin typeface="Open Sans" panose="020B0606030504020204" pitchFamily="34" charset="0"/>
                <a:ea typeface="Open Sans" panose="020B0606030504020204" pitchFamily="34" charset="0"/>
                <a:cs typeface="Open Sans" panose="020B0606030504020204" pitchFamily="34" charset="0"/>
              </a:rPr>
              <a:t>Khi</a:t>
            </a:r>
            <a:r>
              <a:rPr lang="en-US" sz="2800" dirty="0">
                <a:latin typeface="Open Sans" panose="020B0606030504020204" pitchFamily="34" charset="0"/>
                <a:ea typeface="Open Sans" panose="020B0606030504020204" pitchFamily="34" charset="0"/>
                <a:cs typeface="Open Sans" panose="020B0606030504020204" pitchFamily="34" charset="0"/>
              </a:rPr>
              <a:t> ở </a:t>
            </a:r>
            <a:r>
              <a:rPr lang="en-US" sz="2800" dirty="0" err="1">
                <a:latin typeface="Open Sans" panose="020B0606030504020204" pitchFamily="34" charset="0"/>
                <a:ea typeface="Open Sans" panose="020B0606030504020204" pitchFamily="34" charset="0"/>
                <a:cs typeface="Open Sans" panose="020B0606030504020204" pitchFamily="34" charset="0"/>
              </a:rPr>
              <a:t>góc</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chợ</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quê</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nghèo</a:t>
            </a:r>
            <a:endParaRPr kumimoji="0" lang="en-US" sz="28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xmlns="" id="{861F7E6E-6D5C-CA6D-4A51-9783564281C5}"/>
              </a:ext>
            </a:extLst>
          </p:cNvPr>
          <p:cNvSpPr txBox="1"/>
          <p:nvPr/>
        </p:nvSpPr>
        <p:spPr>
          <a:xfrm>
            <a:off x="768925" y="3265289"/>
            <a:ext cx="4797137" cy="2246769"/>
          </a:xfrm>
          <a:custGeom>
            <a:avLst/>
            <a:gdLst>
              <a:gd name="connsiteX0" fmla="*/ 0 w 4155738"/>
              <a:gd name="connsiteY0" fmla="*/ 0 h 2681347"/>
              <a:gd name="connsiteX1" fmla="*/ 4155738 w 4155738"/>
              <a:gd name="connsiteY1" fmla="*/ 0 h 2681347"/>
              <a:gd name="connsiteX2" fmla="*/ 4155738 w 4155738"/>
              <a:gd name="connsiteY2" fmla="*/ 2234447 h 2681347"/>
              <a:gd name="connsiteX3" fmla="*/ 3708838 w 4155738"/>
              <a:gd name="connsiteY3" fmla="*/ 2681347 h 2681347"/>
              <a:gd name="connsiteX4" fmla="*/ 0 w 4155738"/>
              <a:gd name="connsiteY4" fmla="*/ 2681347 h 2681347"/>
              <a:gd name="connsiteX5" fmla="*/ 0 w 4155738"/>
              <a:gd name="connsiteY5" fmla="*/ 0 h 2681347"/>
              <a:gd name="connsiteX0" fmla="*/ 3708838 w 4155738"/>
              <a:gd name="connsiteY0" fmla="*/ 2681347 h 2681347"/>
              <a:gd name="connsiteX1" fmla="*/ 3798218 w 4155738"/>
              <a:gd name="connsiteY1" fmla="*/ 2323827 h 2681347"/>
              <a:gd name="connsiteX2" fmla="*/ 4155738 w 4155738"/>
              <a:gd name="connsiteY2" fmla="*/ 2234447 h 2681347"/>
              <a:gd name="connsiteX3" fmla="*/ 3708838 w 4155738"/>
              <a:gd name="connsiteY3" fmla="*/ 2681347 h 2681347"/>
              <a:gd name="connsiteX0" fmla="*/ 3708838 w 4155738"/>
              <a:gd name="connsiteY0" fmla="*/ 2681347 h 2681347"/>
              <a:gd name="connsiteX1" fmla="*/ 3798218 w 4155738"/>
              <a:gd name="connsiteY1" fmla="*/ 2323827 h 2681347"/>
              <a:gd name="connsiteX2" fmla="*/ 4155738 w 4155738"/>
              <a:gd name="connsiteY2" fmla="*/ 2234447 h 2681347"/>
              <a:gd name="connsiteX3" fmla="*/ 3708838 w 4155738"/>
              <a:gd name="connsiteY3" fmla="*/ 2681347 h 2681347"/>
              <a:gd name="connsiteX4" fmla="*/ 0 w 4155738"/>
              <a:gd name="connsiteY4" fmla="*/ 2681347 h 2681347"/>
              <a:gd name="connsiteX5" fmla="*/ 0 w 4155738"/>
              <a:gd name="connsiteY5" fmla="*/ 0 h 2681347"/>
              <a:gd name="connsiteX6" fmla="*/ 4155738 w 4155738"/>
              <a:gd name="connsiteY6" fmla="*/ 0 h 2681347"/>
              <a:gd name="connsiteX7" fmla="*/ 4155738 w 4155738"/>
              <a:gd name="connsiteY7" fmla="*/ 2234447 h 268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5738" h="2681347" stroke="0" extrusionOk="0">
                <a:moveTo>
                  <a:pt x="0" y="0"/>
                </a:moveTo>
                <a:cubicBezTo>
                  <a:pt x="1172983" y="44124"/>
                  <a:pt x="2092179" y="54190"/>
                  <a:pt x="4155738" y="0"/>
                </a:cubicBezTo>
                <a:cubicBezTo>
                  <a:pt x="4194902" y="324598"/>
                  <a:pt x="4216976" y="1895819"/>
                  <a:pt x="4155738" y="2234447"/>
                </a:cubicBezTo>
                <a:cubicBezTo>
                  <a:pt x="4056473" y="2366513"/>
                  <a:pt x="3869069" y="2529529"/>
                  <a:pt x="3708838" y="2681347"/>
                </a:cubicBezTo>
                <a:cubicBezTo>
                  <a:pt x="2653063" y="2724120"/>
                  <a:pt x="1125314" y="2778536"/>
                  <a:pt x="0" y="2681347"/>
                </a:cubicBezTo>
                <a:cubicBezTo>
                  <a:pt x="-159849" y="1529666"/>
                  <a:pt x="-14103" y="1082081"/>
                  <a:pt x="0" y="0"/>
                </a:cubicBezTo>
                <a:close/>
              </a:path>
              <a:path w="4155738" h="2681347" fill="darkenLess" stroke="0" extrusionOk="0">
                <a:moveTo>
                  <a:pt x="3708838" y="2681347"/>
                </a:moveTo>
                <a:cubicBezTo>
                  <a:pt x="3742394" y="2616045"/>
                  <a:pt x="3801321" y="2383002"/>
                  <a:pt x="3798218" y="2323827"/>
                </a:cubicBezTo>
                <a:cubicBezTo>
                  <a:pt x="3887024" y="2327200"/>
                  <a:pt x="4021618" y="2235208"/>
                  <a:pt x="4155738" y="2234447"/>
                </a:cubicBezTo>
                <a:cubicBezTo>
                  <a:pt x="4009629" y="2402208"/>
                  <a:pt x="3958545" y="2511817"/>
                  <a:pt x="3708838" y="2681347"/>
                </a:cubicBezTo>
                <a:close/>
              </a:path>
              <a:path w="4155738" h="2681347" fill="none" extrusionOk="0">
                <a:moveTo>
                  <a:pt x="3708838" y="2681347"/>
                </a:moveTo>
                <a:cubicBezTo>
                  <a:pt x="3730019" y="2511783"/>
                  <a:pt x="3787459" y="2410116"/>
                  <a:pt x="3798218" y="2323827"/>
                </a:cubicBezTo>
                <a:cubicBezTo>
                  <a:pt x="3903330" y="2264902"/>
                  <a:pt x="4093724" y="2268608"/>
                  <a:pt x="4155738" y="2234447"/>
                </a:cubicBezTo>
                <a:cubicBezTo>
                  <a:pt x="4007573" y="2380303"/>
                  <a:pt x="3819614" y="2646415"/>
                  <a:pt x="3708838" y="2681347"/>
                </a:cubicBezTo>
                <a:cubicBezTo>
                  <a:pt x="3120104" y="2825150"/>
                  <a:pt x="402324" y="2722917"/>
                  <a:pt x="0" y="2681347"/>
                </a:cubicBezTo>
                <a:cubicBezTo>
                  <a:pt x="82988" y="2008872"/>
                  <a:pt x="150885" y="1100972"/>
                  <a:pt x="0" y="0"/>
                </a:cubicBezTo>
                <a:cubicBezTo>
                  <a:pt x="1447471" y="143083"/>
                  <a:pt x="3528362" y="133554"/>
                  <a:pt x="4155738" y="0"/>
                </a:cubicBezTo>
                <a:cubicBezTo>
                  <a:pt x="4280891" y="632346"/>
                  <a:pt x="4084461" y="1153604"/>
                  <a:pt x="4155738" y="2234447"/>
                </a:cubicBezTo>
              </a:path>
              <a:path w="4155738" h="2681347" fill="none" stroke="0" extrusionOk="0">
                <a:moveTo>
                  <a:pt x="3708838" y="2681347"/>
                </a:moveTo>
                <a:cubicBezTo>
                  <a:pt x="3699837" y="2592858"/>
                  <a:pt x="3758372" y="2385015"/>
                  <a:pt x="3798218" y="2323827"/>
                </a:cubicBezTo>
                <a:cubicBezTo>
                  <a:pt x="3929106" y="2321281"/>
                  <a:pt x="4051515" y="2247692"/>
                  <a:pt x="4155738" y="2234447"/>
                </a:cubicBezTo>
                <a:cubicBezTo>
                  <a:pt x="3945734" y="2426529"/>
                  <a:pt x="3784271" y="2567214"/>
                  <a:pt x="3708838" y="2681347"/>
                </a:cubicBezTo>
                <a:cubicBezTo>
                  <a:pt x="2797136" y="2525064"/>
                  <a:pt x="1458390" y="2829034"/>
                  <a:pt x="0" y="2681347"/>
                </a:cubicBezTo>
                <a:cubicBezTo>
                  <a:pt x="154960" y="1662224"/>
                  <a:pt x="-79099" y="973242"/>
                  <a:pt x="0" y="0"/>
                </a:cubicBezTo>
                <a:cubicBezTo>
                  <a:pt x="1901147" y="-145276"/>
                  <a:pt x="2923063" y="53065"/>
                  <a:pt x="4155738" y="0"/>
                </a:cubicBezTo>
                <a:cubicBezTo>
                  <a:pt x="4209254" y="789354"/>
                  <a:pt x="4193774" y="1131337"/>
                  <a:pt x="4155738" y="2234447"/>
                </a:cubicBezTo>
              </a:path>
            </a:pathLst>
          </a:custGeom>
          <a:solidFill>
            <a:srgbClr val="FDD9BB"/>
          </a:solidFill>
          <a:ln w="38100">
            <a:solidFill>
              <a:srgbClr val="FF0000"/>
            </a:solidFill>
            <a:prstDash val="sysDash"/>
            <a:extLst>
              <a:ext uri="{C807C97D-BFC1-408E-A445-0C87EB9F89A2}">
                <ask:lineSketchStyleProps xmlns:ask="http://schemas.microsoft.com/office/drawing/2018/sketchyshapes" xmlns="" sd="1094866543">
                  <a:custGeom>
                    <a:avLst/>
                    <a:gdLst>
                      <a:gd name="connsiteX0" fmla="*/ 0 w 4797137"/>
                      <a:gd name="connsiteY0" fmla="*/ 0 h 2246769"/>
                      <a:gd name="connsiteX1" fmla="*/ 4797137 w 4797137"/>
                      <a:gd name="connsiteY1" fmla="*/ 0 h 2246769"/>
                      <a:gd name="connsiteX2" fmla="*/ 4797137 w 4797137"/>
                      <a:gd name="connsiteY2" fmla="*/ 1872300 h 2246769"/>
                      <a:gd name="connsiteX3" fmla="*/ 4281262 w 4797137"/>
                      <a:gd name="connsiteY3" fmla="*/ 2246769 h 2246769"/>
                      <a:gd name="connsiteX4" fmla="*/ 0 w 4797137"/>
                      <a:gd name="connsiteY4" fmla="*/ 2246769 h 2246769"/>
                      <a:gd name="connsiteX5" fmla="*/ 0 w 4797137"/>
                      <a:gd name="connsiteY5" fmla="*/ 0 h 2246769"/>
                      <a:gd name="connsiteX0" fmla="*/ 4281262 w 4797137"/>
                      <a:gd name="connsiteY0" fmla="*/ 2246769 h 2246769"/>
                      <a:gd name="connsiteX1" fmla="*/ 4384437 w 4797137"/>
                      <a:gd name="connsiteY1" fmla="*/ 1947193 h 2246769"/>
                      <a:gd name="connsiteX2" fmla="*/ 4797137 w 4797137"/>
                      <a:gd name="connsiteY2" fmla="*/ 1872300 h 2246769"/>
                      <a:gd name="connsiteX3" fmla="*/ 4281262 w 4797137"/>
                      <a:gd name="connsiteY3" fmla="*/ 2246769 h 2246769"/>
                      <a:gd name="connsiteX0" fmla="*/ 4281262 w 4797137"/>
                      <a:gd name="connsiteY0" fmla="*/ 2246769 h 2246769"/>
                      <a:gd name="connsiteX1" fmla="*/ 4384437 w 4797137"/>
                      <a:gd name="connsiteY1" fmla="*/ 1947193 h 2246769"/>
                      <a:gd name="connsiteX2" fmla="*/ 4797137 w 4797137"/>
                      <a:gd name="connsiteY2" fmla="*/ 1872300 h 2246769"/>
                      <a:gd name="connsiteX3" fmla="*/ 4281262 w 4797137"/>
                      <a:gd name="connsiteY3" fmla="*/ 2246769 h 2246769"/>
                      <a:gd name="connsiteX4" fmla="*/ 0 w 4797137"/>
                      <a:gd name="connsiteY4" fmla="*/ 2246769 h 2246769"/>
                      <a:gd name="connsiteX5" fmla="*/ 0 w 4797137"/>
                      <a:gd name="connsiteY5" fmla="*/ 0 h 2246769"/>
                      <a:gd name="connsiteX6" fmla="*/ 4797137 w 4797137"/>
                      <a:gd name="connsiteY6" fmla="*/ 0 h 2246769"/>
                      <a:gd name="connsiteX7" fmla="*/ 4797137 w 4797137"/>
                      <a:gd name="connsiteY7" fmla="*/ 1872300 h 2246769"/>
                      <a:gd name="connsiteX0" fmla="*/ 4281262 w 4797137"/>
                      <a:gd name="connsiteY0" fmla="*/ 2246769 h 2246769"/>
                      <a:gd name="connsiteX1" fmla="*/ 4384437 w 4797137"/>
                      <a:gd name="connsiteY1" fmla="*/ 1947193 h 2246769"/>
                      <a:gd name="connsiteX2" fmla="*/ 4797137 w 4797137"/>
                      <a:gd name="connsiteY2" fmla="*/ 1872300 h 2246769"/>
                      <a:gd name="connsiteX3" fmla="*/ 4281262 w 4797137"/>
                      <a:gd name="connsiteY3" fmla="*/ 2246769 h 2246769"/>
                      <a:gd name="connsiteX4" fmla="*/ 0 w 4797137"/>
                      <a:gd name="connsiteY4" fmla="*/ 2246769 h 2246769"/>
                      <a:gd name="connsiteX5" fmla="*/ 0 w 4797137"/>
                      <a:gd name="connsiteY5" fmla="*/ 0 h 2246769"/>
                      <a:gd name="connsiteX6" fmla="*/ 4797137 w 4797137"/>
                      <a:gd name="connsiteY6" fmla="*/ 0 h 2246769"/>
                      <a:gd name="connsiteX7" fmla="*/ 4797137 w 4797137"/>
                      <a:gd name="connsiteY7" fmla="*/ 1872300 h 22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7137" h="2246769" stroke="0" extrusionOk="0">
                        <a:moveTo>
                          <a:pt x="0" y="0"/>
                        </a:moveTo>
                        <a:cubicBezTo>
                          <a:pt x="1252462" y="84316"/>
                          <a:pt x="2437887" y="40480"/>
                          <a:pt x="4797137" y="0"/>
                        </a:cubicBezTo>
                        <a:cubicBezTo>
                          <a:pt x="4840516" y="314086"/>
                          <a:pt x="4882739" y="1594884"/>
                          <a:pt x="4797137" y="1872300"/>
                        </a:cubicBezTo>
                        <a:cubicBezTo>
                          <a:pt x="4703692" y="1976098"/>
                          <a:pt x="4467645" y="2126217"/>
                          <a:pt x="4281262" y="2246769"/>
                        </a:cubicBezTo>
                        <a:cubicBezTo>
                          <a:pt x="3198070" y="2403469"/>
                          <a:pt x="1321610" y="2426266"/>
                          <a:pt x="0" y="2246769"/>
                        </a:cubicBezTo>
                        <a:cubicBezTo>
                          <a:pt x="-196250" y="1264596"/>
                          <a:pt x="-20902" y="925361"/>
                          <a:pt x="0" y="0"/>
                        </a:cubicBezTo>
                        <a:close/>
                      </a:path>
                      <a:path w="4797137" h="2246769" fill="darkenLess" stroke="0" extrusionOk="0">
                        <a:moveTo>
                          <a:pt x="4281262" y="2246769"/>
                        </a:moveTo>
                        <a:cubicBezTo>
                          <a:pt x="4311668" y="2187087"/>
                          <a:pt x="4385556" y="1996895"/>
                          <a:pt x="4384437" y="1947193"/>
                        </a:cubicBezTo>
                        <a:cubicBezTo>
                          <a:pt x="4464790" y="1955784"/>
                          <a:pt x="4667132" y="1865122"/>
                          <a:pt x="4797137" y="1872300"/>
                        </a:cubicBezTo>
                        <a:cubicBezTo>
                          <a:pt x="4613133" y="2012661"/>
                          <a:pt x="4557867" y="2107145"/>
                          <a:pt x="4281262" y="2246769"/>
                        </a:cubicBezTo>
                        <a:close/>
                      </a:path>
                      <a:path w="4797137" h="2246769" fill="none" extrusionOk="0">
                        <a:moveTo>
                          <a:pt x="4281262" y="2246769"/>
                        </a:moveTo>
                        <a:cubicBezTo>
                          <a:pt x="4302211" y="2110220"/>
                          <a:pt x="4368398" y="2023254"/>
                          <a:pt x="4384437" y="1947193"/>
                        </a:cubicBezTo>
                        <a:cubicBezTo>
                          <a:pt x="4511357" y="1902216"/>
                          <a:pt x="4723569" y="1911603"/>
                          <a:pt x="4797137" y="1872300"/>
                        </a:cubicBezTo>
                        <a:cubicBezTo>
                          <a:pt x="4623867" y="1992002"/>
                          <a:pt x="4417013" y="2237206"/>
                          <a:pt x="4281262" y="2246769"/>
                        </a:cubicBezTo>
                        <a:cubicBezTo>
                          <a:pt x="3675235" y="2420114"/>
                          <a:pt x="409992" y="2292209"/>
                          <a:pt x="0" y="2246769"/>
                        </a:cubicBezTo>
                        <a:cubicBezTo>
                          <a:pt x="91715" y="1658812"/>
                          <a:pt x="227950" y="928915"/>
                          <a:pt x="0" y="0"/>
                        </a:cubicBezTo>
                        <a:cubicBezTo>
                          <a:pt x="1596479" y="173171"/>
                          <a:pt x="4121757" y="106394"/>
                          <a:pt x="4797137" y="0"/>
                        </a:cubicBezTo>
                        <a:cubicBezTo>
                          <a:pt x="4938934" y="449656"/>
                          <a:pt x="4706666" y="977309"/>
                          <a:pt x="4797137" y="1872300"/>
                        </a:cubicBezTo>
                      </a:path>
                      <a:path w="4797137" h="2246769" fill="none" stroke="0" extrusionOk="0">
                        <a:moveTo>
                          <a:pt x="4281262" y="2246769"/>
                        </a:moveTo>
                        <a:cubicBezTo>
                          <a:pt x="4274636" y="2164709"/>
                          <a:pt x="4332648" y="2010907"/>
                          <a:pt x="4384437" y="1947193"/>
                        </a:cubicBezTo>
                        <a:cubicBezTo>
                          <a:pt x="4533317" y="1944078"/>
                          <a:pt x="4680382" y="1882470"/>
                          <a:pt x="4797137" y="1872300"/>
                        </a:cubicBezTo>
                        <a:cubicBezTo>
                          <a:pt x="4572851" y="2020858"/>
                          <a:pt x="4370920" y="2126550"/>
                          <a:pt x="4281262" y="2246769"/>
                        </a:cubicBezTo>
                        <a:cubicBezTo>
                          <a:pt x="3279209" y="2017769"/>
                          <a:pt x="1863757" y="2383843"/>
                          <a:pt x="0" y="2246769"/>
                        </a:cubicBezTo>
                        <a:cubicBezTo>
                          <a:pt x="188771" y="1380494"/>
                          <a:pt x="-194064" y="788920"/>
                          <a:pt x="0" y="0"/>
                        </a:cubicBezTo>
                        <a:cubicBezTo>
                          <a:pt x="2239395" y="3664"/>
                          <a:pt x="3510043" y="34601"/>
                          <a:pt x="4797137" y="0"/>
                        </a:cubicBezTo>
                        <a:cubicBezTo>
                          <a:pt x="4846769" y="619510"/>
                          <a:pt x="4795365" y="946299"/>
                          <a:pt x="4797137" y="1872300"/>
                        </a:cubicBezTo>
                      </a:path>
                      <a:path w="4797137" h="2246769" fill="none" stroke="0" extrusionOk="0">
                        <a:moveTo>
                          <a:pt x="4281262" y="2246769"/>
                        </a:moveTo>
                        <a:cubicBezTo>
                          <a:pt x="4307821" y="2112905"/>
                          <a:pt x="4367608" y="2030852"/>
                          <a:pt x="4384437" y="1947193"/>
                        </a:cubicBezTo>
                        <a:cubicBezTo>
                          <a:pt x="4499998" y="1899162"/>
                          <a:pt x="4727164" y="1895389"/>
                          <a:pt x="4797137" y="1872300"/>
                        </a:cubicBezTo>
                        <a:cubicBezTo>
                          <a:pt x="4609490" y="1990142"/>
                          <a:pt x="4411499" y="2223019"/>
                          <a:pt x="4281262" y="2246769"/>
                        </a:cubicBezTo>
                        <a:cubicBezTo>
                          <a:pt x="3558665" y="2432630"/>
                          <a:pt x="466637" y="2291913"/>
                          <a:pt x="0" y="2246769"/>
                        </a:cubicBezTo>
                        <a:cubicBezTo>
                          <a:pt x="103565" y="1636563"/>
                          <a:pt x="186312" y="928007"/>
                          <a:pt x="0" y="0"/>
                        </a:cubicBezTo>
                        <a:cubicBezTo>
                          <a:pt x="1575071" y="122198"/>
                          <a:pt x="4047971" y="125172"/>
                          <a:pt x="4797137" y="0"/>
                        </a:cubicBezTo>
                        <a:cubicBezTo>
                          <a:pt x="5022134" y="571071"/>
                          <a:pt x="4705655" y="964056"/>
                          <a:pt x="4797137" y="1872300"/>
                        </a:cubicBezTo>
                      </a:path>
                    </a:pathLst>
                  </a:custGeom>
                  <ask:type>
                    <ask:lineSketchCurved/>
                  </ask:type>
                </ask:lineSketchStyleProps>
              </a:ext>
            </a:extLst>
          </a:ln>
        </p:spPr>
        <p:txBody>
          <a:bodyPr wrap="square" anchor="ctr">
            <a:spAutoFit/>
          </a:bodyPr>
          <a:lstStyle/>
          <a:p>
            <a:pPr lvl="0">
              <a:lnSpc>
                <a:spcPct val="150000"/>
              </a:lnSpc>
            </a:pPr>
            <a:r>
              <a:rPr lang="en-US" sz="3200" dirty="0">
                <a:solidFill>
                  <a:srgbClr val="002060"/>
                </a:solidFill>
                <a:latin typeface="Nunito Black" pitchFamily="2" charset="0"/>
                <a:ea typeface="Tahoma" panose="020B0604030504040204" pitchFamily="34" charset="0"/>
                <a:cs typeface="Tahoma" panose="020B0604030504040204" pitchFamily="34" charset="0"/>
              </a:rPr>
              <a:t>	Khi ở </a:t>
            </a:r>
            <a:r>
              <a:rPr lang="en-US" sz="3200" dirty="0" err="1">
                <a:solidFill>
                  <a:srgbClr val="002060"/>
                </a:solidFill>
                <a:latin typeface="Nunito Black" pitchFamily="2" charset="0"/>
                <a:ea typeface="Tahoma" panose="020B0604030504040204" pitchFamily="34" charset="0"/>
                <a:cs typeface="Tahoma" panose="020B0604030504040204" pitchFamily="34" charset="0"/>
              </a:rPr>
              <a:t>nhà</a:t>
            </a:r>
            <a:r>
              <a:rPr lang="en-US" sz="3200" dirty="0">
                <a:solidFill>
                  <a:srgbClr val="002060"/>
                </a:solidFill>
                <a:latin typeface="Nunito Black" pitchFamily="2" charset="0"/>
                <a:ea typeface="Tahoma" panose="020B0604030504040204" pitchFamily="34" charset="0"/>
                <a:cs typeface="Tahoma" panose="020B0604030504040204" pitchFamily="34" charset="0"/>
              </a:rPr>
              <a:t> </a:t>
            </a:r>
            <a:r>
              <a:rPr lang="en-US" sz="3200" dirty="0" err="1">
                <a:solidFill>
                  <a:srgbClr val="002060"/>
                </a:solidFill>
                <a:latin typeface="Nunito Black" pitchFamily="2" charset="0"/>
                <a:ea typeface="Tahoma" panose="020B0604030504040204" pitchFamily="34" charset="0"/>
                <a:cs typeface="Tahoma" panose="020B0604030504040204" pitchFamily="34" charset="0"/>
              </a:rPr>
              <a:t>bà</a:t>
            </a:r>
            <a:r>
              <a:rPr lang="en-US" sz="3200" dirty="0">
                <a:solidFill>
                  <a:srgbClr val="002060"/>
                </a:solidFill>
                <a:latin typeface="Nunito Black" pitchFamily="2" charset="0"/>
                <a:ea typeface="Tahoma" panose="020B0604030504040204" pitchFamily="34" charset="0"/>
                <a:cs typeface="Tahoma" panose="020B0604030504040204" pitchFamily="34" charset="0"/>
              </a:rPr>
              <a:t> </a:t>
            </a:r>
            <a:r>
              <a:rPr lang="en-US" sz="3200" dirty="0" err="1">
                <a:solidFill>
                  <a:srgbClr val="002060"/>
                </a:solidFill>
                <a:latin typeface="Nunito Black" pitchFamily="2" charset="0"/>
                <a:ea typeface="Tahoma" panose="020B0604030504040204" pitchFamily="34" charset="0"/>
                <a:cs typeface="Tahoma" panose="020B0604030504040204" pitchFamily="34" charset="0"/>
              </a:rPr>
              <a:t>cụ</a:t>
            </a:r>
            <a:r>
              <a:rPr lang="en-US" sz="3200" dirty="0">
                <a:solidFill>
                  <a:srgbClr val="002060"/>
                </a:solidFill>
                <a:latin typeface="Nunito Black" pitchFamily="2" charset="0"/>
                <a:ea typeface="Tahoma" panose="020B0604030504040204" pitchFamily="34" charset="0"/>
                <a:cs typeface="Tahoma" panose="020B0604030504040204" pitchFamily="34" charset="0"/>
              </a:rPr>
              <a:t> </a:t>
            </a:r>
            <a:r>
              <a:rPr lang="en-US" sz="3200" dirty="0" err="1">
                <a:solidFill>
                  <a:srgbClr val="002060"/>
                </a:solidFill>
                <a:latin typeface="Nunito Black" pitchFamily="2" charset="0"/>
                <a:ea typeface="Tahoma" panose="020B0604030504040204" pitchFamily="34" charset="0"/>
                <a:cs typeface="Tahoma" panose="020B0604030504040204" pitchFamily="34" charset="0"/>
              </a:rPr>
              <a:t>Khởi</a:t>
            </a:r>
            <a:r>
              <a:rPr lang="en-US" sz="3200" dirty="0">
                <a:solidFill>
                  <a:srgbClr val="002060"/>
                </a:solidFill>
                <a:latin typeface="Nunito Black" pitchFamily="2" charset="0"/>
                <a:ea typeface="Tahoma" panose="020B0604030504040204" pitchFamily="34" charset="0"/>
                <a:cs typeface="Tahoma" panose="020B0604030504040204" pitchFamily="34" charset="0"/>
              </a:rPr>
              <a:t>: </a:t>
            </a:r>
            <a:r>
              <a:rPr lang="vi-VN" sz="3200" dirty="0">
                <a:solidFill>
                  <a:srgbClr val="002060"/>
                </a:solidFill>
                <a:latin typeface="Nunito Black" pitchFamily="2" charset="0"/>
                <a:ea typeface="Tahoma" panose="020B0604030504040204" pitchFamily="34" charset="0"/>
                <a:cs typeface="Tahoma" panose="020B0604030504040204" pitchFamily="34" charset="0"/>
              </a:rPr>
              <a:t>Diệu thường tỉ tê trò chuyện với bà</a:t>
            </a:r>
            <a:endParaRPr kumimoji="0" lang="en-US" sz="3200" b="1" i="0" u="none" strike="noStrike" kern="1200" cap="none" spc="0" normalizeH="0" baseline="0" noProof="0" dirty="0">
              <a:ln>
                <a:noFill/>
              </a:ln>
              <a:solidFill>
                <a:srgbClr val="002060"/>
              </a:solidFill>
              <a:effectLst/>
              <a:uLnTx/>
              <a:uFillTx/>
              <a:latin typeface="Nunito Black" pitchFamily="2"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xmlns="" id="{E52467D2-3A08-3E3C-71B4-4389DE2AC7E9}"/>
              </a:ext>
            </a:extLst>
          </p:cNvPr>
          <p:cNvSpPr txBox="1"/>
          <p:nvPr/>
        </p:nvSpPr>
        <p:spPr>
          <a:xfrm>
            <a:off x="6397337" y="2995791"/>
            <a:ext cx="5181600" cy="1815882"/>
          </a:xfrm>
          <a:custGeom>
            <a:avLst/>
            <a:gdLst>
              <a:gd name="connsiteX0" fmla="*/ 0 w 5181600"/>
              <a:gd name="connsiteY0" fmla="*/ 0 h 3709809"/>
              <a:gd name="connsiteX1" fmla="*/ 5181600 w 5181600"/>
              <a:gd name="connsiteY1" fmla="*/ 0 h 3709809"/>
              <a:gd name="connsiteX2" fmla="*/ 5181600 w 5181600"/>
              <a:gd name="connsiteY2" fmla="*/ 3091495 h 3709809"/>
              <a:gd name="connsiteX3" fmla="*/ 4563286 w 5181600"/>
              <a:gd name="connsiteY3" fmla="*/ 3709809 h 3709809"/>
              <a:gd name="connsiteX4" fmla="*/ 0 w 5181600"/>
              <a:gd name="connsiteY4" fmla="*/ 3709809 h 3709809"/>
              <a:gd name="connsiteX5" fmla="*/ 0 w 5181600"/>
              <a:gd name="connsiteY5" fmla="*/ 0 h 3709809"/>
              <a:gd name="connsiteX0" fmla="*/ 4563286 w 5181600"/>
              <a:gd name="connsiteY0" fmla="*/ 3709809 h 3709809"/>
              <a:gd name="connsiteX1" fmla="*/ 4686949 w 5181600"/>
              <a:gd name="connsiteY1" fmla="*/ 3215158 h 3709809"/>
              <a:gd name="connsiteX2" fmla="*/ 5181600 w 5181600"/>
              <a:gd name="connsiteY2" fmla="*/ 3091495 h 3709809"/>
              <a:gd name="connsiteX3" fmla="*/ 4563286 w 5181600"/>
              <a:gd name="connsiteY3" fmla="*/ 3709809 h 3709809"/>
              <a:gd name="connsiteX0" fmla="*/ 4563286 w 5181600"/>
              <a:gd name="connsiteY0" fmla="*/ 3709809 h 3709809"/>
              <a:gd name="connsiteX1" fmla="*/ 4686949 w 5181600"/>
              <a:gd name="connsiteY1" fmla="*/ 3215158 h 3709809"/>
              <a:gd name="connsiteX2" fmla="*/ 5181600 w 5181600"/>
              <a:gd name="connsiteY2" fmla="*/ 3091495 h 3709809"/>
              <a:gd name="connsiteX3" fmla="*/ 4563286 w 5181600"/>
              <a:gd name="connsiteY3" fmla="*/ 3709809 h 3709809"/>
              <a:gd name="connsiteX4" fmla="*/ 0 w 5181600"/>
              <a:gd name="connsiteY4" fmla="*/ 3709809 h 3709809"/>
              <a:gd name="connsiteX5" fmla="*/ 0 w 5181600"/>
              <a:gd name="connsiteY5" fmla="*/ 0 h 3709809"/>
              <a:gd name="connsiteX6" fmla="*/ 5181600 w 5181600"/>
              <a:gd name="connsiteY6" fmla="*/ 0 h 3709809"/>
              <a:gd name="connsiteX7" fmla="*/ 5181600 w 5181600"/>
              <a:gd name="connsiteY7" fmla="*/ 3091495 h 37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1600" h="3709809" stroke="0" extrusionOk="0">
                <a:moveTo>
                  <a:pt x="0" y="0"/>
                </a:moveTo>
                <a:cubicBezTo>
                  <a:pt x="2296215" y="-3075"/>
                  <a:pt x="3127860" y="-165005"/>
                  <a:pt x="5181600" y="0"/>
                </a:cubicBezTo>
                <a:cubicBezTo>
                  <a:pt x="5246808" y="626631"/>
                  <a:pt x="5228911" y="2434268"/>
                  <a:pt x="5181600" y="3091495"/>
                </a:cubicBezTo>
                <a:cubicBezTo>
                  <a:pt x="5000740" y="3171556"/>
                  <a:pt x="4760067" y="3425514"/>
                  <a:pt x="4563286" y="3709809"/>
                </a:cubicBezTo>
                <a:cubicBezTo>
                  <a:pt x="3638331" y="3689343"/>
                  <a:pt x="1052755" y="3647865"/>
                  <a:pt x="0" y="3709809"/>
                </a:cubicBezTo>
                <a:cubicBezTo>
                  <a:pt x="-51325" y="2996131"/>
                  <a:pt x="-48397" y="773625"/>
                  <a:pt x="0" y="0"/>
                </a:cubicBezTo>
                <a:close/>
              </a:path>
              <a:path w="5181600" h="3709809" fill="darkenLess" stroke="0" extrusionOk="0">
                <a:moveTo>
                  <a:pt x="4563286" y="3709809"/>
                </a:moveTo>
                <a:cubicBezTo>
                  <a:pt x="4601467" y="3558230"/>
                  <a:pt x="4685231" y="3387737"/>
                  <a:pt x="4686949" y="3215158"/>
                </a:cubicBezTo>
                <a:cubicBezTo>
                  <a:pt x="4930394" y="3148133"/>
                  <a:pt x="5078492" y="3090093"/>
                  <a:pt x="5181600" y="3091495"/>
                </a:cubicBezTo>
                <a:cubicBezTo>
                  <a:pt x="5110233" y="3194282"/>
                  <a:pt x="4839426" y="3377817"/>
                  <a:pt x="4563286" y="3709809"/>
                </a:cubicBezTo>
                <a:close/>
              </a:path>
              <a:path w="5181600" h="3709809" fill="none" extrusionOk="0">
                <a:moveTo>
                  <a:pt x="4563286" y="3709809"/>
                </a:moveTo>
                <a:cubicBezTo>
                  <a:pt x="4595349" y="3555849"/>
                  <a:pt x="4662340" y="3263887"/>
                  <a:pt x="4686949" y="3215158"/>
                </a:cubicBezTo>
                <a:cubicBezTo>
                  <a:pt x="4738492" y="3159895"/>
                  <a:pt x="5109912" y="3092754"/>
                  <a:pt x="5181600" y="3091495"/>
                </a:cubicBezTo>
                <a:cubicBezTo>
                  <a:pt x="5060323" y="3124160"/>
                  <a:pt x="4612141" y="3574130"/>
                  <a:pt x="4563286" y="3709809"/>
                </a:cubicBezTo>
                <a:cubicBezTo>
                  <a:pt x="3124279" y="3650693"/>
                  <a:pt x="1983190" y="3663517"/>
                  <a:pt x="0" y="3709809"/>
                </a:cubicBezTo>
                <a:cubicBezTo>
                  <a:pt x="6457" y="2995069"/>
                  <a:pt x="119732" y="910549"/>
                  <a:pt x="0" y="0"/>
                </a:cubicBezTo>
                <a:cubicBezTo>
                  <a:pt x="788936" y="-22802"/>
                  <a:pt x="3172181" y="-12701"/>
                  <a:pt x="5181600" y="0"/>
                </a:cubicBezTo>
                <a:cubicBezTo>
                  <a:pt x="5093073" y="334035"/>
                  <a:pt x="5023165" y="1934455"/>
                  <a:pt x="5181600" y="3091495"/>
                </a:cubicBezTo>
              </a:path>
              <a:path w="5181600" h="3709809" fill="none" stroke="0" extrusionOk="0">
                <a:moveTo>
                  <a:pt x="4563286" y="3709809"/>
                </a:moveTo>
                <a:cubicBezTo>
                  <a:pt x="4632819" y="3489859"/>
                  <a:pt x="4631132" y="3438412"/>
                  <a:pt x="4686949" y="3215158"/>
                </a:cubicBezTo>
                <a:cubicBezTo>
                  <a:pt x="4887229" y="3201329"/>
                  <a:pt x="5057119" y="3152688"/>
                  <a:pt x="5181600" y="3091495"/>
                </a:cubicBezTo>
                <a:cubicBezTo>
                  <a:pt x="5085495" y="3236692"/>
                  <a:pt x="4871078" y="3404211"/>
                  <a:pt x="4563286" y="3709809"/>
                </a:cubicBezTo>
                <a:cubicBezTo>
                  <a:pt x="4077634" y="3619433"/>
                  <a:pt x="1531083" y="3565065"/>
                  <a:pt x="0" y="3709809"/>
                </a:cubicBezTo>
                <a:cubicBezTo>
                  <a:pt x="-19128" y="2846557"/>
                  <a:pt x="-76225" y="1536398"/>
                  <a:pt x="0" y="0"/>
                </a:cubicBezTo>
                <a:cubicBezTo>
                  <a:pt x="1338595" y="-32564"/>
                  <a:pt x="4143624" y="-152530"/>
                  <a:pt x="5181600" y="0"/>
                </a:cubicBezTo>
                <a:cubicBezTo>
                  <a:pt x="5057966" y="872246"/>
                  <a:pt x="5285313" y="1697431"/>
                  <a:pt x="5181600" y="3091495"/>
                </a:cubicBezTo>
              </a:path>
            </a:pathLst>
          </a:custGeom>
          <a:solidFill>
            <a:schemeClr val="accent5">
              <a:lumMod val="20000"/>
              <a:lumOff val="80000"/>
            </a:schemeClr>
          </a:solidFill>
          <a:ln w="28575">
            <a:solidFill>
              <a:srgbClr val="FF0000"/>
            </a:solidFill>
            <a:prstDash val="sysDash"/>
            <a:extLst>
              <a:ext uri="{C807C97D-BFC1-408E-A445-0C87EB9F89A2}">
                <ask:lineSketchStyleProps xmlns:ask="http://schemas.microsoft.com/office/drawing/2018/sketchyshapes" xmlns="" sd="3320551662">
                  <a:prstGeom prst="foldedCorner">
                    <a:avLst/>
                  </a:prstGeom>
                  <ask:type>
                    <ask:lineSketchCurved/>
                  </ask:type>
                </ask:lineSketchStyleProps>
              </a:ext>
            </a:extLst>
          </a:ln>
        </p:spPr>
        <p:txBody>
          <a:bodyPr wrap="square">
            <a:spAutoFit/>
          </a:bodyPr>
          <a:lstStyle/>
          <a:p>
            <a:pPr lvl="0"/>
            <a:r>
              <a:rPr lang="en-US" sz="2800" dirty="0">
                <a:solidFill>
                  <a:srgbClr val="FF0000"/>
                </a:solidFill>
                <a:latin typeface="Nunito Black" pitchFamily="2" charset="0"/>
                <a:ea typeface="Tahoma" panose="020B0604030504040204" pitchFamily="34" charset="0"/>
                <a:cs typeface="Tahoma" panose="020B0604030504040204" pitchFamily="34" charset="0"/>
              </a:rPr>
              <a:t>	</a:t>
            </a:r>
            <a:r>
              <a:rPr lang="en-US" sz="2800" dirty="0" err="1">
                <a:solidFill>
                  <a:srgbClr val="FF0000"/>
                </a:solidFill>
                <a:latin typeface="Nunito Black" pitchFamily="2" charset="0"/>
                <a:ea typeface="Tahoma" panose="020B0604030504040204" pitchFamily="34" charset="0"/>
                <a:cs typeface="Tahoma" panose="020B0604030504040204" pitchFamily="34" charset="0"/>
              </a:rPr>
              <a:t>Khi</a:t>
            </a:r>
            <a:r>
              <a:rPr lang="en-US" sz="2800" dirty="0">
                <a:solidFill>
                  <a:srgbClr val="FF0000"/>
                </a:solidFill>
                <a:latin typeface="Nunito Black" pitchFamily="2" charset="0"/>
                <a:ea typeface="Tahoma" panose="020B0604030504040204" pitchFamily="34" charset="0"/>
                <a:cs typeface="Tahoma" panose="020B0604030504040204" pitchFamily="34" charset="0"/>
              </a:rPr>
              <a:t> ở </a:t>
            </a:r>
            <a:r>
              <a:rPr lang="en-US" sz="2800" dirty="0" err="1">
                <a:solidFill>
                  <a:srgbClr val="FF0000"/>
                </a:solidFill>
                <a:latin typeface="Nunito Black" pitchFamily="2" charset="0"/>
                <a:ea typeface="Tahoma" panose="020B0604030504040204" pitchFamily="34" charset="0"/>
                <a:cs typeface="Tahoma" panose="020B0604030504040204" pitchFamily="34" charset="0"/>
              </a:rPr>
              <a:t>góc</a:t>
            </a:r>
            <a:r>
              <a:rPr lang="en-US" sz="2800" dirty="0">
                <a:solidFill>
                  <a:srgbClr val="FF0000"/>
                </a:solidFill>
                <a:latin typeface="Nunito Black" pitchFamily="2" charset="0"/>
                <a:ea typeface="Tahoma" panose="020B0604030504040204" pitchFamily="34" charset="0"/>
                <a:cs typeface="Tahoma" panose="020B0604030504040204" pitchFamily="34" charset="0"/>
              </a:rPr>
              <a:t> </a:t>
            </a:r>
            <a:r>
              <a:rPr lang="en-US" sz="2800" dirty="0" err="1">
                <a:solidFill>
                  <a:srgbClr val="FF0000"/>
                </a:solidFill>
                <a:latin typeface="Nunito Black" pitchFamily="2" charset="0"/>
                <a:ea typeface="Tahoma" panose="020B0604030504040204" pitchFamily="34" charset="0"/>
                <a:cs typeface="Tahoma" panose="020B0604030504040204" pitchFamily="34" charset="0"/>
              </a:rPr>
              <a:t>chợ</a:t>
            </a:r>
            <a:r>
              <a:rPr lang="en-US" sz="2800" dirty="0">
                <a:solidFill>
                  <a:srgbClr val="FF0000"/>
                </a:solidFill>
                <a:latin typeface="Nunito Black" pitchFamily="2" charset="0"/>
                <a:ea typeface="Tahoma" panose="020B0604030504040204" pitchFamily="34" charset="0"/>
                <a:cs typeface="Tahoma" panose="020B0604030504040204" pitchFamily="34" charset="0"/>
              </a:rPr>
              <a:t> </a:t>
            </a:r>
            <a:r>
              <a:rPr lang="en-US" sz="2800" dirty="0" err="1">
                <a:solidFill>
                  <a:srgbClr val="FF0000"/>
                </a:solidFill>
                <a:latin typeface="Nunito Black" pitchFamily="2" charset="0"/>
                <a:ea typeface="Tahoma" panose="020B0604030504040204" pitchFamily="34" charset="0"/>
                <a:cs typeface="Tahoma" panose="020B0604030504040204" pitchFamily="34" charset="0"/>
              </a:rPr>
              <a:t>quê</a:t>
            </a:r>
            <a:r>
              <a:rPr lang="en-US" sz="2800" dirty="0">
                <a:solidFill>
                  <a:srgbClr val="FF0000"/>
                </a:solidFill>
                <a:latin typeface="Nunito Black" pitchFamily="2" charset="0"/>
                <a:ea typeface="Tahoma" panose="020B0604030504040204" pitchFamily="34" charset="0"/>
                <a:cs typeface="Tahoma" panose="020B0604030504040204" pitchFamily="34" charset="0"/>
              </a:rPr>
              <a:t> </a:t>
            </a:r>
            <a:r>
              <a:rPr lang="en-US" sz="2800" dirty="0" err="1">
                <a:solidFill>
                  <a:srgbClr val="FF0000"/>
                </a:solidFill>
                <a:latin typeface="Nunito Black" pitchFamily="2" charset="0"/>
                <a:ea typeface="Tahoma" panose="020B0604030504040204" pitchFamily="34" charset="0"/>
                <a:cs typeface="Tahoma" panose="020B0604030504040204" pitchFamily="34" charset="0"/>
              </a:rPr>
              <a:t>nghèo</a:t>
            </a:r>
            <a:r>
              <a:rPr lang="en-US" sz="2800" dirty="0">
                <a:solidFill>
                  <a:srgbClr val="FF0000"/>
                </a:solidFill>
                <a:latin typeface="Nunito Black" pitchFamily="2" charset="0"/>
                <a:ea typeface="Tahoma" panose="020B0604030504040204" pitchFamily="34" charset="0"/>
                <a:cs typeface="Tahoma" panose="020B0604030504040204" pitchFamily="34" charset="0"/>
              </a:rPr>
              <a:t>: </a:t>
            </a:r>
            <a:r>
              <a:rPr lang="vi-VN" sz="2800" dirty="0">
                <a:solidFill>
                  <a:srgbClr val="FF0000"/>
                </a:solidFill>
                <a:latin typeface="Nunito Black" pitchFamily="2" charset="0"/>
                <a:ea typeface="Tahoma" panose="020B0604030504040204" pitchFamily="34" charset="0"/>
                <a:cs typeface="Tahoma" panose="020B0604030504040204" pitchFamily="34" charset="0"/>
              </a:rPr>
              <a:t>Diệu</a:t>
            </a:r>
            <a:r>
              <a:rPr lang="en-US" sz="2800" dirty="0">
                <a:solidFill>
                  <a:srgbClr val="FF0000"/>
                </a:solidFill>
                <a:latin typeface="Nunito Black" pitchFamily="2" charset="0"/>
                <a:ea typeface="Tahoma" panose="020B0604030504040204" pitchFamily="34" charset="0"/>
                <a:cs typeface="Tahoma" panose="020B0604030504040204" pitchFamily="34" charset="0"/>
              </a:rPr>
              <a:t> </a:t>
            </a:r>
            <a:r>
              <a:rPr lang="en-US" sz="2800" dirty="0" err="1">
                <a:solidFill>
                  <a:srgbClr val="FF0000"/>
                </a:solidFill>
                <a:latin typeface="Nunito Black" pitchFamily="2" charset="0"/>
                <a:ea typeface="Tahoma" panose="020B0604030504040204" pitchFamily="34" charset="0"/>
                <a:cs typeface="Tahoma" panose="020B0604030504040204" pitchFamily="34" charset="0"/>
              </a:rPr>
              <a:t>thấy</a:t>
            </a:r>
            <a:r>
              <a:rPr lang="en-US" sz="2800" dirty="0">
                <a:solidFill>
                  <a:srgbClr val="FF0000"/>
                </a:solidFill>
                <a:latin typeface="Nunito Black" pitchFamily="2" charset="0"/>
                <a:ea typeface="Tahoma" panose="020B0604030504040204" pitchFamily="34" charset="0"/>
                <a:cs typeface="Tahoma" panose="020B0604030504040204" pitchFamily="34" charset="0"/>
              </a:rPr>
              <a:t> </a:t>
            </a:r>
            <a:r>
              <a:rPr lang="en-US" sz="2800" dirty="0" err="1">
                <a:solidFill>
                  <a:srgbClr val="FF0000"/>
                </a:solidFill>
                <a:latin typeface="Nunito Black" pitchFamily="2" charset="0"/>
                <a:ea typeface="Tahoma" panose="020B0604030504040204" pitchFamily="34" charset="0"/>
                <a:cs typeface="Tahoma" panose="020B0604030504040204" pitchFamily="34" charset="0"/>
              </a:rPr>
              <a:t>nhiều</a:t>
            </a:r>
            <a:r>
              <a:rPr lang="en-US" sz="2800" dirty="0">
                <a:solidFill>
                  <a:srgbClr val="FF0000"/>
                </a:solidFill>
                <a:latin typeface="Nunito Black" pitchFamily="2" charset="0"/>
                <a:ea typeface="Tahoma" panose="020B0604030504040204" pitchFamily="34" charset="0"/>
                <a:cs typeface="Tahoma" panose="020B0604030504040204" pitchFamily="34" charset="0"/>
              </a:rPr>
              <a:t> </a:t>
            </a:r>
            <a:r>
              <a:rPr lang="en-US" sz="2800" dirty="0" err="1">
                <a:solidFill>
                  <a:srgbClr val="FF0000"/>
                </a:solidFill>
                <a:latin typeface="Nunito Black" pitchFamily="2" charset="0"/>
                <a:ea typeface="Tahoma" panose="020B0604030504040204" pitchFamily="34" charset="0"/>
                <a:cs typeface="Tahoma" panose="020B0604030504040204" pitchFamily="34" charset="0"/>
              </a:rPr>
              <a:t>ng</a:t>
            </a:r>
            <a:r>
              <a:rPr lang="vi-VN" sz="2800" dirty="0">
                <a:solidFill>
                  <a:srgbClr val="FF0000"/>
                </a:solidFill>
                <a:latin typeface="Nunito Black" pitchFamily="2" charset="0"/>
                <a:ea typeface="Tahoma" panose="020B0604030504040204" pitchFamily="34" charset="0"/>
                <a:cs typeface="Tahoma" panose="020B0604030504040204" pitchFamily="34" charset="0"/>
              </a:rPr>
              <a:t>ười</a:t>
            </a:r>
            <a:r>
              <a:rPr lang="en-US" sz="2800" dirty="0">
                <a:solidFill>
                  <a:srgbClr val="FF0000"/>
                </a:solidFill>
                <a:latin typeface="Nunito Black" pitchFamily="2" charset="0"/>
                <a:ea typeface="Tahoma" panose="020B0604030504040204" pitchFamily="34" charset="0"/>
                <a:cs typeface="Tahoma" panose="020B0604030504040204" pitchFamily="34" charset="0"/>
              </a:rPr>
              <a:t> </a:t>
            </a:r>
            <a:r>
              <a:rPr lang="en-US" sz="2800" dirty="0" err="1">
                <a:solidFill>
                  <a:srgbClr val="FF0000"/>
                </a:solidFill>
                <a:latin typeface="Nunito Black" pitchFamily="2" charset="0"/>
                <a:ea typeface="Tahoma" panose="020B0604030504040204" pitchFamily="34" charset="0"/>
                <a:cs typeface="Tahoma" panose="020B0604030504040204" pitchFamily="34" charset="0"/>
              </a:rPr>
              <a:t>và</a:t>
            </a:r>
            <a:r>
              <a:rPr lang="en-US" sz="2800" dirty="0">
                <a:solidFill>
                  <a:srgbClr val="FF0000"/>
                </a:solidFill>
                <a:latin typeface="Nunito Black" pitchFamily="2" charset="0"/>
                <a:ea typeface="Tahoma" panose="020B0604030504040204" pitchFamily="34" charset="0"/>
                <a:cs typeface="Tahoma" panose="020B0604030504040204" pitchFamily="34" charset="0"/>
              </a:rPr>
              <a:t> </a:t>
            </a:r>
            <a:r>
              <a:rPr lang="en-US" sz="2800" dirty="0" err="1">
                <a:solidFill>
                  <a:srgbClr val="FF0000"/>
                </a:solidFill>
                <a:latin typeface="Nunito Black" pitchFamily="2" charset="0"/>
                <a:ea typeface="Tahoma" panose="020B0604030504040204" pitchFamily="34" charset="0"/>
                <a:cs typeface="Tahoma" panose="020B0604030504040204" pitchFamily="34" charset="0"/>
              </a:rPr>
              <a:t>cuộc</a:t>
            </a:r>
            <a:r>
              <a:rPr lang="en-US" sz="2800" dirty="0">
                <a:solidFill>
                  <a:srgbClr val="FF0000"/>
                </a:solidFill>
                <a:latin typeface="Nunito Black" pitchFamily="2" charset="0"/>
                <a:ea typeface="Tahoma" panose="020B0604030504040204" pitchFamily="34" charset="0"/>
                <a:cs typeface="Tahoma" panose="020B0604030504040204" pitchFamily="34" charset="0"/>
              </a:rPr>
              <a:t> </a:t>
            </a:r>
            <a:r>
              <a:rPr lang="en-US" sz="2800" dirty="0" err="1">
                <a:solidFill>
                  <a:srgbClr val="FF0000"/>
                </a:solidFill>
                <a:latin typeface="Nunito Black" pitchFamily="2" charset="0"/>
                <a:ea typeface="Tahoma" panose="020B0604030504040204" pitchFamily="34" charset="0"/>
                <a:cs typeface="Tahoma" panose="020B0604030504040204" pitchFamily="34" charset="0"/>
              </a:rPr>
              <a:t>sống</a:t>
            </a:r>
            <a:r>
              <a:rPr lang="en-US" sz="2800" dirty="0">
                <a:solidFill>
                  <a:srgbClr val="FF0000"/>
                </a:solidFill>
                <a:latin typeface="Nunito Black" pitchFamily="2" charset="0"/>
                <a:ea typeface="Tahoma" panose="020B0604030504040204" pitchFamily="34" charset="0"/>
                <a:cs typeface="Tahoma" panose="020B0604030504040204" pitchFamily="34" charset="0"/>
              </a:rPr>
              <a:t> </a:t>
            </a:r>
            <a:r>
              <a:rPr lang="en-US" sz="2800" dirty="0" err="1">
                <a:solidFill>
                  <a:srgbClr val="FF0000"/>
                </a:solidFill>
                <a:latin typeface="Nunito Black" pitchFamily="2" charset="0"/>
                <a:ea typeface="Tahoma" panose="020B0604030504040204" pitchFamily="34" charset="0"/>
                <a:cs typeface="Tahoma" panose="020B0604030504040204" pitchFamily="34" charset="0"/>
              </a:rPr>
              <a:t>khác</a:t>
            </a:r>
            <a:r>
              <a:rPr lang="en-US" sz="2800" dirty="0">
                <a:solidFill>
                  <a:srgbClr val="FF0000"/>
                </a:solidFill>
                <a:latin typeface="Nunito Black" pitchFamily="2" charset="0"/>
                <a:ea typeface="Tahoma" panose="020B0604030504040204" pitchFamily="34" charset="0"/>
                <a:cs typeface="Tahoma" panose="020B0604030504040204" pitchFamily="34" charset="0"/>
              </a:rPr>
              <a:t> </a:t>
            </a:r>
            <a:r>
              <a:rPr lang="en-US" sz="2800" dirty="0" err="1">
                <a:solidFill>
                  <a:srgbClr val="FF0000"/>
                </a:solidFill>
                <a:latin typeface="Nunito Black" pitchFamily="2" charset="0"/>
                <a:ea typeface="Tahoma" panose="020B0604030504040204" pitchFamily="34" charset="0"/>
                <a:cs typeface="Tahoma" panose="020B0604030504040204" pitchFamily="34" charset="0"/>
              </a:rPr>
              <a:t>nhau</a:t>
            </a:r>
            <a:r>
              <a:rPr lang="en-US" sz="2800" dirty="0">
                <a:solidFill>
                  <a:srgbClr val="FF0000"/>
                </a:solidFill>
                <a:latin typeface="Nunito Black" pitchFamily="2" charset="0"/>
                <a:ea typeface="Tahoma" panose="020B0604030504040204" pitchFamily="34" charset="0"/>
                <a:cs typeface="Tahoma" panose="020B0604030504040204" pitchFamily="34" charset="0"/>
              </a:rPr>
              <a:t>, </a:t>
            </a:r>
            <a:r>
              <a:rPr lang="en-US" sz="2800" dirty="0" err="1">
                <a:solidFill>
                  <a:srgbClr val="FF0000"/>
                </a:solidFill>
                <a:latin typeface="Nunito Black" pitchFamily="2" charset="0"/>
                <a:ea typeface="Tahoma" panose="020B0604030504040204" pitchFamily="34" charset="0"/>
                <a:cs typeface="Tahoma" panose="020B0604030504040204" pitchFamily="34" charset="0"/>
              </a:rPr>
              <a:t>Diệu</a:t>
            </a:r>
            <a:r>
              <a:rPr lang="en-US" sz="2800" dirty="0">
                <a:solidFill>
                  <a:srgbClr val="FF0000"/>
                </a:solidFill>
                <a:latin typeface="Nunito Black" pitchFamily="2" charset="0"/>
                <a:ea typeface="Tahoma" panose="020B0604030504040204" pitchFamily="34" charset="0"/>
                <a:cs typeface="Tahoma" panose="020B0604030504040204" pitchFamily="34" charset="0"/>
              </a:rPr>
              <a:t> </a:t>
            </a:r>
            <a:r>
              <a:rPr lang="en-US" sz="2800" dirty="0" err="1">
                <a:solidFill>
                  <a:srgbClr val="FF0000"/>
                </a:solidFill>
                <a:latin typeface="Nunito Black" pitchFamily="2" charset="0"/>
                <a:ea typeface="Tahoma" panose="020B0604030504040204" pitchFamily="34" charset="0"/>
                <a:cs typeface="Tahoma" panose="020B0604030504040204" pitchFamily="34" charset="0"/>
              </a:rPr>
              <a:t>thấy</a:t>
            </a:r>
            <a:r>
              <a:rPr lang="en-US" sz="2800" dirty="0">
                <a:solidFill>
                  <a:srgbClr val="FF0000"/>
                </a:solidFill>
                <a:latin typeface="Nunito Black" pitchFamily="2" charset="0"/>
                <a:ea typeface="Tahoma" panose="020B0604030504040204" pitchFamily="34" charset="0"/>
                <a:cs typeface="Tahoma" panose="020B0604030504040204" pitchFamily="34" charset="0"/>
              </a:rPr>
              <a:t> </a:t>
            </a:r>
            <a:r>
              <a:rPr lang="en-US" sz="2800" dirty="0" err="1">
                <a:solidFill>
                  <a:srgbClr val="FF0000"/>
                </a:solidFill>
                <a:latin typeface="Nunito Black" pitchFamily="2" charset="0"/>
                <a:ea typeface="Tahoma" panose="020B0604030504040204" pitchFamily="34" charset="0"/>
                <a:cs typeface="Tahoma" panose="020B0604030504040204" pitchFamily="34" charset="0"/>
              </a:rPr>
              <a:t>yêu</a:t>
            </a:r>
            <a:r>
              <a:rPr lang="en-US" sz="2800" dirty="0">
                <a:solidFill>
                  <a:srgbClr val="FF0000"/>
                </a:solidFill>
                <a:latin typeface="Nunito Black" pitchFamily="2" charset="0"/>
                <a:ea typeface="Tahoma" panose="020B0604030504040204" pitchFamily="34" charset="0"/>
                <a:cs typeface="Tahoma" panose="020B0604030504040204" pitchFamily="34" charset="0"/>
              </a:rPr>
              <a:t> </a:t>
            </a:r>
            <a:r>
              <a:rPr lang="en-US" sz="2800" dirty="0" err="1">
                <a:solidFill>
                  <a:srgbClr val="FF0000"/>
                </a:solidFill>
                <a:latin typeface="Nunito Black" pitchFamily="2" charset="0"/>
                <a:ea typeface="Tahoma" panose="020B0604030504040204" pitchFamily="34" charset="0"/>
                <a:cs typeface="Tahoma" panose="020B0604030504040204" pitchFamily="34" charset="0"/>
              </a:rPr>
              <a:t>th</a:t>
            </a:r>
            <a:r>
              <a:rPr lang="vi-VN" sz="2800" dirty="0">
                <a:solidFill>
                  <a:srgbClr val="FF0000"/>
                </a:solidFill>
                <a:latin typeface="Nunito Black" pitchFamily="2" charset="0"/>
                <a:ea typeface="Tahoma" panose="020B0604030504040204" pitchFamily="34" charset="0"/>
                <a:cs typeface="Tahoma" panose="020B0604030504040204" pitchFamily="34" charset="0"/>
              </a:rPr>
              <a:t>ươn</a:t>
            </a:r>
            <a:r>
              <a:rPr lang="en-US" sz="2800" dirty="0">
                <a:solidFill>
                  <a:srgbClr val="FF0000"/>
                </a:solidFill>
                <a:latin typeface="Nunito Black" pitchFamily="2" charset="0"/>
                <a:ea typeface="Tahoma" panose="020B0604030504040204" pitchFamily="34" charset="0"/>
                <a:cs typeface="Tahoma" panose="020B0604030504040204" pitchFamily="34" charset="0"/>
              </a:rPr>
              <a:t>g </a:t>
            </a:r>
            <a:r>
              <a:rPr lang="en-US" sz="2800" dirty="0" err="1">
                <a:solidFill>
                  <a:srgbClr val="FF0000"/>
                </a:solidFill>
                <a:latin typeface="Nunito Black" pitchFamily="2" charset="0"/>
                <a:ea typeface="Tahoma" panose="020B0604030504040204" pitchFamily="34" charset="0"/>
                <a:cs typeface="Tahoma" panose="020B0604030504040204" pitchFamily="34" charset="0"/>
              </a:rPr>
              <a:t>tất</a:t>
            </a:r>
            <a:r>
              <a:rPr lang="en-US" sz="2800" dirty="0">
                <a:solidFill>
                  <a:srgbClr val="FF0000"/>
                </a:solidFill>
                <a:latin typeface="Nunito Black" pitchFamily="2" charset="0"/>
                <a:ea typeface="Tahoma" panose="020B0604030504040204" pitchFamily="34" charset="0"/>
                <a:cs typeface="Tahoma" panose="020B0604030504040204" pitchFamily="34" charset="0"/>
              </a:rPr>
              <a:t> </a:t>
            </a:r>
            <a:r>
              <a:rPr lang="en-US" sz="2800" dirty="0" err="1">
                <a:solidFill>
                  <a:srgbClr val="FF0000"/>
                </a:solidFill>
                <a:latin typeface="Nunito Black" pitchFamily="2" charset="0"/>
                <a:ea typeface="Tahoma" panose="020B0604030504040204" pitchFamily="34" charset="0"/>
                <a:cs typeface="Tahoma" panose="020B0604030504040204" pitchFamily="34" charset="0"/>
              </a:rPr>
              <a:t>cả</a:t>
            </a:r>
            <a:r>
              <a:rPr lang="en-US" sz="2800" dirty="0">
                <a:solidFill>
                  <a:srgbClr val="FF0000"/>
                </a:solidFill>
                <a:latin typeface="Nunito Black" pitchFamily="2" charset="0"/>
                <a:ea typeface="Tahoma" panose="020B0604030504040204" pitchFamily="34" charset="0"/>
                <a:cs typeface="Tahoma" panose="020B0604030504040204" pitchFamily="34" charset="0"/>
              </a:rPr>
              <a:t>.</a:t>
            </a:r>
            <a:endParaRPr kumimoji="0" lang="en-US" sz="2800" b="1" i="0" u="none" strike="noStrike" kern="1200" cap="none" spc="0" normalizeH="0" baseline="0" noProof="0" dirty="0">
              <a:ln>
                <a:noFill/>
              </a:ln>
              <a:solidFill>
                <a:srgbClr val="FF0000"/>
              </a:solidFill>
              <a:effectLst/>
              <a:uLnTx/>
              <a:uFillTx/>
              <a:latin typeface="Nunito Black" pitchFamily="2" charset="0"/>
              <a:ea typeface="Tahoma" panose="020B0604030504040204" pitchFamily="34" charset="0"/>
              <a:cs typeface="Tahoma" panose="020B0604030504040204" pitchFamily="34" charset="0"/>
            </a:endParaRPr>
          </a:p>
        </p:txBody>
      </p:sp>
      <p:sp>
        <p:nvSpPr>
          <p:cNvPr id="2" name="Arrow: Curved Right 1">
            <a:extLst>
              <a:ext uri="{FF2B5EF4-FFF2-40B4-BE49-F238E27FC236}">
                <a16:creationId xmlns:a16="http://schemas.microsoft.com/office/drawing/2014/main" xmlns="" id="{C27885FF-2F26-968A-AC26-74037746E4BC}"/>
              </a:ext>
            </a:extLst>
          </p:cNvPr>
          <p:cNvSpPr/>
          <p:nvPr/>
        </p:nvSpPr>
        <p:spPr>
          <a:xfrm>
            <a:off x="152400" y="2057399"/>
            <a:ext cx="616526" cy="1285045"/>
          </a:xfrm>
          <a:prstGeom prst="curv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row: Curved Right 23">
            <a:extLst>
              <a:ext uri="{FF2B5EF4-FFF2-40B4-BE49-F238E27FC236}">
                <a16:creationId xmlns:a16="http://schemas.microsoft.com/office/drawing/2014/main" xmlns="" id="{45EC1491-F0E9-D1C2-9A57-E8409941F4F0}"/>
              </a:ext>
            </a:extLst>
          </p:cNvPr>
          <p:cNvSpPr/>
          <p:nvPr/>
        </p:nvSpPr>
        <p:spPr>
          <a:xfrm>
            <a:off x="5673437" y="1922994"/>
            <a:ext cx="616526" cy="1285045"/>
          </a:xfrm>
          <a:prstGeom prst="curv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xmlns="" id="{85385AA7-6ED4-0EAD-1768-E9AED90FF2AA}"/>
              </a:ext>
            </a:extLst>
          </p:cNvPr>
          <p:cNvSpPr/>
          <p:nvPr/>
        </p:nvSpPr>
        <p:spPr>
          <a:xfrm>
            <a:off x="11049000" y="0"/>
            <a:ext cx="1138003"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874923DD-2CD3-2D7E-2162-E433FE8F2CFE}"/>
              </a:ext>
            </a:extLst>
          </p:cNvPr>
          <p:cNvSpPr txBox="1"/>
          <p:nvPr/>
        </p:nvSpPr>
        <p:spPr>
          <a:xfrm>
            <a:off x="762000" y="569757"/>
            <a:ext cx="10439400" cy="578882"/>
          </a:xfrm>
          <a:prstGeom prst="roundRect">
            <a:avLst/>
          </a:prstGeom>
          <a:solidFill>
            <a:srgbClr val="FFFFCC"/>
          </a:solidFill>
          <a:ln w="28575">
            <a:solidFill>
              <a:srgbClr val="217875"/>
            </a:solidFill>
            <a:prstDash val="sysDash"/>
          </a:ln>
        </p:spPr>
        <p:txBody>
          <a:bodyPr wrap="square">
            <a:spAutoFit/>
          </a:bodyPr>
          <a:lstStyle/>
          <a:p>
            <a:pPr lvl="0"/>
            <a:r>
              <a:rPr lang="en-US" sz="28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2800" b="1" dirty="0">
                <a:solidFill>
                  <a:srgbClr val="008000"/>
                </a:solidFill>
                <a:latin typeface="Nunito Black" pitchFamily="2" charset="0"/>
                <a:ea typeface="Tahoma" panose="020B0604030504040204" pitchFamily="34" charset="0"/>
                <a:cs typeface="Tahoma" panose="020B0604030504040204" pitchFamily="34" charset="0"/>
              </a:rPr>
              <a:t> 3: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Nói</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về</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những</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trải</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nghiệm</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của</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Diệu</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trong</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mùa</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hè</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endParaRPr lang="en-US" sz="2800" dirty="0">
              <a:solidFill>
                <a:srgbClr val="008000"/>
              </a:solidFill>
              <a:latin typeface="Nunito Black"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72807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4" grpId="0" animBg="1"/>
      <p:bldP spid="20" grpId="0" animBg="1"/>
      <p:bldP spid="2"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7" name="TextBox 6">
            <a:extLst>
              <a:ext uri="{FF2B5EF4-FFF2-40B4-BE49-F238E27FC236}">
                <a16:creationId xmlns:a16="http://schemas.microsoft.com/office/drawing/2014/main" xmlns="" id="{31CD8366-6099-09EB-BC77-037F0CEFC165}"/>
              </a:ext>
            </a:extLst>
          </p:cNvPr>
          <p:cNvSpPr txBox="1"/>
          <p:nvPr/>
        </p:nvSpPr>
        <p:spPr>
          <a:xfrm>
            <a:off x="457200" y="1905000"/>
            <a:ext cx="9956500" cy="715089"/>
          </a:xfrm>
          <a:prstGeom prst="roundRect">
            <a:avLst/>
          </a:prstGeom>
          <a:noFill/>
          <a:ln w="28575">
            <a:no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Nunito Black" pitchFamily="2" charset="0"/>
                <a:ea typeface="+mn-ea"/>
                <a:cs typeface="Baloo 2 SemiBold" pitchFamily="2" charset="0"/>
              </a:rPr>
              <a:t>Tỉ</a:t>
            </a:r>
            <a:r>
              <a:rPr kumimoji="0" lang="en-US" sz="3600" b="0" i="0" u="none" strike="noStrike" kern="1200" cap="none" spc="0" normalizeH="0" baseline="0" noProof="0" dirty="0">
                <a:ln>
                  <a:noFill/>
                </a:ln>
                <a:solidFill>
                  <a:srgbClr val="002060"/>
                </a:solidFill>
                <a:effectLst/>
                <a:uLnTx/>
                <a:uFillTx/>
                <a:latin typeface="Nunito Black" pitchFamily="2" charset="0"/>
                <a:ea typeface="+mn-ea"/>
                <a:cs typeface="Baloo 2 SemiBold" pitchFamily="2" charset="0"/>
              </a:rPr>
              <a:t> </a:t>
            </a:r>
            <a:r>
              <a:rPr kumimoji="0" lang="en-US" sz="3600" b="0" i="0" u="none" strike="noStrike" kern="1200" cap="none" spc="0" normalizeH="0" baseline="0" noProof="0" dirty="0" err="1">
                <a:ln>
                  <a:noFill/>
                </a:ln>
                <a:solidFill>
                  <a:srgbClr val="002060"/>
                </a:solidFill>
                <a:effectLst/>
                <a:uLnTx/>
                <a:uFillTx/>
                <a:latin typeface="Nunito Black" pitchFamily="2" charset="0"/>
                <a:ea typeface="+mn-ea"/>
                <a:cs typeface="Baloo 2 SemiBold" pitchFamily="2" charset="0"/>
              </a:rPr>
              <a:t>tê</a:t>
            </a:r>
            <a:r>
              <a:rPr kumimoji="0" lang="en-US" sz="3200" b="0" i="0" u="none" strike="noStrike" kern="1200" cap="none" spc="0" normalizeH="0" baseline="0" noProof="0" dirty="0">
                <a:ln>
                  <a:noFill/>
                </a:ln>
                <a:solidFill>
                  <a:srgbClr val="002060"/>
                </a:solidFill>
                <a:effectLst/>
                <a:uLnTx/>
                <a:uFillTx/>
                <a:latin typeface="Nunito Black" pitchFamily="2" charset="0"/>
                <a:ea typeface="+mn-ea"/>
                <a:cs typeface="Baloo 2 SemiBold" pitchFamily="2" charset="0"/>
              </a:rPr>
              <a:t>: </a:t>
            </a:r>
            <a:r>
              <a:rPr kumimoji="0" lang="vi-VN" sz="3200" b="0" i="0" u="none" strike="noStrike" kern="1200" cap="none" spc="0" normalizeH="0" baseline="0" noProof="0" dirty="0">
                <a:ln>
                  <a:noFill/>
                </a:ln>
                <a:solidFill>
                  <a:srgbClr val="002060"/>
                </a:solidFill>
                <a:effectLst/>
                <a:uLnTx/>
                <a:uFillTx/>
                <a:latin typeface="Nunito Black" pitchFamily="2" charset="0"/>
                <a:ea typeface="+mn-ea"/>
                <a:cs typeface="+mn-cs"/>
              </a:rPr>
              <a:t>nói nhỏ với giọng thân mật như tâm tình</a:t>
            </a:r>
            <a:endParaRPr kumimoji="0" lang="vi-VN" sz="28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sp>
        <p:nvSpPr>
          <p:cNvPr id="9" name="TextBox 8">
            <a:extLst>
              <a:ext uri="{FF2B5EF4-FFF2-40B4-BE49-F238E27FC236}">
                <a16:creationId xmlns:a16="http://schemas.microsoft.com/office/drawing/2014/main" xmlns="" id="{874923DD-2CD3-2D7E-2162-E433FE8F2CFE}"/>
              </a:ext>
            </a:extLst>
          </p:cNvPr>
          <p:cNvSpPr txBox="1"/>
          <p:nvPr/>
        </p:nvSpPr>
        <p:spPr>
          <a:xfrm>
            <a:off x="1371600" y="396273"/>
            <a:ext cx="4191000" cy="715089"/>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Giải</a:t>
            </a:r>
            <a:r>
              <a:rPr kumimoji="0" lang="en-US" sz="36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36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nghĩa</a:t>
            </a:r>
            <a:r>
              <a:rPr kumimoji="0" lang="en-US" sz="36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36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từ</a:t>
            </a:r>
            <a:endParaRPr kumimoji="0" lang="en-US" sz="36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endParaRPr>
          </a:p>
        </p:txBody>
      </p:sp>
      <p:pic>
        <p:nvPicPr>
          <p:cNvPr id="11" name="Picture 10">
            <a:extLst>
              <a:ext uri="{FF2B5EF4-FFF2-40B4-BE49-F238E27FC236}">
                <a16:creationId xmlns:a16="http://schemas.microsoft.com/office/drawing/2014/main" xmlns="" id="{23EA7FBE-DC24-95ED-9D97-8F451880376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696" b="99783" l="532" r="97872">
                        <a14:foregroundMark x1="25709" y1="33261" x2="25709" y2="33261"/>
                        <a14:foregroundMark x1="25355" y1="32826" x2="25355" y2="32826"/>
                        <a14:foregroundMark x1="21631" y1="23913" x2="21631" y2="23913"/>
                        <a14:foregroundMark x1="12057" y1="20435" x2="12057" y2="20435"/>
                        <a14:foregroundMark x1="11525" y1="20435" x2="11525" y2="20435"/>
                        <a14:foregroundMark x1="11170" y1="14348" x2="11170" y2="14348"/>
                        <a14:foregroundMark x1="8333" y1="11957" x2="7447" y2="13696"/>
                        <a14:foregroundMark x1="7447" y1="15652" x2="7447" y2="15652"/>
                        <a14:foregroundMark x1="7447" y1="25217" x2="7447" y2="27174"/>
                        <a14:foregroundMark x1="10816" y1="27174" x2="13475" y2="26087"/>
                        <a14:foregroundMark x1="15780" y1="22826" x2="15780" y2="22826"/>
                        <a14:foregroundMark x1="11348" y1="9565" x2="11348" y2="9565"/>
                        <a14:foregroundMark x1="11348" y1="8913" x2="11348" y2="8913"/>
                        <a14:foregroundMark x1="7979" y1="5217" x2="7979" y2="5217"/>
                        <a14:foregroundMark x1="6206" y1="3696" x2="6206" y2="3696"/>
                        <a14:foregroundMark x1="4787" y1="3696" x2="4078" y2="5652"/>
                        <a14:foregroundMark x1="4078" y1="6522" x2="4078" y2="9565"/>
                        <a14:foregroundMark x1="2837" y1="8478" x2="2837" y2="8478"/>
                        <a14:foregroundMark x1="2837" y1="8478" x2="2837" y2="8478"/>
                        <a14:foregroundMark x1="4433" y1="8478" x2="4433" y2="8478"/>
                        <a14:foregroundMark x1="5851" y1="8913" x2="5851" y2="8913"/>
                        <a14:foregroundMark x1="7270" y1="10000" x2="7801" y2="12826"/>
                        <a14:foregroundMark x1="7801" y1="15652" x2="7801" y2="15652"/>
                        <a14:foregroundMark x1="3723" y1="12391" x2="3723" y2="12391"/>
                        <a14:foregroundMark x1="4078" y1="10435" x2="4078" y2="10435"/>
                        <a14:foregroundMark x1="4078" y1="10000" x2="4078" y2="10000"/>
                        <a14:foregroundMark x1="2128" y1="10435" x2="2128" y2="10435"/>
                        <a14:foregroundMark x1="2128" y1="10435" x2="2128" y2="10435"/>
                        <a14:foregroundMark x1="3723" y1="25217" x2="3723" y2="29130"/>
                        <a14:foregroundMark x1="3723" y1="30870" x2="3723" y2="30870"/>
                        <a14:foregroundMark x1="3546" y1="31957" x2="3546" y2="31957"/>
                        <a14:foregroundMark x1="2660" y1="32391" x2="2660" y2="32391"/>
                        <a14:foregroundMark x1="1950" y1="32391" x2="1950" y2="32391"/>
                        <a14:foregroundMark x1="1950" y1="31522" x2="1950" y2="31522"/>
                        <a14:foregroundMark x1="1418" y1="29130" x2="1418" y2="29130"/>
                        <a14:foregroundMark x1="1064" y1="32391" x2="1064" y2="32391"/>
                        <a14:foregroundMark x1="1418" y1="32391" x2="1418" y2="32391"/>
                        <a14:foregroundMark x1="709" y1="12391" x2="709" y2="12391"/>
                        <a14:foregroundMark x1="28369" y1="38043" x2="28369" y2="38043"/>
                        <a14:foregroundMark x1="43085" y1="58696" x2="43085" y2="58696"/>
                        <a14:foregroundMark x1="43617" y1="56739" x2="43617" y2="56739"/>
                        <a14:foregroundMark x1="45567" y1="52391" x2="46454" y2="52391"/>
                        <a14:foregroundMark x1="47695" y1="52391" x2="47695" y2="52391"/>
                        <a14:foregroundMark x1="48227" y1="52391" x2="48227" y2="52391"/>
                        <a14:foregroundMark x1="48759" y1="52391" x2="48759" y2="52391"/>
                        <a14:foregroundMark x1="53014" y1="55870" x2="53014" y2="55870"/>
                        <a14:foregroundMark x1="54255" y1="57174" x2="54255" y2="57174"/>
                        <a14:foregroundMark x1="54965" y1="57174" x2="55496" y2="58696"/>
                        <a14:foregroundMark x1="55851" y1="59130" x2="55851" y2="59130"/>
                        <a14:foregroundMark x1="56738" y1="59565" x2="56738" y2="59565"/>
                        <a14:foregroundMark x1="46099" y1="56304" x2="45213" y2="55217"/>
                        <a14:foregroundMark x1="42199" y1="50435" x2="42199" y2="50435"/>
                        <a14:foregroundMark x1="41844" y1="50435" x2="41844" y2="50435"/>
                        <a14:foregroundMark x1="41312" y1="51522" x2="41312" y2="51522"/>
                        <a14:foregroundMark x1="38830" y1="61957" x2="38830" y2="61957"/>
                        <a14:foregroundMark x1="38652" y1="63043" x2="39599" y2="64452"/>
                        <a14:foregroundMark x1="49645" y1="67174" x2="48787" y2="67911"/>
                        <a14:foregroundMark x1="48227" y1="65870" x2="48227" y2="65870"/>
                        <a14:foregroundMark x1="40071" y1="77174" x2="40071" y2="77174"/>
                        <a14:foregroundMark x1="47992" y1="77597" x2="48227" y2="77609"/>
                        <a14:foregroundMark x1="46611" y1="77523" x2="46877" y2="77537"/>
                        <a14:foregroundMark x1="44490" y1="77409" x2="45404" y2="77458"/>
                        <a14:foregroundMark x1="43061" y1="77333" x2="43966" y2="77381"/>
                        <a14:foregroundMark x1="40071" y1="77174" x2="42375" y2="77297"/>
                        <a14:foregroundMark x1="48227" y1="77609" x2="48482" y2="77139"/>
                        <a14:foregroundMark x1="44057" y1="83913" x2="43883" y2="84676"/>
                        <a14:foregroundMark x1="44258" y1="83034" x2="44057" y2="83913"/>
                        <a14:foregroundMark x1="40020" y1="99348" x2="39716" y2="99783"/>
                        <a14:foregroundMark x1="40401" y1="98803" x2="40020" y2="99348"/>
                        <a14:foregroundMark x1="25887" y1="85000" x2="25887" y2="85000"/>
                        <a14:foregroundMark x1="27482" y1="82609" x2="27482" y2="82609"/>
                        <a14:foregroundMark x1="27660" y1="81957" x2="27660" y2="81957"/>
                        <a14:foregroundMark x1="26596" y1="78261" x2="26596" y2="78261"/>
                        <a14:foregroundMark x1="18794" y1="73913" x2="18794" y2="73913"/>
                        <a14:foregroundMark x1="18440" y1="73478" x2="18440" y2="73478"/>
                        <a14:foregroundMark x1="22835" y1="88456" x2="25000" y2="99783"/>
                        <a14:foregroundMark x1="56206" y1="59130" x2="56206" y2="59130"/>
                        <a14:foregroundMark x1="51418" y1="61087" x2="51418" y2="61087"/>
                        <a14:foregroundMark x1="51418" y1="58696" x2="51418" y2="58696"/>
                        <a14:foregroundMark x1="51418" y1="58696" x2="51418" y2="58696"/>
                        <a14:foregroundMark x1="51950" y1="56739" x2="51950" y2="56739"/>
                        <a14:foregroundMark x1="49645" y1="56304" x2="49645" y2="56304"/>
                        <a14:foregroundMark x1="49468" y1="55217" x2="52837" y2="54783"/>
                        <a14:foregroundMark x1="54078" y1="55870" x2="54078" y2="55870"/>
                        <a14:foregroundMark x1="54078" y1="55870" x2="54078" y2="55870"/>
                        <a14:foregroundMark x1="54610" y1="58261" x2="54610" y2="60000"/>
                        <a14:foregroundMark x1="54965" y1="60652" x2="54965" y2="57174"/>
                        <a14:foregroundMark x1="54965" y1="55217" x2="55674" y2="56739"/>
                        <a14:foregroundMark x1="55674" y1="56739" x2="54965" y2="62391"/>
                        <a14:foregroundMark x1="52128" y1="53478" x2="52128" y2="53478"/>
                        <a14:foregroundMark x1="50709" y1="51087" x2="50709" y2="51087"/>
                        <a14:foregroundMark x1="18972" y1="75435" x2="18972" y2="75435"/>
                        <a14:foregroundMark x1="18972" y1="75435" x2="18972" y2="75435"/>
                        <a14:foregroundMark x1="58333" y1="76304" x2="58333" y2="76304"/>
                        <a14:foregroundMark x1="58333" y1="76304" x2="62411" y2="76304"/>
                        <a14:foregroundMark x1="70213" y1="73913" x2="70922" y2="73478"/>
                        <a14:foregroundMark x1="72340" y1="70652" x2="72340" y2="70652"/>
                        <a14:foregroundMark x1="73404" y1="69565" x2="73404" y2="69565"/>
                        <a14:foregroundMark x1="71454" y1="79130" x2="70688" y2="79600"/>
                        <a14:foregroundMark x1="63389" y1="83479" x2="54078" y2="99130"/>
                        <a14:foregroundMark x1="64362" y1="49565" x2="64362" y2="49565"/>
                        <a14:foregroundMark x1="63830" y1="49130" x2="61348" y2="44348"/>
                        <a14:foregroundMark x1="66844" y1="47174" x2="68440" y2="45652"/>
                        <a14:foregroundMark x1="54078" y1="34348" x2="54078" y2="34348"/>
                        <a14:foregroundMark x1="54078" y1="33913" x2="54078" y2="33913"/>
                        <a14:foregroundMark x1="71986" y1="57174" x2="71986" y2="57174"/>
                        <a14:foregroundMark x1="72340" y1="57174" x2="72340" y2="57174"/>
                        <a14:foregroundMark x1="84397" y1="85000" x2="84397" y2="81522"/>
                        <a14:foregroundMark x1="91489" y1="74783" x2="89539" y2="75435"/>
                        <a14:foregroundMark x1="95502" y1="83478" x2="97872" y2="85000"/>
                        <a14:foregroundMark x1="94149" y1="82609" x2="95502" y2="83478"/>
                        <a14:foregroundMark x1="88475" y1="86304" x2="89362" y2="93913"/>
                        <a14:foregroundMark x1="89007" y1="86304" x2="89007" y2="86304"/>
                        <a14:foregroundMark x1="53901" y1="35652" x2="53901" y2="35652"/>
                        <a14:foregroundMark x1="54965" y1="35217" x2="54965" y2="35217"/>
                        <a14:foregroundMark x1="55319" y1="34783" x2="55319" y2="34783"/>
                        <a14:foregroundMark x1="35993" y1="65000" x2="35993" y2="65000"/>
                        <a14:foregroundMark x1="37943" y1="65870" x2="37943" y2="65870"/>
                        <a14:foregroundMark x1="42376" y1="65000" x2="42376" y2="65000"/>
                        <a14:foregroundMark x1="42730" y1="63478" x2="39362" y2="61522"/>
                        <a14:foregroundMark x1="51064" y1="71087" x2="51064" y2="71087"/>
                        <a14:foregroundMark x1="51064" y1="65000" x2="49823" y2="65435"/>
                        <a14:foregroundMark x1="48759" y1="61522" x2="48759" y2="61522"/>
                        <a14:foregroundMark x1="48759" y1="61522" x2="41312" y2="70870"/>
                        <a14:foregroundMark x1="41312" y1="70870" x2="35106" y2="61087"/>
                        <a14:foregroundMark x1="35106" y1="61087" x2="36879" y2="60652"/>
                        <a14:foregroundMark x1="45213" y1="66739" x2="46809" y2="71957"/>
                        <a14:foregroundMark x1="48582" y1="68696" x2="47872" y2="76739"/>
                        <a14:foregroundMark x1="47518" y1="73478" x2="44858" y2="75000"/>
                        <a14:foregroundMark x1="35993" y1="74348" x2="35461" y2="78261"/>
                        <a14:foregroundMark x1="35461" y1="78261" x2="35816" y2="76739"/>
                        <a14:foregroundMark x1="35816" y1="75435" x2="41844" y2="75000"/>
                        <a14:foregroundMark x1="42199" y1="73478" x2="43972" y2="76739"/>
                        <a14:foregroundMark x1="45567" y1="71522" x2="45922" y2="74348"/>
                        <a14:foregroundMark x1="45922" y1="71522" x2="45567" y2="75435"/>
                        <a14:foregroundMark x1="38830" y1="63043" x2="34043" y2="81522"/>
                        <a14:foregroundMark x1="31383" y1="73913" x2="29433" y2="91087"/>
                        <a14:foregroundMark x1="27128" y1="58261" x2="28014" y2="73261"/>
                        <a14:foregroundMark x1="28014" y1="73261" x2="29610" y2="78261"/>
                        <a14:foregroundMark x1="30496" y1="65870" x2="30496" y2="72609"/>
                        <a14:foregroundMark x1="29078" y1="76739" x2="28369" y2="78696"/>
                        <a14:foregroundMark x1="27482" y1="73478" x2="24823" y2="81522"/>
                        <a14:foregroundMark x1="23936" y1="76739" x2="23050" y2="73478"/>
                        <a14:foregroundMark x1="22872" y1="69565" x2="19326" y2="65435"/>
                        <a14:foregroundMark x1="18972" y1="63043" x2="17730" y2="68696"/>
                        <a14:foregroundMark x1="16489" y1="60652" x2="16312" y2="63913"/>
                        <a14:foregroundMark x1="15248" y1="59130" x2="15248" y2="63913"/>
                        <a14:foregroundMark x1="14539" y1="66304" x2="14539" y2="75435"/>
                        <a14:foregroundMark x1="16135" y1="83478" x2="16135" y2="86739"/>
                        <a14:foregroundMark x1="15248" y1="74348" x2="15426" y2="77826"/>
                        <a14:foregroundMark x1="17021" y1="68696" x2="18972" y2="75870"/>
                        <a14:foregroundMark x1="19504" y1="75000" x2="20213" y2="79783"/>
                        <a14:foregroundMark x1="20213" y1="80217" x2="12057" y2="86739"/>
                        <a14:foregroundMark x1="12057" y1="86739" x2="13475" y2="86304"/>
                        <a14:foregroundMark x1="20567" y1="78261" x2="26064" y2="75870"/>
                        <a14:foregroundMark x1="26418" y1="75000" x2="25177" y2="71522"/>
                        <a14:foregroundMark x1="21099" y1="79130" x2="22872" y2="84565"/>
                        <a14:foregroundMark x1="24645" y1="82609" x2="25355" y2="87391"/>
                        <a14:foregroundMark x1="25355" y1="84565" x2="25355" y2="91087"/>
                        <a14:foregroundMark x1="24645" y1="87391" x2="24113" y2="91087"/>
                        <a14:foregroundMark x1="18440" y1="88696" x2="17553" y2="82174"/>
                        <a14:foregroundMark x1="21099" y1="85870" x2="22695" y2="86739"/>
                        <a14:foregroundMark x1="22872" y1="86739" x2="20567" y2="85870"/>
                        <a14:foregroundMark x1="70745" y1="75435" x2="68794" y2="80217"/>
                        <a14:foregroundMark x1="68794" y1="80217" x2="64539" y2="73043"/>
                        <a14:foregroundMark x1="64539" y1="70217" x2="62589" y2="70652"/>
                        <a14:foregroundMark x1="72340" y1="82174" x2="75000" y2="82174"/>
                        <a14:foregroundMark x1="75000" y1="82609" x2="69504" y2="78261"/>
                        <a14:foregroundMark x1="67021" y1="73913" x2="69681" y2="74348"/>
                        <a14:foregroundMark x1="69681" y1="77391" x2="68972" y2="79783"/>
                        <a14:foregroundMark x1="69858" y1="80217" x2="69149" y2="81087"/>
                        <a14:foregroundMark x1="69149" y1="80652" x2="62943" y2="75000"/>
                        <a14:foregroundMark x1="62234" y1="74348" x2="62234" y2="74348"/>
                        <a14:foregroundMark x1="67730" y1="79130" x2="69149" y2="84565"/>
                        <a14:foregroundMark x1="69149" y1="83913" x2="67908" y2="84565"/>
                        <a14:foregroundMark x1="62943" y1="79783" x2="62943" y2="79783"/>
                        <a14:foregroundMark x1="61170" y1="76304" x2="61170" y2="76304"/>
                        <a14:foregroundMark x1="49645" y1="79348" x2="49645" y2="79348"/>
                        <a14:foregroundMark x1="47518" y1="78913" x2="46099" y2="80217"/>
                        <a14:foregroundMark x1="44858" y1="79783" x2="47518" y2="79783"/>
                        <a14:foregroundMark x1="49645" y1="80217" x2="49113" y2="81739"/>
                        <a14:foregroundMark x1="49113" y1="79783" x2="47163" y2="79783"/>
                        <a14:foregroundMark x1="48050" y1="77826" x2="43617" y2="78913"/>
                        <a14:foregroundMark x1="37057" y1="82174" x2="36879" y2="78913"/>
                        <a14:foregroundMark x1="47518" y1="81304" x2="48227" y2="81304"/>
                        <a14:foregroundMark x1="49291" y1="80870" x2="49291" y2="80870"/>
                        <a14:foregroundMark x1="49823" y1="80217" x2="49823" y2="80217"/>
                        <a14:foregroundMark x1="49291" y1="77391" x2="49291" y2="77391"/>
                        <a14:foregroundMark x1="47163" y1="77391" x2="50000" y2="77391"/>
                        <a14:foregroundMark x1="51418" y1="77391" x2="51418" y2="77391"/>
                        <a14:foregroundMark x1="36879" y1="82174" x2="36879" y2="82174"/>
                        <a14:foregroundMark x1="37234" y1="81739" x2="37234" y2="81739"/>
                        <a14:foregroundMark x1="37943" y1="80217" x2="37943" y2="80217"/>
                        <a14:foregroundMark x1="37057" y1="80870" x2="37057" y2="80870"/>
                        <a14:foregroundMark x1="37943" y1="81304" x2="37943" y2="81304"/>
                        <a14:foregroundMark x1="37943" y1="80870" x2="37943" y2="80870"/>
                        <a14:foregroundMark x1="17730" y1="84130" x2="17730" y2="84130"/>
                        <a14:foregroundMark x1="19858" y1="85652" x2="20922" y2="86522"/>
                        <a14:foregroundMark x1="21809" y1="86522" x2="21809" y2="86522"/>
                        <a14:foregroundMark x1="21986" y1="88043" x2="21986" y2="88043"/>
                        <a14:foregroundMark x1="19326" y1="85000" x2="19326" y2="85000"/>
                        <a14:foregroundMark x1="18440" y1="86087" x2="18440" y2="86087"/>
                        <a14:foregroundMark x1="18085" y1="86957" x2="18085" y2="86957"/>
                        <a14:foregroundMark x1="94149" y1="79783" x2="93440" y2="79783"/>
                        <a14:foregroundMark x1="92199" y1="86087" x2="92021" y2="85000"/>
                        <a14:foregroundMark x1="92199" y1="83261" x2="93440" y2="79783"/>
                        <a14:foregroundMark x1="90426" y1="85000" x2="93262" y2="86522"/>
                        <a14:foregroundMark x1="92553" y1="85652" x2="94504" y2="85000"/>
                        <a14:foregroundMark x1="89894" y1="84130" x2="89184" y2="84565"/>
                        <a14:foregroundMark x1="90426" y1="82609" x2="89539" y2="86522"/>
                        <a14:foregroundMark x1="58865" y1="80217" x2="64184" y2="80217"/>
                        <a14:foregroundMark x1="36879" y1="78913" x2="44858" y2="77391"/>
                        <a14:foregroundMark x1="17730" y1="86522" x2="16667" y2="86957"/>
                        <a14:foregroundMark x1="96631" y1="85000" x2="96631" y2="85000"/>
                        <a14:foregroundMark x1="89184" y1="76087" x2="89184" y2="76087"/>
                        <a14:foregroundMark x1="88652" y1="87391" x2="88652" y2="95652"/>
                        <a14:foregroundMark x1="88298" y1="83696" x2="89539" y2="94130"/>
                        <a14:foregroundMark x1="43794" y1="76957" x2="41844" y2="94565"/>
                        <a14:foregroundMark x1="41844" y1="94565" x2="39007" y2="98913"/>
                        <a14:foregroundMark x1="44681" y1="81304" x2="42376" y2="96739"/>
                        <a14:foregroundMark x1="42376" y1="96739" x2="40603" y2="98913"/>
                        <a14:foregroundMark x1="64539" y1="80217" x2="57270" y2="94565"/>
                        <a14:foregroundMark x1="57270" y1="94565" x2="63298" y2="86522"/>
                        <a14:foregroundMark x1="63298" y1="86522" x2="64184" y2="82609"/>
                        <a14:foregroundMark x1="65071" y1="79348" x2="65071" y2="79348"/>
                        <a14:backgroundMark x1="37206" y1="82736" x2="36170" y2="87391"/>
                        <a14:backgroundMark x1="36702" y1="85870" x2="32801" y2="91957"/>
                        <a14:backgroundMark x1="51171" y1="75136" x2="52305" y2="76304"/>
                        <a14:backgroundMark x1="52305" y1="76304" x2="52837" y2="77174"/>
                        <a14:backgroundMark x1="60461" y1="76304" x2="60461" y2="76304"/>
                        <a14:backgroundMark x1="90248" y1="76304" x2="90248" y2="76304"/>
                      </a14:backgroundRemoval>
                    </a14:imgEffect>
                  </a14:imgLayer>
                </a14:imgProps>
              </a:ext>
            </a:extLst>
          </a:blip>
          <a:stretch>
            <a:fillRect/>
          </a:stretch>
        </p:blipFill>
        <p:spPr>
          <a:xfrm>
            <a:off x="7290271" y="3265469"/>
            <a:ext cx="4936706" cy="3566298"/>
          </a:xfrm>
          <a:prstGeom prst="rect">
            <a:avLst/>
          </a:prstGeom>
        </p:spPr>
      </p:pic>
      <p:sp>
        <p:nvSpPr>
          <p:cNvPr id="2" name="Rectangle 1">
            <a:extLst>
              <a:ext uri="{FF2B5EF4-FFF2-40B4-BE49-F238E27FC236}">
                <a16:creationId xmlns:a16="http://schemas.microsoft.com/office/drawing/2014/main" xmlns="" id="{52109676-B5CE-A017-6A45-AE8799F33A46}"/>
              </a:ext>
            </a:extLst>
          </p:cNvPr>
          <p:cNvSpPr/>
          <p:nvPr/>
        </p:nvSpPr>
        <p:spPr>
          <a:xfrm>
            <a:off x="10972800" y="0"/>
            <a:ext cx="1219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65225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9D6D37C3-74AB-08F2-9B01-B89BFEB6AD03}"/>
              </a:ext>
            </a:extLst>
          </p:cNvPr>
          <p:cNvPicPr>
            <a:picLocks noChangeAspect="1"/>
          </p:cNvPicPr>
          <p:nvPr/>
        </p:nvPicPr>
        <p:blipFill rotWithShape="1">
          <a:blip r:embed="rId3"/>
          <a:srcRect t="14694" b="21814"/>
          <a:stretch/>
        </p:blipFill>
        <p:spPr>
          <a:xfrm>
            <a:off x="4997" y="109176"/>
            <a:ext cx="1002831" cy="838201"/>
          </a:xfrm>
          <a:prstGeom prst="rect">
            <a:avLst/>
          </a:prstGeom>
        </p:spPr>
      </p:pic>
      <p:sp>
        <p:nvSpPr>
          <p:cNvPr id="20" name="TextBox 19">
            <a:extLst>
              <a:ext uri="{FF2B5EF4-FFF2-40B4-BE49-F238E27FC236}">
                <a16:creationId xmlns:a16="http://schemas.microsoft.com/office/drawing/2014/main" xmlns="" id="{7CCD22EC-874E-9810-7272-0254E6F7D431}"/>
              </a:ext>
            </a:extLst>
          </p:cNvPr>
          <p:cNvSpPr txBox="1"/>
          <p:nvPr/>
        </p:nvSpPr>
        <p:spPr>
          <a:xfrm>
            <a:off x="1066800" y="419573"/>
            <a:ext cx="9161501" cy="1055608"/>
          </a:xfrm>
          <a:prstGeom prst="roundRect">
            <a:avLst/>
          </a:prstGeom>
          <a:solidFill>
            <a:srgbClr val="FFFFCC"/>
          </a:solidFill>
          <a:ln w="28575">
            <a:solidFill>
              <a:schemeClr val="tx1"/>
            </a:solidFill>
            <a:prstDash val="sysDash"/>
          </a:ln>
        </p:spPr>
        <p:txBody>
          <a:bodyPr wrap="square">
            <a:spAutoFit/>
          </a:bodyPr>
          <a:lstStyle/>
          <a:p>
            <a:pPr lvl="0"/>
            <a:r>
              <a:rPr kumimoji="0" lang="en-US" sz="28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8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4: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Em</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thích</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nhất</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trải</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nghiệm</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nào</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của</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Diệu</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trong</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mùa</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hè</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vừa</a:t>
            </a:r>
            <a:r>
              <a:rPr lang="en-US" sz="2800" b="1" dirty="0">
                <a:solidFill>
                  <a:srgbClr val="008000"/>
                </a:solidFill>
                <a:latin typeface="Nunito Black" pitchFamily="2" charset="0"/>
                <a:ea typeface="Tahoma" panose="020B0604030504040204" pitchFamily="34" charset="0"/>
                <a:cs typeface="Tahoma" panose="020B0604030504040204" pitchFamily="34" charset="0"/>
              </a:rPr>
              <a:t> qua?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Vì</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sao</a:t>
            </a:r>
            <a:r>
              <a:rPr lang="en-US" sz="2800" b="1" dirty="0">
                <a:solidFill>
                  <a:srgbClr val="008000"/>
                </a:solidFill>
                <a:latin typeface="Nunito Black" pitchFamily="2" charset="0"/>
                <a:ea typeface="Tahoma" panose="020B0604030504040204" pitchFamily="34" charset="0"/>
                <a:cs typeface="Tahoma" panose="020B0604030504040204" pitchFamily="34" charset="0"/>
              </a:rPr>
              <a:t>?</a:t>
            </a:r>
            <a:endParaRPr kumimoji="0" lang="en-US" sz="28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xmlns="" id="{F2185439-722B-0287-EA48-2884D18C4EED}"/>
              </a:ext>
            </a:extLst>
          </p:cNvPr>
          <p:cNvSpPr/>
          <p:nvPr/>
        </p:nvSpPr>
        <p:spPr>
          <a:xfrm>
            <a:off x="10972800" y="0"/>
            <a:ext cx="1219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3019"/>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DDED715C-14D9-49D1-8BA1-5CC369D3BFB9}"/>
              </a:ext>
            </a:extLst>
          </p:cNvPr>
          <p:cNvGrpSpPr/>
          <p:nvPr/>
        </p:nvGrpSpPr>
        <p:grpSpPr>
          <a:xfrm>
            <a:off x="3869777" y="-556173"/>
            <a:ext cx="4312198" cy="3985173"/>
            <a:chOff x="3825327" y="-288795"/>
            <a:chExt cx="3985173" cy="3985173"/>
          </a:xfrm>
        </p:grpSpPr>
        <p:pic>
          <p:nvPicPr>
            <p:cNvPr id="13" name="Picture 12">
              <a:extLst>
                <a:ext uri="{FF2B5EF4-FFF2-40B4-BE49-F238E27FC236}">
                  <a16:creationId xmlns:a16="http://schemas.microsoft.com/office/drawing/2014/main" xmlns="" id="{3BC309EB-C5C1-4A5C-A7C4-FB49F6DB9F4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5278" r="95278">
                          <a14:foregroundMark x1="9722" y1="36667" x2="9722" y2="36667"/>
                          <a14:foregroundMark x1="5278" y1="39722" x2="5278" y2="39722"/>
                          <a14:foregroundMark x1="92778" y1="28056" x2="92778" y2="28056"/>
                          <a14:foregroundMark x1="95278" y1="37222" x2="95278" y2="37222"/>
                          <a14:foregroundMark x1="63889" y1="30833" x2="63889" y2="30833"/>
                          <a14:foregroundMark x1="58056" y1="30833" x2="58056" y2="30833"/>
                          <a14:foregroundMark x1="43611" y1="30833" x2="43611" y2="30833"/>
                        </a14:backgroundRemoval>
                      </a14:imgEffect>
                    </a14:imgLayer>
                  </a14:imgProps>
                </a:ext>
                <a:ext uri="{28A0092B-C50C-407E-A947-70E740481C1C}">
                  <a14:useLocalDpi xmlns:a14="http://schemas.microsoft.com/office/drawing/2010/main" val="0"/>
                </a:ext>
              </a:extLst>
            </a:blip>
            <a:srcRect/>
            <a:stretch>
              <a:fillRect/>
            </a:stretch>
          </p:blipFill>
          <p:spPr bwMode="auto">
            <a:xfrm>
              <a:off x="3825327" y="-288795"/>
              <a:ext cx="3985173" cy="398517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E247F113-BA79-4F8C-AF66-DE9B6BD14B46}"/>
                </a:ext>
              </a:extLst>
            </p:cNvPr>
            <p:cNvSpPr txBox="1"/>
            <p:nvPr/>
          </p:nvSpPr>
          <p:spPr>
            <a:xfrm>
              <a:off x="4333453" y="1257978"/>
              <a:ext cx="339647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dung</a:t>
              </a:r>
            </a:p>
          </p:txBody>
        </p:sp>
      </p:grpSp>
      <p:sp>
        <p:nvSpPr>
          <p:cNvPr id="15" name="TextBox 14">
            <a:extLst>
              <a:ext uri="{FF2B5EF4-FFF2-40B4-BE49-F238E27FC236}">
                <a16:creationId xmlns:a16="http://schemas.microsoft.com/office/drawing/2014/main" xmlns="" id="{2D568C52-E653-4B2E-AC7C-68A75AFE02B6}"/>
              </a:ext>
            </a:extLst>
          </p:cNvPr>
          <p:cNvSpPr txBox="1"/>
          <p:nvPr/>
        </p:nvSpPr>
        <p:spPr>
          <a:xfrm>
            <a:off x="704850" y="2384176"/>
            <a:ext cx="10258425" cy="2308324"/>
          </a:xfrm>
          <a:custGeom>
            <a:avLst/>
            <a:gdLst>
              <a:gd name="connsiteX0" fmla="*/ 0 w 10258425"/>
              <a:gd name="connsiteY0" fmla="*/ 0 h 2800767"/>
              <a:gd name="connsiteX1" fmla="*/ 672497 w 10258425"/>
              <a:gd name="connsiteY1" fmla="*/ 0 h 2800767"/>
              <a:gd name="connsiteX2" fmla="*/ 1344993 w 10258425"/>
              <a:gd name="connsiteY2" fmla="*/ 0 h 2800767"/>
              <a:gd name="connsiteX3" fmla="*/ 2120075 w 10258425"/>
              <a:gd name="connsiteY3" fmla="*/ 0 h 2800767"/>
              <a:gd name="connsiteX4" fmla="*/ 2484819 w 10258425"/>
              <a:gd name="connsiteY4" fmla="*/ 0 h 2800767"/>
              <a:gd name="connsiteX5" fmla="*/ 2952147 w 10258425"/>
              <a:gd name="connsiteY5" fmla="*/ 0 h 2800767"/>
              <a:gd name="connsiteX6" fmla="*/ 3624644 w 10258425"/>
              <a:gd name="connsiteY6" fmla="*/ 0 h 2800767"/>
              <a:gd name="connsiteX7" fmla="*/ 4297140 w 10258425"/>
              <a:gd name="connsiteY7" fmla="*/ 0 h 2800767"/>
              <a:gd name="connsiteX8" fmla="*/ 4764469 w 10258425"/>
              <a:gd name="connsiteY8" fmla="*/ 0 h 2800767"/>
              <a:gd name="connsiteX9" fmla="*/ 5129213 w 10258425"/>
              <a:gd name="connsiteY9" fmla="*/ 0 h 2800767"/>
              <a:gd name="connsiteX10" fmla="*/ 5904294 w 10258425"/>
              <a:gd name="connsiteY10" fmla="*/ 0 h 2800767"/>
              <a:gd name="connsiteX11" fmla="*/ 6166453 w 10258425"/>
              <a:gd name="connsiteY11" fmla="*/ 0 h 2800767"/>
              <a:gd name="connsiteX12" fmla="*/ 6531197 w 10258425"/>
              <a:gd name="connsiteY12" fmla="*/ 0 h 2800767"/>
              <a:gd name="connsiteX13" fmla="*/ 6895941 w 10258425"/>
              <a:gd name="connsiteY13" fmla="*/ 0 h 2800767"/>
              <a:gd name="connsiteX14" fmla="*/ 7465854 w 10258425"/>
              <a:gd name="connsiteY14" fmla="*/ 0 h 2800767"/>
              <a:gd name="connsiteX15" fmla="*/ 7728014 w 10258425"/>
              <a:gd name="connsiteY15" fmla="*/ 0 h 2800767"/>
              <a:gd name="connsiteX16" fmla="*/ 8297926 w 10258425"/>
              <a:gd name="connsiteY16" fmla="*/ 0 h 2800767"/>
              <a:gd name="connsiteX17" fmla="*/ 9073007 w 10258425"/>
              <a:gd name="connsiteY17" fmla="*/ 0 h 2800767"/>
              <a:gd name="connsiteX18" fmla="*/ 9437751 w 10258425"/>
              <a:gd name="connsiteY18" fmla="*/ 0 h 2800767"/>
              <a:gd name="connsiteX19" fmla="*/ 10258425 w 10258425"/>
              <a:gd name="connsiteY19" fmla="*/ 0 h 2800767"/>
              <a:gd name="connsiteX20" fmla="*/ 10258425 w 10258425"/>
              <a:gd name="connsiteY20" fmla="*/ 532146 h 2800767"/>
              <a:gd name="connsiteX21" fmla="*/ 10258425 w 10258425"/>
              <a:gd name="connsiteY21" fmla="*/ 1036284 h 2800767"/>
              <a:gd name="connsiteX22" fmla="*/ 10258425 w 10258425"/>
              <a:gd name="connsiteY22" fmla="*/ 1568430 h 2800767"/>
              <a:gd name="connsiteX23" fmla="*/ 10258425 w 10258425"/>
              <a:gd name="connsiteY23" fmla="*/ 2156591 h 2800767"/>
              <a:gd name="connsiteX24" fmla="*/ 10258425 w 10258425"/>
              <a:gd name="connsiteY24" fmla="*/ 2800767 h 2800767"/>
              <a:gd name="connsiteX25" fmla="*/ 9688513 w 10258425"/>
              <a:gd name="connsiteY25" fmla="*/ 2800767 h 2800767"/>
              <a:gd name="connsiteX26" fmla="*/ 8913432 w 10258425"/>
              <a:gd name="connsiteY26" fmla="*/ 2800767 h 2800767"/>
              <a:gd name="connsiteX27" fmla="*/ 8651272 w 10258425"/>
              <a:gd name="connsiteY27" fmla="*/ 2800767 h 2800767"/>
              <a:gd name="connsiteX28" fmla="*/ 8183944 w 10258425"/>
              <a:gd name="connsiteY28" fmla="*/ 2800767 h 2800767"/>
              <a:gd name="connsiteX29" fmla="*/ 7716615 w 10258425"/>
              <a:gd name="connsiteY29" fmla="*/ 2800767 h 2800767"/>
              <a:gd name="connsiteX30" fmla="*/ 7044119 w 10258425"/>
              <a:gd name="connsiteY30" fmla="*/ 2800767 h 2800767"/>
              <a:gd name="connsiteX31" fmla="*/ 6269038 w 10258425"/>
              <a:gd name="connsiteY31" fmla="*/ 2800767 h 2800767"/>
              <a:gd name="connsiteX32" fmla="*/ 5801709 w 10258425"/>
              <a:gd name="connsiteY32" fmla="*/ 2800767 h 2800767"/>
              <a:gd name="connsiteX33" fmla="*/ 5436965 w 10258425"/>
              <a:gd name="connsiteY33" fmla="*/ 2800767 h 2800767"/>
              <a:gd name="connsiteX34" fmla="*/ 4969637 w 10258425"/>
              <a:gd name="connsiteY34" fmla="*/ 2800767 h 2800767"/>
              <a:gd name="connsiteX35" fmla="*/ 4297140 w 10258425"/>
              <a:gd name="connsiteY35" fmla="*/ 2800767 h 2800767"/>
              <a:gd name="connsiteX36" fmla="*/ 3829812 w 10258425"/>
              <a:gd name="connsiteY36" fmla="*/ 2800767 h 2800767"/>
              <a:gd name="connsiteX37" fmla="*/ 3054731 w 10258425"/>
              <a:gd name="connsiteY37" fmla="*/ 2800767 h 2800767"/>
              <a:gd name="connsiteX38" fmla="*/ 2382234 w 10258425"/>
              <a:gd name="connsiteY38" fmla="*/ 2800767 h 2800767"/>
              <a:gd name="connsiteX39" fmla="*/ 1812322 w 10258425"/>
              <a:gd name="connsiteY39" fmla="*/ 2800767 h 2800767"/>
              <a:gd name="connsiteX40" fmla="*/ 1550162 w 10258425"/>
              <a:gd name="connsiteY40" fmla="*/ 2800767 h 2800767"/>
              <a:gd name="connsiteX41" fmla="*/ 877665 w 10258425"/>
              <a:gd name="connsiteY41" fmla="*/ 2800767 h 2800767"/>
              <a:gd name="connsiteX42" fmla="*/ 0 w 10258425"/>
              <a:gd name="connsiteY42" fmla="*/ 2800767 h 2800767"/>
              <a:gd name="connsiteX43" fmla="*/ 0 w 10258425"/>
              <a:gd name="connsiteY43" fmla="*/ 2184598 h 2800767"/>
              <a:gd name="connsiteX44" fmla="*/ 0 w 10258425"/>
              <a:gd name="connsiteY44" fmla="*/ 1652453 h 2800767"/>
              <a:gd name="connsiteX45" fmla="*/ 0 w 10258425"/>
              <a:gd name="connsiteY45" fmla="*/ 1092299 h 2800767"/>
              <a:gd name="connsiteX46" fmla="*/ 0 w 10258425"/>
              <a:gd name="connsiteY46" fmla="*/ 588161 h 2800767"/>
              <a:gd name="connsiteX47" fmla="*/ 0 w 10258425"/>
              <a:gd name="connsiteY47" fmla="*/ 0 h 280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258425" h="2800767" extrusionOk="0">
                <a:moveTo>
                  <a:pt x="0" y="0"/>
                </a:moveTo>
                <a:cubicBezTo>
                  <a:pt x="139884" y="-22009"/>
                  <a:pt x="529804" y="46299"/>
                  <a:pt x="672497" y="0"/>
                </a:cubicBezTo>
                <a:cubicBezTo>
                  <a:pt x="815190" y="-46299"/>
                  <a:pt x="1183869" y="33051"/>
                  <a:pt x="1344993" y="0"/>
                </a:cubicBezTo>
                <a:cubicBezTo>
                  <a:pt x="1506117" y="-33051"/>
                  <a:pt x="1926956" y="85873"/>
                  <a:pt x="2120075" y="0"/>
                </a:cubicBezTo>
                <a:cubicBezTo>
                  <a:pt x="2313194" y="-85873"/>
                  <a:pt x="2363777" y="42620"/>
                  <a:pt x="2484819" y="0"/>
                </a:cubicBezTo>
                <a:cubicBezTo>
                  <a:pt x="2605861" y="-42620"/>
                  <a:pt x="2823920" y="31701"/>
                  <a:pt x="2952147" y="0"/>
                </a:cubicBezTo>
                <a:cubicBezTo>
                  <a:pt x="3080374" y="-31701"/>
                  <a:pt x="3400256" y="27697"/>
                  <a:pt x="3624644" y="0"/>
                </a:cubicBezTo>
                <a:cubicBezTo>
                  <a:pt x="3849032" y="-27697"/>
                  <a:pt x="4058237" y="8746"/>
                  <a:pt x="4297140" y="0"/>
                </a:cubicBezTo>
                <a:cubicBezTo>
                  <a:pt x="4536043" y="-8746"/>
                  <a:pt x="4566861" y="27331"/>
                  <a:pt x="4764469" y="0"/>
                </a:cubicBezTo>
                <a:cubicBezTo>
                  <a:pt x="4962077" y="-27331"/>
                  <a:pt x="4990003" y="144"/>
                  <a:pt x="5129213" y="0"/>
                </a:cubicBezTo>
                <a:cubicBezTo>
                  <a:pt x="5268423" y="-144"/>
                  <a:pt x="5685860" y="22362"/>
                  <a:pt x="5904294" y="0"/>
                </a:cubicBezTo>
                <a:cubicBezTo>
                  <a:pt x="6122728" y="-22362"/>
                  <a:pt x="6103764" y="7101"/>
                  <a:pt x="6166453" y="0"/>
                </a:cubicBezTo>
                <a:cubicBezTo>
                  <a:pt x="6229142" y="-7101"/>
                  <a:pt x="6419367" y="12526"/>
                  <a:pt x="6531197" y="0"/>
                </a:cubicBezTo>
                <a:cubicBezTo>
                  <a:pt x="6643027" y="-12526"/>
                  <a:pt x="6772034" y="13104"/>
                  <a:pt x="6895941" y="0"/>
                </a:cubicBezTo>
                <a:cubicBezTo>
                  <a:pt x="7019848" y="-13104"/>
                  <a:pt x="7257679" y="4557"/>
                  <a:pt x="7465854" y="0"/>
                </a:cubicBezTo>
                <a:cubicBezTo>
                  <a:pt x="7674029" y="-4557"/>
                  <a:pt x="7641237" y="30357"/>
                  <a:pt x="7728014" y="0"/>
                </a:cubicBezTo>
                <a:cubicBezTo>
                  <a:pt x="7814791" y="-30357"/>
                  <a:pt x="8177063" y="9250"/>
                  <a:pt x="8297926" y="0"/>
                </a:cubicBezTo>
                <a:cubicBezTo>
                  <a:pt x="8418789" y="-9250"/>
                  <a:pt x="8784744" y="44019"/>
                  <a:pt x="9073007" y="0"/>
                </a:cubicBezTo>
                <a:cubicBezTo>
                  <a:pt x="9361270" y="-44019"/>
                  <a:pt x="9260675" y="3697"/>
                  <a:pt x="9437751" y="0"/>
                </a:cubicBezTo>
                <a:cubicBezTo>
                  <a:pt x="9614827" y="-3697"/>
                  <a:pt x="10041240" y="66145"/>
                  <a:pt x="10258425" y="0"/>
                </a:cubicBezTo>
                <a:cubicBezTo>
                  <a:pt x="10297425" y="174782"/>
                  <a:pt x="10228313" y="359791"/>
                  <a:pt x="10258425" y="532146"/>
                </a:cubicBezTo>
                <a:cubicBezTo>
                  <a:pt x="10288537" y="704501"/>
                  <a:pt x="10230037" y="811269"/>
                  <a:pt x="10258425" y="1036284"/>
                </a:cubicBezTo>
                <a:cubicBezTo>
                  <a:pt x="10286813" y="1261299"/>
                  <a:pt x="10203289" y="1434605"/>
                  <a:pt x="10258425" y="1568430"/>
                </a:cubicBezTo>
                <a:cubicBezTo>
                  <a:pt x="10313561" y="1702255"/>
                  <a:pt x="10222531" y="1929151"/>
                  <a:pt x="10258425" y="2156591"/>
                </a:cubicBezTo>
                <a:cubicBezTo>
                  <a:pt x="10294319" y="2384031"/>
                  <a:pt x="10190677" y="2637808"/>
                  <a:pt x="10258425" y="2800767"/>
                </a:cubicBezTo>
                <a:cubicBezTo>
                  <a:pt x="10108954" y="2813636"/>
                  <a:pt x="9972460" y="2788660"/>
                  <a:pt x="9688513" y="2800767"/>
                </a:cubicBezTo>
                <a:cubicBezTo>
                  <a:pt x="9404566" y="2812874"/>
                  <a:pt x="9276625" y="2771391"/>
                  <a:pt x="8913432" y="2800767"/>
                </a:cubicBezTo>
                <a:cubicBezTo>
                  <a:pt x="8550239" y="2830143"/>
                  <a:pt x="8760947" y="2792665"/>
                  <a:pt x="8651272" y="2800767"/>
                </a:cubicBezTo>
                <a:cubicBezTo>
                  <a:pt x="8541597" y="2808869"/>
                  <a:pt x="8306470" y="2773720"/>
                  <a:pt x="8183944" y="2800767"/>
                </a:cubicBezTo>
                <a:cubicBezTo>
                  <a:pt x="8061418" y="2827814"/>
                  <a:pt x="7899627" y="2799510"/>
                  <a:pt x="7716615" y="2800767"/>
                </a:cubicBezTo>
                <a:cubicBezTo>
                  <a:pt x="7533603" y="2802024"/>
                  <a:pt x="7293112" y="2749230"/>
                  <a:pt x="7044119" y="2800767"/>
                </a:cubicBezTo>
                <a:cubicBezTo>
                  <a:pt x="6795126" y="2852304"/>
                  <a:pt x="6512624" y="2796701"/>
                  <a:pt x="6269038" y="2800767"/>
                </a:cubicBezTo>
                <a:cubicBezTo>
                  <a:pt x="6025452" y="2804833"/>
                  <a:pt x="5908970" y="2782733"/>
                  <a:pt x="5801709" y="2800767"/>
                </a:cubicBezTo>
                <a:cubicBezTo>
                  <a:pt x="5694448" y="2818801"/>
                  <a:pt x="5555930" y="2774539"/>
                  <a:pt x="5436965" y="2800767"/>
                </a:cubicBezTo>
                <a:cubicBezTo>
                  <a:pt x="5318000" y="2826995"/>
                  <a:pt x="5179665" y="2764257"/>
                  <a:pt x="4969637" y="2800767"/>
                </a:cubicBezTo>
                <a:cubicBezTo>
                  <a:pt x="4759609" y="2837277"/>
                  <a:pt x="4520024" y="2770698"/>
                  <a:pt x="4297140" y="2800767"/>
                </a:cubicBezTo>
                <a:cubicBezTo>
                  <a:pt x="4074256" y="2830836"/>
                  <a:pt x="4049502" y="2753467"/>
                  <a:pt x="3829812" y="2800767"/>
                </a:cubicBezTo>
                <a:cubicBezTo>
                  <a:pt x="3610122" y="2848067"/>
                  <a:pt x="3284614" y="2777904"/>
                  <a:pt x="3054731" y="2800767"/>
                </a:cubicBezTo>
                <a:cubicBezTo>
                  <a:pt x="2824848" y="2823630"/>
                  <a:pt x="2562046" y="2788794"/>
                  <a:pt x="2382234" y="2800767"/>
                </a:cubicBezTo>
                <a:cubicBezTo>
                  <a:pt x="2202422" y="2812740"/>
                  <a:pt x="1975436" y="2796863"/>
                  <a:pt x="1812322" y="2800767"/>
                </a:cubicBezTo>
                <a:cubicBezTo>
                  <a:pt x="1649208" y="2804671"/>
                  <a:pt x="1627289" y="2792762"/>
                  <a:pt x="1550162" y="2800767"/>
                </a:cubicBezTo>
                <a:cubicBezTo>
                  <a:pt x="1473035" y="2808772"/>
                  <a:pt x="1198096" y="2738698"/>
                  <a:pt x="877665" y="2800767"/>
                </a:cubicBezTo>
                <a:cubicBezTo>
                  <a:pt x="557234" y="2862836"/>
                  <a:pt x="421738" y="2729250"/>
                  <a:pt x="0" y="2800767"/>
                </a:cubicBezTo>
                <a:cubicBezTo>
                  <a:pt x="-40679" y="2558922"/>
                  <a:pt x="68259" y="2360241"/>
                  <a:pt x="0" y="2184598"/>
                </a:cubicBezTo>
                <a:cubicBezTo>
                  <a:pt x="-68259" y="2008955"/>
                  <a:pt x="55250" y="1841513"/>
                  <a:pt x="0" y="1652453"/>
                </a:cubicBezTo>
                <a:cubicBezTo>
                  <a:pt x="-55250" y="1463393"/>
                  <a:pt x="53434" y="1371779"/>
                  <a:pt x="0" y="1092299"/>
                </a:cubicBezTo>
                <a:cubicBezTo>
                  <a:pt x="-53434" y="812819"/>
                  <a:pt x="49843" y="821530"/>
                  <a:pt x="0" y="588161"/>
                </a:cubicBezTo>
                <a:cubicBezTo>
                  <a:pt x="-49843" y="354792"/>
                  <a:pt x="56482" y="186408"/>
                  <a:pt x="0" y="0"/>
                </a:cubicBezTo>
                <a:close/>
              </a:path>
            </a:pathLst>
          </a:custGeom>
          <a:noFill/>
          <a:ln w="38100">
            <a:solidFill>
              <a:srgbClr val="000000"/>
            </a:solidFill>
            <a:extLst>
              <a:ext uri="{C807C97D-BFC1-408E-A445-0C87EB9F89A2}">
                <ask:lineSketchStyleProps xmlns:ask="http://schemas.microsoft.com/office/drawing/2018/sketchyshapes" xmlns="" sd="4162152659">
                  <a:custGeom>
                    <a:avLst/>
                    <a:gdLst>
                      <a:gd name="connsiteX0" fmla="*/ 0 w 10258425"/>
                      <a:gd name="connsiteY0" fmla="*/ 0 h 2308324"/>
                      <a:gd name="connsiteX1" fmla="*/ 672497 w 10258425"/>
                      <a:gd name="connsiteY1" fmla="*/ 0 h 2308324"/>
                      <a:gd name="connsiteX2" fmla="*/ 1344993 w 10258425"/>
                      <a:gd name="connsiteY2" fmla="*/ 0 h 2308324"/>
                      <a:gd name="connsiteX3" fmla="*/ 2120075 w 10258425"/>
                      <a:gd name="connsiteY3" fmla="*/ 0 h 2308324"/>
                      <a:gd name="connsiteX4" fmla="*/ 2484819 w 10258425"/>
                      <a:gd name="connsiteY4" fmla="*/ 0 h 2308324"/>
                      <a:gd name="connsiteX5" fmla="*/ 2952147 w 10258425"/>
                      <a:gd name="connsiteY5" fmla="*/ 0 h 2308324"/>
                      <a:gd name="connsiteX6" fmla="*/ 3624644 w 10258425"/>
                      <a:gd name="connsiteY6" fmla="*/ 0 h 2308324"/>
                      <a:gd name="connsiteX7" fmla="*/ 4297140 w 10258425"/>
                      <a:gd name="connsiteY7" fmla="*/ 0 h 2308324"/>
                      <a:gd name="connsiteX8" fmla="*/ 4764469 w 10258425"/>
                      <a:gd name="connsiteY8" fmla="*/ 0 h 2308324"/>
                      <a:gd name="connsiteX9" fmla="*/ 5129213 w 10258425"/>
                      <a:gd name="connsiteY9" fmla="*/ 0 h 2308324"/>
                      <a:gd name="connsiteX10" fmla="*/ 5904294 w 10258425"/>
                      <a:gd name="connsiteY10" fmla="*/ 0 h 2308324"/>
                      <a:gd name="connsiteX11" fmla="*/ 6166453 w 10258425"/>
                      <a:gd name="connsiteY11" fmla="*/ 0 h 2308324"/>
                      <a:gd name="connsiteX12" fmla="*/ 6531197 w 10258425"/>
                      <a:gd name="connsiteY12" fmla="*/ 0 h 2308324"/>
                      <a:gd name="connsiteX13" fmla="*/ 6895941 w 10258425"/>
                      <a:gd name="connsiteY13" fmla="*/ 0 h 2308324"/>
                      <a:gd name="connsiteX14" fmla="*/ 7465854 w 10258425"/>
                      <a:gd name="connsiteY14" fmla="*/ 0 h 2308324"/>
                      <a:gd name="connsiteX15" fmla="*/ 7728014 w 10258425"/>
                      <a:gd name="connsiteY15" fmla="*/ 0 h 2308324"/>
                      <a:gd name="connsiteX16" fmla="*/ 8297926 w 10258425"/>
                      <a:gd name="connsiteY16" fmla="*/ 0 h 2308324"/>
                      <a:gd name="connsiteX17" fmla="*/ 9073007 w 10258425"/>
                      <a:gd name="connsiteY17" fmla="*/ 0 h 2308324"/>
                      <a:gd name="connsiteX18" fmla="*/ 9437751 w 10258425"/>
                      <a:gd name="connsiteY18" fmla="*/ 0 h 2308324"/>
                      <a:gd name="connsiteX19" fmla="*/ 10258425 w 10258425"/>
                      <a:gd name="connsiteY19" fmla="*/ 0 h 2308324"/>
                      <a:gd name="connsiteX20" fmla="*/ 10258425 w 10258425"/>
                      <a:gd name="connsiteY20" fmla="*/ 553998 h 2308324"/>
                      <a:gd name="connsiteX21" fmla="*/ 10258425 w 10258425"/>
                      <a:gd name="connsiteY21" fmla="*/ 1084912 h 2308324"/>
                      <a:gd name="connsiteX22" fmla="*/ 10258425 w 10258425"/>
                      <a:gd name="connsiteY22" fmla="*/ 1638910 h 2308324"/>
                      <a:gd name="connsiteX23" fmla="*/ 10258425 w 10258425"/>
                      <a:gd name="connsiteY23" fmla="*/ 2308324 h 2308324"/>
                      <a:gd name="connsiteX24" fmla="*/ 9996265 w 10258425"/>
                      <a:gd name="connsiteY24" fmla="*/ 2308324 h 2308324"/>
                      <a:gd name="connsiteX25" fmla="*/ 9426353 w 10258425"/>
                      <a:gd name="connsiteY25" fmla="*/ 2308324 h 2308324"/>
                      <a:gd name="connsiteX26" fmla="*/ 8651272 w 10258425"/>
                      <a:gd name="connsiteY26" fmla="*/ 2308324 h 2308324"/>
                      <a:gd name="connsiteX27" fmla="*/ 8389112 w 10258425"/>
                      <a:gd name="connsiteY27" fmla="*/ 2308324 h 2308324"/>
                      <a:gd name="connsiteX28" fmla="*/ 7921784 w 10258425"/>
                      <a:gd name="connsiteY28" fmla="*/ 2308324 h 2308324"/>
                      <a:gd name="connsiteX29" fmla="*/ 7454456 w 10258425"/>
                      <a:gd name="connsiteY29" fmla="*/ 2308324 h 2308324"/>
                      <a:gd name="connsiteX30" fmla="*/ 6781959 w 10258425"/>
                      <a:gd name="connsiteY30" fmla="*/ 2308324 h 2308324"/>
                      <a:gd name="connsiteX31" fmla="*/ 6006878 w 10258425"/>
                      <a:gd name="connsiteY31" fmla="*/ 2308324 h 2308324"/>
                      <a:gd name="connsiteX32" fmla="*/ 5539550 w 10258425"/>
                      <a:gd name="connsiteY32" fmla="*/ 2308324 h 2308324"/>
                      <a:gd name="connsiteX33" fmla="*/ 5174806 w 10258425"/>
                      <a:gd name="connsiteY33" fmla="*/ 2308324 h 2308324"/>
                      <a:gd name="connsiteX34" fmla="*/ 4707477 w 10258425"/>
                      <a:gd name="connsiteY34" fmla="*/ 2308324 h 2308324"/>
                      <a:gd name="connsiteX35" fmla="*/ 4034981 w 10258425"/>
                      <a:gd name="connsiteY35" fmla="*/ 2308324 h 2308324"/>
                      <a:gd name="connsiteX36" fmla="*/ 3567652 w 10258425"/>
                      <a:gd name="connsiteY36" fmla="*/ 2308324 h 2308324"/>
                      <a:gd name="connsiteX37" fmla="*/ 2792571 w 10258425"/>
                      <a:gd name="connsiteY37" fmla="*/ 2308324 h 2308324"/>
                      <a:gd name="connsiteX38" fmla="*/ 2120074 w 10258425"/>
                      <a:gd name="connsiteY38" fmla="*/ 2308324 h 2308324"/>
                      <a:gd name="connsiteX39" fmla="*/ 1550162 w 10258425"/>
                      <a:gd name="connsiteY39" fmla="*/ 2308324 h 2308324"/>
                      <a:gd name="connsiteX40" fmla="*/ 1288002 w 10258425"/>
                      <a:gd name="connsiteY40" fmla="*/ 2308324 h 2308324"/>
                      <a:gd name="connsiteX41" fmla="*/ 615505 w 10258425"/>
                      <a:gd name="connsiteY41" fmla="*/ 2308324 h 2308324"/>
                      <a:gd name="connsiteX42" fmla="*/ 0 w 10258425"/>
                      <a:gd name="connsiteY42" fmla="*/ 2308324 h 2308324"/>
                      <a:gd name="connsiteX43" fmla="*/ 0 w 10258425"/>
                      <a:gd name="connsiteY43" fmla="*/ 1685077 h 2308324"/>
                      <a:gd name="connsiteX44" fmla="*/ 0 w 10258425"/>
                      <a:gd name="connsiteY44" fmla="*/ 1131079 h 2308324"/>
                      <a:gd name="connsiteX45" fmla="*/ 0 w 10258425"/>
                      <a:gd name="connsiteY45" fmla="*/ 553998 h 2308324"/>
                      <a:gd name="connsiteX46" fmla="*/ 0 w 10258425"/>
                      <a:gd name="connsiteY46"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258425" h="2308324" extrusionOk="0">
                        <a:moveTo>
                          <a:pt x="0" y="0"/>
                        </a:moveTo>
                        <a:cubicBezTo>
                          <a:pt x="139884" y="-22009"/>
                          <a:pt x="529804" y="46299"/>
                          <a:pt x="672497" y="0"/>
                        </a:cubicBezTo>
                        <a:cubicBezTo>
                          <a:pt x="815190" y="-46299"/>
                          <a:pt x="1183869" y="33051"/>
                          <a:pt x="1344993" y="0"/>
                        </a:cubicBezTo>
                        <a:cubicBezTo>
                          <a:pt x="1506117" y="-33051"/>
                          <a:pt x="1926956" y="85873"/>
                          <a:pt x="2120075" y="0"/>
                        </a:cubicBezTo>
                        <a:cubicBezTo>
                          <a:pt x="2313194" y="-85873"/>
                          <a:pt x="2363777" y="42620"/>
                          <a:pt x="2484819" y="0"/>
                        </a:cubicBezTo>
                        <a:cubicBezTo>
                          <a:pt x="2605861" y="-42620"/>
                          <a:pt x="2823920" y="31701"/>
                          <a:pt x="2952147" y="0"/>
                        </a:cubicBezTo>
                        <a:cubicBezTo>
                          <a:pt x="3080374" y="-31701"/>
                          <a:pt x="3400256" y="27697"/>
                          <a:pt x="3624644" y="0"/>
                        </a:cubicBezTo>
                        <a:cubicBezTo>
                          <a:pt x="3849032" y="-27697"/>
                          <a:pt x="4058237" y="8746"/>
                          <a:pt x="4297140" y="0"/>
                        </a:cubicBezTo>
                        <a:cubicBezTo>
                          <a:pt x="4536043" y="-8746"/>
                          <a:pt x="4566861" y="27331"/>
                          <a:pt x="4764469" y="0"/>
                        </a:cubicBezTo>
                        <a:cubicBezTo>
                          <a:pt x="4962077" y="-27331"/>
                          <a:pt x="4990003" y="144"/>
                          <a:pt x="5129213" y="0"/>
                        </a:cubicBezTo>
                        <a:cubicBezTo>
                          <a:pt x="5268423" y="-144"/>
                          <a:pt x="5685860" y="22362"/>
                          <a:pt x="5904294" y="0"/>
                        </a:cubicBezTo>
                        <a:cubicBezTo>
                          <a:pt x="6122728" y="-22362"/>
                          <a:pt x="6103764" y="7101"/>
                          <a:pt x="6166453" y="0"/>
                        </a:cubicBezTo>
                        <a:cubicBezTo>
                          <a:pt x="6229142" y="-7101"/>
                          <a:pt x="6419367" y="12526"/>
                          <a:pt x="6531197" y="0"/>
                        </a:cubicBezTo>
                        <a:cubicBezTo>
                          <a:pt x="6643027" y="-12526"/>
                          <a:pt x="6772034" y="13104"/>
                          <a:pt x="6895941" y="0"/>
                        </a:cubicBezTo>
                        <a:cubicBezTo>
                          <a:pt x="7019848" y="-13104"/>
                          <a:pt x="7257679" y="4557"/>
                          <a:pt x="7465854" y="0"/>
                        </a:cubicBezTo>
                        <a:cubicBezTo>
                          <a:pt x="7674029" y="-4557"/>
                          <a:pt x="7641237" y="30357"/>
                          <a:pt x="7728014" y="0"/>
                        </a:cubicBezTo>
                        <a:cubicBezTo>
                          <a:pt x="7814791" y="-30357"/>
                          <a:pt x="8177063" y="9250"/>
                          <a:pt x="8297926" y="0"/>
                        </a:cubicBezTo>
                        <a:cubicBezTo>
                          <a:pt x="8418789" y="-9250"/>
                          <a:pt x="8784744" y="44019"/>
                          <a:pt x="9073007" y="0"/>
                        </a:cubicBezTo>
                        <a:cubicBezTo>
                          <a:pt x="9361270" y="-44019"/>
                          <a:pt x="9260675" y="3697"/>
                          <a:pt x="9437751" y="0"/>
                        </a:cubicBezTo>
                        <a:cubicBezTo>
                          <a:pt x="9614827" y="-3697"/>
                          <a:pt x="10041240" y="66145"/>
                          <a:pt x="10258425" y="0"/>
                        </a:cubicBezTo>
                        <a:cubicBezTo>
                          <a:pt x="10296620" y="166089"/>
                          <a:pt x="10192079" y="332195"/>
                          <a:pt x="10258425" y="553998"/>
                        </a:cubicBezTo>
                        <a:cubicBezTo>
                          <a:pt x="10324771" y="775801"/>
                          <a:pt x="10251715" y="899228"/>
                          <a:pt x="10258425" y="1084912"/>
                        </a:cubicBezTo>
                        <a:cubicBezTo>
                          <a:pt x="10265135" y="1270596"/>
                          <a:pt x="10212113" y="1488586"/>
                          <a:pt x="10258425" y="1638910"/>
                        </a:cubicBezTo>
                        <a:cubicBezTo>
                          <a:pt x="10304737" y="1789234"/>
                          <a:pt x="10253398" y="2065117"/>
                          <a:pt x="10258425" y="2308324"/>
                        </a:cubicBezTo>
                        <a:cubicBezTo>
                          <a:pt x="10179521" y="2326907"/>
                          <a:pt x="10102572" y="2292611"/>
                          <a:pt x="9996265" y="2308324"/>
                        </a:cubicBezTo>
                        <a:cubicBezTo>
                          <a:pt x="9889958" y="2324037"/>
                          <a:pt x="9710300" y="2296217"/>
                          <a:pt x="9426353" y="2308324"/>
                        </a:cubicBezTo>
                        <a:cubicBezTo>
                          <a:pt x="9142406" y="2320431"/>
                          <a:pt x="9014465" y="2278948"/>
                          <a:pt x="8651272" y="2308324"/>
                        </a:cubicBezTo>
                        <a:cubicBezTo>
                          <a:pt x="8288079" y="2337700"/>
                          <a:pt x="8498787" y="2300222"/>
                          <a:pt x="8389112" y="2308324"/>
                        </a:cubicBezTo>
                        <a:cubicBezTo>
                          <a:pt x="8279437" y="2316426"/>
                          <a:pt x="8044310" y="2281277"/>
                          <a:pt x="7921784" y="2308324"/>
                        </a:cubicBezTo>
                        <a:cubicBezTo>
                          <a:pt x="7799258" y="2335371"/>
                          <a:pt x="7634807" y="2300946"/>
                          <a:pt x="7454456" y="2308324"/>
                        </a:cubicBezTo>
                        <a:cubicBezTo>
                          <a:pt x="7274105" y="2315702"/>
                          <a:pt x="7033639" y="2259395"/>
                          <a:pt x="6781959" y="2308324"/>
                        </a:cubicBezTo>
                        <a:cubicBezTo>
                          <a:pt x="6530279" y="2357253"/>
                          <a:pt x="6250464" y="2304258"/>
                          <a:pt x="6006878" y="2308324"/>
                        </a:cubicBezTo>
                        <a:cubicBezTo>
                          <a:pt x="5763292" y="2312390"/>
                          <a:pt x="5643853" y="2284359"/>
                          <a:pt x="5539550" y="2308324"/>
                        </a:cubicBezTo>
                        <a:cubicBezTo>
                          <a:pt x="5435247" y="2332289"/>
                          <a:pt x="5293771" y="2282096"/>
                          <a:pt x="5174806" y="2308324"/>
                        </a:cubicBezTo>
                        <a:cubicBezTo>
                          <a:pt x="5055841" y="2334552"/>
                          <a:pt x="4926294" y="2275335"/>
                          <a:pt x="4707477" y="2308324"/>
                        </a:cubicBezTo>
                        <a:cubicBezTo>
                          <a:pt x="4488660" y="2341313"/>
                          <a:pt x="4251833" y="2278006"/>
                          <a:pt x="4034981" y="2308324"/>
                        </a:cubicBezTo>
                        <a:cubicBezTo>
                          <a:pt x="3818129" y="2338642"/>
                          <a:pt x="3794435" y="2264901"/>
                          <a:pt x="3567652" y="2308324"/>
                        </a:cubicBezTo>
                        <a:cubicBezTo>
                          <a:pt x="3340869" y="2351747"/>
                          <a:pt x="3022454" y="2285461"/>
                          <a:pt x="2792571" y="2308324"/>
                        </a:cubicBezTo>
                        <a:cubicBezTo>
                          <a:pt x="2562688" y="2331187"/>
                          <a:pt x="2299886" y="2296351"/>
                          <a:pt x="2120074" y="2308324"/>
                        </a:cubicBezTo>
                        <a:cubicBezTo>
                          <a:pt x="1940262" y="2320297"/>
                          <a:pt x="1713276" y="2304420"/>
                          <a:pt x="1550162" y="2308324"/>
                        </a:cubicBezTo>
                        <a:cubicBezTo>
                          <a:pt x="1387048" y="2312228"/>
                          <a:pt x="1365129" y="2300319"/>
                          <a:pt x="1288002" y="2308324"/>
                        </a:cubicBezTo>
                        <a:cubicBezTo>
                          <a:pt x="1210875" y="2316329"/>
                          <a:pt x="935936" y="2246255"/>
                          <a:pt x="615505" y="2308324"/>
                        </a:cubicBezTo>
                        <a:cubicBezTo>
                          <a:pt x="295074" y="2370393"/>
                          <a:pt x="123454" y="2245457"/>
                          <a:pt x="0" y="2308324"/>
                        </a:cubicBezTo>
                        <a:cubicBezTo>
                          <a:pt x="-6948" y="2117486"/>
                          <a:pt x="40619" y="1810122"/>
                          <a:pt x="0" y="1685077"/>
                        </a:cubicBezTo>
                        <a:cubicBezTo>
                          <a:pt x="-40619" y="1560032"/>
                          <a:pt x="50656" y="1346205"/>
                          <a:pt x="0" y="1131079"/>
                        </a:cubicBezTo>
                        <a:cubicBezTo>
                          <a:pt x="-50656" y="915953"/>
                          <a:pt x="5885" y="724199"/>
                          <a:pt x="0" y="553998"/>
                        </a:cubicBezTo>
                        <a:cubicBezTo>
                          <a:pt x="-5885" y="383797"/>
                          <a:pt x="35715" y="171692"/>
                          <a:pt x="0" y="0"/>
                        </a:cubicBezTo>
                        <a:close/>
                      </a:path>
                    </a:pathLst>
                  </a:cu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a:t>
            </a:r>
            <a:r>
              <a:rPr kumimoji="0" lang="en-US"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biệt</a:t>
            </a:r>
            <a:r>
              <a:rPr kumimoji="0" lang="en-US"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tâm</a:t>
            </a:r>
            <a:r>
              <a:rPr kumimoji="0" lang="en-US"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trạng</a:t>
            </a:r>
            <a:r>
              <a:rPr kumimoji="0" lang="en-US"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a:t>
            </a:r>
            <a:r>
              <a:rPr kumimoji="0" lang="en-US"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a:t>
            </a:r>
            <a:r>
              <a:rPr kumimoji="0" lang="en-US"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khai</a:t>
            </a:r>
            <a:r>
              <a:rPr kumimoji="0" lang="en-US"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giảng</a:t>
            </a:r>
            <a:r>
              <a:rPr kumimoji="0" lang="en-US"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a:t>
            </a:r>
            <a:r>
              <a:rPr kumimoji="0" lang="en-US"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nhớ</a:t>
            </a:r>
            <a:r>
              <a:rPr kumimoji="0" lang="en-US"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mà</a:t>
            </a:r>
            <a:r>
              <a:rPr kumimoji="0" lang="en-US"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a:t>
            </a:r>
            <a:r>
              <a:rPr kumimoji="0" lang="en-US"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p>
        </p:txBody>
      </p:sp>
    </p:spTree>
    <p:extLst>
      <p:ext uri="{BB962C8B-B14F-4D97-AF65-F5344CB8AC3E}">
        <p14:creationId xmlns:p14="http://schemas.microsoft.com/office/powerpoint/2010/main" val="373217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xmlns="" id="{22F15A2D-2324-487D-A02A-BF46C5C58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33" name="Freeform: Shape 27">
            <a:extLst>
              <a:ext uri="{FF2B5EF4-FFF2-40B4-BE49-F238E27FC236}">
                <a16:creationId xmlns:a16="http://schemas.microsoft.com/office/drawing/2014/main" xmlns="" id="{17A7F34E-D418-47E2-9F86-2C45BBC312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ight Triangle 29">
            <a:extLst>
              <a:ext uri="{FF2B5EF4-FFF2-40B4-BE49-F238E27FC236}">
                <a16:creationId xmlns:a16="http://schemas.microsoft.com/office/drawing/2014/main" xmlns="" id="{2AEAFA59-923A-4F54-8B49-44C970BCC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6">
            <a:extLst>
              <a:ext uri="{FF2B5EF4-FFF2-40B4-BE49-F238E27FC236}">
                <a16:creationId xmlns:a16="http://schemas.microsoft.com/office/drawing/2014/main" xmlns="" id="{0381C55F-8E9F-B550-DCE4-AC458AEE27B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6200000">
            <a:off x="729485" y="1327916"/>
            <a:ext cx="4979334" cy="4812703"/>
          </a:xfrm>
          <a:prstGeom prst="rect">
            <a:avLst/>
          </a:prstGeom>
        </p:spPr>
      </p:pic>
      <p:sp>
        <p:nvSpPr>
          <p:cNvPr id="4" name="TextBox 3">
            <a:extLst>
              <a:ext uri="{FF2B5EF4-FFF2-40B4-BE49-F238E27FC236}">
                <a16:creationId xmlns:a16="http://schemas.microsoft.com/office/drawing/2014/main" xmlns=""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marL="0" marR="0" lvl="0" indent="-152408" algn="ctr" defTabSz="609539" rtl="0" eaLnBrk="1" fontAlgn="auto" latinLnBrk="0" hangingPunct="1">
              <a:lnSpc>
                <a:spcPct val="90000"/>
              </a:lnSpc>
              <a:spcBef>
                <a:spcPct val="0"/>
              </a:spcBef>
              <a:spcAft>
                <a:spcPts val="400"/>
              </a:spcAft>
              <a:buClrTx/>
              <a:buSzTx/>
              <a:buFontTx/>
              <a:buNone/>
              <a:tabLst/>
              <a:defRPr/>
            </a:pPr>
            <a:r>
              <a:rPr kumimoji="0" lang="en-US" sz="6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Luyện</a:t>
            </a:r>
            <a:r>
              <a:rPr kumimoji="0" lang="en-US" sz="6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rPr>
              <a:t> </a:t>
            </a:r>
            <a:r>
              <a:rPr kumimoji="0" lang="en-US" sz="6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đọc</a:t>
            </a:r>
            <a:r>
              <a:rPr kumimoji="0" lang="en-US" sz="6400" b="0" i="0" u="none" strike="noStrike" kern="1200" cap="none" spc="0" normalizeH="0" noProof="0" dirty="0">
                <a:ln>
                  <a:noFill/>
                </a:ln>
                <a:solidFill>
                  <a:srgbClr val="F92D67"/>
                </a:solidFill>
                <a:effectLst/>
                <a:uLnTx/>
                <a:uFillTx/>
                <a:latin typeface="Sigmar One" panose="00000500000000000000" pitchFamily="2" charset="0"/>
                <a:ea typeface="+mn-ea"/>
                <a:cs typeface="+mn-cs"/>
              </a:rPr>
              <a:t> </a:t>
            </a:r>
            <a:r>
              <a:rPr kumimoji="0" lang="en-US" sz="6400" b="0" i="0" u="none" strike="noStrike" kern="1200" cap="none" spc="0" normalizeH="0" noProof="0" dirty="0" err="1">
                <a:ln>
                  <a:noFill/>
                </a:ln>
                <a:solidFill>
                  <a:srgbClr val="F92D67"/>
                </a:solidFill>
                <a:effectLst/>
                <a:uLnTx/>
                <a:uFillTx/>
                <a:latin typeface="Sigmar One" panose="00000500000000000000" pitchFamily="2" charset="0"/>
                <a:ea typeface="+mn-ea"/>
                <a:cs typeface="+mn-cs"/>
              </a:rPr>
              <a:t>lại</a:t>
            </a:r>
            <a:endParaRPr kumimoji="0" lang="en-US" sz="6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90841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圆角 2">
            <a:extLst>
              <a:ext uri="{FF2B5EF4-FFF2-40B4-BE49-F238E27FC236}">
                <a16:creationId xmlns:a16="http://schemas.microsoft.com/office/drawing/2014/main" xmlns="" id="{D6A5DA78-1D40-4CE9-9885-2F921D7ED9A9}"/>
              </a:ext>
            </a:extLst>
          </p:cNvPr>
          <p:cNvSpPr/>
          <p:nvPr/>
        </p:nvSpPr>
        <p:spPr>
          <a:xfrm>
            <a:off x="4836091" y="766153"/>
            <a:ext cx="2519817" cy="443522"/>
          </a:xfrm>
          <a:prstGeom prst="roundRect">
            <a:avLst>
              <a:gd name="adj" fmla="val 50000"/>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err="1">
                <a:ln>
                  <a:noFill/>
                </a:ln>
                <a:solidFill>
                  <a:srgbClr val="FFFF00"/>
                </a:solidFill>
                <a:effectLst/>
                <a:uLnTx/>
                <a:uFillTx/>
                <a:latin typeface="UVN Binh Duong" pitchFamily="2" charset="0"/>
                <a:ea typeface="字魂35号-经典雅黑" panose="02000000000000000000" pitchFamily="2" charset="-122"/>
                <a:cs typeface="+mn-cs"/>
              </a:rPr>
              <a:t>Tiếng</a:t>
            </a:r>
            <a:r>
              <a:rPr kumimoji="0" lang="en-US" altLang="zh-CN" sz="2800" b="0" i="0" u="none" strike="noStrike" kern="0" cap="none" spc="0" normalizeH="0" baseline="0" noProof="0" dirty="0">
                <a:ln>
                  <a:noFill/>
                </a:ln>
                <a:solidFill>
                  <a:srgbClr val="FFFF00"/>
                </a:solidFill>
                <a:effectLst/>
                <a:uLnTx/>
                <a:uFillTx/>
                <a:latin typeface="UVN Binh Duong" pitchFamily="2" charset="0"/>
                <a:ea typeface="字魂35号-经典雅黑" panose="02000000000000000000" pitchFamily="2" charset="-122"/>
                <a:cs typeface="+mn-cs"/>
              </a:rPr>
              <a:t> </a:t>
            </a:r>
            <a:r>
              <a:rPr kumimoji="0" lang="en-US" altLang="zh-CN" sz="2800" b="0" i="0" u="none" strike="noStrike" kern="0" cap="none" spc="0" normalizeH="0" baseline="0" noProof="0" dirty="0" err="1">
                <a:ln>
                  <a:noFill/>
                </a:ln>
                <a:solidFill>
                  <a:srgbClr val="FFFF00"/>
                </a:solidFill>
                <a:effectLst/>
                <a:uLnTx/>
                <a:uFillTx/>
                <a:latin typeface="UVN Binh Duong" pitchFamily="2" charset="0"/>
                <a:ea typeface="字魂35号-经典雅黑" panose="02000000000000000000" pitchFamily="2" charset="-122"/>
                <a:cs typeface="+mn-cs"/>
              </a:rPr>
              <a:t>việt</a:t>
            </a:r>
            <a:endParaRPr kumimoji="0" lang="zh-CN" altLang="en-US" sz="2800" b="0" i="0" u="none" strike="noStrike" kern="0" cap="none" spc="0" normalizeH="0" baseline="0" noProof="0" dirty="0">
              <a:ln>
                <a:noFill/>
              </a:ln>
              <a:solidFill>
                <a:srgbClr val="FFFF00"/>
              </a:solidFill>
              <a:effectLst/>
              <a:uLnTx/>
              <a:uFillTx/>
              <a:latin typeface="UVN Binh Duong" pitchFamily="2" charset="0"/>
              <a:ea typeface="字魂35号-经典雅黑" panose="02000000000000000000" pitchFamily="2" charset="-122"/>
              <a:cs typeface="+mn-cs"/>
            </a:endParaRPr>
          </a:p>
        </p:txBody>
      </p:sp>
      <p:sp>
        <p:nvSpPr>
          <p:cNvPr id="15" name="TextBox 14">
            <a:extLst>
              <a:ext uri="{FF2B5EF4-FFF2-40B4-BE49-F238E27FC236}">
                <a16:creationId xmlns:a16="http://schemas.microsoft.com/office/drawing/2014/main" xmlns="" id="{776A1A14-981E-411B-AF57-7E3A4F3FAA20}"/>
              </a:ext>
            </a:extLst>
          </p:cNvPr>
          <p:cNvSpPr txBox="1"/>
          <p:nvPr/>
        </p:nvSpPr>
        <p:spPr>
          <a:xfrm>
            <a:off x="4163052" y="1538386"/>
            <a:ext cx="3682983"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00"/>
                </a:solidFill>
                <a:effectLst/>
                <a:uLnTx/>
                <a:uFillTx/>
                <a:latin typeface="Patrick Hand" panose="00000500000000000000" pitchFamily="2" charset="0"/>
                <a:ea typeface="微软雅黑"/>
                <a:cs typeface="+mn-cs"/>
              </a:rPr>
              <a:t>Bài</a:t>
            </a:r>
            <a:r>
              <a:rPr kumimoji="0" lang="en-US" sz="6000" b="1" i="0" u="none" strike="noStrike" kern="1200" cap="none" spc="0" normalizeH="0" baseline="0" noProof="0" dirty="0">
                <a:ln>
                  <a:noFill/>
                </a:ln>
                <a:solidFill>
                  <a:srgbClr val="FF0000"/>
                </a:solidFill>
                <a:effectLst/>
                <a:uLnTx/>
                <a:uFillTx/>
                <a:latin typeface="Patrick Hand" panose="00000500000000000000" pitchFamily="2" charset="0"/>
                <a:ea typeface="微软雅黑"/>
                <a:cs typeface="+mn-cs"/>
              </a:rPr>
              <a:t> 8 – </a:t>
            </a:r>
            <a:r>
              <a:rPr kumimoji="0" lang="en-US" sz="6000" b="1" i="0" u="none" strike="noStrike" kern="1200" cap="none" spc="0" normalizeH="0" baseline="0" noProof="0" dirty="0" err="1">
                <a:ln>
                  <a:noFill/>
                </a:ln>
                <a:solidFill>
                  <a:srgbClr val="FF0000"/>
                </a:solidFill>
                <a:effectLst/>
                <a:uLnTx/>
                <a:uFillTx/>
                <a:latin typeface="Patrick Hand" panose="00000500000000000000" pitchFamily="2" charset="0"/>
                <a:ea typeface="微软雅黑"/>
                <a:cs typeface="+mn-cs"/>
              </a:rPr>
              <a:t>Đọc</a:t>
            </a:r>
            <a:endParaRPr kumimoji="0" lang="en-US" sz="6000" b="1" i="0" u="none" strike="noStrike" kern="1200" cap="none" spc="0" normalizeH="0" baseline="0" noProof="0" dirty="0">
              <a:ln>
                <a:noFill/>
              </a:ln>
              <a:solidFill>
                <a:srgbClr val="FF0000"/>
              </a:solidFill>
              <a:effectLst/>
              <a:uLnTx/>
              <a:uFillTx/>
              <a:latin typeface="Patrick Hand" panose="00000500000000000000" pitchFamily="2" charset="0"/>
              <a:ea typeface="微软雅黑"/>
              <a:cs typeface="+mn-cs"/>
            </a:endParaRPr>
          </a:p>
        </p:txBody>
      </p:sp>
      <p:pic>
        <p:nvPicPr>
          <p:cNvPr id="4" name="Picture 3">
            <a:extLst>
              <a:ext uri="{FF2B5EF4-FFF2-40B4-BE49-F238E27FC236}">
                <a16:creationId xmlns:a16="http://schemas.microsoft.com/office/drawing/2014/main" xmlns="" id="{36856114-2CE7-46E7-8779-0EBC7A5B0163}"/>
              </a:ext>
            </a:extLst>
          </p:cNvPr>
          <p:cNvPicPr>
            <a:picLocks noChangeAspect="1"/>
          </p:cNvPicPr>
          <p:nvPr/>
        </p:nvPicPr>
        <p:blipFill>
          <a:blip r:embed="rId3"/>
          <a:stretch>
            <a:fillRect/>
          </a:stretch>
        </p:blipFill>
        <p:spPr>
          <a:xfrm>
            <a:off x="2722948" y="2413336"/>
            <a:ext cx="7425572" cy="2267909"/>
          </a:xfrm>
          <a:prstGeom prst="rect">
            <a:avLst/>
          </a:prstGeom>
        </p:spPr>
      </p:pic>
    </p:spTree>
    <p:extLst>
      <p:ext uri="{BB962C8B-B14F-4D97-AF65-F5344CB8AC3E}">
        <p14:creationId xmlns:p14="http://schemas.microsoft.com/office/powerpoint/2010/main" val="107674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9" name="TextBox 29">
            <a:extLst>
              <a:ext uri="{FF2B5EF4-FFF2-40B4-BE49-F238E27FC236}">
                <a16:creationId xmlns:a16="http://schemas.microsoft.com/office/drawing/2014/main" xmlns="" id="{F9AC805C-20B9-D478-A468-ED6319489366}"/>
              </a:ext>
            </a:extLst>
          </p:cNvPr>
          <p:cNvSpPr txBox="1"/>
          <p:nvPr/>
        </p:nvSpPr>
        <p:spPr>
          <a:xfrm>
            <a:off x="3733800" y="325823"/>
            <a:ext cx="4419600" cy="754053"/>
          </a:xfrm>
          <a:prstGeom prst="rect">
            <a:avLst/>
          </a:prstGeom>
        </p:spPr>
        <p:txBody>
          <a:bodyPr wrap="square" lIns="0" tIns="0" rIns="0" bIns="0" rtlCol="0" anchor="t">
            <a:spAutoFit/>
          </a:bodyPr>
          <a:lstStyle/>
          <a:p>
            <a:pPr marL="0" marR="0" lvl="0" indent="0" algn="ctr" defTabSz="609539" rtl="0" eaLnBrk="1" fontAlgn="auto" latinLnBrk="0" hangingPunct="1">
              <a:lnSpc>
                <a:spcPts val="6400"/>
              </a:lnSpc>
              <a:spcBef>
                <a:spcPct val="0"/>
              </a:spcBef>
              <a:spcAft>
                <a:spcPts val="0"/>
              </a:spcAft>
              <a:buClrTx/>
              <a:buSzTx/>
              <a:buFontTx/>
              <a:buNone/>
              <a:tabLst/>
              <a:defRPr/>
            </a:pPr>
            <a:r>
              <a:rPr kumimoji="0" lang="en-US" sz="3600" b="0" i="0" u="none" strike="noStrike" kern="1200" cap="none" spc="-133" normalizeH="0" baseline="0" noProof="0" dirty="0" err="1">
                <a:ln>
                  <a:noFill/>
                </a:ln>
                <a:solidFill>
                  <a:srgbClr val="FF0000"/>
                </a:solidFill>
                <a:effectLst/>
                <a:uLnTx/>
                <a:uFillTx/>
                <a:latin typeface="Sriracha"/>
                <a:ea typeface="+mn-ea"/>
                <a:cs typeface="+mn-cs"/>
              </a:rPr>
              <a:t>Tạm</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biệt</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mùa</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hè</a:t>
            </a:r>
            <a:endParaRPr kumimoji="0" lang="en-US" sz="3600" b="0" i="0" u="none" strike="noStrike" kern="1200" cap="none" spc="-133" normalizeH="0" baseline="0" noProof="0" dirty="0">
              <a:ln>
                <a:noFill/>
              </a:ln>
              <a:solidFill>
                <a:srgbClr val="FF0000"/>
              </a:solidFill>
              <a:effectLst/>
              <a:uLnTx/>
              <a:uFillTx/>
              <a:latin typeface="Sriracha"/>
              <a:ea typeface="+mn-ea"/>
              <a:cs typeface="+mn-cs"/>
            </a:endParaRPr>
          </a:p>
        </p:txBody>
      </p:sp>
      <p:sp>
        <p:nvSpPr>
          <p:cNvPr id="3" name="Rectangle 2"/>
          <p:cNvSpPr/>
          <p:nvPr/>
        </p:nvSpPr>
        <p:spPr>
          <a:xfrm>
            <a:off x="443236" y="1079876"/>
            <a:ext cx="11305527" cy="5539978"/>
          </a:xfrm>
          <a:prstGeom prst="rect">
            <a:avLst/>
          </a:prstGeom>
          <a:solidFill>
            <a:schemeClr val="accent6">
              <a:lumMod val="20000"/>
              <a:lumOff val="80000"/>
              <a:alpha val="52000"/>
            </a:schemeClr>
          </a:solidFill>
          <a:ln>
            <a:noFill/>
          </a:ln>
          <a:effectLst/>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rPr>
              <a:t>	</a:t>
            </a:r>
            <a:r>
              <a:rPr kumimoji="0" lang="vi-VN" sz="2200" b="0" i="0" u="none" strike="noStrike" kern="1200" cap="none" spc="0" normalizeH="0" baseline="0" noProof="0" dirty="0">
                <a:ln>
                  <a:noFill/>
                </a:ln>
                <a:solidFill>
                  <a:srgbClr val="002060"/>
                </a:solidFill>
                <a:effectLst/>
                <a:uLnTx/>
                <a:uFillTx/>
                <a:latin typeface="Nunito Black" pitchFamily="2"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a:p>
            <a:pPr lvl="0">
              <a:defRPr/>
            </a:pPr>
            <a:r>
              <a:rPr kumimoji="0" lang="en-US" sz="2200" b="0" i="0" u="none" strike="noStrike" kern="1200" cap="none" spc="0" normalizeH="0" baseline="0" noProof="0" dirty="0">
                <a:ln>
                  <a:noFill/>
                </a:ln>
                <a:solidFill>
                  <a:srgbClr val="002060"/>
                </a:solidFill>
                <a:effectLst/>
                <a:uLnTx/>
                <a:uFillTx/>
                <a:latin typeface="Nunito Black" pitchFamily="2" charset="0"/>
              </a:rPr>
              <a:t>	</a:t>
            </a:r>
            <a:r>
              <a:rPr kumimoji="0" lang="vi-VN" sz="2200" b="0" i="0" u="none" strike="noStrike" kern="1200" cap="none" spc="0" normalizeH="0" baseline="0" noProof="0" dirty="0">
                <a:ln>
                  <a:noFill/>
                </a:ln>
                <a:solidFill>
                  <a:srgbClr val="002060"/>
                </a:solidFill>
                <a:effectLst/>
                <a:uLnTx/>
                <a:uFillTx/>
                <a:latin typeface="Nunito Black" pitchFamily="2" charset="0"/>
              </a:rPr>
              <a:t>Mùa hè của Diệu đơn giản lắm. Chiều nào Diệu cũng theo mẹ đi các vườn thu hái quả, Hết chôm chôm lại đến bơ, sầu riêng,… Được đến nhiều mảnh vườn với vô vàn </a:t>
            </a:r>
            <a:r>
              <a:rPr lang="en-US" sz="2200" dirty="0" err="1">
                <a:solidFill>
                  <a:srgbClr val="002060"/>
                </a:solidFill>
                <a:latin typeface="Nunito Black" pitchFamily="2" charset="0"/>
              </a:rPr>
              <a:t>cây</a:t>
            </a:r>
            <a:r>
              <a:rPr lang="en-US" sz="2200" dirty="0">
                <a:solidFill>
                  <a:srgbClr val="002060"/>
                </a:solidFill>
                <a:latin typeface="Nunito Black" pitchFamily="2" charset="0"/>
              </a:rPr>
              <a:t> </a:t>
            </a:r>
            <a:r>
              <a:rPr lang="en-US" sz="2200" dirty="0" err="1">
                <a:solidFill>
                  <a:srgbClr val="002060"/>
                </a:solidFill>
                <a:latin typeface="Nunito Black" pitchFamily="2" charset="0"/>
              </a:rPr>
              <a:t>trái</a:t>
            </a:r>
            <a:r>
              <a:rPr kumimoji="0" lang="vi-VN" sz="2200" b="0" i="0" u="none" strike="noStrike" kern="1200" cap="none" spc="0" normalizeH="0" baseline="0" noProof="0" dirty="0">
                <a:ln>
                  <a:noFill/>
                </a:ln>
                <a:solidFill>
                  <a:srgbClr val="002060"/>
                </a:solidFill>
                <a:effectLst/>
                <a:uLnTx/>
                <a:uFillTx/>
                <a:latin typeface="Nunito Black" pitchFamily="2" charset="0"/>
              </a:rPr>
              <a:t> khác nhau thật là thích!</a:t>
            </a:r>
          </a:p>
          <a:p>
            <a:pPr lvl="0">
              <a:defRPr/>
            </a:pPr>
            <a:r>
              <a:rPr kumimoji="0" lang="en-US" sz="2200" b="0" i="0" u="none" strike="noStrike" kern="1200" cap="none" spc="0" normalizeH="0" baseline="0" noProof="0" dirty="0">
                <a:ln>
                  <a:noFill/>
                </a:ln>
                <a:solidFill>
                  <a:srgbClr val="002060"/>
                </a:solidFill>
                <a:effectLst/>
                <a:uLnTx/>
                <a:uFillTx/>
                <a:latin typeface="Nunito Black" pitchFamily="2" charset="0"/>
              </a:rPr>
              <a:t>	</a:t>
            </a:r>
            <a:r>
              <a:rPr kumimoji="0" lang="vi-VN" sz="2200" b="0" i="0" u="none" strike="noStrike" kern="1200" cap="none" spc="0" normalizeH="0" baseline="0" noProof="0" dirty="0">
                <a:ln>
                  <a:noFill/>
                </a:ln>
                <a:solidFill>
                  <a:srgbClr val="002060"/>
                </a:solidFill>
                <a:effectLst/>
                <a:uLnTx/>
                <a:uFillTx/>
                <a:latin typeface="Nunito Black" pitchFamily="2" charset="0"/>
              </a:rPr>
              <a:t>Mùa hè của Diệu là những lần đến</a:t>
            </a:r>
            <a:r>
              <a:rPr kumimoji="0" lang="en-US" sz="2200" b="0" i="0" u="none" strike="noStrike" kern="1200" cap="none" spc="0" normalizeH="0" baseline="0" noProof="0" dirty="0">
                <a:ln>
                  <a:noFill/>
                </a:ln>
                <a:solidFill>
                  <a:srgbClr val="002060"/>
                </a:solidFill>
                <a:effectLst/>
                <a:uLnTx/>
                <a:uFillTx/>
                <a:latin typeface="Nunito Black" pitchFamily="2" charset="0"/>
              </a:rPr>
              <a:t> </a:t>
            </a:r>
            <a:r>
              <a:rPr kumimoji="0" lang="en-US" sz="2200" b="0" i="0" u="none" strike="noStrike" kern="1200" cap="none" spc="0" normalizeH="0" baseline="0" noProof="0" dirty="0" err="1">
                <a:ln>
                  <a:noFill/>
                </a:ln>
                <a:solidFill>
                  <a:srgbClr val="002060"/>
                </a:solidFill>
                <a:effectLst/>
                <a:uLnTx/>
                <a:uFillTx/>
                <a:latin typeface="Nunito Black" pitchFamily="2" charset="0"/>
              </a:rPr>
              <a:t>ch</a:t>
            </a:r>
            <a:r>
              <a:rPr lang="vi-VN" sz="2200" dirty="0">
                <a:solidFill>
                  <a:srgbClr val="002060"/>
                </a:solidFill>
                <a:latin typeface="Nunito Black" pitchFamily="2" charset="0"/>
              </a:rPr>
              <a:t>ơ</a:t>
            </a:r>
            <a:r>
              <a:rPr lang="en-US" sz="2200" dirty="0">
                <a:solidFill>
                  <a:srgbClr val="002060"/>
                </a:solidFill>
                <a:latin typeface="Nunito Black" pitchFamily="2" charset="0"/>
              </a:rPr>
              <a:t>i</a:t>
            </a:r>
            <a:r>
              <a:rPr lang="vi-VN" sz="2200" dirty="0">
                <a:solidFill>
                  <a:srgbClr val="002060"/>
                </a:solidFill>
                <a:latin typeface="Nunito Black" pitchFamily="2" charset="0"/>
              </a:rPr>
              <a:t> </a:t>
            </a:r>
            <a:r>
              <a:rPr kumimoji="0" lang="vi-VN" sz="2200" b="0" i="0" u="none" strike="noStrike" kern="1200" cap="none" spc="0" normalizeH="0" baseline="0" noProof="0" dirty="0">
                <a:ln>
                  <a:noFill/>
                </a:ln>
                <a:solidFill>
                  <a:srgbClr val="002060"/>
                </a:solidFill>
                <a:effectLst/>
                <a:uLnTx/>
                <a:uFillTx/>
                <a:latin typeface="Nunito Black" pitchFamily="2" charset="0"/>
              </a:rPr>
              <a:t>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rPr>
              <a:t>	</a:t>
            </a:r>
            <a:r>
              <a:rPr kumimoji="0" lang="vi-VN" sz="2200" b="0" i="0" u="none" strike="noStrike" kern="1200" cap="none" spc="0" normalizeH="0" baseline="0" noProof="0" dirty="0">
                <a:ln>
                  <a:noFill/>
                </a:ln>
                <a:solidFill>
                  <a:srgbClr val="002060"/>
                </a:solidFill>
                <a:effectLst/>
                <a:uLnTx/>
                <a:uFillTx/>
                <a:latin typeface="Nunito Black" pitchFamily="2"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rPr>
              <a:t>	</a:t>
            </a:r>
            <a:r>
              <a:rPr kumimoji="0" lang="vi-VN" sz="2200" b="0" i="0" u="none" strike="noStrike" kern="1200" cap="none" spc="0" normalizeH="0" baseline="0" noProof="0" dirty="0">
                <a:ln>
                  <a:noFill/>
                </a:ln>
                <a:solidFill>
                  <a:srgbClr val="002060"/>
                </a:solidFill>
                <a:effectLst/>
                <a:uLnTx/>
                <a:uFillTx/>
                <a:latin typeface="Nunito Black" pitchFamily="2" charset="0"/>
              </a:rPr>
              <a:t>Tạm biệt mùa hè, mai Diệu sẽ bước vào năm học mới…</a:t>
            </a:r>
          </a:p>
          <a:p>
            <a:pPr marL="0" marR="0" lvl="0" indent="0" algn="r" defTabSz="609539"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Nunito Black" pitchFamily="2" charset="0"/>
              </a:rPr>
              <a:t>(Theo Vũ Thị Huyền Trang)</a:t>
            </a:r>
          </a:p>
        </p:txBody>
      </p:sp>
      <p:sp>
        <p:nvSpPr>
          <p:cNvPr id="2" name="Rectangle 1">
            <a:extLst>
              <a:ext uri="{FF2B5EF4-FFF2-40B4-BE49-F238E27FC236}">
                <a16:creationId xmlns:a16="http://schemas.microsoft.com/office/drawing/2014/main" xmlns="" id="{B3552859-C09A-1D2F-C787-D77AEC2DDFE9}"/>
              </a:ext>
            </a:extLst>
          </p:cNvPr>
          <p:cNvSpPr/>
          <p:nvPr/>
        </p:nvSpPr>
        <p:spPr>
          <a:xfrm>
            <a:off x="10972800" y="0"/>
            <a:ext cx="1295400" cy="1079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375059"/>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Rounded Corners 43">
            <a:extLst>
              <a:ext uri="{FF2B5EF4-FFF2-40B4-BE49-F238E27FC236}">
                <a16:creationId xmlns:a16="http://schemas.microsoft.com/office/drawing/2014/main" xmlns="" id="{9D645240-D005-4810-AC9C-C05A048A4394}"/>
              </a:ext>
            </a:extLst>
          </p:cNvPr>
          <p:cNvSpPr/>
          <p:nvPr/>
        </p:nvSpPr>
        <p:spPr>
          <a:xfrm>
            <a:off x="1375223" y="183586"/>
            <a:ext cx="3942735" cy="765837"/>
          </a:xfrm>
          <a:custGeom>
            <a:avLst/>
            <a:gdLst>
              <a:gd name="connsiteX0" fmla="*/ 0 w 3942735"/>
              <a:gd name="connsiteY0" fmla="*/ 127642 h 765837"/>
              <a:gd name="connsiteX1" fmla="*/ 127642 w 3942735"/>
              <a:gd name="connsiteY1" fmla="*/ 0 h 765837"/>
              <a:gd name="connsiteX2" fmla="*/ 691295 w 3942735"/>
              <a:gd name="connsiteY2" fmla="*/ 0 h 765837"/>
              <a:gd name="connsiteX3" fmla="*/ 1107450 w 3942735"/>
              <a:gd name="connsiteY3" fmla="*/ 0 h 765837"/>
              <a:gd name="connsiteX4" fmla="*/ 1560480 w 3942735"/>
              <a:gd name="connsiteY4" fmla="*/ 0 h 765837"/>
              <a:gd name="connsiteX5" fmla="*/ 1976635 w 3942735"/>
              <a:gd name="connsiteY5" fmla="*/ 0 h 765837"/>
              <a:gd name="connsiteX6" fmla="*/ 2429665 w 3942735"/>
              <a:gd name="connsiteY6" fmla="*/ 0 h 765837"/>
              <a:gd name="connsiteX7" fmla="*/ 2993318 w 3942735"/>
              <a:gd name="connsiteY7" fmla="*/ 0 h 765837"/>
              <a:gd name="connsiteX8" fmla="*/ 3815093 w 3942735"/>
              <a:gd name="connsiteY8" fmla="*/ 0 h 765837"/>
              <a:gd name="connsiteX9" fmla="*/ 3942735 w 3942735"/>
              <a:gd name="connsiteY9" fmla="*/ 127642 h 765837"/>
              <a:gd name="connsiteX10" fmla="*/ 3942735 w 3942735"/>
              <a:gd name="connsiteY10" fmla="*/ 638195 h 765837"/>
              <a:gd name="connsiteX11" fmla="*/ 3815093 w 3942735"/>
              <a:gd name="connsiteY11" fmla="*/ 765837 h 765837"/>
              <a:gd name="connsiteX12" fmla="*/ 3251440 w 3942735"/>
              <a:gd name="connsiteY12" fmla="*/ 765837 h 765837"/>
              <a:gd name="connsiteX13" fmla="*/ 2798410 w 3942735"/>
              <a:gd name="connsiteY13" fmla="*/ 765837 h 765837"/>
              <a:gd name="connsiteX14" fmla="*/ 2345380 w 3942735"/>
              <a:gd name="connsiteY14" fmla="*/ 765837 h 765837"/>
              <a:gd name="connsiteX15" fmla="*/ 1744853 w 3942735"/>
              <a:gd name="connsiteY15" fmla="*/ 765837 h 765837"/>
              <a:gd name="connsiteX16" fmla="*/ 1181199 w 3942735"/>
              <a:gd name="connsiteY16" fmla="*/ 765837 h 765837"/>
              <a:gd name="connsiteX17" fmla="*/ 765044 w 3942735"/>
              <a:gd name="connsiteY17" fmla="*/ 765837 h 765837"/>
              <a:gd name="connsiteX18" fmla="*/ 127642 w 3942735"/>
              <a:gd name="connsiteY18" fmla="*/ 765837 h 765837"/>
              <a:gd name="connsiteX19" fmla="*/ 0 w 3942735"/>
              <a:gd name="connsiteY19" fmla="*/ 638195 h 765837"/>
              <a:gd name="connsiteX20" fmla="*/ 0 w 3942735"/>
              <a:gd name="connsiteY20" fmla="*/ 127642 h 76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2735" h="765837" fill="none" extrusionOk="0">
                <a:moveTo>
                  <a:pt x="0" y="127642"/>
                </a:moveTo>
                <a:cubicBezTo>
                  <a:pt x="-8585" y="70894"/>
                  <a:pt x="61608" y="5537"/>
                  <a:pt x="127642" y="0"/>
                </a:cubicBezTo>
                <a:cubicBezTo>
                  <a:pt x="350498" y="-62100"/>
                  <a:pt x="531543" y="12304"/>
                  <a:pt x="691295" y="0"/>
                </a:cubicBezTo>
                <a:cubicBezTo>
                  <a:pt x="851047" y="-12304"/>
                  <a:pt x="925215" y="21649"/>
                  <a:pt x="1107450" y="0"/>
                </a:cubicBezTo>
                <a:cubicBezTo>
                  <a:pt x="1289686" y="-21649"/>
                  <a:pt x="1425968" y="40064"/>
                  <a:pt x="1560480" y="0"/>
                </a:cubicBezTo>
                <a:cubicBezTo>
                  <a:pt x="1694992" y="-40064"/>
                  <a:pt x="1823309" y="22654"/>
                  <a:pt x="1976635" y="0"/>
                </a:cubicBezTo>
                <a:cubicBezTo>
                  <a:pt x="2129961" y="-22654"/>
                  <a:pt x="2227630" y="26565"/>
                  <a:pt x="2429665" y="0"/>
                </a:cubicBezTo>
                <a:cubicBezTo>
                  <a:pt x="2631700" y="-26565"/>
                  <a:pt x="2787173" y="46924"/>
                  <a:pt x="2993318" y="0"/>
                </a:cubicBezTo>
                <a:cubicBezTo>
                  <a:pt x="3199463" y="-46924"/>
                  <a:pt x="3650461" y="63357"/>
                  <a:pt x="3815093" y="0"/>
                </a:cubicBezTo>
                <a:cubicBezTo>
                  <a:pt x="3901203" y="-11130"/>
                  <a:pt x="3944062" y="56242"/>
                  <a:pt x="3942735" y="127642"/>
                </a:cubicBezTo>
                <a:cubicBezTo>
                  <a:pt x="3990040" y="327789"/>
                  <a:pt x="3931420" y="407646"/>
                  <a:pt x="3942735" y="638195"/>
                </a:cubicBezTo>
                <a:cubicBezTo>
                  <a:pt x="3958425" y="715739"/>
                  <a:pt x="3906607" y="765151"/>
                  <a:pt x="3815093" y="765837"/>
                </a:cubicBezTo>
                <a:cubicBezTo>
                  <a:pt x="3652134" y="824270"/>
                  <a:pt x="3427003" y="730747"/>
                  <a:pt x="3251440" y="765837"/>
                </a:cubicBezTo>
                <a:cubicBezTo>
                  <a:pt x="3075877" y="800927"/>
                  <a:pt x="2937692" y="741599"/>
                  <a:pt x="2798410" y="765837"/>
                </a:cubicBezTo>
                <a:cubicBezTo>
                  <a:pt x="2659128" y="790075"/>
                  <a:pt x="2562982" y="764819"/>
                  <a:pt x="2345380" y="765837"/>
                </a:cubicBezTo>
                <a:cubicBezTo>
                  <a:pt x="2127778" y="766855"/>
                  <a:pt x="1960480" y="699934"/>
                  <a:pt x="1744853" y="765837"/>
                </a:cubicBezTo>
                <a:cubicBezTo>
                  <a:pt x="1529226" y="831740"/>
                  <a:pt x="1427358" y="751939"/>
                  <a:pt x="1181199" y="765837"/>
                </a:cubicBezTo>
                <a:cubicBezTo>
                  <a:pt x="935040" y="779735"/>
                  <a:pt x="879796" y="730164"/>
                  <a:pt x="765044" y="765837"/>
                </a:cubicBezTo>
                <a:cubicBezTo>
                  <a:pt x="650293" y="801510"/>
                  <a:pt x="292234" y="723997"/>
                  <a:pt x="127642" y="765837"/>
                </a:cubicBezTo>
                <a:cubicBezTo>
                  <a:pt x="60095" y="777121"/>
                  <a:pt x="3109" y="726212"/>
                  <a:pt x="0" y="638195"/>
                </a:cubicBezTo>
                <a:cubicBezTo>
                  <a:pt x="-28902" y="502829"/>
                  <a:pt x="52285" y="354431"/>
                  <a:pt x="0" y="127642"/>
                </a:cubicBezTo>
                <a:close/>
              </a:path>
              <a:path w="3942735" h="765837" stroke="0" extrusionOk="0">
                <a:moveTo>
                  <a:pt x="0" y="127642"/>
                </a:moveTo>
                <a:cubicBezTo>
                  <a:pt x="-16561" y="52254"/>
                  <a:pt x="73190" y="12213"/>
                  <a:pt x="127642" y="0"/>
                </a:cubicBezTo>
                <a:cubicBezTo>
                  <a:pt x="360533" y="-23488"/>
                  <a:pt x="512009" y="50633"/>
                  <a:pt x="691295" y="0"/>
                </a:cubicBezTo>
                <a:cubicBezTo>
                  <a:pt x="870581" y="-50633"/>
                  <a:pt x="1061614" y="3661"/>
                  <a:pt x="1254948" y="0"/>
                </a:cubicBezTo>
                <a:cubicBezTo>
                  <a:pt x="1448282" y="-3661"/>
                  <a:pt x="1680364" y="61216"/>
                  <a:pt x="1818602" y="0"/>
                </a:cubicBezTo>
                <a:cubicBezTo>
                  <a:pt x="1956840" y="-61216"/>
                  <a:pt x="2229599" y="48633"/>
                  <a:pt x="2419129" y="0"/>
                </a:cubicBezTo>
                <a:cubicBezTo>
                  <a:pt x="2608659" y="-48633"/>
                  <a:pt x="2718197" y="1747"/>
                  <a:pt x="2872159" y="0"/>
                </a:cubicBezTo>
                <a:cubicBezTo>
                  <a:pt x="3026121" y="-1747"/>
                  <a:pt x="3464605" y="18780"/>
                  <a:pt x="3815093" y="0"/>
                </a:cubicBezTo>
                <a:cubicBezTo>
                  <a:pt x="3900256" y="2995"/>
                  <a:pt x="3930146" y="50899"/>
                  <a:pt x="3942735" y="127642"/>
                </a:cubicBezTo>
                <a:cubicBezTo>
                  <a:pt x="3972142" y="344715"/>
                  <a:pt x="3921741" y="501519"/>
                  <a:pt x="3942735" y="638195"/>
                </a:cubicBezTo>
                <a:cubicBezTo>
                  <a:pt x="3947513" y="720842"/>
                  <a:pt x="3896906" y="773911"/>
                  <a:pt x="3815093" y="765837"/>
                </a:cubicBezTo>
                <a:cubicBezTo>
                  <a:pt x="3677102" y="807381"/>
                  <a:pt x="3515577" y="732604"/>
                  <a:pt x="3251440" y="765837"/>
                </a:cubicBezTo>
                <a:cubicBezTo>
                  <a:pt x="2987303" y="799070"/>
                  <a:pt x="2982562" y="721547"/>
                  <a:pt x="2798410" y="765837"/>
                </a:cubicBezTo>
                <a:cubicBezTo>
                  <a:pt x="2614258" y="810127"/>
                  <a:pt x="2486344" y="724981"/>
                  <a:pt x="2345380" y="765837"/>
                </a:cubicBezTo>
                <a:cubicBezTo>
                  <a:pt x="2204416" y="806693"/>
                  <a:pt x="1911691" y="695501"/>
                  <a:pt x="1744853" y="765837"/>
                </a:cubicBezTo>
                <a:cubicBezTo>
                  <a:pt x="1578015" y="836173"/>
                  <a:pt x="1274598" y="730764"/>
                  <a:pt x="1144325" y="765837"/>
                </a:cubicBezTo>
                <a:cubicBezTo>
                  <a:pt x="1014052" y="800910"/>
                  <a:pt x="758012" y="749386"/>
                  <a:pt x="654421" y="765837"/>
                </a:cubicBezTo>
                <a:cubicBezTo>
                  <a:pt x="550830" y="782288"/>
                  <a:pt x="248754" y="743555"/>
                  <a:pt x="127642" y="765837"/>
                </a:cubicBezTo>
                <a:cubicBezTo>
                  <a:pt x="70771" y="758889"/>
                  <a:pt x="-227" y="705016"/>
                  <a:pt x="0" y="638195"/>
                </a:cubicBezTo>
                <a:cubicBezTo>
                  <a:pt x="-35566" y="516248"/>
                  <a:pt x="48730" y="299515"/>
                  <a:pt x="0" y="127642"/>
                </a:cubicBezTo>
                <a:close/>
              </a:path>
            </a:pathLst>
          </a:custGeom>
          <a:solidFill>
            <a:schemeClr val="accent2">
              <a:lumMod val="20000"/>
              <a:lumOff val="80000"/>
            </a:schemeClr>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2" name="Rectangle 21"/>
          <p:cNvSpPr/>
          <p:nvPr/>
        </p:nvSpPr>
        <p:spPr>
          <a:xfrm>
            <a:off x="-822492" y="230413"/>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487E"/>
                </a:solidFill>
                <a:effectLst/>
                <a:uLnTx/>
                <a:uFillTx/>
                <a:latin typeface="Calibri" panose="020F0502020204030204" pitchFamily="34" charset="0"/>
                <a:ea typeface="inpin heiti" charset="-122"/>
                <a:cs typeface="Calibri" panose="020F0502020204030204" pitchFamily="34" charset="0"/>
                <a:sym typeface="Arial"/>
              </a:rPr>
              <a:t>Luyện</a:t>
            </a:r>
            <a:r>
              <a:rPr kumimoji="0" lang="en-US" altLang="zh-CN" sz="3600" b="1" i="0" u="none" strike="noStrike" kern="0" cap="none" spc="0" normalizeH="0" baseline="0" noProof="0" dirty="0">
                <a:ln>
                  <a:noFill/>
                </a:ln>
                <a:solidFill>
                  <a:srgbClr val="00487E"/>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0" cap="none" spc="0" normalizeH="0" baseline="0" noProof="0" dirty="0" err="1">
                <a:ln>
                  <a:noFill/>
                </a:ln>
                <a:solidFill>
                  <a:srgbClr val="00487E"/>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600" b="1" i="0" u="none" strike="noStrike" kern="0" cap="none" spc="0" normalizeH="0" baseline="0" noProof="0" dirty="0">
                <a:ln>
                  <a:noFill/>
                </a:ln>
                <a:solidFill>
                  <a:srgbClr val="00487E"/>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0" cap="none" spc="0" normalizeH="0" baseline="0" noProof="0" dirty="0" err="1">
                <a:ln>
                  <a:noFill/>
                </a:ln>
                <a:solidFill>
                  <a:srgbClr val="00487E"/>
                </a:solidFill>
                <a:effectLst/>
                <a:uLnTx/>
                <a:uFillTx/>
                <a:latin typeface="Calibri" panose="020F0502020204030204" pitchFamily="34" charset="0"/>
                <a:ea typeface="inpin heiti" charset="-122"/>
                <a:cs typeface="Calibri" panose="020F0502020204030204" pitchFamily="34" charset="0"/>
                <a:sym typeface="Arial"/>
              </a:rPr>
              <a:t>lại</a:t>
            </a:r>
            <a:endParaRPr kumimoji="0" lang="zh-CN" altLang="en-US" sz="3600" b="1" i="0" u="none" strike="noStrike" kern="0" cap="none" spc="0" normalizeH="0" baseline="0" noProof="0" dirty="0">
              <a:ln>
                <a:noFill/>
              </a:ln>
              <a:solidFill>
                <a:srgbClr val="00487E"/>
              </a:solidFill>
              <a:effectLst/>
              <a:uLnTx/>
              <a:uFillTx/>
              <a:latin typeface="Calibri" panose="020F0502020204030204" pitchFamily="34" charset="0"/>
              <a:ea typeface="inpin heiti" charset="-122"/>
              <a:cs typeface="Calibri" panose="020F0502020204030204" pitchFamily="34" charset="0"/>
              <a:sym typeface="Arial"/>
            </a:endParaRPr>
          </a:p>
        </p:txBody>
      </p:sp>
      <p:pic>
        <p:nvPicPr>
          <p:cNvPr id="25" name="Picture 24"/>
          <p:cNvPicPr>
            <a:picLocks noChangeAspect="1"/>
          </p:cNvPicPr>
          <p:nvPr/>
        </p:nvPicPr>
        <p:blipFill>
          <a:blip r:embed="rId4">
            <a:clrChange>
              <a:clrFrom>
                <a:srgbClr val="F3FFD5"/>
              </a:clrFrom>
              <a:clrTo>
                <a:srgbClr val="F3FFD5">
                  <a:alpha val="0"/>
                </a:srgbClr>
              </a:clrTo>
            </a:clrChange>
          </a:blip>
          <a:stretch>
            <a:fillRect/>
          </a:stretch>
        </p:blipFill>
        <p:spPr>
          <a:xfrm>
            <a:off x="653503" y="263071"/>
            <a:ext cx="614857" cy="686352"/>
          </a:xfrm>
          <a:prstGeom prst="rect">
            <a:avLst/>
          </a:prstGeom>
        </p:spPr>
      </p:pic>
      <p:sp>
        <p:nvSpPr>
          <p:cNvPr id="26" name="Rounded Rectangle 25"/>
          <p:cNvSpPr/>
          <p:nvPr/>
        </p:nvSpPr>
        <p:spPr>
          <a:xfrm>
            <a:off x="2244564" y="2747546"/>
            <a:ext cx="5992890" cy="927810"/>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b="1" kern="0" dirty="0" err="1">
                <a:solidFill>
                  <a:srgbClr val="FF0000"/>
                </a:solidFill>
                <a:latin typeface="Calibri" panose="020F0502020204030204" pitchFamily="34" charset="0"/>
                <a:cs typeface="Calibri" panose="020F0502020204030204" pitchFamily="34" charset="0"/>
                <a:sym typeface="Arial"/>
              </a:rPr>
              <a:t>Tâm</a:t>
            </a:r>
            <a:r>
              <a:rPr lang="en-US" sz="3600" b="1" kern="0" dirty="0">
                <a:solidFill>
                  <a:srgbClr val="FF0000"/>
                </a:solidFill>
                <a:latin typeface="Calibri" panose="020F0502020204030204" pitchFamily="34" charset="0"/>
                <a:cs typeface="Calibri" panose="020F0502020204030204" pitchFamily="34" charset="0"/>
                <a:sym typeface="Arial"/>
              </a:rPr>
              <a:t> </a:t>
            </a:r>
            <a:r>
              <a:rPr lang="en-US" sz="3600" b="1" kern="0" dirty="0" err="1">
                <a:solidFill>
                  <a:srgbClr val="FF0000"/>
                </a:solidFill>
                <a:latin typeface="Calibri" panose="020F0502020204030204" pitchFamily="34" charset="0"/>
                <a:cs typeface="Calibri" panose="020F0502020204030204" pitchFamily="34" charset="0"/>
                <a:sym typeface="Arial"/>
              </a:rPr>
              <a:t>tình</a:t>
            </a:r>
            <a:r>
              <a:rPr lang="en-US" sz="3600" b="1" kern="0" dirty="0">
                <a:solidFill>
                  <a:srgbClr val="FF0000"/>
                </a:solidFill>
                <a:latin typeface="Calibri" panose="020F0502020204030204" pitchFamily="34" charset="0"/>
                <a:cs typeface="Calibri" panose="020F0502020204030204" pitchFamily="34" charset="0"/>
                <a:sym typeface="Arial"/>
              </a:rPr>
              <a:t>, </a:t>
            </a:r>
            <a:r>
              <a:rPr lang="en-US" sz="3600" b="1" kern="0" dirty="0" err="1">
                <a:solidFill>
                  <a:srgbClr val="FF0000"/>
                </a:solidFill>
                <a:latin typeface="Calibri" panose="020F0502020204030204" pitchFamily="34" charset="0"/>
                <a:cs typeface="Calibri" panose="020F0502020204030204" pitchFamily="34" charset="0"/>
                <a:sym typeface="Arial"/>
              </a:rPr>
              <a:t>nhẹ</a:t>
            </a:r>
            <a:r>
              <a:rPr lang="en-US" sz="3600" b="1" kern="0" dirty="0">
                <a:solidFill>
                  <a:srgbClr val="FF0000"/>
                </a:solidFill>
                <a:latin typeface="Calibri" panose="020F0502020204030204" pitchFamily="34" charset="0"/>
                <a:cs typeface="Calibri" panose="020F0502020204030204" pitchFamily="34" charset="0"/>
                <a:sym typeface="Arial"/>
              </a:rPr>
              <a:t> </a:t>
            </a:r>
            <a:r>
              <a:rPr lang="en-US" sz="3600" b="1" kern="0" dirty="0" err="1">
                <a:solidFill>
                  <a:srgbClr val="FF0000"/>
                </a:solidFill>
                <a:latin typeface="Calibri" panose="020F0502020204030204" pitchFamily="34" charset="0"/>
                <a:cs typeface="Calibri" panose="020F0502020204030204" pitchFamily="34" charset="0"/>
                <a:sym typeface="Arial"/>
              </a:rPr>
              <a:t>nhàng</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sp>
        <p:nvSpPr>
          <p:cNvPr id="27" name="Rectangle 26"/>
          <p:cNvSpPr/>
          <p:nvPr/>
        </p:nvSpPr>
        <p:spPr>
          <a:xfrm>
            <a:off x="4488967" y="1839180"/>
            <a:ext cx="1901483" cy="614399"/>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2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Giọng</a:t>
            </a:r>
            <a:r>
              <a:rPr kumimoji="0" lang="en-US" altLang="zh-CN" sz="32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đọc</a:t>
            </a:r>
            <a:endParaRPr kumimoji="0" lang="en-US" altLang="zh-CN" sz="32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endParaRPr>
          </a:p>
        </p:txBody>
      </p:sp>
      <p:grpSp>
        <p:nvGrpSpPr>
          <p:cNvPr id="45" name="Group 44"/>
          <p:cNvGrpSpPr/>
          <p:nvPr/>
        </p:nvGrpSpPr>
        <p:grpSpPr>
          <a:xfrm rot="260226">
            <a:off x="8189993" y="498015"/>
            <a:ext cx="3295094" cy="1537277"/>
            <a:chOff x="561349" y="4656253"/>
            <a:chExt cx="3295094" cy="1537277"/>
          </a:xfrm>
        </p:grpSpPr>
        <p:pic>
          <p:nvPicPr>
            <p:cNvPr id="46" name="Picture 45"/>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47" name="Picture 46"/>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761850" y="4656253"/>
              <a:ext cx="1094593" cy="1373205"/>
            </a:xfrm>
            <a:prstGeom prst="rect">
              <a:avLst/>
            </a:prstGeom>
          </p:spPr>
        </p:pic>
        <p:pic>
          <p:nvPicPr>
            <p:cNvPr id="48" name="Picture 47"/>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Tree>
    <p:extLst>
      <p:ext uri="{BB962C8B-B14F-4D97-AF65-F5344CB8AC3E}">
        <p14:creationId xmlns:p14="http://schemas.microsoft.com/office/powerpoint/2010/main" val="16587952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8977D5A-3CE0-5936-80D7-A88FD3CB0262}"/>
              </a:ext>
            </a:extLst>
          </p:cNvPr>
          <p:cNvPicPr>
            <a:picLocks noChangeAspect="1"/>
          </p:cNvPicPr>
          <p:nvPr/>
        </p:nvPicPr>
        <p:blipFill>
          <a:blip r:embed="rId4"/>
          <a:stretch>
            <a:fillRect/>
          </a:stretch>
        </p:blipFill>
        <p:spPr>
          <a:xfrm>
            <a:off x="81718" y="15240"/>
            <a:ext cx="957155" cy="762066"/>
          </a:xfrm>
          <a:prstGeom prst="rect">
            <a:avLst/>
          </a:prstGeom>
        </p:spPr>
      </p:pic>
      <p:sp>
        <p:nvSpPr>
          <p:cNvPr id="9" name="TextBox 29">
            <a:extLst>
              <a:ext uri="{FF2B5EF4-FFF2-40B4-BE49-F238E27FC236}">
                <a16:creationId xmlns:a16="http://schemas.microsoft.com/office/drawing/2014/main" xmlns="" id="{F9AC805C-20B9-D478-A468-ED6319489366}"/>
              </a:ext>
            </a:extLst>
          </p:cNvPr>
          <p:cNvSpPr txBox="1"/>
          <p:nvPr/>
        </p:nvSpPr>
        <p:spPr>
          <a:xfrm>
            <a:off x="3733800" y="325823"/>
            <a:ext cx="4419600" cy="754053"/>
          </a:xfrm>
          <a:prstGeom prst="rect">
            <a:avLst/>
          </a:prstGeom>
        </p:spPr>
        <p:txBody>
          <a:bodyPr wrap="square" lIns="0" tIns="0" rIns="0" bIns="0" rtlCol="0" anchor="t">
            <a:spAutoFit/>
          </a:bodyPr>
          <a:lstStyle/>
          <a:p>
            <a:pPr marL="0" marR="0" lvl="0" indent="0" algn="ctr" defTabSz="609539" rtl="0" eaLnBrk="1" fontAlgn="auto" latinLnBrk="0" hangingPunct="1">
              <a:lnSpc>
                <a:spcPts val="6400"/>
              </a:lnSpc>
              <a:spcBef>
                <a:spcPct val="0"/>
              </a:spcBef>
              <a:spcAft>
                <a:spcPts val="0"/>
              </a:spcAft>
              <a:buClrTx/>
              <a:buSzTx/>
              <a:buFontTx/>
              <a:buNone/>
              <a:tabLst/>
              <a:defRPr/>
            </a:pPr>
            <a:r>
              <a:rPr kumimoji="0" lang="en-US" sz="3600" b="0" i="0" u="none" strike="noStrike" kern="1200" cap="none" spc="-133" normalizeH="0" baseline="0" noProof="0" dirty="0" err="1">
                <a:ln>
                  <a:noFill/>
                </a:ln>
                <a:solidFill>
                  <a:srgbClr val="FF0000"/>
                </a:solidFill>
                <a:effectLst/>
                <a:uLnTx/>
                <a:uFillTx/>
                <a:latin typeface="Sriracha"/>
                <a:ea typeface="+mn-ea"/>
                <a:cs typeface="+mn-cs"/>
              </a:rPr>
              <a:t>Tạm</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biệt</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mùa</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hè</a:t>
            </a:r>
            <a:endParaRPr kumimoji="0" lang="en-US" sz="3600" b="0" i="0" u="none" strike="noStrike" kern="1200" cap="none" spc="-133" normalizeH="0" baseline="0" noProof="0" dirty="0">
              <a:ln>
                <a:noFill/>
              </a:ln>
              <a:solidFill>
                <a:srgbClr val="FF0000"/>
              </a:solidFill>
              <a:effectLst/>
              <a:uLnTx/>
              <a:uFillTx/>
              <a:latin typeface="Sriracha"/>
              <a:ea typeface="+mn-ea"/>
              <a:cs typeface="+mn-cs"/>
            </a:endParaRPr>
          </a:p>
        </p:txBody>
      </p:sp>
      <p:sp>
        <p:nvSpPr>
          <p:cNvPr id="3" name="Rectangle 2"/>
          <p:cNvSpPr/>
          <p:nvPr/>
        </p:nvSpPr>
        <p:spPr>
          <a:xfrm>
            <a:off x="443236" y="1079876"/>
            <a:ext cx="11305527" cy="5539978"/>
          </a:xfrm>
          <a:prstGeom prst="rect">
            <a:avLst/>
          </a:prstGeom>
          <a:solidFill>
            <a:schemeClr val="accent6">
              <a:lumMod val="20000"/>
              <a:lumOff val="80000"/>
              <a:alpha val="52000"/>
            </a:schemeClr>
          </a:solidFill>
          <a:ln>
            <a:noFill/>
          </a:ln>
          <a:effectLst/>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rPr>
              <a:t>Mùa hè của Diệu đơn giản lắm. Chiều nào Diệu cũng theo mẹ đi các vườn thu hái quả, Hết chôm chôm lại đến bơ, sầu riêng,… Được đến nhiều mảnh vườn với vô vàn </a:t>
            </a:r>
            <a:r>
              <a:rPr kumimoji="0" lang="en-US" sz="2200" b="0" i="0" u="none" strike="noStrike" kern="1200" cap="none" spc="0" normalizeH="0" baseline="0" noProof="0" dirty="0" err="1">
                <a:ln>
                  <a:noFill/>
                </a:ln>
                <a:solidFill>
                  <a:srgbClr val="002060"/>
                </a:solidFill>
                <a:effectLst/>
                <a:uLnTx/>
                <a:uFillTx/>
                <a:latin typeface="Nunito Black" pitchFamily="2" charset="0"/>
                <a:ea typeface="+mn-ea"/>
                <a:cs typeface="+mn-cs"/>
              </a:rPr>
              <a:t>cây</a:t>
            </a:r>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200" b="0" i="0" u="none" strike="noStrike" kern="1200" cap="none" spc="0" normalizeH="0" baseline="0" noProof="0" dirty="0" err="1">
                <a:ln>
                  <a:noFill/>
                </a:ln>
                <a:solidFill>
                  <a:srgbClr val="002060"/>
                </a:solidFill>
                <a:effectLst/>
                <a:uLnTx/>
                <a:uFillTx/>
                <a:latin typeface="Nunito Black" pitchFamily="2" charset="0"/>
                <a:ea typeface="+mn-ea"/>
                <a:cs typeface="+mn-cs"/>
              </a:rPr>
              <a:t>trái</a:t>
            </a:r>
            <a:r>
              <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rPr>
              <a:t> khác nhau thật là thích!</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rPr>
              <a:t>Mùa hè của Diệu là những lần đến</a:t>
            </a:r>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200" b="0" i="0" u="none" strike="noStrike" kern="1200" cap="none" spc="0" normalizeH="0" baseline="0" noProof="0" dirty="0" err="1">
                <a:ln>
                  <a:noFill/>
                </a:ln>
                <a:solidFill>
                  <a:srgbClr val="002060"/>
                </a:solidFill>
                <a:effectLst/>
                <a:uLnTx/>
                <a:uFillTx/>
                <a:latin typeface="Nunito Black" pitchFamily="2" charset="0"/>
                <a:ea typeface="+mn-ea"/>
                <a:cs typeface="+mn-cs"/>
              </a:rPr>
              <a:t>ch</a:t>
            </a:r>
            <a:r>
              <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rPr>
              <a:t>ơ</a:t>
            </a:r>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i</a:t>
            </a:r>
            <a:r>
              <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rPr>
              <a:t>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rPr>
              <a:t>Tạm biệt mùa hè, mai Diệu sẽ bước vào năm học mới…</a:t>
            </a:r>
          </a:p>
          <a:p>
            <a:pPr marL="0" marR="0" lvl="0" indent="0" algn="r" defTabSz="609539"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rPr>
              <a:t>(Theo Vũ Thị Huyền Trang)</a:t>
            </a:r>
          </a:p>
        </p:txBody>
      </p:sp>
      <p:sp>
        <p:nvSpPr>
          <p:cNvPr id="2" name="Rectangle 1">
            <a:extLst>
              <a:ext uri="{FF2B5EF4-FFF2-40B4-BE49-F238E27FC236}">
                <a16:creationId xmlns:a16="http://schemas.microsoft.com/office/drawing/2014/main" xmlns="" id="{B3552859-C09A-1D2F-C787-D77AEC2DDFE9}"/>
              </a:ext>
            </a:extLst>
          </p:cNvPr>
          <p:cNvSpPr/>
          <p:nvPr/>
        </p:nvSpPr>
        <p:spPr>
          <a:xfrm>
            <a:off x="10972800" y="0"/>
            <a:ext cx="1295400" cy="1079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94926365"/>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8977D5A-3CE0-5936-80D7-A88FD3CB0262}"/>
              </a:ext>
            </a:extLst>
          </p:cNvPr>
          <p:cNvPicPr>
            <a:picLocks noChangeAspect="1"/>
          </p:cNvPicPr>
          <p:nvPr/>
        </p:nvPicPr>
        <p:blipFill>
          <a:blip r:embed="rId4"/>
          <a:stretch>
            <a:fillRect/>
          </a:stretch>
        </p:blipFill>
        <p:spPr>
          <a:xfrm>
            <a:off x="81718" y="15240"/>
            <a:ext cx="957155" cy="762066"/>
          </a:xfrm>
          <a:prstGeom prst="rect">
            <a:avLst/>
          </a:prstGeom>
        </p:spPr>
      </p:pic>
      <p:sp>
        <p:nvSpPr>
          <p:cNvPr id="9" name="TextBox 29">
            <a:extLst>
              <a:ext uri="{FF2B5EF4-FFF2-40B4-BE49-F238E27FC236}">
                <a16:creationId xmlns:a16="http://schemas.microsoft.com/office/drawing/2014/main" xmlns="" id="{F9AC805C-20B9-D478-A468-ED6319489366}"/>
              </a:ext>
            </a:extLst>
          </p:cNvPr>
          <p:cNvSpPr txBox="1"/>
          <p:nvPr/>
        </p:nvSpPr>
        <p:spPr>
          <a:xfrm>
            <a:off x="3733800" y="325823"/>
            <a:ext cx="4419600" cy="754053"/>
          </a:xfrm>
          <a:prstGeom prst="rect">
            <a:avLst/>
          </a:prstGeom>
        </p:spPr>
        <p:txBody>
          <a:bodyPr wrap="square" lIns="0" tIns="0" rIns="0" bIns="0" rtlCol="0" anchor="t">
            <a:spAutoFit/>
          </a:bodyPr>
          <a:lstStyle/>
          <a:p>
            <a:pPr marL="0" marR="0" lvl="0" indent="0" algn="ctr" defTabSz="609539" rtl="0" eaLnBrk="1" fontAlgn="auto" latinLnBrk="0" hangingPunct="1">
              <a:lnSpc>
                <a:spcPts val="6400"/>
              </a:lnSpc>
              <a:spcBef>
                <a:spcPct val="0"/>
              </a:spcBef>
              <a:spcAft>
                <a:spcPts val="0"/>
              </a:spcAft>
              <a:buClrTx/>
              <a:buSzTx/>
              <a:buFontTx/>
              <a:buNone/>
              <a:tabLst/>
              <a:defRPr/>
            </a:pPr>
            <a:r>
              <a:rPr kumimoji="0" lang="en-US" sz="3600" b="0" i="0" u="none" strike="noStrike" kern="1200" cap="none" spc="-133" normalizeH="0" baseline="0" noProof="0" dirty="0" err="1">
                <a:ln>
                  <a:noFill/>
                </a:ln>
                <a:solidFill>
                  <a:srgbClr val="FF0000"/>
                </a:solidFill>
                <a:effectLst/>
                <a:uLnTx/>
                <a:uFillTx/>
                <a:latin typeface="Sriracha"/>
                <a:ea typeface="+mn-ea"/>
                <a:cs typeface="+mn-cs"/>
              </a:rPr>
              <a:t>Tạm</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biệt</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mùa</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hè</a:t>
            </a:r>
            <a:endParaRPr kumimoji="0" lang="en-US" sz="3600" b="0" i="0" u="none" strike="noStrike" kern="1200" cap="none" spc="-133" normalizeH="0" baseline="0" noProof="0" dirty="0">
              <a:ln>
                <a:noFill/>
              </a:ln>
              <a:solidFill>
                <a:srgbClr val="FF0000"/>
              </a:solidFill>
              <a:effectLst/>
              <a:uLnTx/>
              <a:uFillTx/>
              <a:latin typeface="Sriracha"/>
              <a:ea typeface="+mn-ea"/>
              <a:cs typeface="+mn-cs"/>
            </a:endParaRPr>
          </a:p>
        </p:txBody>
      </p:sp>
      <p:sp>
        <p:nvSpPr>
          <p:cNvPr id="3" name="Rectangle 2"/>
          <p:cNvSpPr/>
          <p:nvPr/>
        </p:nvSpPr>
        <p:spPr>
          <a:xfrm>
            <a:off x="443236" y="1079876"/>
            <a:ext cx="11305527" cy="5539978"/>
          </a:xfrm>
          <a:prstGeom prst="rect">
            <a:avLst/>
          </a:prstGeom>
          <a:solidFill>
            <a:schemeClr val="accent6">
              <a:lumMod val="20000"/>
              <a:lumOff val="80000"/>
              <a:alpha val="52000"/>
            </a:schemeClr>
          </a:solidFill>
          <a:ln>
            <a:noFill/>
          </a:ln>
          <a:effectLst/>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rPr>
              <a:t>Mùa hè của Diệu đơn giản lắm. Chiều nào Diệu cũng theo mẹ đi các vườn thu hái quả, Hết chôm chôm lại đến bơ, sầu riêng,… Được đến nhiều mảnh vườn với vô vàn </a:t>
            </a:r>
            <a:r>
              <a:rPr kumimoji="0" lang="en-US" sz="2200" b="0" i="0" u="none" strike="noStrike" kern="1200" cap="none" spc="0" normalizeH="0" baseline="0" noProof="0" dirty="0" err="1">
                <a:ln>
                  <a:noFill/>
                </a:ln>
                <a:solidFill>
                  <a:srgbClr val="002060"/>
                </a:solidFill>
                <a:effectLst/>
                <a:uLnTx/>
                <a:uFillTx/>
                <a:latin typeface="Nunito Black" pitchFamily="2" charset="0"/>
                <a:ea typeface="+mn-ea"/>
                <a:cs typeface="+mn-cs"/>
              </a:rPr>
              <a:t>cây</a:t>
            </a:r>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200" b="0" i="0" u="none" strike="noStrike" kern="1200" cap="none" spc="0" normalizeH="0" baseline="0" noProof="0" dirty="0" err="1">
                <a:ln>
                  <a:noFill/>
                </a:ln>
                <a:solidFill>
                  <a:srgbClr val="002060"/>
                </a:solidFill>
                <a:effectLst/>
                <a:uLnTx/>
                <a:uFillTx/>
                <a:latin typeface="Nunito Black" pitchFamily="2" charset="0"/>
                <a:ea typeface="+mn-ea"/>
                <a:cs typeface="+mn-cs"/>
              </a:rPr>
              <a:t>trái</a:t>
            </a:r>
            <a:r>
              <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rPr>
              <a:t> khác nhau thật là thích!</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rPr>
              <a:t>Mùa hè của Diệu là những lần đến</a:t>
            </a:r>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200" b="0" i="0" u="none" strike="noStrike" kern="1200" cap="none" spc="0" normalizeH="0" baseline="0" noProof="0" dirty="0" err="1">
                <a:ln>
                  <a:noFill/>
                </a:ln>
                <a:solidFill>
                  <a:srgbClr val="002060"/>
                </a:solidFill>
                <a:effectLst/>
                <a:uLnTx/>
                <a:uFillTx/>
                <a:latin typeface="Nunito Black" pitchFamily="2" charset="0"/>
                <a:ea typeface="+mn-ea"/>
                <a:cs typeface="+mn-cs"/>
              </a:rPr>
              <a:t>ch</a:t>
            </a:r>
            <a:r>
              <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rPr>
              <a:t>ơ</a:t>
            </a:r>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i</a:t>
            </a:r>
            <a:r>
              <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rPr>
              <a:t>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rPr>
              <a:t>Tạm biệt mùa hè, mai Diệu sẽ bước vào năm học mới…</a:t>
            </a:r>
          </a:p>
          <a:p>
            <a:pPr marL="0" marR="0" lvl="0" indent="0" algn="r" defTabSz="609539"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rPr>
              <a:t>(Theo Vũ Thị Huyền Trang)</a:t>
            </a:r>
          </a:p>
        </p:txBody>
      </p:sp>
      <p:sp>
        <p:nvSpPr>
          <p:cNvPr id="2" name="Rectangle 1">
            <a:extLst>
              <a:ext uri="{FF2B5EF4-FFF2-40B4-BE49-F238E27FC236}">
                <a16:creationId xmlns:a16="http://schemas.microsoft.com/office/drawing/2014/main" xmlns="" id="{DB6918F3-E2BB-2371-3A58-9FABB6291434}"/>
              </a:ext>
            </a:extLst>
          </p:cNvPr>
          <p:cNvSpPr/>
          <p:nvPr/>
        </p:nvSpPr>
        <p:spPr>
          <a:xfrm>
            <a:off x="10972800" y="0"/>
            <a:ext cx="1219200" cy="1079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xmlns="" id="{D4AF332B-7451-E3C0-C563-6B943C85CB7F}"/>
              </a:ext>
            </a:extLst>
          </p:cNvPr>
          <p:cNvCxnSpPr/>
          <p:nvPr/>
        </p:nvCxnSpPr>
        <p:spPr>
          <a:xfrm>
            <a:off x="7467600" y="1447800"/>
            <a:ext cx="1066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01FF019A-F96C-F394-7CF0-A4453CDF5ECB}"/>
              </a:ext>
            </a:extLst>
          </p:cNvPr>
          <p:cNvCxnSpPr>
            <a:cxnSpLocks/>
          </p:cNvCxnSpPr>
          <p:nvPr/>
        </p:nvCxnSpPr>
        <p:spPr>
          <a:xfrm>
            <a:off x="5715000" y="1752600"/>
            <a:ext cx="1295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8362F0BB-24FD-C638-2AE4-A5456FEA84DD}"/>
              </a:ext>
            </a:extLst>
          </p:cNvPr>
          <p:cNvCxnSpPr>
            <a:cxnSpLocks/>
          </p:cNvCxnSpPr>
          <p:nvPr/>
        </p:nvCxnSpPr>
        <p:spPr>
          <a:xfrm>
            <a:off x="5334000" y="2133600"/>
            <a:ext cx="762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9323EED6-643A-897E-5123-5D5424D89BF8}"/>
              </a:ext>
            </a:extLst>
          </p:cNvPr>
          <p:cNvCxnSpPr>
            <a:cxnSpLocks/>
          </p:cNvCxnSpPr>
          <p:nvPr/>
        </p:nvCxnSpPr>
        <p:spPr>
          <a:xfrm>
            <a:off x="11201400" y="3124200"/>
            <a:ext cx="304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C9F9E92-CBC6-02C8-50D1-5511B1923DB8}"/>
              </a:ext>
            </a:extLst>
          </p:cNvPr>
          <p:cNvCxnSpPr>
            <a:cxnSpLocks/>
          </p:cNvCxnSpPr>
          <p:nvPr/>
        </p:nvCxnSpPr>
        <p:spPr>
          <a:xfrm>
            <a:off x="505473" y="3451194"/>
            <a:ext cx="533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C08CFC3E-6D34-9AFE-A3AA-6A47183AD1F9}"/>
              </a:ext>
            </a:extLst>
          </p:cNvPr>
          <p:cNvCxnSpPr>
            <a:cxnSpLocks/>
          </p:cNvCxnSpPr>
          <p:nvPr/>
        </p:nvCxnSpPr>
        <p:spPr>
          <a:xfrm>
            <a:off x="4648200" y="3453413"/>
            <a:ext cx="685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63CB468F-A9B5-C2F8-39F9-91BF69E7FB96}"/>
              </a:ext>
            </a:extLst>
          </p:cNvPr>
          <p:cNvCxnSpPr>
            <a:cxnSpLocks/>
          </p:cNvCxnSpPr>
          <p:nvPr/>
        </p:nvCxnSpPr>
        <p:spPr>
          <a:xfrm>
            <a:off x="2895600" y="4114800"/>
            <a:ext cx="1066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0F55D736-F38F-93F8-6AF2-ED879D1199B2}"/>
              </a:ext>
            </a:extLst>
          </p:cNvPr>
          <p:cNvCxnSpPr>
            <a:cxnSpLocks/>
          </p:cNvCxnSpPr>
          <p:nvPr/>
        </p:nvCxnSpPr>
        <p:spPr>
          <a:xfrm>
            <a:off x="7467600" y="4134775"/>
            <a:ext cx="1447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DEA883FB-1494-B40A-2B89-CAF0C772E77F}"/>
              </a:ext>
            </a:extLst>
          </p:cNvPr>
          <p:cNvCxnSpPr>
            <a:cxnSpLocks/>
          </p:cNvCxnSpPr>
          <p:nvPr/>
        </p:nvCxnSpPr>
        <p:spPr>
          <a:xfrm>
            <a:off x="1600200" y="4495800"/>
            <a:ext cx="609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3333D0BA-2C08-56B8-F14F-3ABFFB0F5C93}"/>
              </a:ext>
            </a:extLst>
          </p:cNvPr>
          <p:cNvCxnSpPr>
            <a:cxnSpLocks/>
          </p:cNvCxnSpPr>
          <p:nvPr/>
        </p:nvCxnSpPr>
        <p:spPr>
          <a:xfrm>
            <a:off x="6477000" y="4495800"/>
            <a:ext cx="1524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ADB089C1-CF50-02A2-41B0-845FF281C4BE}"/>
              </a:ext>
            </a:extLst>
          </p:cNvPr>
          <p:cNvCxnSpPr>
            <a:cxnSpLocks/>
          </p:cNvCxnSpPr>
          <p:nvPr/>
        </p:nvCxnSpPr>
        <p:spPr>
          <a:xfrm>
            <a:off x="5334000" y="5181600"/>
            <a:ext cx="609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0719F477-2A88-8912-9846-8D5E5308C90A}"/>
              </a:ext>
            </a:extLst>
          </p:cNvPr>
          <p:cNvCxnSpPr>
            <a:cxnSpLocks/>
          </p:cNvCxnSpPr>
          <p:nvPr/>
        </p:nvCxnSpPr>
        <p:spPr>
          <a:xfrm>
            <a:off x="3521476" y="5486400"/>
            <a:ext cx="44092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E24D3837-8C18-60EC-12B6-07567C1075E9}"/>
              </a:ext>
            </a:extLst>
          </p:cNvPr>
          <p:cNvCxnSpPr>
            <a:cxnSpLocks/>
          </p:cNvCxnSpPr>
          <p:nvPr/>
        </p:nvCxnSpPr>
        <p:spPr>
          <a:xfrm>
            <a:off x="9601200" y="5181600"/>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5425540E-8D11-0297-0858-6C942610925E}"/>
              </a:ext>
            </a:extLst>
          </p:cNvPr>
          <p:cNvCxnSpPr>
            <a:cxnSpLocks/>
          </p:cNvCxnSpPr>
          <p:nvPr/>
        </p:nvCxnSpPr>
        <p:spPr>
          <a:xfrm>
            <a:off x="6613864" y="5486400"/>
            <a:ext cx="123473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3940FC0A-2C90-B77D-F43E-DEEE50CBA2CF}"/>
              </a:ext>
            </a:extLst>
          </p:cNvPr>
          <p:cNvCxnSpPr>
            <a:cxnSpLocks/>
          </p:cNvCxnSpPr>
          <p:nvPr/>
        </p:nvCxnSpPr>
        <p:spPr>
          <a:xfrm>
            <a:off x="3886200" y="1447800"/>
            <a:ext cx="457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C9A0C9EE-BDAF-FA72-0E83-9EAA8533C620}"/>
              </a:ext>
            </a:extLst>
          </p:cNvPr>
          <p:cNvCxnSpPr>
            <a:cxnSpLocks/>
          </p:cNvCxnSpPr>
          <p:nvPr/>
        </p:nvCxnSpPr>
        <p:spPr>
          <a:xfrm>
            <a:off x="4919709" y="1447800"/>
            <a:ext cx="79529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FC710431-6E08-8CF4-7274-FE095C1C42C2}"/>
              </a:ext>
            </a:extLst>
          </p:cNvPr>
          <p:cNvCxnSpPr>
            <a:cxnSpLocks/>
          </p:cNvCxnSpPr>
          <p:nvPr/>
        </p:nvCxnSpPr>
        <p:spPr>
          <a:xfrm>
            <a:off x="10621392" y="1772575"/>
            <a:ext cx="65620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C720AEBC-12E9-B8BB-8BC4-953A6CAA7E68}"/>
              </a:ext>
            </a:extLst>
          </p:cNvPr>
          <p:cNvCxnSpPr>
            <a:cxnSpLocks/>
          </p:cNvCxnSpPr>
          <p:nvPr/>
        </p:nvCxnSpPr>
        <p:spPr>
          <a:xfrm>
            <a:off x="533400" y="2133600"/>
            <a:ext cx="685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5DBA1F54-28FB-0639-3F12-2EC049E99C88}"/>
              </a:ext>
            </a:extLst>
          </p:cNvPr>
          <p:cNvCxnSpPr>
            <a:cxnSpLocks/>
          </p:cNvCxnSpPr>
          <p:nvPr/>
        </p:nvCxnSpPr>
        <p:spPr>
          <a:xfrm>
            <a:off x="1083076" y="2819400"/>
            <a:ext cx="226972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1921139C-205D-ECAE-F206-CC027C3751E6}"/>
              </a:ext>
            </a:extLst>
          </p:cNvPr>
          <p:cNvCxnSpPr>
            <a:cxnSpLocks/>
          </p:cNvCxnSpPr>
          <p:nvPr/>
        </p:nvCxnSpPr>
        <p:spPr>
          <a:xfrm>
            <a:off x="1083076" y="3810000"/>
            <a:ext cx="226972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76E6A8CB-E5C5-9934-E984-2FC308A3C085}"/>
              </a:ext>
            </a:extLst>
          </p:cNvPr>
          <p:cNvCxnSpPr>
            <a:cxnSpLocks/>
          </p:cNvCxnSpPr>
          <p:nvPr/>
        </p:nvCxnSpPr>
        <p:spPr>
          <a:xfrm>
            <a:off x="1143000" y="4800600"/>
            <a:ext cx="2269724"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45453"/>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Rounded Corners 43">
            <a:extLst>
              <a:ext uri="{FF2B5EF4-FFF2-40B4-BE49-F238E27FC236}">
                <a16:creationId xmlns:a16="http://schemas.microsoft.com/office/drawing/2014/main" xmlns="" id="{9D645240-D005-4810-AC9C-C05A048A4394}"/>
              </a:ext>
            </a:extLst>
          </p:cNvPr>
          <p:cNvSpPr/>
          <p:nvPr/>
        </p:nvSpPr>
        <p:spPr>
          <a:xfrm>
            <a:off x="1375223" y="183586"/>
            <a:ext cx="3942735" cy="765837"/>
          </a:xfrm>
          <a:custGeom>
            <a:avLst/>
            <a:gdLst>
              <a:gd name="connsiteX0" fmla="*/ 0 w 3942735"/>
              <a:gd name="connsiteY0" fmla="*/ 127642 h 765837"/>
              <a:gd name="connsiteX1" fmla="*/ 127642 w 3942735"/>
              <a:gd name="connsiteY1" fmla="*/ 0 h 765837"/>
              <a:gd name="connsiteX2" fmla="*/ 691295 w 3942735"/>
              <a:gd name="connsiteY2" fmla="*/ 0 h 765837"/>
              <a:gd name="connsiteX3" fmla="*/ 1107450 w 3942735"/>
              <a:gd name="connsiteY3" fmla="*/ 0 h 765837"/>
              <a:gd name="connsiteX4" fmla="*/ 1560480 w 3942735"/>
              <a:gd name="connsiteY4" fmla="*/ 0 h 765837"/>
              <a:gd name="connsiteX5" fmla="*/ 1976635 w 3942735"/>
              <a:gd name="connsiteY5" fmla="*/ 0 h 765837"/>
              <a:gd name="connsiteX6" fmla="*/ 2429665 w 3942735"/>
              <a:gd name="connsiteY6" fmla="*/ 0 h 765837"/>
              <a:gd name="connsiteX7" fmla="*/ 2993318 w 3942735"/>
              <a:gd name="connsiteY7" fmla="*/ 0 h 765837"/>
              <a:gd name="connsiteX8" fmla="*/ 3815093 w 3942735"/>
              <a:gd name="connsiteY8" fmla="*/ 0 h 765837"/>
              <a:gd name="connsiteX9" fmla="*/ 3942735 w 3942735"/>
              <a:gd name="connsiteY9" fmla="*/ 127642 h 765837"/>
              <a:gd name="connsiteX10" fmla="*/ 3942735 w 3942735"/>
              <a:gd name="connsiteY10" fmla="*/ 638195 h 765837"/>
              <a:gd name="connsiteX11" fmla="*/ 3815093 w 3942735"/>
              <a:gd name="connsiteY11" fmla="*/ 765837 h 765837"/>
              <a:gd name="connsiteX12" fmla="*/ 3251440 w 3942735"/>
              <a:gd name="connsiteY12" fmla="*/ 765837 h 765837"/>
              <a:gd name="connsiteX13" fmla="*/ 2798410 w 3942735"/>
              <a:gd name="connsiteY13" fmla="*/ 765837 h 765837"/>
              <a:gd name="connsiteX14" fmla="*/ 2345380 w 3942735"/>
              <a:gd name="connsiteY14" fmla="*/ 765837 h 765837"/>
              <a:gd name="connsiteX15" fmla="*/ 1744853 w 3942735"/>
              <a:gd name="connsiteY15" fmla="*/ 765837 h 765837"/>
              <a:gd name="connsiteX16" fmla="*/ 1181199 w 3942735"/>
              <a:gd name="connsiteY16" fmla="*/ 765837 h 765837"/>
              <a:gd name="connsiteX17" fmla="*/ 765044 w 3942735"/>
              <a:gd name="connsiteY17" fmla="*/ 765837 h 765837"/>
              <a:gd name="connsiteX18" fmla="*/ 127642 w 3942735"/>
              <a:gd name="connsiteY18" fmla="*/ 765837 h 765837"/>
              <a:gd name="connsiteX19" fmla="*/ 0 w 3942735"/>
              <a:gd name="connsiteY19" fmla="*/ 638195 h 765837"/>
              <a:gd name="connsiteX20" fmla="*/ 0 w 3942735"/>
              <a:gd name="connsiteY20" fmla="*/ 127642 h 76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2735" h="765837" fill="none" extrusionOk="0">
                <a:moveTo>
                  <a:pt x="0" y="127642"/>
                </a:moveTo>
                <a:cubicBezTo>
                  <a:pt x="-8585" y="70894"/>
                  <a:pt x="61608" y="5537"/>
                  <a:pt x="127642" y="0"/>
                </a:cubicBezTo>
                <a:cubicBezTo>
                  <a:pt x="350498" y="-62100"/>
                  <a:pt x="531543" y="12304"/>
                  <a:pt x="691295" y="0"/>
                </a:cubicBezTo>
                <a:cubicBezTo>
                  <a:pt x="851047" y="-12304"/>
                  <a:pt x="925215" y="21649"/>
                  <a:pt x="1107450" y="0"/>
                </a:cubicBezTo>
                <a:cubicBezTo>
                  <a:pt x="1289686" y="-21649"/>
                  <a:pt x="1425968" y="40064"/>
                  <a:pt x="1560480" y="0"/>
                </a:cubicBezTo>
                <a:cubicBezTo>
                  <a:pt x="1694992" y="-40064"/>
                  <a:pt x="1823309" y="22654"/>
                  <a:pt x="1976635" y="0"/>
                </a:cubicBezTo>
                <a:cubicBezTo>
                  <a:pt x="2129961" y="-22654"/>
                  <a:pt x="2227630" y="26565"/>
                  <a:pt x="2429665" y="0"/>
                </a:cubicBezTo>
                <a:cubicBezTo>
                  <a:pt x="2631700" y="-26565"/>
                  <a:pt x="2787173" y="46924"/>
                  <a:pt x="2993318" y="0"/>
                </a:cubicBezTo>
                <a:cubicBezTo>
                  <a:pt x="3199463" y="-46924"/>
                  <a:pt x="3650461" y="63357"/>
                  <a:pt x="3815093" y="0"/>
                </a:cubicBezTo>
                <a:cubicBezTo>
                  <a:pt x="3901203" y="-11130"/>
                  <a:pt x="3944062" y="56242"/>
                  <a:pt x="3942735" y="127642"/>
                </a:cubicBezTo>
                <a:cubicBezTo>
                  <a:pt x="3990040" y="327789"/>
                  <a:pt x="3931420" y="407646"/>
                  <a:pt x="3942735" y="638195"/>
                </a:cubicBezTo>
                <a:cubicBezTo>
                  <a:pt x="3958425" y="715739"/>
                  <a:pt x="3906607" y="765151"/>
                  <a:pt x="3815093" y="765837"/>
                </a:cubicBezTo>
                <a:cubicBezTo>
                  <a:pt x="3652134" y="824270"/>
                  <a:pt x="3427003" y="730747"/>
                  <a:pt x="3251440" y="765837"/>
                </a:cubicBezTo>
                <a:cubicBezTo>
                  <a:pt x="3075877" y="800927"/>
                  <a:pt x="2937692" y="741599"/>
                  <a:pt x="2798410" y="765837"/>
                </a:cubicBezTo>
                <a:cubicBezTo>
                  <a:pt x="2659128" y="790075"/>
                  <a:pt x="2562982" y="764819"/>
                  <a:pt x="2345380" y="765837"/>
                </a:cubicBezTo>
                <a:cubicBezTo>
                  <a:pt x="2127778" y="766855"/>
                  <a:pt x="1960480" y="699934"/>
                  <a:pt x="1744853" y="765837"/>
                </a:cubicBezTo>
                <a:cubicBezTo>
                  <a:pt x="1529226" y="831740"/>
                  <a:pt x="1427358" y="751939"/>
                  <a:pt x="1181199" y="765837"/>
                </a:cubicBezTo>
                <a:cubicBezTo>
                  <a:pt x="935040" y="779735"/>
                  <a:pt x="879796" y="730164"/>
                  <a:pt x="765044" y="765837"/>
                </a:cubicBezTo>
                <a:cubicBezTo>
                  <a:pt x="650293" y="801510"/>
                  <a:pt x="292234" y="723997"/>
                  <a:pt x="127642" y="765837"/>
                </a:cubicBezTo>
                <a:cubicBezTo>
                  <a:pt x="60095" y="777121"/>
                  <a:pt x="3109" y="726212"/>
                  <a:pt x="0" y="638195"/>
                </a:cubicBezTo>
                <a:cubicBezTo>
                  <a:pt x="-28902" y="502829"/>
                  <a:pt x="52285" y="354431"/>
                  <a:pt x="0" y="127642"/>
                </a:cubicBezTo>
                <a:close/>
              </a:path>
              <a:path w="3942735" h="765837" stroke="0" extrusionOk="0">
                <a:moveTo>
                  <a:pt x="0" y="127642"/>
                </a:moveTo>
                <a:cubicBezTo>
                  <a:pt x="-16561" y="52254"/>
                  <a:pt x="73190" y="12213"/>
                  <a:pt x="127642" y="0"/>
                </a:cubicBezTo>
                <a:cubicBezTo>
                  <a:pt x="360533" y="-23488"/>
                  <a:pt x="512009" y="50633"/>
                  <a:pt x="691295" y="0"/>
                </a:cubicBezTo>
                <a:cubicBezTo>
                  <a:pt x="870581" y="-50633"/>
                  <a:pt x="1061614" y="3661"/>
                  <a:pt x="1254948" y="0"/>
                </a:cubicBezTo>
                <a:cubicBezTo>
                  <a:pt x="1448282" y="-3661"/>
                  <a:pt x="1680364" y="61216"/>
                  <a:pt x="1818602" y="0"/>
                </a:cubicBezTo>
                <a:cubicBezTo>
                  <a:pt x="1956840" y="-61216"/>
                  <a:pt x="2229599" y="48633"/>
                  <a:pt x="2419129" y="0"/>
                </a:cubicBezTo>
                <a:cubicBezTo>
                  <a:pt x="2608659" y="-48633"/>
                  <a:pt x="2718197" y="1747"/>
                  <a:pt x="2872159" y="0"/>
                </a:cubicBezTo>
                <a:cubicBezTo>
                  <a:pt x="3026121" y="-1747"/>
                  <a:pt x="3464605" y="18780"/>
                  <a:pt x="3815093" y="0"/>
                </a:cubicBezTo>
                <a:cubicBezTo>
                  <a:pt x="3900256" y="2995"/>
                  <a:pt x="3930146" y="50899"/>
                  <a:pt x="3942735" y="127642"/>
                </a:cubicBezTo>
                <a:cubicBezTo>
                  <a:pt x="3972142" y="344715"/>
                  <a:pt x="3921741" y="501519"/>
                  <a:pt x="3942735" y="638195"/>
                </a:cubicBezTo>
                <a:cubicBezTo>
                  <a:pt x="3947513" y="720842"/>
                  <a:pt x="3896906" y="773911"/>
                  <a:pt x="3815093" y="765837"/>
                </a:cubicBezTo>
                <a:cubicBezTo>
                  <a:pt x="3677102" y="807381"/>
                  <a:pt x="3515577" y="732604"/>
                  <a:pt x="3251440" y="765837"/>
                </a:cubicBezTo>
                <a:cubicBezTo>
                  <a:pt x="2987303" y="799070"/>
                  <a:pt x="2982562" y="721547"/>
                  <a:pt x="2798410" y="765837"/>
                </a:cubicBezTo>
                <a:cubicBezTo>
                  <a:pt x="2614258" y="810127"/>
                  <a:pt x="2486344" y="724981"/>
                  <a:pt x="2345380" y="765837"/>
                </a:cubicBezTo>
                <a:cubicBezTo>
                  <a:pt x="2204416" y="806693"/>
                  <a:pt x="1911691" y="695501"/>
                  <a:pt x="1744853" y="765837"/>
                </a:cubicBezTo>
                <a:cubicBezTo>
                  <a:pt x="1578015" y="836173"/>
                  <a:pt x="1274598" y="730764"/>
                  <a:pt x="1144325" y="765837"/>
                </a:cubicBezTo>
                <a:cubicBezTo>
                  <a:pt x="1014052" y="800910"/>
                  <a:pt x="758012" y="749386"/>
                  <a:pt x="654421" y="765837"/>
                </a:cubicBezTo>
                <a:cubicBezTo>
                  <a:pt x="550830" y="782288"/>
                  <a:pt x="248754" y="743555"/>
                  <a:pt x="127642" y="765837"/>
                </a:cubicBezTo>
                <a:cubicBezTo>
                  <a:pt x="70771" y="758889"/>
                  <a:pt x="-227" y="705016"/>
                  <a:pt x="0" y="638195"/>
                </a:cubicBezTo>
                <a:cubicBezTo>
                  <a:pt x="-35566" y="516248"/>
                  <a:pt x="48730" y="299515"/>
                  <a:pt x="0" y="127642"/>
                </a:cubicBezTo>
                <a:close/>
              </a:path>
            </a:pathLst>
          </a:custGeom>
          <a:solidFill>
            <a:schemeClr val="accent2">
              <a:lumMod val="20000"/>
              <a:lumOff val="80000"/>
            </a:schemeClr>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2" name="Rectangle 21"/>
          <p:cNvSpPr/>
          <p:nvPr/>
        </p:nvSpPr>
        <p:spPr>
          <a:xfrm>
            <a:off x="-822492" y="230413"/>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487E"/>
                </a:solidFill>
                <a:effectLst/>
                <a:uLnTx/>
                <a:uFillTx/>
                <a:latin typeface="Calibri" panose="020F0502020204030204" pitchFamily="34" charset="0"/>
                <a:ea typeface="inpin heiti" charset="-122"/>
                <a:cs typeface="Calibri" panose="020F0502020204030204" pitchFamily="34" charset="0"/>
                <a:sym typeface="Arial"/>
              </a:rPr>
              <a:t>Thi</a:t>
            </a:r>
            <a:r>
              <a:rPr kumimoji="0" lang="en-US" altLang="zh-CN" sz="3600" b="1" i="0" u="none" strike="noStrike" kern="0" cap="none" spc="0" normalizeH="0" baseline="0" noProof="0" dirty="0">
                <a:ln>
                  <a:noFill/>
                </a:ln>
                <a:solidFill>
                  <a:srgbClr val="00487E"/>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0" cap="none" spc="0" normalizeH="0" baseline="0" noProof="0" dirty="0" err="1">
                <a:ln>
                  <a:noFill/>
                </a:ln>
                <a:solidFill>
                  <a:srgbClr val="00487E"/>
                </a:solidFill>
                <a:effectLst/>
                <a:uLnTx/>
                <a:uFillTx/>
                <a:latin typeface="Calibri" panose="020F0502020204030204" pitchFamily="34" charset="0"/>
                <a:ea typeface="inpin heiti" charset="-122"/>
                <a:cs typeface="Calibri" panose="020F0502020204030204" pitchFamily="34" charset="0"/>
                <a:sym typeface="Arial"/>
              </a:rPr>
              <a:t>đọc</a:t>
            </a:r>
            <a:endParaRPr kumimoji="0" lang="zh-CN" altLang="en-US" sz="3600" b="1" i="0" u="none" strike="noStrike" kern="0" cap="none" spc="0" normalizeH="0" baseline="0" noProof="0" dirty="0">
              <a:ln>
                <a:noFill/>
              </a:ln>
              <a:solidFill>
                <a:srgbClr val="00487E"/>
              </a:solidFill>
              <a:effectLst/>
              <a:uLnTx/>
              <a:uFillTx/>
              <a:latin typeface="Calibri" panose="020F0502020204030204" pitchFamily="34" charset="0"/>
              <a:ea typeface="inpin heiti" charset="-122"/>
              <a:cs typeface="Calibri" panose="020F0502020204030204" pitchFamily="34" charset="0"/>
              <a:sym typeface="Arial"/>
            </a:endParaRPr>
          </a:p>
        </p:txBody>
      </p:sp>
      <p:pic>
        <p:nvPicPr>
          <p:cNvPr id="25" name="Picture 24"/>
          <p:cNvPicPr>
            <a:picLocks noChangeAspect="1"/>
          </p:cNvPicPr>
          <p:nvPr/>
        </p:nvPicPr>
        <p:blipFill>
          <a:blip r:embed="rId4">
            <a:clrChange>
              <a:clrFrom>
                <a:srgbClr val="F3FFD5"/>
              </a:clrFrom>
              <a:clrTo>
                <a:srgbClr val="F3FFD5">
                  <a:alpha val="0"/>
                </a:srgbClr>
              </a:clrTo>
            </a:clrChange>
          </a:blip>
          <a:stretch>
            <a:fillRect/>
          </a:stretch>
        </p:blipFill>
        <p:spPr>
          <a:xfrm>
            <a:off x="653503" y="263071"/>
            <a:ext cx="614857" cy="686352"/>
          </a:xfrm>
          <a:prstGeom prst="rect">
            <a:avLst/>
          </a:prstGeom>
        </p:spPr>
      </p:pic>
      <p:sp>
        <p:nvSpPr>
          <p:cNvPr id="26" name="Rounded Rectangle 25"/>
          <p:cNvSpPr/>
          <p:nvPr/>
        </p:nvSpPr>
        <p:spPr>
          <a:xfrm>
            <a:off x="1454451" y="2294784"/>
            <a:ext cx="599289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7" name="Rectangle 26"/>
          <p:cNvSpPr/>
          <p:nvPr/>
        </p:nvSpPr>
        <p:spPr>
          <a:xfrm>
            <a:off x="3404633" y="1326648"/>
            <a:ext cx="2702984" cy="574901"/>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28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Tiêu</a:t>
            </a:r>
            <a:r>
              <a:rPr kumimoji="0" lang="en-US" altLang="zh-CN" sz="28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chí</a:t>
            </a:r>
            <a:r>
              <a:rPr kumimoji="0" lang="en-US" altLang="zh-CN" sz="28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đánh</a:t>
            </a:r>
            <a:r>
              <a:rPr kumimoji="0" lang="en-US" altLang="zh-CN" sz="28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giá</a:t>
            </a:r>
            <a:endParaRPr kumimoji="0" lang="en-US" altLang="zh-CN" sz="28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28" name="Rectangle 27"/>
          <p:cNvSpPr/>
          <p:nvPr/>
        </p:nvSpPr>
        <p:spPr>
          <a:xfrm>
            <a:off x="1955263" y="2232017"/>
            <a:ext cx="5307863" cy="61439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Phát</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âm</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đúng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tốc</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độ</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vừa</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phải</a:t>
            </a:r>
            <a:endPar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29" name="Oval 28"/>
          <p:cNvSpPr/>
          <p:nvPr/>
        </p:nvSpPr>
        <p:spPr>
          <a:xfrm>
            <a:off x="1546764" y="2340576"/>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30" name="Group 29"/>
          <p:cNvGrpSpPr/>
          <p:nvPr/>
        </p:nvGrpSpPr>
        <p:grpSpPr>
          <a:xfrm>
            <a:off x="1454450" y="2915576"/>
            <a:ext cx="5992891" cy="614399"/>
            <a:chOff x="1717198" y="4363552"/>
            <a:chExt cx="5992891" cy="614399"/>
          </a:xfrm>
        </p:grpSpPr>
        <p:sp>
          <p:nvSpPr>
            <p:cNvPr id="31" name="Rounded Rectangle 30"/>
            <p:cNvSpPr/>
            <p:nvPr/>
          </p:nvSpPr>
          <p:spPr>
            <a:xfrm>
              <a:off x="1717198" y="4407610"/>
              <a:ext cx="5992891"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2" name="Rectangle 31"/>
            <p:cNvSpPr/>
            <p:nvPr/>
          </p:nvSpPr>
          <p:spPr>
            <a:xfrm>
              <a:off x="2469553" y="4363552"/>
              <a:ext cx="5174815" cy="61439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to, </a:t>
              </a: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rõ</a:t>
              </a:r>
              <a:r>
                <a:rPr kumimoji="0" lang="en-US" altLang="zh-CN"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ngắt</a:t>
              </a:r>
              <a:r>
                <a:rPr kumimoji="0" lang="en-US" altLang="zh-CN"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lang="en-US" altLang="zh-CN" sz="3200" kern="0" dirty="0" err="1">
                  <a:solidFill>
                    <a:prstClr val="black"/>
                  </a:solidFill>
                  <a:latin typeface="Calibri" panose="020F0502020204030204" pitchFamily="34" charset="0"/>
                  <a:ea typeface="inpin heiti" charset="-122"/>
                  <a:cs typeface="Calibri" panose="020F0502020204030204" pitchFamily="34" charset="0"/>
                  <a:sym typeface="Arial"/>
                </a:rPr>
                <a:t>nghỉ</a:t>
              </a:r>
              <a:r>
                <a:rPr lang="en-US" altLang="zh-CN" sz="3200" kern="0" dirty="0">
                  <a:solidFill>
                    <a:prstClr val="black"/>
                  </a:solidFill>
                  <a:latin typeface="Calibri" panose="020F0502020204030204" pitchFamily="34" charset="0"/>
                  <a:ea typeface="inpin heiti" charset="-122"/>
                  <a:cs typeface="Calibri" panose="020F0502020204030204" pitchFamily="34" charset="0"/>
                  <a:sym typeface="Arial"/>
                </a:rPr>
                <a:t> </a:t>
              </a:r>
              <a:r>
                <a:rPr lang="en-US" altLang="zh-CN" sz="3200" kern="0" dirty="0" err="1">
                  <a:solidFill>
                    <a:prstClr val="black"/>
                  </a:solidFill>
                  <a:latin typeface="Calibri" panose="020F0502020204030204" pitchFamily="34" charset="0"/>
                  <a:ea typeface="inpin heiti" charset="-122"/>
                  <a:cs typeface="Calibri" panose="020F0502020204030204" pitchFamily="34" charset="0"/>
                  <a:sym typeface="Arial"/>
                </a:rPr>
                <a:t>hơi</a:t>
              </a:r>
              <a:r>
                <a:rPr kumimoji="0" lang="en-US" altLang="zh-CN"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đúng</a:t>
              </a:r>
              <a:endParaRPr kumimoji="0" lang="en-US" altLang="zh-CN"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33" name="Oval 32"/>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34" name="Group 33"/>
          <p:cNvGrpSpPr/>
          <p:nvPr/>
        </p:nvGrpSpPr>
        <p:grpSpPr>
          <a:xfrm>
            <a:off x="1454450" y="3634231"/>
            <a:ext cx="6446676" cy="1282827"/>
            <a:chOff x="1717198" y="5179520"/>
            <a:chExt cx="5464092" cy="1282827"/>
          </a:xfrm>
        </p:grpSpPr>
        <p:sp>
          <p:nvSpPr>
            <p:cNvPr id="35" name="Rounded Rectangle 34"/>
            <p:cNvSpPr/>
            <p:nvPr/>
          </p:nvSpPr>
          <p:spPr>
            <a:xfrm>
              <a:off x="1717198" y="5179520"/>
              <a:ext cx="5291026" cy="1282827"/>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6" name="Rectangle 35"/>
            <p:cNvSpPr/>
            <p:nvPr/>
          </p:nvSpPr>
          <p:spPr>
            <a:xfrm>
              <a:off x="2230387" y="5235956"/>
              <a:ext cx="4950903" cy="1165960"/>
            </a:xfrm>
            <a:prstGeom prst="rect">
              <a:avLst/>
            </a:prstGeom>
          </p:spPr>
          <p:txBody>
            <a:bodyPr wrap="squar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Thể</a:t>
              </a:r>
              <a:r>
                <a:rPr kumimoji="0" lang="en-US" altLang="zh-CN"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hiện</a:t>
              </a:r>
              <a:r>
                <a:rPr kumimoji="0" lang="en-US" altLang="zh-CN"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được</a:t>
              </a:r>
              <a:r>
                <a:rPr kumimoji="0" lang="en-US" altLang="zh-CN"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giọng</a:t>
              </a:r>
              <a:r>
                <a:rPr kumimoji="0" lang="en-US" altLang="zh-CN"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của</a:t>
              </a:r>
              <a:r>
                <a:rPr kumimoji="0" lang="en-US" altLang="zh-CN"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bài</a:t>
              </a:r>
              <a:r>
                <a:rPr kumimoji="0" lang="en-US" altLang="zh-CN"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a:t>
              </a:r>
            </a:p>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nhấn</a:t>
              </a:r>
              <a:r>
                <a:rPr kumimoji="0" lang="en-US" altLang="zh-CN"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giọng</a:t>
              </a:r>
              <a:r>
                <a:rPr kumimoji="0" lang="en-US" altLang="zh-CN"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phù</a:t>
              </a:r>
              <a:r>
                <a:rPr kumimoji="0" lang="en-US" altLang="zh-CN"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37" name="Oval 36"/>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38" name="Picture 2" descr="Star Cartoon Images, Stock Photos &amp;amp; Vectors | Shutterstock"/>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447341" y="2303271"/>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Star Cartoon Images, Stock Photos &amp;amp; Vectors | Shutterstock"/>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494301" y="300497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Star Cartoon Images, Stock Photos &amp;amp; Vectors | Shutterstock"/>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03995" y="3773141"/>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p:cNvGrpSpPr/>
          <p:nvPr/>
        </p:nvGrpSpPr>
        <p:grpSpPr>
          <a:xfrm rot="260226">
            <a:off x="8189993" y="498015"/>
            <a:ext cx="3295094" cy="1537277"/>
            <a:chOff x="561349" y="4656253"/>
            <a:chExt cx="3295094" cy="1537277"/>
          </a:xfrm>
        </p:grpSpPr>
        <p:pic>
          <p:nvPicPr>
            <p:cNvPr id="46" name="Picture 45"/>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47" name="Picture 46"/>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761850" y="4656253"/>
              <a:ext cx="1094593" cy="1373205"/>
            </a:xfrm>
            <a:prstGeom prst="rect">
              <a:avLst/>
            </a:prstGeom>
          </p:spPr>
        </p:pic>
        <p:pic>
          <p:nvPicPr>
            <p:cNvPr id="48" name="Picture 47"/>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Tree>
    <p:extLst>
      <p:ext uri="{BB962C8B-B14F-4D97-AF65-F5344CB8AC3E}">
        <p14:creationId xmlns:p14="http://schemas.microsoft.com/office/powerpoint/2010/main" val="103994843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xmlns="" id="{CB1448EF-C174-4E5E-8041-B5CBD84954CC}"/>
              </a:ext>
            </a:extLst>
          </p:cNvPr>
          <p:cNvGrpSpPr/>
          <p:nvPr/>
        </p:nvGrpSpPr>
        <p:grpSpPr>
          <a:xfrm flipH="1">
            <a:off x="13437" y="3254829"/>
            <a:ext cx="4169230" cy="3603171"/>
            <a:chOff x="4444317" y="3254829"/>
            <a:chExt cx="4169230" cy="3603171"/>
          </a:xfrm>
        </p:grpSpPr>
        <p:pic>
          <p:nvPicPr>
            <p:cNvPr id="11" name="图片 10">
              <a:extLst>
                <a:ext uri="{FF2B5EF4-FFF2-40B4-BE49-F238E27FC236}">
                  <a16:creationId xmlns:a16="http://schemas.microsoft.com/office/drawing/2014/main" xmlns="" id="{3AEB761C-016E-4D74-8475-C21B4D18C81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7932" r="6963" b="59365"/>
            <a:stretch/>
          </p:blipFill>
          <p:spPr>
            <a:xfrm>
              <a:off x="4444317" y="3907971"/>
              <a:ext cx="3156862" cy="2950029"/>
            </a:xfrm>
            <a:prstGeom prst="rect">
              <a:avLst/>
            </a:prstGeom>
          </p:spPr>
        </p:pic>
        <p:pic>
          <p:nvPicPr>
            <p:cNvPr id="13" name="图片 12">
              <a:extLst>
                <a:ext uri="{FF2B5EF4-FFF2-40B4-BE49-F238E27FC236}">
                  <a16:creationId xmlns:a16="http://schemas.microsoft.com/office/drawing/2014/main" xmlns="" id="{D0D4D510-30E9-4F4E-8073-949D24AFD09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0289" b="58730"/>
            <a:stretch/>
          </p:blipFill>
          <p:spPr>
            <a:xfrm flipH="1">
              <a:off x="5914404" y="3254829"/>
              <a:ext cx="2699143" cy="3603171"/>
            </a:xfrm>
            <a:prstGeom prst="rect">
              <a:avLst/>
            </a:prstGeom>
          </p:spPr>
        </p:pic>
      </p:grpSp>
      <p:pic>
        <p:nvPicPr>
          <p:cNvPr id="22" name="图片 21">
            <a:extLst>
              <a:ext uri="{FF2B5EF4-FFF2-40B4-BE49-F238E27FC236}">
                <a16:creationId xmlns:a16="http://schemas.microsoft.com/office/drawing/2014/main" xmlns="" id="{9CE0BEF7-DC52-4665-86F8-F08481E0C6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1743" b="67821"/>
          <a:stretch/>
        </p:blipFill>
        <p:spPr>
          <a:xfrm>
            <a:off x="4192163" y="4645264"/>
            <a:ext cx="3510813" cy="2206853"/>
          </a:xfrm>
          <a:prstGeom prst="rect">
            <a:avLst/>
          </a:prstGeom>
        </p:spPr>
      </p:pic>
      <p:sp>
        <p:nvSpPr>
          <p:cNvPr id="2" name="Rounded Rectangle 1"/>
          <p:cNvSpPr/>
          <p:nvPr/>
        </p:nvSpPr>
        <p:spPr>
          <a:xfrm>
            <a:off x="2964440" y="1066800"/>
            <a:ext cx="6729669" cy="3944685"/>
          </a:xfrm>
          <a:prstGeom prst="roundRect">
            <a:avLst/>
          </a:prstGeom>
          <a:solidFill>
            <a:schemeClr val="lt1">
              <a:alpha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panose="020F0502020204030204"/>
              <a:ea typeface="+mn-ea"/>
              <a:cs typeface="+mn-cs"/>
            </a:endParaRPr>
          </a:p>
        </p:txBody>
      </p:sp>
      <p:sp>
        <p:nvSpPr>
          <p:cNvPr id="3" name="TextBox 2">
            <a:extLst>
              <a:ext uri="{FF2B5EF4-FFF2-40B4-BE49-F238E27FC236}">
                <a16:creationId xmlns:a16="http://schemas.microsoft.com/office/drawing/2014/main" xmlns="" id="{9129B64A-843C-B89A-F372-25E5EEFCE6D5}"/>
              </a:ext>
            </a:extLst>
          </p:cNvPr>
          <p:cNvSpPr txBox="1"/>
          <p:nvPr/>
        </p:nvSpPr>
        <p:spPr>
          <a:xfrm>
            <a:off x="3657600" y="2821744"/>
            <a:ext cx="644393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err="1">
                <a:solidFill>
                  <a:srgbClr val="000000"/>
                </a:solidFill>
                <a:latin typeface="#9Slide03 Ample" panose="02000000000000000000" pitchFamily="2" charset="0"/>
              </a:rPr>
              <a:t>Mùa</a:t>
            </a:r>
            <a:r>
              <a:rPr lang="en-US" sz="3600" b="1" dirty="0">
                <a:solidFill>
                  <a:srgbClr val="000000"/>
                </a:solidFill>
                <a:latin typeface="#9Slide03 Ample" panose="02000000000000000000" pitchFamily="2" charset="0"/>
              </a:rPr>
              <a:t> </a:t>
            </a:r>
            <a:r>
              <a:rPr lang="en-US" sz="3600" b="1" dirty="0" err="1">
                <a:solidFill>
                  <a:srgbClr val="000000"/>
                </a:solidFill>
                <a:latin typeface="#9Slide03 Ample" panose="02000000000000000000" pitchFamily="2" charset="0"/>
              </a:rPr>
              <a:t>hè</a:t>
            </a:r>
            <a:r>
              <a:rPr lang="en-US" sz="3600" b="1" dirty="0">
                <a:solidFill>
                  <a:srgbClr val="000000"/>
                </a:solidFill>
                <a:latin typeface="#9Slide03 Ample" panose="02000000000000000000" pitchFamily="2" charset="0"/>
              </a:rPr>
              <a:t> </a:t>
            </a:r>
            <a:r>
              <a:rPr lang="en-US" sz="3600" b="1" dirty="0" err="1">
                <a:solidFill>
                  <a:srgbClr val="000000"/>
                </a:solidFill>
                <a:latin typeface="#9Slide03 Ample" panose="02000000000000000000" pitchFamily="2" charset="0"/>
              </a:rPr>
              <a:t>vừa</a:t>
            </a:r>
            <a:r>
              <a:rPr lang="en-US" sz="3600" b="1" dirty="0">
                <a:solidFill>
                  <a:srgbClr val="000000"/>
                </a:solidFill>
                <a:latin typeface="#9Slide03 Ample" panose="02000000000000000000" pitchFamily="2" charset="0"/>
              </a:rPr>
              <a:t> qua, </a:t>
            </a:r>
            <a:r>
              <a:rPr lang="en-US" sz="3600" b="1" dirty="0" err="1">
                <a:solidFill>
                  <a:srgbClr val="000000"/>
                </a:solidFill>
                <a:latin typeface="#9Slide03 Ample" panose="02000000000000000000" pitchFamily="2" charset="0"/>
              </a:rPr>
              <a:t>em</a:t>
            </a:r>
            <a:r>
              <a:rPr lang="en-US" sz="3600" b="1" dirty="0">
                <a:solidFill>
                  <a:srgbClr val="000000"/>
                </a:solidFill>
                <a:latin typeface="#9Slide03 Ample" panose="02000000000000000000" pitchFamily="2" charset="0"/>
              </a:rPr>
              <a:t> </a:t>
            </a:r>
            <a:r>
              <a:rPr lang="en-US" sz="3600" b="1" dirty="0" err="1">
                <a:solidFill>
                  <a:srgbClr val="000000"/>
                </a:solidFill>
                <a:latin typeface="#9Slide03 Ample" panose="02000000000000000000" pitchFamily="2" charset="0"/>
              </a:rPr>
              <a:t>đã</a:t>
            </a:r>
            <a:r>
              <a:rPr lang="en-US" sz="3600" b="1" dirty="0">
                <a:solidFill>
                  <a:srgbClr val="000000"/>
                </a:solidFill>
                <a:latin typeface="#9Slide03 Ample" panose="02000000000000000000" pitchFamily="2" charset="0"/>
              </a:rPr>
              <a:t> </a:t>
            </a:r>
            <a:r>
              <a:rPr lang="en-US" sz="3600" b="1" dirty="0" err="1">
                <a:solidFill>
                  <a:srgbClr val="000000"/>
                </a:solidFill>
                <a:latin typeface="#9Slide03 Ample" panose="02000000000000000000" pitchFamily="2" charset="0"/>
              </a:rPr>
              <a:t>có</a:t>
            </a:r>
            <a:r>
              <a:rPr lang="en-US" sz="3600" b="1" dirty="0">
                <a:solidFill>
                  <a:srgbClr val="000000"/>
                </a:solidFill>
                <a:latin typeface="#9Slide03 Ample" panose="02000000000000000000" pitchFamily="2" charset="0"/>
              </a:rPr>
              <a:t> </a:t>
            </a:r>
            <a:r>
              <a:rPr lang="en-US" sz="3600" b="1" dirty="0" err="1">
                <a:solidFill>
                  <a:srgbClr val="000000"/>
                </a:solidFill>
                <a:latin typeface="#9Slide03 Ample" panose="02000000000000000000" pitchFamily="2" charset="0"/>
              </a:rPr>
              <a:t>những</a:t>
            </a:r>
            <a:r>
              <a:rPr lang="en-US" sz="3600" b="1" dirty="0">
                <a:solidFill>
                  <a:srgbClr val="000000"/>
                </a:solidFill>
                <a:latin typeface="#9Slide03 Ample" panose="02000000000000000000" pitchFamily="2" charset="0"/>
              </a:rPr>
              <a:t> </a:t>
            </a:r>
            <a:r>
              <a:rPr lang="en-US" sz="3600" b="1" dirty="0" err="1">
                <a:solidFill>
                  <a:srgbClr val="000000"/>
                </a:solidFill>
                <a:latin typeface="#9Slide03 Ample" panose="02000000000000000000" pitchFamily="2" charset="0"/>
              </a:rPr>
              <a:t>trải</a:t>
            </a:r>
            <a:r>
              <a:rPr lang="en-US" sz="3600" b="1" dirty="0">
                <a:solidFill>
                  <a:srgbClr val="000000"/>
                </a:solidFill>
                <a:latin typeface="#9Slide03 Ample" panose="02000000000000000000" pitchFamily="2" charset="0"/>
              </a:rPr>
              <a:t> </a:t>
            </a:r>
            <a:r>
              <a:rPr lang="en-US" sz="3600" b="1" dirty="0" err="1">
                <a:solidFill>
                  <a:srgbClr val="000000"/>
                </a:solidFill>
                <a:latin typeface="#9Slide03 Ample" panose="02000000000000000000" pitchFamily="2" charset="0"/>
              </a:rPr>
              <a:t>nghiệm</a:t>
            </a:r>
            <a:r>
              <a:rPr lang="en-US" sz="3600" b="1" dirty="0">
                <a:solidFill>
                  <a:srgbClr val="000000"/>
                </a:solidFill>
                <a:latin typeface="#9Slide03 Ample" panose="02000000000000000000" pitchFamily="2" charset="0"/>
              </a:rPr>
              <a:t> </a:t>
            </a:r>
            <a:r>
              <a:rPr lang="en-US" sz="3600" b="1" dirty="0" err="1">
                <a:solidFill>
                  <a:srgbClr val="000000"/>
                </a:solidFill>
                <a:latin typeface="#9Slide03 Ample" panose="02000000000000000000" pitchFamily="2" charset="0"/>
              </a:rPr>
              <a:t>gì</a:t>
            </a:r>
            <a:r>
              <a:rPr lang="en-US" sz="3600" b="1" dirty="0">
                <a:solidFill>
                  <a:srgbClr val="000000"/>
                </a:solidFill>
                <a:latin typeface="#9Slide03 Ample" panose="02000000000000000000" pitchFamily="2" charset="0"/>
              </a:rPr>
              <a:t> </a:t>
            </a:r>
            <a:r>
              <a:rPr lang="en-US" sz="3600" b="1" dirty="0" err="1">
                <a:solidFill>
                  <a:srgbClr val="000000"/>
                </a:solidFill>
                <a:latin typeface="#9Slide03 Ample" panose="02000000000000000000" pitchFamily="2" charset="0"/>
              </a:rPr>
              <a:t>thú</a:t>
            </a:r>
            <a:r>
              <a:rPr lang="en-US" sz="3600" b="1" dirty="0">
                <a:solidFill>
                  <a:srgbClr val="000000"/>
                </a:solidFill>
                <a:latin typeface="#9Slide03 Ample" panose="02000000000000000000" pitchFamily="2" charset="0"/>
              </a:rPr>
              <a:t> </a:t>
            </a:r>
            <a:r>
              <a:rPr lang="en-US" sz="3600" b="1" dirty="0" err="1">
                <a:solidFill>
                  <a:srgbClr val="000000"/>
                </a:solidFill>
                <a:latin typeface="#9Slide03 Ample" panose="02000000000000000000" pitchFamily="2" charset="0"/>
              </a:rPr>
              <a:t>vị</a:t>
            </a:r>
            <a:r>
              <a:rPr kumimoji="0" lang="en-US" sz="3600" b="1" i="0" u="none" strike="noStrike" kern="1200" cap="none" spc="0" normalizeH="0" baseline="0" noProof="0" dirty="0">
                <a:ln>
                  <a:noFill/>
                </a:ln>
                <a:solidFill>
                  <a:srgbClr val="000000"/>
                </a:solidFill>
                <a:effectLst/>
                <a:uLnTx/>
                <a:uFillTx/>
                <a:latin typeface="#9Slide03 Ample" panose="02000000000000000000" pitchFamily="2" charset="0"/>
                <a:ea typeface="+mn-ea"/>
                <a:cs typeface="+mn-cs"/>
              </a:rPr>
              <a:t>?</a:t>
            </a:r>
          </a:p>
        </p:txBody>
      </p:sp>
      <p:sp>
        <p:nvSpPr>
          <p:cNvPr id="4" name="TextBox 3">
            <a:extLst>
              <a:ext uri="{FF2B5EF4-FFF2-40B4-BE49-F238E27FC236}">
                <a16:creationId xmlns:a16="http://schemas.microsoft.com/office/drawing/2014/main" xmlns="" id="{3889BF67-EED6-8660-7957-955DEC84C44E}"/>
              </a:ext>
            </a:extLst>
          </p:cNvPr>
          <p:cNvSpPr txBox="1"/>
          <p:nvPr/>
        </p:nvSpPr>
        <p:spPr>
          <a:xfrm>
            <a:off x="4370154" y="1304874"/>
            <a:ext cx="391823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0000"/>
                </a:solidFill>
                <a:effectLst/>
                <a:uLnTx/>
                <a:uFillTx/>
                <a:latin typeface="#9Slide03 Sofia Pro Soft Bold" panose="020B0000000000000000" pitchFamily="34" charset="0"/>
                <a:ea typeface="+mn-ea"/>
                <a:cs typeface="+mn-cs"/>
              </a:rPr>
              <a:t>Chia </a:t>
            </a:r>
            <a:r>
              <a:rPr kumimoji="0" lang="en-US" sz="6000" b="0" i="0" u="none" strike="noStrike" kern="1200" cap="none" spc="0" normalizeH="0" baseline="0" noProof="0" dirty="0" err="1">
                <a:ln>
                  <a:noFill/>
                </a:ln>
                <a:solidFill>
                  <a:srgbClr val="FF0000"/>
                </a:solidFill>
                <a:effectLst/>
                <a:uLnTx/>
                <a:uFillTx/>
                <a:latin typeface="#9Slide03 Sofia Pro Soft Bold" panose="020B0000000000000000" pitchFamily="34" charset="0"/>
                <a:ea typeface="+mn-ea"/>
                <a:cs typeface="+mn-cs"/>
              </a:rPr>
              <a:t>sẻ</a:t>
            </a:r>
            <a:endParaRPr kumimoji="0" lang="en-US" sz="6000" b="0" i="0" u="none" strike="noStrike" kern="1200" cap="none" spc="0" normalizeH="0" baseline="0" noProof="0" dirty="0">
              <a:ln>
                <a:noFill/>
              </a:ln>
              <a:solidFill>
                <a:srgbClr val="FF0000"/>
              </a:solidFill>
              <a:effectLst/>
              <a:uLnTx/>
              <a:uFillTx/>
              <a:latin typeface="#9Slide03 Sofia Pro Soft Bold" panose="020B0000000000000000" pitchFamily="34" charset="0"/>
              <a:ea typeface="+mn-ea"/>
              <a:cs typeface="+mn-cs"/>
            </a:endParaRPr>
          </a:p>
        </p:txBody>
      </p:sp>
      <p:sp>
        <p:nvSpPr>
          <p:cNvPr id="5" name="Rectangle 4">
            <a:extLst>
              <a:ext uri="{FF2B5EF4-FFF2-40B4-BE49-F238E27FC236}">
                <a16:creationId xmlns:a16="http://schemas.microsoft.com/office/drawing/2014/main" xmlns="" id="{0284A2BD-F9A3-0DA0-6F2A-E960565B91D1}"/>
              </a:ext>
            </a:extLst>
          </p:cNvPr>
          <p:cNvSpPr/>
          <p:nvPr/>
        </p:nvSpPr>
        <p:spPr>
          <a:xfrm>
            <a:off x="10972800" y="0"/>
            <a:ext cx="1219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804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8977D5A-3CE0-5936-80D7-A88FD3CB0262}"/>
              </a:ext>
            </a:extLst>
          </p:cNvPr>
          <p:cNvPicPr>
            <a:picLocks noChangeAspect="1"/>
          </p:cNvPicPr>
          <p:nvPr/>
        </p:nvPicPr>
        <p:blipFill>
          <a:blip r:embed="rId3"/>
          <a:stretch>
            <a:fillRect/>
          </a:stretch>
        </p:blipFill>
        <p:spPr>
          <a:xfrm>
            <a:off x="81721" y="15241"/>
            <a:ext cx="957155" cy="762067"/>
          </a:xfrm>
          <a:prstGeom prst="rect">
            <a:avLst/>
          </a:prstGeom>
        </p:spPr>
      </p:pic>
      <p:graphicFrame>
        <p:nvGraphicFramePr>
          <p:cNvPr id="2" name="Diagram 1">
            <a:extLst>
              <a:ext uri="{FF2B5EF4-FFF2-40B4-BE49-F238E27FC236}">
                <a16:creationId xmlns:a16="http://schemas.microsoft.com/office/drawing/2014/main" xmlns="" id="{AFA55053-ED15-0C60-1203-12E8E0C052EA}"/>
              </a:ext>
            </a:extLst>
          </p:cNvPr>
          <p:cNvGraphicFramePr/>
          <p:nvPr/>
        </p:nvGraphicFramePr>
        <p:xfrm>
          <a:off x="1187358" y="1609381"/>
          <a:ext cx="8639033" cy="36776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xmlns="" id="{874923DD-2CD3-2D7E-2162-E433FE8F2CFE}"/>
              </a:ext>
            </a:extLst>
          </p:cNvPr>
          <p:cNvSpPr txBox="1"/>
          <p:nvPr/>
        </p:nvSpPr>
        <p:spPr>
          <a:xfrm>
            <a:off x="3080759" y="644105"/>
            <a:ext cx="4191000" cy="715089"/>
          </a:xfrm>
          <a:prstGeom prst="roundRect">
            <a:avLst/>
          </a:prstGeom>
          <a:solidFill>
            <a:srgbClr val="FFFFCC"/>
          </a:solidFill>
          <a:ln w="28575">
            <a:solidFill>
              <a:srgbClr val="217875"/>
            </a:solidFill>
            <a:prstDash val="sysDash"/>
          </a:ln>
        </p:spPr>
        <p:txBody>
          <a:bodyPr wrap="square" lIns="91434" tIns="45718" rIns="91434" bIns="45718">
            <a:spAutoFit/>
          </a:bodyPr>
          <a:lstStyle/>
          <a:p>
            <a:pPr marL="0" marR="0" lvl="0" indent="0" algn="ctr" defTabSz="609491"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8000"/>
                </a:solidFill>
                <a:effectLst/>
                <a:uLnTx/>
                <a:uFillTx/>
                <a:latin typeface="UTM Cookies" pitchFamily="18" charset="0"/>
                <a:ea typeface="+mn-ea"/>
                <a:cs typeface="Baloo 2 SemiBold" pitchFamily="2" charset="0"/>
              </a:rPr>
              <a:t>Yêu</a:t>
            </a:r>
            <a:r>
              <a:rPr kumimoji="0" lang="en-US" sz="3600" b="1" i="0" u="none" strike="noStrike" kern="1200" cap="none" spc="0" normalizeH="0" baseline="0" noProof="0" dirty="0">
                <a:ln>
                  <a:noFill/>
                </a:ln>
                <a:solidFill>
                  <a:srgbClr val="008000"/>
                </a:solidFill>
                <a:effectLst/>
                <a:uLnTx/>
                <a:uFillTx/>
                <a:latin typeface="UTM Cookies" pitchFamily="18" charset="0"/>
                <a:ea typeface="+mn-ea"/>
                <a:cs typeface="Baloo 2 SemiBold" pitchFamily="2" charset="0"/>
              </a:rPr>
              <a:t> </a:t>
            </a:r>
            <a:r>
              <a:rPr kumimoji="0" lang="en-US" sz="3600" b="1" i="0" u="none" strike="noStrike" kern="1200" cap="none" spc="0" normalizeH="0" baseline="0" noProof="0" dirty="0" err="1">
                <a:ln>
                  <a:noFill/>
                </a:ln>
                <a:solidFill>
                  <a:srgbClr val="008000"/>
                </a:solidFill>
                <a:effectLst/>
                <a:uLnTx/>
                <a:uFillTx/>
                <a:latin typeface="UTM Cookies" pitchFamily="18" charset="0"/>
                <a:ea typeface="+mn-ea"/>
                <a:cs typeface="Baloo 2 SemiBold" pitchFamily="2" charset="0"/>
              </a:rPr>
              <a:t>cầu</a:t>
            </a:r>
            <a:r>
              <a:rPr kumimoji="0" lang="en-US" sz="3600" b="1" i="0" u="none" strike="noStrike" kern="1200" cap="none" spc="0" normalizeH="0" baseline="0" noProof="0" dirty="0">
                <a:ln>
                  <a:noFill/>
                </a:ln>
                <a:solidFill>
                  <a:srgbClr val="008000"/>
                </a:solidFill>
                <a:effectLst/>
                <a:uLnTx/>
                <a:uFillTx/>
                <a:latin typeface="UTM Cookies" pitchFamily="18" charset="0"/>
                <a:ea typeface="+mn-ea"/>
                <a:cs typeface="Baloo 2 SemiBold" pitchFamily="2" charset="0"/>
              </a:rPr>
              <a:t> </a:t>
            </a:r>
            <a:r>
              <a:rPr kumimoji="0" lang="en-US" sz="3600" b="1" i="0" u="none" strike="noStrike" kern="1200" cap="none" spc="0" normalizeH="0" baseline="0" noProof="0" dirty="0" err="1">
                <a:ln>
                  <a:noFill/>
                </a:ln>
                <a:solidFill>
                  <a:srgbClr val="008000"/>
                </a:solidFill>
                <a:effectLst/>
                <a:uLnTx/>
                <a:uFillTx/>
                <a:latin typeface="UTM Cookies" pitchFamily="18" charset="0"/>
                <a:ea typeface="+mn-ea"/>
                <a:cs typeface="Baloo 2 SemiBold" pitchFamily="2" charset="0"/>
              </a:rPr>
              <a:t>cần</a:t>
            </a:r>
            <a:r>
              <a:rPr kumimoji="0" lang="en-US" sz="3600" b="1" i="0" u="none" strike="noStrike" kern="1200" cap="none" spc="0" normalizeH="0" baseline="0" noProof="0" dirty="0">
                <a:ln>
                  <a:noFill/>
                </a:ln>
                <a:solidFill>
                  <a:srgbClr val="008000"/>
                </a:solidFill>
                <a:effectLst/>
                <a:uLnTx/>
                <a:uFillTx/>
                <a:latin typeface="UTM Cookies" pitchFamily="18" charset="0"/>
                <a:ea typeface="+mn-ea"/>
                <a:cs typeface="Baloo 2 SemiBold" pitchFamily="2" charset="0"/>
              </a:rPr>
              <a:t> </a:t>
            </a:r>
            <a:r>
              <a:rPr kumimoji="0" lang="vi-VN" sz="3600" b="1" i="0" u="none" strike="noStrike" kern="1200" cap="none" spc="0" normalizeH="0" baseline="0" noProof="0" dirty="0">
                <a:ln>
                  <a:noFill/>
                </a:ln>
                <a:solidFill>
                  <a:srgbClr val="008000"/>
                </a:solidFill>
                <a:effectLst/>
                <a:uLnTx/>
                <a:uFillTx/>
                <a:latin typeface="UTM Cookies" pitchFamily="18" charset="0"/>
                <a:ea typeface="+mn-ea"/>
                <a:cs typeface="Baloo 2 SemiBold" pitchFamily="2" charset="0"/>
              </a:rPr>
              <a:t>đạt</a:t>
            </a:r>
            <a:endParaRPr kumimoji="0" lang="en-US" sz="3600" b="1" i="0" u="none" strike="noStrike" kern="1200" cap="none" spc="0" normalizeH="0" baseline="0" noProof="0" dirty="0">
              <a:ln>
                <a:noFill/>
              </a:ln>
              <a:solidFill>
                <a:srgbClr val="008000"/>
              </a:solidFill>
              <a:effectLst/>
              <a:uLnTx/>
              <a:uFillTx/>
              <a:latin typeface="UTM Cookies" pitchFamily="18" charset="0"/>
              <a:ea typeface="+mn-ea"/>
              <a:cs typeface="Baloo 2 SemiBold" pitchFamily="2" charset="0"/>
            </a:endParaRPr>
          </a:p>
        </p:txBody>
      </p:sp>
      <p:pic>
        <p:nvPicPr>
          <p:cNvPr id="11" name="Picture 10">
            <a:extLst>
              <a:ext uri="{FF2B5EF4-FFF2-40B4-BE49-F238E27FC236}">
                <a16:creationId xmlns:a16="http://schemas.microsoft.com/office/drawing/2014/main" xmlns="" id="{23EA7FBE-DC24-95ED-9D97-8F451880376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696" b="99783" l="532" r="97872">
                        <a14:foregroundMark x1="25709" y1="33261" x2="25709" y2="33261"/>
                        <a14:foregroundMark x1="25355" y1="32826" x2="25355" y2="32826"/>
                        <a14:foregroundMark x1="21631" y1="23913" x2="21631" y2="23913"/>
                        <a14:foregroundMark x1="12057" y1="20435" x2="12057" y2="20435"/>
                        <a14:foregroundMark x1="11525" y1="20435" x2="11525" y2="20435"/>
                        <a14:foregroundMark x1="11170" y1="14348" x2="11170" y2="14348"/>
                        <a14:foregroundMark x1="8333" y1="11957" x2="7447" y2="13696"/>
                        <a14:foregroundMark x1="7447" y1="15652" x2="7447" y2="15652"/>
                        <a14:foregroundMark x1="7447" y1="25217" x2="7447" y2="27174"/>
                        <a14:foregroundMark x1="10816" y1="27174" x2="13475" y2="26087"/>
                        <a14:foregroundMark x1="15780" y1="22826" x2="15780" y2="22826"/>
                        <a14:foregroundMark x1="11348" y1="9565" x2="11348" y2="9565"/>
                        <a14:foregroundMark x1="11348" y1="8913" x2="11348" y2="8913"/>
                        <a14:foregroundMark x1="7979" y1="5217" x2="7979" y2="5217"/>
                        <a14:foregroundMark x1="6206" y1="3696" x2="6206" y2="3696"/>
                        <a14:foregroundMark x1="4787" y1="3696" x2="4078" y2="5652"/>
                        <a14:foregroundMark x1="4078" y1="6522" x2="4078" y2="9565"/>
                        <a14:foregroundMark x1="2837" y1="8478" x2="2837" y2="8478"/>
                        <a14:foregroundMark x1="2837" y1="8478" x2="2837" y2="8478"/>
                        <a14:foregroundMark x1="4433" y1="8478" x2="4433" y2="8478"/>
                        <a14:foregroundMark x1="5851" y1="8913" x2="5851" y2="8913"/>
                        <a14:foregroundMark x1="7270" y1="10000" x2="7801" y2="12826"/>
                        <a14:foregroundMark x1="7801" y1="15652" x2="7801" y2="15652"/>
                        <a14:foregroundMark x1="3723" y1="12391" x2="3723" y2="12391"/>
                        <a14:foregroundMark x1="4078" y1="10435" x2="4078" y2="10435"/>
                        <a14:foregroundMark x1="4078" y1="10000" x2="4078" y2="10000"/>
                        <a14:foregroundMark x1="2128" y1="10435" x2="2128" y2="10435"/>
                        <a14:foregroundMark x1="2128" y1="10435" x2="2128" y2="10435"/>
                        <a14:foregroundMark x1="3723" y1="25217" x2="3723" y2="29130"/>
                        <a14:foregroundMark x1="3723" y1="30870" x2="3723" y2="30870"/>
                        <a14:foregroundMark x1="3546" y1="31957" x2="3546" y2="31957"/>
                        <a14:foregroundMark x1="2660" y1="32391" x2="2660" y2="32391"/>
                        <a14:foregroundMark x1="1950" y1="32391" x2="1950" y2="32391"/>
                        <a14:foregroundMark x1="1950" y1="31522" x2="1950" y2="31522"/>
                        <a14:foregroundMark x1="1418" y1="29130" x2="1418" y2="29130"/>
                        <a14:foregroundMark x1="1064" y1="32391" x2="1064" y2="32391"/>
                        <a14:foregroundMark x1="1418" y1="32391" x2="1418" y2="32391"/>
                        <a14:foregroundMark x1="709" y1="12391" x2="709" y2="12391"/>
                        <a14:foregroundMark x1="28369" y1="38043" x2="28369" y2="38043"/>
                        <a14:foregroundMark x1="43085" y1="58696" x2="43085" y2="58696"/>
                        <a14:foregroundMark x1="43617" y1="56739" x2="43617" y2="56739"/>
                        <a14:foregroundMark x1="45567" y1="52391" x2="46454" y2="52391"/>
                        <a14:foregroundMark x1="47695" y1="52391" x2="47695" y2="52391"/>
                        <a14:foregroundMark x1="48227" y1="52391" x2="48227" y2="52391"/>
                        <a14:foregroundMark x1="48759" y1="52391" x2="48759" y2="52391"/>
                        <a14:foregroundMark x1="53014" y1="55870" x2="53014" y2="55870"/>
                        <a14:foregroundMark x1="54255" y1="57174" x2="54255" y2="57174"/>
                        <a14:foregroundMark x1="54965" y1="57174" x2="55496" y2="58696"/>
                        <a14:foregroundMark x1="55851" y1="59130" x2="55851" y2="59130"/>
                        <a14:foregroundMark x1="56738" y1="59565" x2="56738" y2="59565"/>
                        <a14:foregroundMark x1="46099" y1="56304" x2="45213" y2="55217"/>
                        <a14:foregroundMark x1="42199" y1="50435" x2="42199" y2="50435"/>
                        <a14:foregroundMark x1="41844" y1="50435" x2="41844" y2="50435"/>
                        <a14:foregroundMark x1="41312" y1="51522" x2="41312" y2="51522"/>
                        <a14:foregroundMark x1="38830" y1="61957" x2="38830" y2="61957"/>
                        <a14:foregroundMark x1="38652" y1="63043" x2="39599" y2="64452"/>
                        <a14:foregroundMark x1="49645" y1="67174" x2="48787" y2="67911"/>
                        <a14:foregroundMark x1="48227" y1="65870" x2="48227" y2="65870"/>
                        <a14:foregroundMark x1="40071" y1="77174" x2="40071" y2="77174"/>
                        <a14:foregroundMark x1="47992" y1="77597" x2="48227" y2="77609"/>
                        <a14:foregroundMark x1="46611" y1="77523" x2="46877" y2="77537"/>
                        <a14:foregroundMark x1="44490" y1="77409" x2="45404" y2="77458"/>
                        <a14:foregroundMark x1="43061" y1="77333" x2="43966" y2="77381"/>
                        <a14:foregroundMark x1="40071" y1="77174" x2="42375" y2="77297"/>
                        <a14:foregroundMark x1="48227" y1="77609" x2="48482" y2="77139"/>
                        <a14:foregroundMark x1="44057" y1="83913" x2="43883" y2="84676"/>
                        <a14:foregroundMark x1="44258" y1="83034" x2="44057" y2="83913"/>
                        <a14:foregroundMark x1="40020" y1="99348" x2="39716" y2="99783"/>
                        <a14:foregroundMark x1="40401" y1="98803" x2="40020" y2="99348"/>
                        <a14:foregroundMark x1="25887" y1="85000" x2="25887" y2="85000"/>
                        <a14:foregroundMark x1="27482" y1="82609" x2="27482" y2="82609"/>
                        <a14:foregroundMark x1="27660" y1="81957" x2="27660" y2="81957"/>
                        <a14:foregroundMark x1="26596" y1="78261" x2="26596" y2="78261"/>
                        <a14:foregroundMark x1="18794" y1="73913" x2="18794" y2="73913"/>
                        <a14:foregroundMark x1="18440" y1="73478" x2="18440" y2="73478"/>
                        <a14:foregroundMark x1="22835" y1="88456" x2="25000" y2="99783"/>
                        <a14:foregroundMark x1="56206" y1="59130" x2="56206" y2="59130"/>
                        <a14:foregroundMark x1="51418" y1="61087" x2="51418" y2="61087"/>
                        <a14:foregroundMark x1="51418" y1="58696" x2="51418" y2="58696"/>
                        <a14:foregroundMark x1="51418" y1="58696" x2="51418" y2="58696"/>
                        <a14:foregroundMark x1="51950" y1="56739" x2="51950" y2="56739"/>
                        <a14:foregroundMark x1="49645" y1="56304" x2="49645" y2="56304"/>
                        <a14:foregroundMark x1="49468" y1="55217" x2="52837" y2="54783"/>
                        <a14:foregroundMark x1="54078" y1="55870" x2="54078" y2="55870"/>
                        <a14:foregroundMark x1="54078" y1="55870" x2="54078" y2="55870"/>
                        <a14:foregroundMark x1="54610" y1="58261" x2="54610" y2="60000"/>
                        <a14:foregroundMark x1="54965" y1="60652" x2="54965" y2="57174"/>
                        <a14:foregroundMark x1="54965" y1="55217" x2="55674" y2="56739"/>
                        <a14:foregroundMark x1="55674" y1="56739" x2="54965" y2="62391"/>
                        <a14:foregroundMark x1="52128" y1="53478" x2="52128" y2="53478"/>
                        <a14:foregroundMark x1="50709" y1="51087" x2="50709" y2="51087"/>
                        <a14:foregroundMark x1="18972" y1="75435" x2="18972" y2="75435"/>
                        <a14:foregroundMark x1="18972" y1="75435" x2="18972" y2="75435"/>
                        <a14:foregroundMark x1="58333" y1="76304" x2="58333" y2="76304"/>
                        <a14:foregroundMark x1="58333" y1="76304" x2="62411" y2="76304"/>
                        <a14:foregroundMark x1="70213" y1="73913" x2="70922" y2="73478"/>
                        <a14:foregroundMark x1="72340" y1="70652" x2="72340" y2="70652"/>
                        <a14:foregroundMark x1="73404" y1="69565" x2="73404" y2="69565"/>
                        <a14:foregroundMark x1="71454" y1="79130" x2="70688" y2="79600"/>
                        <a14:foregroundMark x1="63389" y1="83479" x2="54078" y2="99130"/>
                        <a14:foregroundMark x1="64362" y1="49565" x2="64362" y2="49565"/>
                        <a14:foregroundMark x1="63830" y1="49130" x2="61348" y2="44348"/>
                        <a14:foregroundMark x1="66844" y1="47174" x2="68440" y2="45652"/>
                        <a14:foregroundMark x1="54078" y1="34348" x2="54078" y2="34348"/>
                        <a14:foregroundMark x1="54078" y1="33913" x2="54078" y2="33913"/>
                        <a14:foregroundMark x1="71986" y1="57174" x2="71986" y2="57174"/>
                        <a14:foregroundMark x1="72340" y1="57174" x2="72340" y2="57174"/>
                        <a14:foregroundMark x1="84397" y1="85000" x2="84397" y2="81522"/>
                        <a14:foregroundMark x1="91489" y1="74783" x2="89539" y2="75435"/>
                        <a14:foregroundMark x1="95502" y1="83478" x2="97872" y2="85000"/>
                        <a14:foregroundMark x1="94149" y1="82609" x2="95502" y2="83478"/>
                        <a14:foregroundMark x1="88475" y1="86304" x2="89362" y2="93913"/>
                        <a14:foregroundMark x1="89007" y1="86304" x2="89007" y2="86304"/>
                        <a14:foregroundMark x1="53901" y1="35652" x2="53901" y2="35652"/>
                        <a14:foregroundMark x1="54965" y1="35217" x2="54965" y2="35217"/>
                        <a14:foregroundMark x1="55319" y1="34783" x2="55319" y2="34783"/>
                        <a14:foregroundMark x1="35993" y1="65000" x2="35993" y2="65000"/>
                        <a14:foregroundMark x1="37943" y1="65870" x2="37943" y2="65870"/>
                        <a14:foregroundMark x1="42376" y1="65000" x2="42376" y2="65000"/>
                        <a14:foregroundMark x1="42730" y1="63478" x2="39362" y2="61522"/>
                        <a14:foregroundMark x1="51064" y1="71087" x2="51064" y2="71087"/>
                        <a14:foregroundMark x1="51064" y1="65000" x2="49823" y2="65435"/>
                        <a14:foregroundMark x1="48759" y1="61522" x2="48759" y2="61522"/>
                        <a14:foregroundMark x1="48759" y1="61522" x2="41312" y2="70870"/>
                        <a14:foregroundMark x1="41312" y1="70870" x2="35106" y2="61087"/>
                        <a14:foregroundMark x1="35106" y1="61087" x2="36879" y2="60652"/>
                        <a14:foregroundMark x1="45213" y1="66739" x2="46809" y2="71957"/>
                        <a14:foregroundMark x1="48582" y1="68696" x2="47872" y2="76739"/>
                        <a14:foregroundMark x1="47518" y1="73478" x2="44858" y2="75000"/>
                        <a14:foregroundMark x1="35993" y1="74348" x2="35461" y2="78261"/>
                        <a14:foregroundMark x1="35461" y1="78261" x2="35816" y2="76739"/>
                        <a14:foregroundMark x1="35816" y1="75435" x2="41844" y2="75000"/>
                        <a14:foregroundMark x1="42199" y1="73478" x2="43972" y2="76739"/>
                        <a14:foregroundMark x1="45567" y1="71522" x2="45922" y2="74348"/>
                        <a14:foregroundMark x1="45922" y1="71522" x2="45567" y2="75435"/>
                        <a14:foregroundMark x1="38830" y1="63043" x2="34043" y2="81522"/>
                        <a14:foregroundMark x1="31383" y1="73913" x2="29433" y2="91087"/>
                        <a14:foregroundMark x1="27128" y1="58261" x2="28014" y2="73261"/>
                        <a14:foregroundMark x1="28014" y1="73261" x2="29610" y2="78261"/>
                        <a14:foregroundMark x1="30496" y1="65870" x2="30496" y2="72609"/>
                        <a14:foregroundMark x1="29078" y1="76739" x2="28369" y2="78696"/>
                        <a14:foregroundMark x1="27482" y1="73478" x2="24823" y2="81522"/>
                        <a14:foregroundMark x1="23936" y1="76739" x2="23050" y2="73478"/>
                        <a14:foregroundMark x1="22872" y1="69565" x2="19326" y2="65435"/>
                        <a14:foregroundMark x1="18972" y1="63043" x2="17730" y2="68696"/>
                        <a14:foregroundMark x1="16489" y1="60652" x2="16312" y2="63913"/>
                        <a14:foregroundMark x1="15248" y1="59130" x2="15248" y2="63913"/>
                        <a14:foregroundMark x1="14539" y1="66304" x2="14539" y2="75435"/>
                        <a14:foregroundMark x1="16135" y1="83478" x2="16135" y2="86739"/>
                        <a14:foregroundMark x1="15248" y1="74348" x2="15426" y2="77826"/>
                        <a14:foregroundMark x1="17021" y1="68696" x2="18972" y2="75870"/>
                        <a14:foregroundMark x1="19504" y1="75000" x2="20213" y2="79783"/>
                        <a14:foregroundMark x1="20213" y1="80217" x2="12057" y2="86739"/>
                        <a14:foregroundMark x1="12057" y1="86739" x2="13475" y2="86304"/>
                        <a14:foregroundMark x1="20567" y1="78261" x2="26064" y2="75870"/>
                        <a14:foregroundMark x1="26418" y1="75000" x2="25177" y2="71522"/>
                        <a14:foregroundMark x1="21099" y1="79130" x2="22872" y2="84565"/>
                        <a14:foregroundMark x1="24645" y1="82609" x2="25355" y2="87391"/>
                        <a14:foregroundMark x1="25355" y1="84565" x2="25355" y2="91087"/>
                        <a14:foregroundMark x1="24645" y1="87391" x2="24113" y2="91087"/>
                        <a14:foregroundMark x1="18440" y1="88696" x2="17553" y2="82174"/>
                        <a14:foregroundMark x1="21099" y1="85870" x2="22695" y2="86739"/>
                        <a14:foregroundMark x1="22872" y1="86739" x2="20567" y2="85870"/>
                        <a14:foregroundMark x1="70745" y1="75435" x2="68794" y2="80217"/>
                        <a14:foregroundMark x1="68794" y1="80217" x2="64539" y2="73043"/>
                        <a14:foregroundMark x1="64539" y1="70217" x2="62589" y2="70652"/>
                        <a14:foregroundMark x1="72340" y1="82174" x2="75000" y2="82174"/>
                        <a14:foregroundMark x1="75000" y1="82609" x2="69504" y2="78261"/>
                        <a14:foregroundMark x1="67021" y1="73913" x2="69681" y2="74348"/>
                        <a14:foregroundMark x1="69681" y1="77391" x2="68972" y2="79783"/>
                        <a14:foregroundMark x1="69858" y1="80217" x2="69149" y2="81087"/>
                        <a14:foregroundMark x1="69149" y1="80652" x2="62943" y2="75000"/>
                        <a14:foregroundMark x1="62234" y1="74348" x2="62234" y2="74348"/>
                        <a14:foregroundMark x1="67730" y1="79130" x2="69149" y2="84565"/>
                        <a14:foregroundMark x1="69149" y1="83913" x2="67908" y2="84565"/>
                        <a14:foregroundMark x1="62943" y1="79783" x2="62943" y2="79783"/>
                        <a14:foregroundMark x1="61170" y1="76304" x2="61170" y2="76304"/>
                        <a14:foregroundMark x1="49645" y1="79348" x2="49645" y2="79348"/>
                        <a14:foregroundMark x1="47518" y1="78913" x2="46099" y2="80217"/>
                        <a14:foregroundMark x1="44858" y1="79783" x2="47518" y2="79783"/>
                        <a14:foregroundMark x1="49645" y1="80217" x2="49113" y2="81739"/>
                        <a14:foregroundMark x1="49113" y1="79783" x2="47163" y2="79783"/>
                        <a14:foregroundMark x1="48050" y1="77826" x2="43617" y2="78913"/>
                        <a14:foregroundMark x1="37057" y1="82174" x2="36879" y2="78913"/>
                        <a14:foregroundMark x1="47518" y1="81304" x2="48227" y2="81304"/>
                        <a14:foregroundMark x1="49291" y1="80870" x2="49291" y2="80870"/>
                        <a14:foregroundMark x1="49823" y1="80217" x2="49823" y2="80217"/>
                        <a14:foregroundMark x1="49291" y1="77391" x2="49291" y2="77391"/>
                        <a14:foregroundMark x1="47163" y1="77391" x2="50000" y2="77391"/>
                        <a14:foregroundMark x1="51418" y1="77391" x2="51418" y2="77391"/>
                        <a14:foregroundMark x1="36879" y1="82174" x2="36879" y2="82174"/>
                        <a14:foregroundMark x1="37234" y1="81739" x2="37234" y2="81739"/>
                        <a14:foregroundMark x1="37943" y1="80217" x2="37943" y2="80217"/>
                        <a14:foregroundMark x1="37057" y1="80870" x2="37057" y2="80870"/>
                        <a14:foregroundMark x1="37943" y1="81304" x2="37943" y2="81304"/>
                        <a14:foregroundMark x1="37943" y1="80870" x2="37943" y2="80870"/>
                        <a14:foregroundMark x1="17730" y1="84130" x2="17730" y2="84130"/>
                        <a14:foregroundMark x1="19858" y1="85652" x2="20922" y2="86522"/>
                        <a14:foregroundMark x1="21809" y1="86522" x2="21809" y2="86522"/>
                        <a14:foregroundMark x1="21986" y1="88043" x2="21986" y2="88043"/>
                        <a14:foregroundMark x1="19326" y1="85000" x2="19326" y2="85000"/>
                        <a14:foregroundMark x1="18440" y1="86087" x2="18440" y2="86087"/>
                        <a14:foregroundMark x1="18085" y1="86957" x2="18085" y2="86957"/>
                        <a14:foregroundMark x1="94149" y1="79783" x2="93440" y2="79783"/>
                        <a14:foregroundMark x1="92199" y1="86087" x2="92021" y2="85000"/>
                        <a14:foregroundMark x1="92199" y1="83261" x2="93440" y2="79783"/>
                        <a14:foregroundMark x1="90426" y1="85000" x2="93262" y2="86522"/>
                        <a14:foregroundMark x1="92553" y1="85652" x2="94504" y2="85000"/>
                        <a14:foregroundMark x1="89894" y1="84130" x2="89184" y2="84565"/>
                        <a14:foregroundMark x1="90426" y1="82609" x2="89539" y2="86522"/>
                        <a14:foregroundMark x1="58865" y1="80217" x2="64184" y2="80217"/>
                        <a14:foregroundMark x1="36879" y1="78913" x2="44858" y2="77391"/>
                        <a14:foregroundMark x1="17730" y1="86522" x2="16667" y2="86957"/>
                        <a14:foregroundMark x1="96631" y1="85000" x2="96631" y2="85000"/>
                        <a14:foregroundMark x1="89184" y1="76087" x2="89184" y2="76087"/>
                        <a14:foregroundMark x1="88652" y1="87391" x2="88652" y2="95652"/>
                        <a14:foregroundMark x1="88298" y1="83696" x2="89539" y2="94130"/>
                        <a14:foregroundMark x1="43794" y1="76957" x2="41844" y2="94565"/>
                        <a14:foregroundMark x1="41844" y1="94565" x2="39007" y2="98913"/>
                        <a14:foregroundMark x1="44681" y1="81304" x2="42376" y2="96739"/>
                        <a14:foregroundMark x1="42376" y1="96739" x2="40603" y2="98913"/>
                        <a14:foregroundMark x1="64539" y1="80217" x2="57270" y2="94565"/>
                        <a14:foregroundMark x1="57270" y1="94565" x2="63298" y2="86522"/>
                        <a14:foregroundMark x1="63298" y1="86522" x2="64184" y2="82609"/>
                        <a14:foregroundMark x1="65071" y1="79348" x2="65071" y2="79348"/>
                        <a14:backgroundMark x1="37206" y1="82736" x2="36170" y2="87391"/>
                        <a14:backgroundMark x1="36702" y1="85870" x2="32801" y2="91957"/>
                        <a14:backgroundMark x1="51171" y1="75136" x2="52305" y2="76304"/>
                        <a14:backgroundMark x1="52305" y1="76304" x2="52837" y2="77174"/>
                        <a14:backgroundMark x1="60461" y1="76304" x2="60461" y2="76304"/>
                        <a14:backgroundMark x1="90248" y1="76304" x2="90248" y2="76304"/>
                      </a14:backgroundRemoval>
                    </a14:imgEffect>
                  </a14:imgLayer>
                </a14:imgProps>
              </a:ext>
            </a:extLst>
          </a:blip>
          <a:stretch>
            <a:fillRect/>
          </a:stretch>
        </p:blipFill>
        <p:spPr>
          <a:xfrm>
            <a:off x="9583097" y="3265469"/>
            <a:ext cx="4936707" cy="3566299"/>
          </a:xfrm>
          <a:prstGeom prst="rect">
            <a:avLst/>
          </a:prstGeom>
        </p:spPr>
      </p:pic>
    </p:spTree>
    <p:extLst>
      <p:ext uri="{BB962C8B-B14F-4D97-AF65-F5344CB8AC3E}">
        <p14:creationId xmlns:p14="http://schemas.microsoft.com/office/powerpoint/2010/main" val="6973045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8977D5A-3CE0-5936-80D7-A88FD3CB0262}"/>
              </a:ext>
            </a:extLst>
          </p:cNvPr>
          <p:cNvPicPr>
            <a:picLocks noChangeAspect="1"/>
          </p:cNvPicPr>
          <p:nvPr/>
        </p:nvPicPr>
        <p:blipFill>
          <a:blip r:embed="rId3"/>
          <a:stretch>
            <a:fillRect/>
          </a:stretch>
        </p:blipFill>
        <p:spPr>
          <a:xfrm>
            <a:off x="81721" y="15241"/>
            <a:ext cx="957155" cy="762067"/>
          </a:xfrm>
          <a:prstGeom prst="rect">
            <a:avLst/>
          </a:prstGeom>
        </p:spPr>
      </p:pic>
      <p:graphicFrame>
        <p:nvGraphicFramePr>
          <p:cNvPr id="2" name="Diagram 1">
            <a:extLst>
              <a:ext uri="{FF2B5EF4-FFF2-40B4-BE49-F238E27FC236}">
                <a16:creationId xmlns:a16="http://schemas.microsoft.com/office/drawing/2014/main" xmlns="" id="{2A6FF060-BF2F-2956-2A1D-F62A0FAFDC91}"/>
              </a:ext>
            </a:extLst>
          </p:cNvPr>
          <p:cNvGraphicFramePr/>
          <p:nvPr/>
        </p:nvGraphicFramePr>
        <p:xfrm>
          <a:off x="3016158" y="2831431"/>
          <a:ext cx="5606549" cy="14329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xmlns="" id="{874923DD-2CD3-2D7E-2162-E433FE8F2CFE}"/>
              </a:ext>
            </a:extLst>
          </p:cNvPr>
          <p:cNvSpPr txBox="1"/>
          <p:nvPr/>
        </p:nvSpPr>
        <p:spPr>
          <a:xfrm>
            <a:off x="3123487" y="1379043"/>
            <a:ext cx="5233916" cy="715085"/>
          </a:xfrm>
          <a:prstGeom prst="roundRect">
            <a:avLst/>
          </a:prstGeom>
          <a:solidFill>
            <a:srgbClr val="FFFFCC"/>
          </a:solidFill>
          <a:ln w="28575">
            <a:solidFill>
              <a:srgbClr val="217875"/>
            </a:solidFill>
            <a:prstDash val="sysDash"/>
          </a:ln>
        </p:spPr>
        <p:txBody>
          <a:bodyPr wrap="square" lIns="91434" tIns="45718" rIns="91434" bIns="45718">
            <a:spAutoFit/>
          </a:bodyPr>
          <a:lstStyle/>
          <a:p>
            <a:pPr marL="0" marR="0" lvl="0" indent="0" algn="ctr" defTabSz="609491"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8000"/>
                </a:solidFill>
                <a:effectLst/>
                <a:uLnTx/>
                <a:uFillTx/>
                <a:latin typeface="UTM Cookies" pitchFamily="18" charset="0"/>
                <a:ea typeface="+mn-ea"/>
                <a:cs typeface="Baloo 2 SemiBold" pitchFamily="2" charset="0"/>
              </a:rPr>
              <a:t>Hoạt</a:t>
            </a:r>
            <a:r>
              <a:rPr kumimoji="0" lang="en-US" sz="3600" b="1" i="0" u="none" strike="noStrike" kern="1200" cap="none" spc="0" normalizeH="0" baseline="0" noProof="0" dirty="0">
                <a:ln>
                  <a:noFill/>
                </a:ln>
                <a:solidFill>
                  <a:srgbClr val="008000"/>
                </a:solidFill>
                <a:effectLst/>
                <a:uLnTx/>
                <a:uFillTx/>
                <a:latin typeface="UTM Cookies" pitchFamily="18" charset="0"/>
                <a:ea typeface="+mn-ea"/>
                <a:cs typeface="Baloo 2 SemiBold" pitchFamily="2" charset="0"/>
              </a:rPr>
              <a:t> </a:t>
            </a:r>
            <a:r>
              <a:rPr kumimoji="0" lang="vi-VN" sz="3600" b="1" i="0" u="none" strike="noStrike" kern="1200" cap="none" spc="0" normalizeH="0" baseline="0" noProof="0" dirty="0">
                <a:ln>
                  <a:noFill/>
                </a:ln>
                <a:solidFill>
                  <a:srgbClr val="008000"/>
                </a:solidFill>
                <a:effectLst/>
                <a:uLnTx/>
                <a:uFillTx/>
                <a:latin typeface="UTM Cookies" pitchFamily="18" charset="0"/>
                <a:ea typeface="+mn-ea"/>
                <a:cs typeface="Baloo 2 SemiBold" pitchFamily="2" charset="0"/>
              </a:rPr>
              <a:t>động</a:t>
            </a:r>
            <a:r>
              <a:rPr kumimoji="0" lang="en-US" sz="3600" b="1" i="0" u="none" strike="noStrike" kern="1200" cap="none" spc="0" normalizeH="0" baseline="0" noProof="0" dirty="0">
                <a:ln>
                  <a:noFill/>
                </a:ln>
                <a:solidFill>
                  <a:srgbClr val="008000"/>
                </a:solidFill>
                <a:effectLst/>
                <a:uLnTx/>
                <a:uFillTx/>
                <a:latin typeface="UTM Cookies" pitchFamily="18" charset="0"/>
                <a:ea typeface="+mn-ea"/>
                <a:cs typeface="Baloo 2 SemiBold" pitchFamily="2" charset="0"/>
              </a:rPr>
              <a:t> </a:t>
            </a:r>
            <a:r>
              <a:rPr kumimoji="0" lang="en-US" sz="3600" b="1" i="0" u="none" strike="noStrike" kern="1200" cap="none" spc="0" normalizeH="0" baseline="0" noProof="0" dirty="0" err="1">
                <a:ln>
                  <a:noFill/>
                </a:ln>
                <a:solidFill>
                  <a:srgbClr val="008000"/>
                </a:solidFill>
                <a:effectLst/>
                <a:uLnTx/>
                <a:uFillTx/>
                <a:latin typeface="UTM Cookies" pitchFamily="18" charset="0"/>
                <a:ea typeface="+mn-ea"/>
                <a:cs typeface="Baloo 2 SemiBold" pitchFamily="2" charset="0"/>
              </a:rPr>
              <a:t>nối</a:t>
            </a:r>
            <a:r>
              <a:rPr kumimoji="0" lang="en-US" sz="3600" b="1" i="0" u="none" strike="noStrike" kern="1200" cap="none" spc="0" normalizeH="0" baseline="0" noProof="0" dirty="0">
                <a:ln>
                  <a:noFill/>
                </a:ln>
                <a:solidFill>
                  <a:srgbClr val="008000"/>
                </a:solidFill>
                <a:effectLst/>
                <a:uLnTx/>
                <a:uFillTx/>
                <a:latin typeface="UTM Cookies" pitchFamily="18" charset="0"/>
                <a:ea typeface="+mn-ea"/>
                <a:cs typeface="Baloo 2 SemiBold" pitchFamily="2" charset="0"/>
              </a:rPr>
              <a:t> </a:t>
            </a:r>
            <a:r>
              <a:rPr kumimoji="0" lang="en-US" sz="3600" b="1" i="0" u="none" strike="noStrike" kern="1200" cap="none" spc="0" normalizeH="0" baseline="0" noProof="0" dirty="0" err="1">
                <a:ln>
                  <a:noFill/>
                </a:ln>
                <a:solidFill>
                  <a:srgbClr val="008000"/>
                </a:solidFill>
                <a:effectLst/>
                <a:uLnTx/>
                <a:uFillTx/>
                <a:latin typeface="UTM Cookies" pitchFamily="18" charset="0"/>
                <a:ea typeface="+mn-ea"/>
                <a:cs typeface="Baloo 2 SemiBold" pitchFamily="2" charset="0"/>
              </a:rPr>
              <a:t>tiếp</a:t>
            </a:r>
            <a:endParaRPr kumimoji="0" lang="en-US" sz="3600" b="1" i="0" u="none" strike="noStrike" kern="1200" cap="none" spc="0" normalizeH="0" baseline="0" noProof="0" dirty="0">
              <a:ln>
                <a:noFill/>
              </a:ln>
              <a:solidFill>
                <a:srgbClr val="008000"/>
              </a:solidFill>
              <a:effectLst/>
              <a:uLnTx/>
              <a:uFillTx/>
              <a:latin typeface="UTM Cookies" pitchFamily="18" charset="0"/>
              <a:ea typeface="+mn-ea"/>
              <a:cs typeface="Baloo 2 SemiBold" pitchFamily="2" charset="0"/>
            </a:endParaRPr>
          </a:p>
        </p:txBody>
      </p:sp>
      <p:pic>
        <p:nvPicPr>
          <p:cNvPr id="11" name="Picture 10">
            <a:extLst>
              <a:ext uri="{FF2B5EF4-FFF2-40B4-BE49-F238E27FC236}">
                <a16:creationId xmlns:a16="http://schemas.microsoft.com/office/drawing/2014/main" xmlns="" id="{23EA7FBE-DC24-95ED-9D97-8F451880376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696" b="99783" l="532" r="97872">
                        <a14:foregroundMark x1="25709" y1="33261" x2="25709" y2="33261"/>
                        <a14:foregroundMark x1="25355" y1="32826" x2="25355" y2="32826"/>
                        <a14:foregroundMark x1="21631" y1="23913" x2="21631" y2="23913"/>
                        <a14:foregroundMark x1="12057" y1="20435" x2="12057" y2="20435"/>
                        <a14:foregroundMark x1="11525" y1="20435" x2="11525" y2="20435"/>
                        <a14:foregroundMark x1="11170" y1="14348" x2="11170" y2="14348"/>
                        <a14:foregroundMark x1="8333" y1="11957" x2="7447" y2="13696"/>
                        <a14:foregroundMark x1="7447" y1="15652" x2="7447" y2="15652"/>
                        <a14:foregroundMark x1="7447" y1="25217" x2="7447" y2="27174"/>
                        <a14:foregroundMark x1="10816" y1="27174" x2="13475" y2="26087"/>
                        <a14:foregroundMark x1="15780" y1="22826" x2="15780" y2="22826"/>
                        <a14:foregroundMark x1="11348" y1="9565" x2="11348" y2="9565"/>
                        <a14:foregroundMark x1="11348" y1="8913" x2="11348" y2="8913"/>
                        <a14:foregroundMark x1="7979" y1="5217" x2="7979" y2="5217"/>
                        <a14:foregroundMark x1="6206" y1="3696" x2="6206" y2="3696"/>
                        <a14:foregroundMark x1="4787" y1="3696" x2="4078" y2="5652"/>
                        <a14:foregroundMark x1="4078" y1="6522" x2="4078" y2="9565"/>
                        <a14:foregroundMark x1="2837" y1="8478" x2="2837" y2="8478"/>
                        <a14:foregroundMark x1="2837" y1="8478" x2="2837" y2="8478"/>
                        <a14:foregroundMark x1="4433" y1="8478" x2="4433" y2="8478"/>
                        <a14:foregroundMark x1="5851" y1="8913" x2="5851" y2="8913"/>
                        <a14:foregroundMark x1="7270" y1="10000" x2="7801" y2="12826"/>
                        <a14:foregroundMark x1="7801" y1="15652" x2="7801" y2="15652"/>
                        <a14:foregroundMark x1="3723" y1="12391" x2="3723" y2="12391"/>
                        <a14:foregroundMark x1="4078" y1="10435" x2="4078" y2="10435"/>
                        <a14:foregroundMark x1="4078" y1="10000" x2="4078" y2="10000"/>
                        <a14:foregroundMark x1="2128" y1="10435" x2="2128" y2="10435"/>
                        <a14:foregroundMark x1="2128" y1="10435" x2="2128" y2="10435"/>
                        <a14:foregroundMark x1="3723" y1="25217" x2="3723" y2="29130"/>
                        <a14:foregroundMark x1="3723" y1="30870" x2="3723" y2="30870"/>
                        <a14:foregroundMark x1="3546" y1="31957" x2="3546" y2="31957"/>
                        <a14:foregroundMark x1="2660" y1="32391" x2="2660" y2="32391"/>
                        <a14:foregroundMark x1="1950" y1="32391" x2="1950" y2="32391"/>
                        <a14:foregroundMark x1="1950" y1="31522" x2="1950" y2="31522"/>
                        <a14:foregroundMark x1="1418" y1="29130" x2="1418" y2="29130"/>
                        <a14:foregroundMark x1="1064" y1="32391" x2="1064" y2="32391"/>
                        <a14:foregroundMark x1="1418" y1="32391" x2="1418" y2="32391"/>
                        <a14:foregroundMark x1="709" y1="12391" x2="709" y2="12391"/>
                        <a14:foregroundMark x1="28369" y1="38043" x2="28369" y2="38043"/>
                        <a14:foregroundMark x1="43085" y1="58696" x2="43085" y2="58696"/>
                        <a14:foregroundMark x1="43617" y1="56739" x2="43617" y2="56739"/>
                        <a14:foregroundMark x1="45567" y1="52391" x2="46454" y2="52391"/>
                        <a14:foregroundMark x1="47695" y1="52391" x2="47695" y2="52391"/>
                        <a14:foregroundMark x1="48227" y1="52391" x2="48227" y2="52391"/>
                        <a14:foregroundMark x1="48759" y1="52391" x2="48759" y2="52391"/>
                        <a14:foregroundMark x1="53014" y1="55870" x2="53014" y2="55870"/>
                        <a14:foregroundMark x1="54255" y1="57174" x2="54255" y2="57174"/>
                        <a14:foregroundMark x1="54965" y1="57174" x2="55496" y2="58696"/>
                        <a14:foregroundMark x1="55851" y1="59130" x2="55851" y2="59130"/>
                        <a14:foregroundMark x1="56738" y1="59565" x2="56738" y2="59565"/>
                        <a14:foregroundMark x1="46099" y1="56304" x2="45213" y2="55217"/>
                        <a14:foregroundMark x1="42199" y1="50435" x2="42199" y2="50435"/>
                        <a14:foregroundMark x1="41844" y1="50435" x2="41844" y2="50435"/>
                        <a14:foregroundMark x1="41312" y1="51522" x2="41312" y2="51522"/>
                        <a14:foregroundMark x1="38830" y1="61957" x2="38830" y2="61957"/>
                        <a14:foregroundMark x1="38652" y1="63043" x2="39599" y2="64452"/>
                        <a14:foregroundMark x1="49645" y1="67174" x2="48787" y2="67911"/>
                        <a14:foregroundMark x1="48227" y1="65870" x2="48227" y2="65870"/>
                        <a14:foregroundMark x1="40071" y1="77174" x2="40071" y2="77174"/>
                        <a14:foregroundMark x1="47992" y1="77597" x2="48227" y2="77609"/>
                        <a14:foregroundMark x1="46611" y1="77523" x2="46877" y2="77537"/>
                        <a14:foregroundMark x1="44490" y1="77409" x2="45404" y2="77458"/>
                        <a14:foregroundMark x1="43061" y1="77333" x2="43966" y2="77381"/>
                        <a14:foregroundMark x1="40071" y1="77174" x2="42375" y2="77297"/>
                        <a14:foregroundMark x1="48227" y1="77609" x2="48482" y2="77139"/>
                        <a14:foregroundMark x1="44057" y1="83913" x2="43883" y2="84676"/>
                        <a14:foregroundMark x1="44258" y1="83034" x2="44057" y2="83913"/>
                        <a14:foregroundMark x1="40020" y1="99348" x2="39716" y2="99783"/>
                        <a14:foregroundMark x1="40401" y1="98803" x2="40020" y2="99348"/>
                        <a14:foregroundMark x1="25887" y1="85000" x2="25887" y2="85000"/>
                        <a14:foregroundMark x1="27482" y1="82609" x2="27482" y2="82609"/>
                        <a14:foregroundMark x1="27660" y1="81957" x2="27660" y2="81957"/>
                        <a14:foregroundMark x1="26596" y1="78261" x2="26596" y2="78261"/>
                        <a14:foregroundMark x1="18794" y1="73913" x2="18794" y2="73913"/>
                        <a14:foregroundMark x1="18440" y1="73478" x2="18440" y2="73478"/>
                        <a14:foregroundMark x1="22835" y1="88456" x2="25000" y2="99783"/>
                        <a14:foregroundMark x1="56206" y1="59130" x2="56206" y2="59130"/>
                        <a14:foregroundMark x1="51418" y1="61087" x2="51418" y2="61087"/>
                        <a14:foregroundMark x1="51418" y1="58696" x2="51418" y2="58696"/>
                        <a14:foregroundMark x1="51418" y1="58696" x2="51418" y2="58696"/>
                        <a14:foregroundMark x1="51950" y1="56739" x2="51950" y2="56739"/>
                        <a14:foregroundMark x1="49645" y1="56304" x2="49645" y2="56304"/>
                        <a14:foregroundMark x1="49468" y1="55217" x2="52837" y2="54783"/>
                        <a14:foregroundMark x1="54078" y1="55870" x2="54078" y2="55870"/>
                        <a14:foregroundMark x1="54078" y1="55870" x2="54078" y2="55870"/>
                        <a14:foregroundMark x1="54610" y1="58261" x2="54610" y2="60000"/>
                        <a14:foregroundMark x1="54965" y1="60652" x2="54965" y2="57174"/>
                        <a14:foregroundMark x1="54965" y1="55217" x2="55674" y2="56739"/>
                        <a14:foregroundMark x1="55674" y1="56739" x2="54965" y2="62391"/>
                        <a14:foregroundMark x1="52128" y1="53478" x2="52128" y2="53478"/>
                        <a14:foregroundMark x1="50709" y1="51087" x2="50709" y2="51087"/>
                        <a14:foregroundMark x1="18972" y1="75435" x2="18972" y2="75435"/>
                        <a14:foregroundMark x1="18972" y1="75435" x2="18972" y2="75435"/>
                        <a14:foregroundMark x1="58333" y1="76304" x2="58333" y2="76304"/>
                        <a14:foregroundMark x1="58333" y1="76304" x2="62411" y2="76304"/>
                        <a14:foregroundMark x1="70213" y1="73913" x2="70922" y2="73478"/>
                        <a14:foregroundMark x1="72340" y1="70652" x2="72340" y2="70652"/>
                        <a14:foregroundMark x1="73404" y1="69565" x2="73404" y2="69565"/>
                        <a14:foregroundMark x1="71454" y1="79130" x2="70688" y2="79600"/>
                        <a14:foregroundMark x1="63389" y1="83479" x2="54078" y2="99130"/>
                        <a14:foregroundMark x1="64362" y1="49565" x2="64362" y2="49565"/>
                        <a14:foregroundMark x1="63830" y1="49130" x2="61348" y2="44348"/>
                        <a14:foregroundMark x1="66844" y1="47174" x2="68440" y2="45652"/>
                        <a14:foregroundMark x1="54078" y1="34348" x2="54078" y2="34348"/>
                        <a14:foregroundMark x1="54078" y1="33913" x2="54078" y2="33913"/>
                        <a14:foregroundMark x1="71986" y1="57174" x2="71986" y2="57174"/>
                        <a14:foregroundMark x1="72340" y1="57174" x2="72340" y2="57174"/>
                        <a14:foregroundMark x1="84397" y1="85000" x2="84397" y2="81522"/>
                        <a14:foregroundMark x1="91489" y1="74783" x2="89539" y2="75435"/>
                        <a14:foregroundMark x1="95502" y1="83478" x2="97872" y2="85000"/>
                        <a14:foregroundMark x1="94149" y1="82609" x2="95502" y2="83478"/>
                        <a14:foregroundMark x1="88475" y1="86304" x2="89362" y2="93913"/>
                        <a14:foregroundMark x1="89007" y1="86304" x2="89007" y2="86304"/>
                        <a14:foregroundMark x1="53901" y1="35652" x2="53901" y2="35652"/>
                        <a14:foregroundMark x1="54965" y1="35217" x2="54965" y2="35217"/>
                        <a14:foregroundMark x1="55319" y1="34783" x2="55319" y2="34783"/>
                        <a14:foregroundMark x1="35993" y1="65000" x2="35993" y2="65000"/>
                        <a14:foregroundMark x1="37943" y1="65870" x2="37943" y2="65870"/>
                        <a14:foregroundMark x1="42376" y1="65000" x2="42376" y2="65000"/>
                        <a14:foregroundMark x1="42730" y1="63478" x2="39362" y2="61522"/>
                        <a14:foregroundMark x1="51064" y1="71087" x2="51064" y2="71087"/>
                        <a14:foregroundMark x1="51064" y1="65000" x2="49823" y2="65435"/>
                        <a14:foregroundMark x1="48759" y1="61522" x2="48759" y2="61522"/>
                        <a14:foregroundMark x1="48759" y1="61522" x2="41312" y2="70870"/>
                        <a14:foregroundMark x1="41312" y1="70870" x2="35106" y2="61087"/>
                        <a14:foregroundMark x1="35106" y1="61087" x2="36879" y2="60652"/>
                        <a14:foregroundMark x1="45213" y1="66739" x2="46809" y2="71957"/>
                        <a14:foregroundMark x1="48582" y1="68696" x2="47872" y2="76739"/>
                        <a14:foregroundMark x1="47518" y1="73478" x2="44858" y2="75000"/>
                        <a14:foregroundMark x1="35993" y1="74348" x2="35461" y2="78261"/>
                        <a14:foregroundMark x1="35461" y1="78261" x2="35816" y2="76739"/>
                        <a14:foregroundMark x1="35816" y1="75435" x2="41844" y2="75000"/>
                        <a14:foregroundMark x1="42199" y1="73478" x2="43972" y2="76739"/>
                        <a14:foregroundMark x1="45567" y1="71522" x2="45922" y2="74348"/>
                        <a14:foregroundMark x1="45922" y1="71522" x2="45567" y2="75435"/>
                        <a14:foregroundMark x1="38830" y1="63043" x2="34043" y2="81522"/>
                        <a14:foregroundMark x1="31383" y1="73913" x2="29433" y2="91087"/>
                        <a14:foregroundMark x1="27128" y1="58261" x2="28014" y2="73261"/>
                        <a14:foregroundMark x1="28014" y1="73261" x2="29610" y2="78261"/>
                        <a14:foregroundMark x1="30496" y1="65870" x2="30496" y2="72609"/>
                        <a14:foregroundMark x1="29078" y1="76739" x2="28369" y2="78696"/>
                        <a14:foregroundMark x1="27482" y1="73478" x2="24823" y2="81522"/>
                        <a14:foregroundMark x1="23936" y1="76739" x2="23050" y2="73478"/>
                        <a14:foregroundMark x1="22872" y1="69565" x2="19326" y2="65435"/>
                        <a14:foregroundMark x1="18972" y1="63043" x2="17730" y2="68696"/>
                        <a14:foregroundMark x1="16489" y1="60652" x2="16312" y2="63913"/>
                        <a14:foregroundMark x1="15248" y1="59130" x2="15248" y2="63913"/>
                        <a14:foregroundMark x1="14539" y1="66304" x2="14539" y2="75435"/>
                        <a14:foregroundMark x1="16135" y1="83478" x2="16135" y2="86739"/>
                        <a14:foregroundMark x1="15248" y1="74348" x2="15426" y2="77826"/>
                        <a14:foregroundMark x1="17021" y1="68696" x2="18972" y2="75870"/>
                        <a14:foregroundMark x1="19504" y1="75000" x2="20213" y2="79783"/>
                        <a14:foregroundMark x1="20213" y1="80217" x2="12057" y2="86739"/>
                        <a14:foregroundMark x1="12057" y1="86739" x2="13475" y2="86304"/>
                        <a14:foregroundMark x1="20567" y1="78261" x2="26064" y2="75870"/>
                        <a14:foregroundMark x1="26418" y1="75000" x2="25177" y2="71522"/>
                        <a14:foregroundMark x1="21099" y1="79130" x2="22872" y2="84565"/>
                        <a14:foregroundMark x1="24645" y1="82609" x2="25355" y2="87391"/>
                        <a14:foregroundMark x1="25355" y1="84565" x2="25355" y2="91087"/>
                        <a14:foregroundMark x1="24645" y1="87391" x2="24113" y2="91087"/>
                        <a14:foregroundMark x1="18440" y1="88696" x2="17553" y2="82174"/>
                        <a14:foregroundMark x1="21099" y1="85870" x2="22695" y2="86739"/>
                        <a14:foregroundMark x1="22872" y1="86739" x2="20567" y2="85870"/>
                        <a14:foregroundMark x1="70745" y1="75435" x2="68794" y2="80217"/>
                        <a14:foregroundMark x1="68794" y1="80217" x2="64539" y2="73043"/>
                        <a14:foregroundMark x1="64539" y1="70217" x2="62589" y2="70652"/>
                        <a14:foregroundMark x1="72340" y1="82174" x2="75000" y2="82174"/>
                        <a14:foregroundMark x1="75000" y1="82609" x2="69504" y2="78261"/>
                        <a14:foregroundMark x1="67021" y1="73913" x2="69681" y2="74348"/>
                        <a14:foregroundMark x1="69681" y1="77391" x2="68972" y2="79783"/>
                        <a14:foregroundMark x1="69858" y1="80217" x2="69149" y2="81087"/>
                        <a14:foregroundMark x1="69149" y1="80652" x2="62943" y2="75000"/>
                        <a14:foregroundMark x1="62234" y1="74348" x2="62234" y2="74348"/>
                        <a14:foregroundMark x1="67730" y1="79130" x2="69149" y2="84565"/>
                        <a14:foregroundMark x1="69149" y1="83913" x2="67908" y2="84565"/>
                        <a14:foregroundMark x1="62943" y1="79783" x2="62943" y2="79783"/>
                        <a14:foregroundMark x1="61170" y1="76304" x2="61170" y2="76304"/>
                        <a14:foregroundMark x1="49645" y1="79348" x2="49645" y2="79348"/>
                        <a14:foregroundMark x1="47518" y1="78913" x2="46099" y2="80217"/>
                        <a14:foregroundMark x1="44858" y1="79783" x2="47518" y2="79783"/>
                        <a14:foregroundMark x1="49645" y1="80217" x2="49113" y2="81739"/>
                        <a14:foregroundMark x1="49113" y1="79783" x2="47163" y2="79783"/>
                        <a14:foregroundMark x1="48050" y1="77826" x2="43617" y2="78913"/>
                        <a14:foregroundMark x1="37057" y1="82174" x2="36879" y2="78913"/>
                        <a14:foregroundMark x1="47518" y1="81304" x2="48227" y2="81304"/>
                        <a14:foregroundMark x1="49291" y1="80870" x2="49291" y2="80870"/>
                        <a14:foregroundMark x1="49823" y1="80217" x2="49823" y2="80217"/>
                        <a14:foregroundMark x1="49291" y1="77391" x2="49291" y2="77391"/>
                        <a14:foregroundMark x1="47163" y1="77391" x2="50000" y2="77391"/>
                        <a14:foregroundMark x1="51418" y1="77391" x2="51418" y2="77391"/>
                        <a14:foregroundMark x1="36879" y1="82174" x2="36879" y2="82174"/>
                        <a14:foregroundMark x1="37234" y1="81739" x2="37234" y2="81739"/>
                        <a14:foregroundMark x1="37943" y1="80217" x2="37943" y2="80217"/>
                        <a14:foregroundMark x1="37057" y1="80870" x2="37057" y2="80870"/>
                        <a14:foregroundMark x1="37943" y1="81304" x2="37943" y2="81304"/>
                        <a14:foregroundMark x1="37943" y1="80870" x2="37943" y2="80870"/>
                        <a14:foregroundMark x1="17730" y1="84130" x2="17730" y2="84130"/>
                        <a14:foregroundMark x1="19858" y1="85652" x2="20922" y2="86522"/>
                        <a14:foregroundMark x1="21809" y1="86522" x2="21809" y2="86522"/>
                        <a14:foregroundMark x1="21986" y1="88043" x2="21986" y2="88043"/>
                        <a14:foregroundMark x1="19326" y1="85000" x2="19326" y2="85000"/>
                        <a14:foregroundMark x1="18440" y1="86087" x2="18440" y2="86087"/>
                        <a14:foregroundMark x1="18085" y1="86957" x2="18085" y2="86957"/>
                        <a14:foregroundMark x1="94149" y1="79783" x2="93440" y2="79783"/>
                        <a14:foregroundMark x1="92199" y1="86087" x2="92021" y2="85000"/>
                        <a14:foregroundMark x1="92199" y1="83261" x2="93440" y2="79783"/>
                        <a14:foregroundMark x1="90426" y1="85000" x2="93262" y2="86522"/>
                        <a14:foregroundMark x1="92553" y1="85652" x2="94504" y2="85000"/>
                        <a14:foregroundMark x1="89894" y1="84130" x2="89184" y2="84565"/>
                        <a14:foregroundMark x1="90426" y1="82609" x2="89539" y2="86522"/>
                        <a14:foregroundMark x1="58865" y1="80217" x2="64184" y2="80217"/>
                        <a14:foregroundMark x1="36879" y1="78913" x2="44858" y2="77391"/>
                        <a14:foregroundMark x1="17730" y1="86522" x2="16667" y2="86957"/>
                        <a14:foregroundMark x1="96631" y1="85000" x2="96631" y2="85000"/>
                        <a14:foregroundMark x1="89184" y1="76087" x2="89184" y2="76087"/>
                        <a14:foregroundMark x1="88652" y1="87391" x2="88652" y2="95652"/>
                        <a14:foregroundMark x1="88298" y1="83696" x2="89539" y2="94130"/>
                        <a14:foregroundMark x1="43794" y1="76957" x2="41844" y2="94565"/>
                        <a14:foregroundMark x1="41844" y1="94565" x2="39007" y2="98913"/>
                        <a14:foregroundMark x1="44681" y1="81304" x2="42376" y2="96739"/>
                        <a14:foregroundMark x1="42376" y1="96739" x2="40603" y2="98913"/>
                        <a14:foregroundMark x1="64539" y1="80217" x2="57270" y2="94565"/>
                        <a14:foregroundMark x1="57270" y1="94565" x2="63298" y2="86522"/>
                        <a14:foregroundMark x1="63298" y1="86522" x2="64184" y2="82609"/>
                        <a14:foregroundMark x1="65071" y1="79348" x2="65071" y2="79348"/>
                        <a14:backgroundMark x1="37206" y1="82736" x2="36170" y2="87391"/>
                        <a14:backgroundMark x1="36702" y1="85870" x2="32801" y2="91957"/>
                        <a14:backgroundMark x1="51171" y1="75136" x2="52305" y2="76304"/>
                        <a14:backgroundMark x1="52305" y1="76304" x2="52837" y2="77174"/>
                        <a14:backgroundMark x1="60461" y1="76304" x2="60461" y2="76304"/>
                        <a14:backgroundMark x1="90248" y1="76304" x2="90248" y2="76304"/>
                      </a14:backgroundRemoval>
                    </a14:imgEffect>
                  </a14:imgLayer>
                </a14:imgProps>
              </a:ext>
            </a:extLst>
          </a:blip>
          <a:stretch>
            <a:fillRect/>
          </a:stretch>
        </p:blipFill>
        <p:spPr>
          <a:xfrm>
            <a:off x="9583097" y="3265469"/>
            <a:ext cx="4936707" cy="3566299"/>
          </a:xfrm>
          <a:prstGeom prst="rect">
            <a:avLst/>
          </a:prstGeom>
        </p:spPr>
      </p:pic>
      <p:sp>
        <p:nvSpPr>
          <p:cNvPr id="3" name="Rectangle 2">
            <a:extLst>
              <a:ext uri="{FF2B5EF4-FFF2-40B4-BE49-F238E27FC236}">
                <a16:creationId xmlns:a16="http://schemas.microsoft.com/office/drawing/2014/main" xmlns="" id="{36D2F7BF-D8E0-91DA-C51D-48658B0C27F4}"/>
              </a:ext>
            </a:extLst>
          </p:cNvPr>
          <p:cNvSpPr/>
          <p:nvPr/>
        </p:nvSpPr>
        <p:spPr>
          <a:xfrm>
            <a:off x="10972800" y="0"/>
            <a:ext cx="1219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4756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07EFB32-B781-FF92-BEB9-B051AE4A6ADB}"/>
              </a:ext>
            </a:extLst>
          </p:cNvPr>
          <p:cNvSpPr txBox="1"/>
          <p:nvPr/>
        </p:nvSpPr>
        <p:spPr>
          <a:xfrm>
            <a:off x="5029200" y="2514600"/>
            <a:ext cx="6449820" cy="1345720"/>
          </a:xfrm>
          <a:prstGeom prst="rect">
            <a:avLst/>
          </a:prstGeom>
          <a:noFill/>
        </p:spPr>
        <p:txBody>
          <a:bodyPr vert="horz" lIns="60960" tIns="30480" rIns="60960" bIns="30480" rtlCol="0" anchor="ctr">
            <a:no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Hẹn</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gặp</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lại</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các</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em</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a:t>
            </a:r>
          </a:p>
        </p:txBody>
      </p:sp>
      <p:pic>
        <p:nvPicPr>
          <p:cNvPr id="3" name="Picture 2">
            <a:extLst>
              <a:ext uri="{FF2B5EF4-FFF2-40B4-BE49-F238E27FC236}">
                <a16:creationId xmlns:a16="http://schemas.microsoft.com/office/drawing/2014/main" xmlns="" id="{EBBF361E-F561-9F7D-45A5-664B39FAA2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21735" y="615317"/>
            <a:ext cx="4978053" cy="5627364"/>
          </a:xfrm>
          <a:prstGeom prst="rect">
            <a:avLst/>
          </a:prstGeom>
        </p:spPr>
      </p:pic>
    </p:spTree>
    <p:extLst>
      <p:ext uri="{BB962C8B-B14F-4D97-AF65-F5344CB8AC3E}">
        <p14:creationId xmlns:p14="http://schemas.microsoft.com/office/powerpoint/2010/main" val="238720717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8977D5A-3CE0-5936-80D7-A88FD3CB0262}"/>
              </a:ext>
            </a:extLst>
          </p:cNvPr>
          <p:cNvPicPr>
            <a:picLocks noChangeAspect="1"/>
          </p:cNvPicPr>
          <p:nvPr/>
        </p:nvPicPr>
        <p:blipFill>
          <a:blip r:embed="rId3"/>
          <a:stretch>
            <a:fillRect/>
          </a:stretch>
        </p:blipFill>
        <p:spPr>
          <a:xfrm>
            <a:off x="81721" y="15241"/>
            <a:ext cx="957155" cy="762067"/>
          </a:xfrm>
          <a:prstGeom prst="rect">
            <a:avLst/>
          </a:prstGeom>
        </p:spPr>
      </p:pic>
      <p:graphicFrame>
        <p:nvGraphicFramePr>
          <p:cNvPr id="2" name="Diagram 1">
            <a:extLst>
              <a:ext uri="{FF2B5EF4-FFF2-40B4-BE49-F238E27FC236}">
                <a16:creationId xmlns:a16="http://schemas.microsoft.com/office/drawing/2014/main" xmlns="" id="{AFA55053-ED15-0C60-1203-12E8E0C052EA}"/>
              </a:ext>
            </a:extLst>
          </p:cNvPr>
          <p:cNvGraphicFramePr/>
          <p:nvPr/>
        </p:nvGraphicFramePr>
        <p:xfrm>
          <a:off x="1187358" y="1609381"/>
          <a:ext cx="8639033" cy="36776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xmlns="" id="{874923DD-2CD3-2D7E-2162-E433FE8F2CFE}"/>
              </a:ext>
            </a:extLst>
          </p:cNvPr>
          <p:cNvSpPr txBox="1"/>
          <p:nvPr/>
        </p:nvSpPr>
        <p:spPr>
          <a:xfrm>
            <a:off x="3080759" y="644105"/>
            <a:ext cx="4191000" cy="715089"/>
          </a:xfrm>
          <a:prstGeom prst="roundRect">
            <a:avLst/>
          </a:prstGeom>
          <a:solidFill>
            <a:srgbClr val="FFFFCC"/>
          </a:solidFill>
          <a:ln w="28575">
            <a:solidFill>
              <a:srgbClr val="217875"/>
            </a:solidFill>
            <a:prstDash val="sysDash"/>
          </a:ln>
        </p:spPr>
        <p:txBody>
          <a:bodyPr wrap="square" lIns="91434" tIns="45718" rIns="91434" bIns="45718">
            <a:spAutoFit/>
          </a:bodyPr>
          <a:lstStyle/>
          <a:p>
            <a:pPr marL="0" marR="0" lvl="0" indent="0" algn="ctr" defTabSz="609491"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8000"/>
                </a:solidFill>
                <a:effectLst/>
                <a:uLnTx/>
                <a:uFillTx/>
                <a:latin typeface="UTM Cookies" pitchFamily="18" charset="0"/>
                <a:ea typeface="+mn-ea"/>
                <a:cs typeface="Baloo 2 SemiBold" pitchFamily="2" charset="0"/>
              </a:rPr>
              <a:t>Yêu</a:t>
            </a:r>
            <a:r>
              <a:rPr kumimoji="0" lang="en-US" sz="3600" b="1" i="0" u="none" strike="noStrike" kern="1200" cap="none" spc="0" normalizeH="0" baseline="0" noProof="0" dirty="0">
                <a:ln>
                  <a:noFill/>
                </a:ln>
                <a:solidFill>
                  <a:srgbClr val="008000"/>
                </a:solidFill>
                <a:effectLst/>
                <a:uLnTx/>
                <a:uFillTx/>
                <a:latin typeface="UTM Cookies" pitchFamily="18" charset="0"/>
                <a:ea typeface="+mn-ea"/>
                <a:cs typeface="Baloo 2 SemiBold" pitchFamily="2" charset="0"/>
              </a:rPr>
              <a:t> </a:t>
            </a:r>
            <a:r>
              <a:rPr kumimoji="0" lang="en-US" sz="3600" b="1" i="0" u="none" strike="noStrike" kern="1200" cap="none" spc="0" normalizeH="0" baseline="0" noProof="0" dirty="0" err="1">
                <a:ln>
                  <a:noFill/>
                </a:ln>
                <a:solidFill>
                  <a:srgbClr val="008000"/>
                </a:solidFill>
                <a:effectLst/>
                <a:uLnTx/>
                <a:uFillTx/>
                <a:latin typeface="UTM Cookies" pitchFamily="18" charset="0"/>
                <a:ea typeface="+mn-ea"/>
                <a:cs typeface="Baloo 2 SemiBold" pitchFamily="2" charset="0"/>
              </a:rPr>
              <a:t>cầu</a:t>
            </a:r>
            <a:r>
              <a:rPr kumimoji="0" lang="en-US" sz="3600" b="1" i="0" u="none" strike="noStrike" kern="1200" cap="none" spc="0" normalizeH="0" baseline="0" noProof="0" dirty="0">
                <a:ln>
                  <a:noFill/>
                </a:ln>
                <a:solidFill>
                  <a:srgbClr val="008000"/>
                </a:solidFill>
                <a:effectLst/>
                <a:uLnTx/>
                <a:uFillTx/>
                <a:latin typeface="UTM Cookies" pitchFamily="18" charset="0"/>
                <a:ea typeface="+mn-ea"/>
                <a:cs typeface="Baloo 2 SemiBold" pitchFamily="2" charset="0"/>
              </a:rPr>
              <a:t> </a:t>
            </a:r>
            <a:r>
              <a:rPr kumimoji="0" lang="en-US" sz="3600" b="1" i="0" u="none" strike="noStrike" kern="1200" cap="none" spc="0" normalizeH="0" baseline="0" noProof="0" dirty="0" err="1">
                <a:ln>
                  <a:noFill/>
                </a:ln>
                <a:solidFill>
                  <a:srgbClr val="008000"/>
                </a:solidFill>
                <a:effectLst/>
                <a:uLnTx/>
                <a:uFillTx/>
                <a:latin typeface="UTM Cookies" pitchFamily="18" charset="0"/>
                <a:ea typeface="+mn-ea"/>
                <a:cs typeface="Baloo 2 SemiBold" pitchFamily="2" charset="0"/>
              </a:rPr>
              <a:t>cần</a:t>
            </a:r>
            <a:r>
              <a:rPr kumimoji="0" lang="en-US" sz="3600" b="1" i="0" u="none" strike="noStrike" kern="1200" cap="none" spc="0" normalizeH="0" baseline="0" noProof="0" dirty="0">
                <a:ln>
                  <a:noFill/>
                </a:ln>
                <a:solidFill>
                  <a:srgbClr val="008000"/>
                </a:solidFill>
                <a:effectLst/>
                <a:uLnTx/>
                <a:uFillTx/>
                <a:latin typeface="UTM Cookies" pitchFamily="18" charset="0"/>
                <a:ea typeface="+mn-ea"/>
                <a:cs typeface="Baloo 2 SemiBold" pitchFamily="2" charset="0"/>
              </a:rPr>
              <a:t> </a:t>
            </a:r>
            <a:r>
              <a:rPr kumimoji="0" lang="vi-VN" sz="3600" b="1" i="0" u="none" strike="noStrike" kern="1200" cap="none" spc="0" normalizeH="0" baseline="0" noProof="0" dirty="0">
                <a:ln>
                  <a:noFill/>
                </a:ln>
                <a:solidFill>
                  <a:srgbClr val="008000"/>
                </a:solidFill>
                <a:effectLst/>
                <a:uLnTx/>
                <a:uFillTx/>
                <a:latin typeface="UTM Cookies" pitchFamily="18" charset="0"/>
                <a:ea typeface="+mn-ea"/>
                <a:cs typeface="Baloo 2 SemiBold" pitchFamily="2" charset="0"/>
              </a:rPr>
              <a:t>đạt</a:t>
            </a:r>
            <a:endParaRPr kumimoji="0" lang="en-US" sz="3600" b="1" i="0" u="none" strike="noStrike" kern="1200" cap="none" spc="0" normalizeH="0" baseline="0" noProof="0" dirty="0">
              <a:ln>
                <a:noFill/>
              </a:ln>
              <a:solidFill>
                <a:srgbClr val="008000"/>
              </a:solidFill>
              <a:effectLst/>
              <a:uLnTx/>
              <a:uFillTx/>
              <a:latin typeface="UTM Cookies" pitchFamily="18" charset="0"/>
              <a:ea typeface="+mn-ea"/>
              <a:cs typeface="Baloo 2 SemiBold" pitchFamily="2" charset="0"/>
            </a:endParaRPr>
          </a:p>
        </p:txBody>
      </p:sp>
      <p:pic>
        <p:nvPicPr>
          <p:cNvPr id="11" name="Picture 10">
            <a:extLst>
              <a:ext uri="{FF2B5EF4-FFF2-40B4-BE49-F238E27FC236}">
                <a16:creationId xmlns:a16="http://schemas.microsoft.com/office/drawing/2014/main" xmlns="" id="{23EA7FBE-DC24-95ED-9D97-8F451880376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696" b="99783" l="532" r="97872">
                        <a14:foregroundMark x1="25709" y1="33261" x2="25709" y2="33261"/>
                        <a14:foregroundMark x1="25355" y1="32826" x2="25355" y2="32826"/>
                        <a14:foregroundMark x1="21631" y1="23913" x2="21631" y2="23913"/>
                        <a14:foregroundMark x1="12057" y1="20435" x2="12057" y2="20435"/>
                        <a14:foregroundMark x1="11525" y1="20435" x2="11525" y2="20435"/>
                        <a14:foregroundMark x1="11170" y1="14348" x2="11170" y2="14348"/>
                        <a14:foregroundMark x1="8333" y1="11957" x2="7447" y2="13696"/>
                        <a14:foregroundMark x1="7447" y1="15652" x2="7447" y2="15652"/>
                        <a14:foregroundMark x1="7447" y1="25217" x2="7447" y2="27174"/>
                        <a14:foregroundMark x1="10816" y1="27174" x2="13475" y2="26087"/>
                        <a14:foregroundMark x1="15780" y1="22826" x2="15780" y2="22826"/>
                        <a14:foregroundMark x1="11348" y1="9565" x2="11348" y2="9565"/>
                        <a14:foregroundMark x1="11348" y1="8913" x2="11348" y2="8913"/>
                        <a14:foregroundMark x1="7979" y1="5217" x2="7979" y2="5217"/>
                        <a14:foregroundMark x1="6206" y1="3696" x2="6206" y2="3696"/>
                        <a14:foregroundMark x1="4787" y1="3696" x2="4078" y2="5652"/>
                        <a14:foregroundMark x1="4078" y1="6522" x2="4078" y2="9565"/>
                        <a14:foregroundMark x1="2837" y1="8478" x2="2837" y2="8478"/>
                        <a14:foregroundMark x1="2837" y1="8478" x2="2837" y2="8478"/>
                        <a14:foregroundMark x1="4433" y1="8478" x2="4433" y2="8478"/>
                        <a14:foregroundMark x1="5851" y1="8913" x2="5851" y2="8913"/>
                        <a14:foregroundMark x1="7270" y1="10000" x2="7801" y2="12826"/>
                        <a14:foregroundMark x1="7801" y1="15652" x2="7801" y2="15652"/>
                        <a14:foregroundMark x1="3723" y1="12391" x2="3723" y2="12391"/>
                        <a14:foregroundMark x1="4078" y1="10435" x2="4078" y2="10435"/>
                        <a14:foregroundMark x1="4078" y1="10000" x2="4078" y2="10000"/>
                        <a14:foregroundMark x1="2128" y1="10435" x2="2128" y2="10435"/>
                        <a14:foregroundMark x1="2128" y1="10435" x2="2128" y2="10435"/>
                        <a14:foregroundMark x1="3723" y1="25217" x2="3723" y2="29130"/>
                        <a14:foregroundMark x1="3723" y1="30870" x2="3723" y2="30870"/>
                        <a14:foregroundMark x1="3546" y1="31957" x2="3546" y2="31957"/>
                        <a14:foregroundMark x1="2660" y1="32391" x2="2660" y2="32391"/>
                        <a14:foregroundMark x1="1950" y1="32391" x2="1950" y2="32391"/>
                        <a14:foregroundMark x1="1950" y1="31522" x2="1950" y2="31522"/>
                        <a14:foregroundMark x1="1418" y1="29130" x2="1418" y2="29130"/>
                        <a14:foregroundMark x1="1064" y1="32391" x2="1064" y2="32391"/>
                        <a14:foregroundMark x1="1418" y1="32391" x2="1418" y2="32391"/>
                        <a14:foregroundMark x1="709" y1="12391" x2="709" y2="12391"/>
                        <a14:foregroundMark x1="28369" y1="38043" x2="28369" y2="38043"/>
                        <a14:foregroundMark x1="43085" y1="58696" x2="43085" y2="58696"/>
                        <a14:foregroundMark x1="43617" y1="56739" x2="43617" y2="56739"/>
                        <a14:foregroundMark x1="45567" y1="52391" x2="46454" y2="52391"/>
                        <a14:foregroundMark x1="47695" y1="52391" x2="47695" y2="52391"/>
                        <a14:foregroundMark x1="48227" y1="52391" x2="48227" y2="52391"/>
                        <a14:foregroundMark x1="48759" y1="52391" x2="48759" y2="52391"/>
                        <a14:foregroundMark x1="53014" y1="55870" x2="53014" y2="55870"/>
                        <a14:foregroundMark x1="54255" y1="57174" x2="54255" y2="57174"/>
                        <a14:foregroundMark x1="54965" y1="57174" x2="55496" y2="58696"/>
                        <a14:foregroundMark x1="55851" y1="59130" x2="55851" y2="59130"/>
                        <a14:foregroundMark x1="56738" y1="59565" x2="56738" y2="59565"/>
                        <a14:foregroundMark x1="46099" y1="56304" x2="45213" y2="55217"/>
                        <a14:foregroundMark x1="42199" y1="50435" x2="42199" y2="50435"/>
                        <a14:foregroundMark x1="41844" y1="50435" x2="41844" y2="50435"/>
                        <a14:foregroundMark x1="41312" y1="51522" x2="41312" y2="51522"/>
                        <a14:foregroundMark x1="38830" y1="61957" x2="38830" y2="61957"/>
                        <a14:foregroundMark x1="38652" y1="63043" x2="39599" y2="64452"/>
                        <a14:foregroundMark x1="49645" y1="67174" x2="48787" y2="67911"/>
                        <a14:foregroundMark x1="48227" y1="65870" x2="48227" y2="65870"/>
                        <a14:foregroundMark x1="40071" y1="77174" x2="40071" y2="77174"/>
                        <a14:foregroundMark x1="47992" y1="77597" x2="48227" y2="77609"/>
                        <a14:foregroundMark x1="46611" y1="77523" x2="46877" y2="77537"/>
                        <a14:foregroundMark x1="44490" y1="77409" x2="45404" y2="77458"/>
                        <a14:foregroundMark x1="43061" y1="77333" x2="43966" y2="77381"/>
                        <a14:foregroundMark x1="40071" y1="77174" x2="42375" y2="77297"/>
                        <a14:foregroundMark x1="48227" y1="77609" x2="48482" y2="77139"/>
                        <a14:foregroundMark x1="44057" y1="83913" x2="43883" y2="84676"/>
                        <a14:foregroundMark x1="44258" y1="83034" x2="44057" y2="83913"/>
                        <a14:foregroundMark x1="40020" y1="99348" x2="39716" y2="99783"/>
                        <a14:foregroundMark x1="40401" y1="98803" x2="40020" y2="99348"/>
                        <a14:foregroundMark x1="25887" y1="85000" x2="25887" y2="85000"/>
                        <a14:foregroundMark x1="27482" y1="82609" x2="27482" y2="82609"/>
                        <a14:foregroundMark x1="27660" y1="81957" x2="27660" y2="81957"/>
                        <a14:foregroundMark x1="26596" y1="78261" x2="26596" y2="78261"/>
                        <a14:foregroundMark x1="18794" y1="73913" x2="18794" y2="73913"/>
                        <a14:foregroundMark x1="18440" y1="73478" x2="18440" y2="73478"/>
                        <a14:foregroundMark x1="22835" y1="88456" x2="25000" y2="99783"/>
                        <a14:foregroundMark x1="56206" y1="59130" x2="56206" y2="59130"/>
                        <a14:foregroundMark x1="51418" y1="61087" x2="51418" y2="61087"/>
                        <a14:foregroundMark x1="51418" y1="58696" x2="51418" y2="58696"/>
                        <a14:foregroundMark x1="51418" y1="58696" x2="51418" y2="58696"/>
                        <a14:foregroundMark x1="51950" y1="56739" x2="51950" y2="56739"/>
                        <a14:foregroundMark x1="49645" y1="56304" x2="49645" y2="56304"/>
                        <a14:foregroundMark x1="49468" y1="55217" x2="52837" y2="54783"/>
                        <a14:foregroundMark x1="54078" y1="55870" x2="54078" y2="55870"/>
                        <a14:foregroundMark x1="54078" y1="55870" x2="54078" y2="55870"/>
                        <a14:foregroundMark x1="54610" y1="58261" x2="54610" y2="60000"/>
                        <a14:foregroundMark x1="54965" y1="60652" x2="54965" y2="57174"/>
                        <a14:foregroundMark x1="54965" y1="55217" x2="55674" y2="56739"/>
                        <a14:foregroundMark x1="55674" y1="56739" x2="54965" y2="62391"/>
                        <a14:foregroundMark x1="52128" y1="53478" x2="52128" y2="53478"/>
                        <a14:foregroundMark x1="50709" y1="51087" x2="50709" y2="51087"/>
                        <a14:foregroundMark x1="18972" y1="75435" x2="18972" y2="75435"/>
                        <a14:foregroundMark x1="18972" y1="75435" x2="18972" y2="75435"/>
                        <a14:foregroundMark x1="58333" y1="76304" x2="58333" y2="76304"/>
                        <a14:foregroundMark x1="58333" y1="76304" x2="62411" y2="76304"/>
                        <a14:foregroundMark x1="70213" y1="73913" x2="70922" y2="73478"/>
                        <a14:foregroundMark x1="72340" y1="70652" x2="72340" y2="70652"/>
                        <a14:foregroundMark x1="73404" y1="69565" x2="73404" y2="69565"/>
                        <a14:foregroundMark x1="71454" y1="79130" x2="70688" y2="79600"/>
                        <a14:foregroundMark x1="63389" y1="83479" x2="54078" y2="99130"/>
                        <a14:foregroundMark x1="64362" y1="49565" x2="64362" y2="49565"/>
                        <a14:foregroundMark x1="63830" y1="49130" x2="61348" y2="44348"/>
                        <a14:foregroundMark x1="66844" y1="47174" x2="68440" y2="45652"/>
                        <a14:foregroundMark x1="54078" y1="34348" x2="54078" y2="34348"/>
                        <a14:foregroundMark x1="54078" y1="33913" x2="54078" y2="33913"/>
                        <a14:foregroundMark x1="71986" y1="57174" x2="71986" y2="57174"/>
                        <a14:foregroundMark x1="72340" y1="57174" x2="72340" y2="57174"/>
                        <a14:foregroundMark x1="84397" y1="85000" x2="84397" y2="81522"/>
                        <a14:foregroundMark x1="91489" y1="74783" x2="89539" y2="75435"/>
                        <a14:foregroundMark x1="95502" y1="83478" x2="97872" y2="85000"/>
                        <a14:foregroundMark x1="94149" y1="82609" x2="95502" y2="83478"/>
                        <a14:foregroundMark x1="88475" y1="86304" x2="89362" y2="93913"/>
                        <a14:foregroundMark x1="89007" y1="86304" x2="89007" y2="86304"/>
                        <a14:foregroundMark x1="53901" y1="35652" x2="53901" y2="35652"/>
                        <a14:foregroundMark x1="54965" y1="35217" x2="54965" y2="35217"/>
                        <a14:foregroundMark x1="55319" y1="34783" x2="55319" y2="34783"/>
                        <a14:foregroundMark x1="35993" y1="65000" x2="35993" y2="65000"/>
                        <a14:foregroundMark x1="37943" y1="65870" x2="37943" y2="65870"/>
                        <a14:foregroundMark x1="42376" y1="65000" x2="42376" y2="65000"/>
                        <a14:foregroundMark x1="42730" y1="63478" x2="39362" y2="61522"/>
                        <a14:foregroundMark x1="51064" y1="71087" x2="51064" y2="71087"/>
                        <a14:foregroundMark x1="51064" y1="65000" x2="49823" y2="65435"/>
                        <a14:foregroundMark x1="48759" y1="61522" x2="48759" y2="61522"/>
                        <a14:foregroundMark x1="48759" y1="61522" x2="41312" y2="70870"/>
                        <a14:foregroundMark x1="41312" y1="70870" x2="35106" y2="61087"/>
                        <a14:foregroundMark x1="35106" y1="61087" x2="36879" y2="60652"/>
                        <a14:foregroundMark x1="45213" y1="66739" x2="46809" y2="71957"/>
                        <a14:foregroundMark x1="48582" y1="68696" x2="47872" y2="76739"/>
                        <a14:foregroundMark x1="47518" y1="73478" x2="44858" y2="75000"/>
                        <a14:foregroundMark x1="35993" y1="74348" x2="35461" y2="78261"/>
                        <a14:foregroundMark x1="35461" y1="78261" x2="35816" y2="76739"/>
                        <a14:foregroundMark x1="35816" y1="75435" x2="41844" y2="75000"/>
                        <a14:foregroundMark x1="42199" y1="73478" x2="43972" y2="76739"/>
                        <a14:foregroundMark x1="45567" y1="71522" x2="45922" y2="74348"/>
                        <a14:foregroundMark x1="45922" y1="71522" x2="45567" y2="75435"/>
                        <a14:foregroundMark x1="38830" y1="63043" x2="34043" y2="81522"/>
                        <a14:foregroundMark x1="31383" y1="73913" x2="29433" y2="91087"/>
                        <a14:foregroundMark x1="27128" y1="58261" x2="28014" y2="73261"/>
                        <a14:foregroundMark x1="28014" y1="73261" x2="29610" y2="78261"/>
                        <a14:foregroundMark x1="30496" y1="65870" x2="30496" y2="72609"/>
                        <a14:foregroundMark x1="29078" y1="76739" x2="28369" y2="78696"/>
                        <a14:foregroundMark x1="27482" y1="73478" x2="24823" y2="81522"/>
                        <a14:foregroundMark x1="23936" y1="76739" x2="23050" y2="73478"/>
                        <a14:foregroundMark x1="22872" y1="69565" x2="19326" y2="65435"/>
                        <a14:foregroundMark x1="18972" y1="63043" x2="17730" y2="68696"/>
                        <a14:foregroundMark x1="16489" y1="60652" x2="16312" y2="63913"/>
                        <a14:foregroundMark x1="15248" y1="59130" x2="15248" y2="63913"/>
                        <a14:foregroundMark x1="14539" y1="66304" x2="14539" y2="75435"/>
                        <a14:foregroundMark x1="16135" y1="83478" x2="16135" y2="86739"/>
                        <a14:foregroundMark x1="15248" y1="74348" x2="15426" y2="77826"/>
                        <a14:foregroundMark x1="17021" y1="68696" x2="18972" y2="75870"/>
                        <a14:foregroundMark x1="19504" y1="75000" x2="20213" y2="79783"/>
                        <a14:foregroundMark x1="20213" y1="80217" x2="12057" y2="86739"/>
                        <a14:foregroundMark x1="12057" y1="86739" x2="13475" y2="86304"/>
                        <a14:foregroundMark x1="20567" y1="78261" x2="26064" y2="75870"/>
                        <a14:foregroundMark x1="26418" y1="75000" x2="25177" y2="71522"/>
                        <a14:foregroundMark x1="21099" y1="79130" x2="22872" y2="84565"/>
                        <a14:foregroundMark x1="24645" y1="82609" x2="25355" y2="87391"/>
                        <a14:foregroundMark x1="25355" y1="84565" x2="25355" y2="91087"/>
                        <a14:foregroundMark x1="24645" y1="87391" x2="24113" y2="91087"/>
                        <a14:foregroundMark x1="18440" y1="88696" x2="17553" y2="82174"/>
                        <a14:foregroundMark x1="21099" y1="85870" x2="22695" y2="86739"/>
                        <a14:foregroundMark x1="22872" y1="86739" x2="20567" y2="85870"/>
                        <a14:foregroundMark x1="70745" y1="75435" x2="68794" y2="80217"/>
                        <a14:foregroundMark x1="68794" y1="80217" x2="64539" y2="73043"/>
                        <a14:foregroundMark x1="64539" y1="70217" x2="62589" y2="70652"/>
                        <a14:foregroundMark x1="72340" y1="82174" x2="75000" y2="82174"/>
                        <a14:foregroundMark x1="75000" y1="82609" x2="69504" y2="78261"/>
                        <a14:foregroundMark x1="67021" y1="73913" x2="69681" y2="74348"/>
                        <a14:foregroundMark x1="69681" y1="77391" x2="68972" y2="79783"/>
                        <a14:foregroundMark x1="69858" y1="80217" x2="69149" y2="81087"/>
                        <a14:foregroundMark x1="69149" y1="80652" x2="62943" y2="75000"/>
                        <a14:foregroundMark x1="62234" y1="74348" x2="62234" y2="74348"/>
                        <a14:foregroundMark x1="67730" y1="79130" x2="69149" y2="84565"/>
                        <a14:foregroundMark x1="69149" y1="83913" x2="67908" y2="84565"/>
                        <a14:foregroundMark x1="62943" y1="79783" x2="62943" y2="79783"/>
                        <a14:foregroundMark x1="61170" y1="76304" x2="61170" y2="76304"/>
                        <a14:foregroundMark x1="49645" y1="79348" x2="49645" y2="79348"/>
                        <a14:foregroundMark x1="47518" y1="78913" x2="46099" y2="80217"/>
                        <a14:foregroundMark x1="44858" y1="79783" x2="47518" y2="79783"/>
                        <a14:foregroundMark x1="49645" y1="80217" x2="49113" y2="81739"/>
                        <a14:foregroundMark x1="49113" y1="79783" x2="47163" y2="79783"/>
                        <a14:foregroundMark x1="48050" y1="77826" x2="43617" y2="78913"/>
                        <a14:foregroundMark x1="37057" y1="82174" x2="36879" y2="78913"/>
                        <a14:foregroundMark x1="47518" y1="81304" x2="48227" y2="81304"/>
                        <a14:foregroundMark x1="49291" y1="80870" x2="49291" y2="80870"/>
                        <a14:foregroundMark x1="49823" y1="80217" x2="49823" y2="80217"/>
                        <a14:foregroundMark x1="49291" y1="77391" x2="49291" y2="77391"/>
                        <a14:foregroundMark x1="47163" y1="77391" x2="50000" y2="77391"/>
                        <a14:foregroundMark x1="51418" y1="77391" x2="51418" y2="77391"/>
                        <a14:foregroundMark x1="36879" y1="82174" x2="36879" y2="82174"/>
                        <a14:foregroundMark x1="37234" y1="81739" x2="37234" y2="81739"/>
                        <a14:foregroundMark x1="37943" y1="80217" x2="37943" y2="80217"/>
                        <a14:foregroundMark x1="37057" y1="80870" x2="37057" y2="80870"/>
                        <a14:foregroundMark x1="37943" y1="81304" x2="37943" y2="81304"/>
                        <a14:foregroundMark x1="37943" y1="80870" x2="37943" y2="80870"/>
                        <a14:foregroundMark x1="17730" y1="84130" x2="17730" y2="84130"/>
                        <a14:foregroundMark x1="19858" y1="85652" x2="20922" y2="86522"/>
                        <a14:foregroundMark x1="21809" y1="86522" x2="21809" y2="86522"/>
                        <a14:foregroundMark x1="21986" y1="88043" x2="21986" y2="88043"/>
                        <a14:foregroundMark x1="19326" y1="85000" x2="19326" y2="85000"/>
                        <a14:foregroundMark x1="18440" y1="86087" x2="18440" y2="86087"/>
                        <a14:foregroundMark x1="18085" y1="86957" x2="18085" y2="86957"/>
                        <a14:foregroundMark x1="94149" y1="79783" x2="93440" y2="79783"/>
                        <a14:foregroundMark x1="92199" y1="86087" x2="92021" y2="85000"/>
                        <a14:foregroundMark x1="92199" y1="83261" x2="93440" y2="79783"/>
                        <a14:foregroundMark x1="90426" y1="85000" x2="93262" y2="86522"/>
                        <a14:foregroundMark x1="92553" y1="85652" x2="94504" y2="85000"/>
                        <a14:foregroundMark x1="89894" y1="84130" x2="89184" y2="84565"/>
                        <a14:foregroundMark x1="90426" y1="82609" x2="89539" y2="86522"/>
                        <a14:foregroundMark x1="58865" y1="80217" x2="64184" y2="80217"/>
                        <a14:foregroundMark x1="36879" y1="78913" x2="44858" y2="77391"/>
                        <a14:foregroundMark x1="17730" y1="86522" x2="16667" y2="86957"/>
                        <a14:foregroundMark x1="96631" y1="85000" x2="96631" y2="85000"/>
                        <a14:foregroundMark x1="89184" y1="76087" x2="89184" y2="76087"/>
                        <a14:foregroundMark x1="88652" y1="87391" x2="88652" y2="95652"/>
                        <a14:foregroundMark x1="88298" y1="83696" x2="89539" y2="94130"/>
                        <a14:foregroundMark x1="43794" y1="76957" x2="41844" y2="94565"/>
                        <a14:foregroundMark x1="41844" y1="94565" x2="39007" y2="98913"/>
                        <a14:foregroundMark x1="44681" y1="81304" x2="42376" y2="96739"/>
                        <a14:foregroundMark x1="42376" y1="96739" x2="40603" y2="98913"/>
                        <a14:foregroundMark x1="64539" y1="80217" x2="57270" y2="94565"/>
                        <a14:foregroundMark x1="57270" y1="94565" x2="63298" y2="86522"/>
                        <a14:foregroundMark x1="63298" y1="86522" x2="64184" y2="82609"/>
                        <a14:foregroundMark x1="65071" y1="79348" x2="65071" y2="79348"/>
                        <a14:backgroundMark x1="37206" y1="82736" x2="36170" y2="87391"/>
                        <a14:backgroundMark x1="36702" y1="85870" x2="32801" y2="91957"/>
                        <a14:backgroundMark x1="51171" y1="75136" x2="52305" y2="76304"/>
                        <a14:backgroundMark x1="52305" y1="76304" x2="52837" y2="77174"/>
                        <a14:backgroundMark x1="60461" y1="76304" x2="60461" y2="76304"/>
                        <a14:backgroundMark x1="90248" y1="76304" x2="90248" y2="76304"/>
                      </a14:backgroundRemoval>
                    </a14:imgEffect>
                  </a14:imgLayer>
                </a14:imgProps>
              </a:ext>
            </a:extLst>
          </a:blip>
          <a:stretch>
            <a:fillRect/>
          </a:stretch>
        </p:blipFill>
        <p:spPr>
          <a:xfrm>
            <a:off x="9583097" y="3265469"/>
            <a:ext cx="4936707" cy="3566299"/>
          </a:xfrm>
          <a:prstGeom prst="rect">
            <a:avLst/>
          </a:prstGeom>
        </p:spPr>
      </p:pic>
    </p:spTree>
    <p:extLst>
      <p:ext uri="{BB962C8B-B14F-4D97-AF65-F5344CB8AC3E}">
        <p14:creationId xmlns:p14="http://schemas.microsoft.com/office/powerpoint/2010/main" val="13510216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0CE1472-3DF4-0955-94B3-0E5ED746F3E8}"/>
              </a:ext>
            </a:extLst>
          </p:cNvPr>
          <p:cNvPicPr>
            <a:picLocks noChangeAspect="1"/>
          </p:cNvPicPr>
          <p:nvPr/>
        </p:nvPicPr>
        <p:blipFill rotWithShape="1">
          <a:blip r:embed="rId4"/>
          <a:srcRect r="88722"/>
          <a:stretch/>
        </p:blipFill>
        <p:spPr>
          <a:xfrm>
            <a:off x="0" y="0"/>
            <a:ext cx="1143000" cy="914400"/>
          </a:xfrm>
          <a:prstGeom prst="rect">
            <a:avLst/>
          </a:prstGeom>
        </p:spPr>
      </p:pic>
      <p:sp>
        <p:nvSpPr>
          <p:cNvPr id="6" name="Cloud 5">
            <a:extLst>
              <a:ext uri="{FF2B5EF4-FFF2-40B4-BE49-F238E27FC236}">
                <a16:creationId xmlns:a16="http://schemas.microsoft.com/office/drawing/2014/main" xmlns="" id="{9983C60C-E901-DAA5-AC1C-ABD9B76BCFAC}"/>
              </a:ext>
            </a:extLst>
          </p:cNvPr>
          <p:cNvSpPr/>
          <p:nvPr/>
        </p:nvSpPr>
        <p:spPr>
          <a:xfrm>
            <a:off x="4031657" y="1054613"/>
            <a:ext cx="4128686" cy="199458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C00000"/>
                </a:solidFill>
                <a:latin typeface="#9Slide03 AmpleSoft Bold" panose="02000000000000000000" pitchFamily="2" charset="0"/>
              </a:rPr>
              <a:t>Trao</a:t>
            </a:r>
            <a:r>
              <a:rPr lang="en-US" sz="2800" dirty="0">
                <a:solidFill>
                  <a:srgbClr val="C00000"/>
                </a:solidFill>
                <a:latin typeface="#9Slide03 AmpleSoft Bold" panose="02000000000000000000" pitchFamily="2" charset="0"/>
              </a:rPr>
              <a:t> </a:t>
            </a:r>
            <a:r>
              <a:rPr lang="en-US" sz="2800" dirty="0" err="1">
                <a:solidFill>
                  <a:srgbClr val="C00000"/>
                </a:solidFill>
                <a:latin typeface="#9Slide03 AmpleSoft Bold" panose="02000000000000000000" pitchFamily="2" charset="0"/>
              </a:rPr>
              <a:t>đổi</a:t>
            </a:r>
            <a:r>
              <a:rPr lang="en-US" sz="2800" dirty="0">
                <a:solidFill>
                  <a:srgbClr val="C00000"/>
                </a:solidFill>
                <a:latin typeface="#9Slide03 AmpleSoft Bold" panose="02000000000000000000" pitchFamily="2" charset="0"/>
              </a:rPr>
              <a:t> </a:t>
            </a:r>
            <a:r>
              <a:rPr lang="en-US" sz="2800" dirty="0" err="1">
                <a:solidFill>
                  <a:srgbClr val="C00000"/>
                </a:solidFill>
                <a:latin typeface="#9Slide03 AmpleSoft Bold" panose="02000000000000000000" pitchFamily="2" charset="0"/>
              </a:rPr>
              <a:t>theo</a:t>
            </a:r>
            <a:r>
              <a:rPr lang="en-US" sz="2800" dirty="0">
                <a:solidFill>
                  <a:srgbClr val="C00000"/>
                </a:solidFill>
                <a:latin typeface="#9Slide03 AmpleSoft Bold" panose="02000000000000000000" pitchFamily="2" charset="0"/>
              </a:rPr>
              <a:t> </a:t>
            </a:r>
            <a:r>
              <a:rPr lang="en-US" sz="2800" dirty="0" err="1">
                <a:solidFill>
                  <a:srgbClr val="C00000"/>
                </a:solidFill>
                <a:latin typeface="#9Slide03 AmpleSoft Bold" panose="02000000000000000000" pitchFamily="2" charset="0"/>
              </a:rPr>
              <a:t>nhóm</a:t>
            </a:r>
            <a:r>
              <a:rPr lang="en-US" sz="2800" dirty="0">
                <a:solidFill>
                  <a:srgbClr val="C00000"/>
                </a:solidFill>
                <a:latin typeface="#9Slide03 AmpleSoft Bold" panose="02000000000000000000" pitchFamily="2" charset="0"/>
              </a:rPr>
              <a:t> </a:t>
            </a:r>
            <a:r>
              <a:rPr lang="en-US" sz="2800" dirty="0" err="1">
                <a:solidFill>
                  <a:srgbClr val="C00000"/>
                </a:solidFill>
                <a:latin typeface="#9Slide03 AmpleSoft Bold" panose="02000000000000000000" pitchFamily="2" charset="0"/>
              </a:rPr>
              <a:t>đôi</a:t>
            </a:r>
            <a:endParaRPr lang="en-US" sz="2800" dirty="0">
              <a:solidFill>
                <a:srgbClr val="C00000"/>
              </a:solidFill>
              <a:latin typeface="#9Slide03 AmpleSoft Bold" panose="02000000000000000000" pitchFamily="2" charset="0"/>
            </a:endParaRPr>
          </a:p>
        </p:txBody>
      </p:sp>
      <p:pic>
        <p:nvPicPr>
          <p:cNvPr id="7" name="Picture 6" descr="A picture containing toy, doll, clipart&#10;&#10;Description automatically generated">
            <a:extLst>
              <a:ext uri="{FF2B5EF4-FFF2-40B4-BE49-F238E27FC236}">
                <a16:creationId xmlns:a16="http://schemas.microsoft.com/office/drawing/2014/main" xmlns="" id="{A194BB64-527E-9936-0BDE-0B88D0B09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6853" y="3042952"/>
            <a:ext cx="3465147" cy="3815048"/>
          </a:xfrm>
          <a:prstGeom prst="rect">
            <a:avLst/>
          </a:prstGeom>
        </p:spPr>
      </p:pic>
      <p:sp>
        <p:nvSpPr>
          <p:cNvPr id="8" name="TextBox 29"/>
          <p:cNvSpPr txBox="1"/>
          <p:nvPr/>
        </p:nvSpPr>
        <p:spPr>
          <a:xfrm>
            <a:off x="1066800" y="103064"/>
            <a:ext cx="10183318" cy="738664"/>
          </a:xfrm>
          <a:prstGeom prst="rect">
            <a:avLst/>
          </a:prstGeom>
        </p:spPr>
        <p:txBody>
          <a:bodyPr wrap="square" lIns="0" tIns="0" rIns="0" bIns="0" rtlCol="0" anchor="t">
            <a:spAutoFit/>
          </a:bodyPr>
          <a:lstStyle/>
          <a:p>
            <a:pPr algn="ctr">
              <a:lnSpc>
                <a:spcPts val="6400"/>
              </a:lnSpc>
              <a:spcBef>
                <a:spcPct val="0"/>
              </a:spcBef>
            </a:pPr>
            <a:r>
              <a:rPr lang="en-US" sz="3200" b="1" dirty="0" err="1">
                <a:solidFill>
                  <a:srgbClr val="008000"/>
                </a:solidFill>
                <a:latin typeface="Nunito Black" pitchFamily="2" charset="0"/>
                <a:ea typeface="Tahoma" panose="020B0604030504040204" pitchFamily="34" charset="0"/>
                <a:cs typeface="Tahoma" panose="020B0604030504040204" pitchFamily="34" charset="0"/>
              </a:rPr>
              <a:t>Nói</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với</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bạn</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cảm</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nghĩ</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của</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em</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khi</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mùa</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hè</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kết</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thúc</a:t>
            </a:r>
            <a:r>
              <a:rPr lang="en-US" sz="3200" b="1" dirty="0">
                <a:solidFill>
                  <a:srgbClr val="008000"/>
                </a:solidFill>
                <a:latin typeface="Nunito Black" pitchFamily="2" charset="0"/>
                <a:ea typeface="Tahoma" panose="020B0604030504040204" pitchFamily="34" charset="0"/>
                <a:cs typeface="Tahoma" panose="020B0604030504040204" pitchFamily="34" charset="0"/>
              </a:rPr>
              <a:t>.</a:t>
            </a:r>
            <a:endParaRPr lang="en-US" sz="3200" b="1" spc="-133" dirty="0">
              <a:solidFill>
                <a:srgbClr val="008000"/>
              </a:solidFill>
              <a:latin typeface="Nunito Black" pitchFamily="2"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xmlns="" id="{9E8FA1D3-B82D-5E65-3DAE-B5036D8D10BD}"/>
              </a:ext>
            </a:extLst>
          </p:cNvPr>
          <p:cNvSpPr/>
          <p:nvPr/>
        </p:nvSpPr>
        <p:spPr>
          <a:xfrm>
            <a:off x="10972800" y="0"/>
            <a:ext cx="1219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025647"/>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xmlns="" id="{22F15A2D-2324-487D-A02A-BF46C5C58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a:extLst>
              <a:ext uri="{FF2B5EF4-FFF2-40B4-BE49-F238E27FC236}">
                <a16:creationId xmlns:a16="http://schemas.microsoft.com/office/drawing/2014/main" xmlns="" id="{17A7F34E-D418-47E2-9F86-2C45BBC312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a:extLst>
              <a:ext uri="{FF2B5EF4-FFF2-40B4-BE49-F238E27FC236}">
                <a16:creationId xmlns:a16="http://schemas.microsoft.com/office/drawing/2014/main" xmlns="" id="{2AEAFA59-923A-4F54-8B49-44C970BCC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3" name="Picture 6">
            <a:extLst>
              <a:ext uri="{FF2B5EF4-FFF2-40B4-BE49-F238E27FC236}">
                <a16:creationId xmlns:a16="http://schemas.microsoft.com/office/drawing/2014/main" xmlns="" id="{0381C55F-8E9F-B550-DCE4-AC458AEE27B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6200000">
            <a:off x="729485" y="1327916"/>
            <a:ext cx="4979334" cy="4812703"/>
          </a:xfrm>
          <a:prstGeom prst="rect">
            <a:avLst/>
          </a:prstGeom>
        </p:spPr>
      </p:pic>
      <p:sp>
        <p:nvSpPr>
          <p:cNvPr id="4" name="TextBox 3">
            <a:extLst>
              <a:ext uri="{FF2B5EF4-FFF2-40B4-BE49-F238E27FC236}">
                <a16:creationId xmlns:a16="http://schemas.microsoft.com/office/drawing/2014/main" xmlns="" id="{CA0E28F7-C2FC-6CA9-E824-0E775DE5C238}"/>
              </a:ext>
            </a:extLst>
          </p:cNvPr>
          <p:cNvSpPr txBox="1"/>
          <p:nvPr/>
        </p:nvSpPr>
        <p:spPr>
          <a:xfrm>
            <a:off x="5486401" y="1955800"/>
            <a:ext cx="5605874"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dirty="0">
                <a:solidFill>
                  <a:srgbClr val="F92D67"/>
                </a:solidFill>
                <a:latin typeface="Sigmar One" panose="00000500000000000000" pitchFamily="2" charset="0"/>
                <a:ea typeface="+mj-ea"/>
                <a:cs typeface="+mj-cs"/>
              </a:rPr>
              <a:t>LUYỆN </a:t>
            </a:r>
            <a:r>
              <a:rPr lang="en-US" sz="6400" dirty="0" err="1">
                <a:solidFill>
                  <a:srgbClr val="F92D67"/>
                </a:solidFill>
                <a:latin typeface="Sigmar One" panose="00000500000000000000" pitchFamily="2" charset="0"/>
                <a:ea typeface="+mj-ea"/>
                <a:cs typeface="+mj-cs"/>
              </a:rPr>
              <a:t>Đọc</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365635270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9" name="TextBox 29">
            <a:extLst>
              <a:ext uri="{FF2B5EF4-FFF2-40B4-BE49-F238E27FC236}">
                <a16:creationId xmlns:a16="http://schemas.microsoft.com/office/drawing/2014/main" xmlns="" id="{F9AC805C-20B9-D478-A468-ED6319489366}"/>
              </a:ext>
            </a:extLst>
          </p:cNvPr>
          <p:cNvSpPr txBox="1"/>
          <p:nvPr/>
        </p:nvSpPr>
        <p:spPr>
          <a:xfrm>
            <a:off x="3429000" y="144959"/>
            <a:ext cx="4419600" cy="769441"/>
          </a:xfrm>
          <a:prstGeom prst="rect">
            <a:avLst/>
          </a:prstGeom>
        </p:spPr>
        <p:txBody>
          <a:bodyPr wrap="square" lIns="0" tIns="0" rIns="0" bIns="0" rtlCol="0" anchor="t">
            <a:spAutoFit/>
          </a:bodyPr>
          <a:lstStyle/>
          <a:p>
            <a:pPr algn="ctr">
              <a:lnSpc>
                <a:spcPts val="6400"/>
              </a:lnSpc>
              <a:spcBef>
                <a:spcPct val="0"/>
              </a:spcBef>
            </a:pPr>
            <a:r>
              <a:rPr lang="en-US" sz="3600" spc="-133" dirty="0" err="1">
                <a:solidFill>
                  <a:srgbClr val="F92D67"/>
                </a:solidFill>
                <a:latin typeface="Sriracha"/>
              </a:rPr>
              <a:t>Tạm</a:t>
            </a:r>
            <a:r>
              <a:rPr lang="en-US" sz="3600" spc="-133" dirty="0">
                <a:solidFill>
                  <a:srgbClr val="F92D67"/>
                </a:solidFill>
                <a:latin typeface="Sriracha"/>
              </a:rPr>
              <a:t> </a:t>
            </a:r>
            <a:r>
              <a:rPr lang="en-US" sz="3600" spc="-133" dirty="0" err="1">
                <a:solidFill>
                  <a:srgbClr val="F92D67"/>
                </a:solidFill>
                <a:latin typeface="Sriracha"/>
              </a:rPr>
              <a:t>biệt</a:t>
            </a:r>
            <a:r>
              <a:rPr lang="en-US" sz="3600" spc="-133" dirty="0">
                <a:solidFill>
                  <a:srgbClr val="F92D67"/>
                </a:solidFill>
                <a:latin typeface="Sriracha"/>
              </a:rPr>
              <a:t> </a:t>
            </a:r>
            <a:r>
              <a:rPr lang="en-US" sz="3600" spc="-133" dirty="0" err="1">
                <a:solidFill>
                  <a:srgbClr val="F92D67"/>
                </a:solidFill>
                <a:latin typeface="Sriracha"/>
              </a:rPr>
              <a:t>mùa</a:t>
            </a:r>
            <a:r>
              <a:rPr lang="en-US" sz="3600" spc="-133" dirty="0">
                <a:solidFill>
                  <a:srgbClr val="F92D67"/>
                </a:solidFill>
                <a:latin typeface="Sriracha"/>
              </a:rPr>
              <a:t> </a:t>
            </a:r>
            <a:r>
              <a:rPr lang="en-US" sz="3600" spc="-133" dirty="0" err="1">
                <a:solidFill>
                  <a:srgbClr val="F92D67"/>
                </a:solidFill>
                <a:latin typeface="Sriracha"/>
              </a:rPr>
              <a:t>hè</a:t>
            </a:r>
            <a:endParaRPr lang="en-US" sz="3600" spc="-133" dirty="0">
              <a:solidFill>
                <a:srgbClr val="F92D67"/>
              </a:solidFill>
              <a:latin typeface="Sriracha"/>
            </a:endParaRPr>
          </a:p>
        </p:txBody>
      </p:sp>
      <p:sp>
        <p:nvSpPr>
          <p:cNvPr id="3" name="Rectangle 2"/>
          <p:cNvSpPr/>
          <p:nvPr/>
        </p:nvSpPr>
        <p:spPr>
          <a:xfrm>
            <a:off x="81718" y="1165622"/>
            <a:ext cx="11957881" cy="5539978"/>
          </a:xfrm>
          <a:prstGeom prst="rect">
            <a:avLst/>
          </a:prstGeom>
          <a:solidFill>
            <a:schemeClr val="bg2"/>
          </a:solidFill>
          <a:ln>
            <a:noFill/>
          </a:ln>
          <a:effectLst/>
        </p:spPr>
        <p:txBody>
          <a:bodyPr wrap="square">
            <a:spAutoFit/>
          </a:bodyPr>
          <a:lstStyle/>
          <a:p>
            <a:pPr algn="just"/>
            <a:r>
              <a:rPr lang="en-US" sz="2400" dirty="0">
                <a:solidFill>
                  <a:srgbClr val="002060"/>
                </a:solidFill>
                <a:latin typeface="Nunito Black" pitchFamily="2" charset="0"/>
              </a:rPr>
              <a:t>	</a:t>
            </a:r>
            <a:r>
              <a:rPr lang="vi-VN" sz="2200" dirty="0">
                <a:solidFill>
                  <a:srgbClr val="002060"/>
                </a:solidFill>
                <a:latin typeface="Nunito Black" pitchFamily="2"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Mùa hè của Diệu đơn giản lắm. Chiều nào Diệu cũng theo mẹ đi các vườn thu hái quả</a:t>
            </a:r>
            <a:r>
              <a:rPr lang="en-US" sz="2200" dirty="0">
                <a:solidFill>
                  <a:srgbClr val="002060"/>
                </a:solidFill>
                <a:latin typeface="Nunito Black" pitchFamily="2" charset="0"/>
              </a:rPr>
              <a:t>.</a:t>
            </a:r>
            <a:r>
              <a:rPr lang="vi-VN" sz="2200" dirty="0">
                <a:solidFill>
                  <a:srgbClr val="002060"/>
                </a:solidFill>
                <a:latin typeface="Nunito Black" pitchFamily="2" charset="0"/>
              </a:rPr>
              <a:t> Hết chôm chôm lại đến bơ, sầu riêng,… Được đến nhiều mảnh vườn với vô vàn </a:t>
            </a:r>
            <a:r>
              <a:rPr lang="en-US" sz="2200" dirty="0" err="1">
                <a:solidFill>
                  <a:srgbClr val="002060"/>
                </a:solidFill>
                <a:latin typeface="Nunito Black" pitchFamily="2" charset="0"/>
              </a:rPr>
              <a:t>cây</a:t>
            </a:r>
            <a:r>
              <a:rPr lang="en-US" sz="2200" dirty="0">
                <a:solidFill>
                  <a:srgbClr val="002060"/>
                </a:solidFill>
                <a:latin typeface="Nunito Black" pitchFamily="2" charset="0"/>
              </a:rPr>
              <a:t> </a:t>
            </a:r>
            <a:r>
              <a:rPr lang="en-US" sz="2200" dirty="0" err="1">
                <a:solidFill>
                  <a:srgbClr val="002060"/>
                </a:solidFill>
                <a:latin typeface="Nunito Black" pitchFamily="2" charset="0"/>
              </a:rPr>
              <a:t>trái</a:t>
            </a:r>
            <a:r>
              <a:rPr lang="vi-VN" sz="2200" dirty="0">
                <a:solidFill>
                  <a:srgbClr val="002060"/>
                </a:solidFill>
                <a:latin typeface="Nunito Black" pitchFamily="2" charset="0"/>
              </a:rPr>
              <a:t> khác nhau thật là thích!</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Mùa hè của Diệu là những lần đến</a:t>
            </a:r>
            <a:r>
              <a:rPr lang="en-US" sz="2200" dirty="0">
                <a:solidFill>
                  <a:srgbClr val="002060"/>
                </a:solidFill>
                <a:latin typeface="Nunito Black" pitchFamily="2" charset="0"/>
              </a:rPr>
              <a:t> </a:t>
            </a:r>
            <a:r>
              <a:rPr lang="en-US" sz="2200" dirty="0" err="1">
                <a:solidFill>
                  <a:srgbClr val="002060"/>
                </a:solidFill>
                <a:latin typeface="Nunito Black" pitchFamily="2" charset="0"/>
              </a:rPr>
              <a:t>ch</a:t>
            </a:r>
            <a:r>
              <a:rPr lang="vi-VN" sz="2200" dirty="0">
                <a:solidFill>
                  <a:srgbClr val="002060"/>
                </a:solidFill>
                <a:latin typeface="Nunito Black" pitchFamily="2" charset="0"/>
              </a:rPr>
              <a:t>ơ</a:t>
            </a:r>
            <a:r>
              <a:rPr lang="en-US" sz="2200" dirty="0">
                <a:solidFill>
                  <a:srgbClr val="002060"/>
                </a:solidFill>
                <a:latin typeface="Nunito Black" pitchFamily="2" charset="0"/>
              </a:rPr>
              <a:t>i</a:t>
            </a:r>
            <a:r>
              <a:rPr lang="vi-VN" sz="2200" dirty="0">
                <a:solidFill>
                  <a:srgbClr val="002060"/>
                </a:solidFill>
                <a:latin typeface="Nunito Black" pitchFamily="2" charset="0"/>
              </a:rPr>
              <a:t> nhà bà cụ Khởi ở cuối làng. Bà bị mù nhưng vẫn có thể làm hết mọi việc trong nhà. Bà đi không cần gậy dò đường. Diệu thường tỉ tê trò chuyện với bà. Bà là cả một kho chuyện thú vị.</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Tạm biệt mùa hè, mai Diệu sẽ bước vào năm học mới…</a:t>
            </a:r>
          </a:p>
          <a:p>
            <a:pPr algn="r"/>
            <a:r>
              <a:rPr lang="vi-VN" sz="2200" dirty="0">
                <a:solidFill>
                  <a:srgbClr val="002060"/>
                </a:solidFill>
                <a:latin typeface="Nunito Black" pitchFamily="2" charset="0"/>
              </a:rPr>
              <a:t>(Theo Vũ Thị Huyền Trang)</a:t>
            </a:r>
          </a:p>
        </p:txBody>
      </p:sp>
      <p:sp>
        <p:nvSpPr>
          <p:cNvPr id="2" name="Rectangle 1">
            <a:extLst>
              <a:ext uri="{FF2B5EF4-FFF2-40B4-BE49-F238E27FC236}">
                <a16:creationId xmlns:a16="http://schemas.microsoft.com/office/drawing/2014/main" xmlns="" id="{5439BE88-483B-F519-15C2-335D44A93213}"/>
              </a:ext>
            </a:extLst>
          </p:cNvPr>
          <p:cNvSpPr/>
          <p:nvPr/>
        </p:nvSpPr>
        <p:spPr>
          <a:xfrm>
            <a:off x="10972800" y="0"/>
            <a:ext cx="12192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264592"/>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15" name="TextBox 14">
            <a:extLst>
              <a:ext uri="{FF2B5EF4-FFF2-40B4-BE49-F238E27FC236}">
                <a16:creationId xmlns:a16="http://schemas.microsoft.com/office/drawing/2014/main" xmlns="" id="{874923DD-2CD3-2D7E-2162-E433FE8F2CFE}"/>
              </a:ext>
            </a:extLst>
          </p:cNvPr>
          <p:cNvSpPr txBox="1"/>
          <p:nvPr/>
        </p:nvSpPr>
        <p:spPr>
          <a:xfrm>
            <a:off x="1295400" y="195187"/>
            <a:ext cx="5105400" cy="783193"/>
          </a:xfrm>
          <a:prstGeom prst="roundRect">
            <a:avLst/>
          </a:prstGeom>
          <a:solidFill>
            <a:srgbClr val="FFFFCC"/>
          </a:solidFill>
          <a:ln w="28575">
            <a:solidFill>
              <a:srgbClr val="217875"/>
            </a:solidFill>
            <a:prstDash val="sysDash"/>
          </a:ln>
        </p:spPr>
        <p:txBody>
          <a:bodyPr wrap="square">
            <a:spAutoFit/>
          </a:bodyPr>
          <a:lstStyle/>
          <a:p>
            <a:pPr algn="ctr"/>
            <a:r>
              <a:rPr lang="en-US" sz="4000" b="1" dirty="0" err="1">
                <a:solidFill>
                  <a:srgbClr val="00B050"/>
                </a:solidFill>
                <a:latin typeface="Nunito Black" pitchFamily="2" charset="0"/>
                <a:cs typeface="Baloo 2 SemiBold" pitchFamily="2" charset="0"/>
              </a:rPr>
              <a:t>Luyện</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đọc</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từ</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khó</a:t>
            </a:r>
            <a:endParaRPr lang="en-US" sz="4000" b="1" dirty="0">
              <a:solidFill>
                <a:srgbClr val="00B050"/>
              </a:solidFill>
              <a:latin typeface="Nunito Black" pitchFamily="2" charset="0"/>
              <a:cs typeface="Baloo 2 SemiBold" pitchFamily="2" charset="0"/>
            </a:endParaRPr>
          </a:p>
        </p:txBody>
      </p:sp>
      <p:grpSp>
        <p:nvGrpSpPr>
          <p:cNvPr id="3" name="Group 2">
            <a:extLst>
              <a:ext uri="{FF2B5EF4-FFF2-40B4-BE49-F238E27FC236}">
                <a16:creationId xmlns:a16="http://schemas.microsoft.com/office/drawing/2014/main" xmlns="" id="{AA4314A3-0577-7600-189F-AE7FA237EBC3}"/>
              </a:ext>
            </a:extLst>
          </p:cNvPr>
          <p:cNvGrpSpPr/>
          <p:nvPr/>
        </p:nvGrpSpPr>
        <p:grpSpPr>
          <a:xfrm>
            <a:off x="1295400" y="1143000"/>
            <a:ext cx="6629400" cy="5163318"/>
            <a:chOff x="2269850" y="1715268"/>
            <a:chExt cx="5057775" cy="4667250"/>
          </a:xfrm>
        </p:grpSpPr>
        <p:pic>
          <p:nvPicPr>
            <p:cNvPr id="2050" name="Picture 2">
              <a:extLst>
                <a:ext uri="{FF2B5EF4-FFF2-40B4-BE49-F238E27FC236}">
                  <a16:creationId xmlns:a16="http://schemas.microsoft.com/office/drawing/2014/main" xmlns="" id="{B51E0924-10D3-1A98-4845-CA1649498B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9850" y="1715268"/>
              <a:ext cx="5057775" cy="46672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88628DBE-424A-324C-CB22-07A72047F688}"/>
                </a:ext>
              </a:extLst>
            </p:cNvPr>
            <p:cNvSpPr txBox="1"/>
            <p:nvPr/>
          </p:nvSpPr>
          <p:spPr>
            <a:xfrm>
              <a:off x="3607100" y="2993629"/>
              <a:ext cx="2031700" cy="584775"/>
            </a:xfrm>
            <a:prstGeom prst="rect">
              <a:avLst/>
            </a:prstGeom>
            <a:noFill/>
          </p:spPr>
          <p:txBody>
            <a:bodyPr wrap="square">
              <a:spAutoFit/>
            </a:bodyPr>
            <a:lstStyle/>
            <a:p>
              <a:pPr algn="ctr"/>
              <a:r>
                <a:rPr lang="en-US" sz="3600">
                  <a:solidFill>
                    <a:srgbClr val="002060"/>
                  </a:solidFill>
                  <a:latin typeface="Nunito Black" pitchFamily="2" charset="0"/>
                  <a:cs typeface="Baloo 2 SemiBold" pitchFamily="2" charset="0"/>
                </a:rPr>
                <a:t>háo </a:t>
              </a:r>
              <a:r>
                <a:rPr lang="en-US" sz="3600" dirty="0" err="1">
                  <a:solidFill>
                    <a:srgbClr val="002060"/>
                  </a:solidFill>
                  <a:latin typeface="Nunito Black" pitchFamily="2" charset="0"/>
                  <a:cs typeface="Baloo 2 SemiBold" pitchFamily="2" charset="0"/>
                </a:rPr>
                <a:t>hức</a:t>
              </a:r>
              <a:endParaRPr lang="en-US" sz="3600" dirty="0">
                <a:solidFill>
                  <a:srgbClr val="002060"/>
                </a:solidFill>
                <a:latin typeface="Nunito Black" pitchFamily="2" charset="0"/>
                <a:cs typeface="Baloo 2 SemiBold" pitchFamily="2" charset="0"/>
              </a:endParaRPr>
            </a:p>
          </p:txBody>
        </p:sp>
        <p:sp>
          <p:nvSpPr>
            <p:cNvPr id="12" name="TextBox 11">
              <a:extLst>
                <a:ext uri="{FF2B5EF4-FFF2-40B4-BE49-F238E27FC236}">
                  <a16:creationId xmlns:a16="http://schemas.microsoft.com/office/drawing/2014/main" xmlns="" id="{FCB8367F-DECA-FA20-B339-D39F5D4CDD15}"/>
                </a:ext>
              </a:extLst>
            </p:cNvPr>
            <p:cNvSpPr txBox="1"/>
            <p:nvPr/>
          </p:nvSpPr>
          <p:spPr>
            <a:xfrm>
              <a:off x="3782887" y="4139625"/>
              <a:ext cx="2031700" cy="584775"/>
            </a:xfrm>
            <a:prstGeom prst="rect">
              <a:avLst/>
            </a:prstGeom>
            <a:noFill/>
          </p:spPr>
          <p:txBody>
            <a:bodyPr wrap="square">
              <a:spAutoFit/>
            </a:bodyPr>
            <a:lstStyle/>
            <a:p>
              <a:pPr algn="ctr"/>
              <a:r>
                <a:rPr lang="en-US" sz="3600" dirty="0" err="1">
                  <a:solidFill>
                    <a:srgbClr val="002060"/>
                  </a:solidFill>
                  <a:latin typeface="Nunito Black" pitchFamily="2" charset="0"/>
                  <a:cs typeface="Baloo 2 SemiBold" pitchFamily="2" charset="0"/>
                </a:rPr>
                <a:t>lên</a:t>
              </a:r>
              <a:r>
                <a:rPr lang="en-US" sz="3600" dirty="0">
                  <a:solidFill>
                    <a:srgbClr val="002060"/>
                  </a:solidFill>
                  <a:latin typeface="Nunito Black" pitchFamily="2" charset="0"/>
                  <a:cs typeface="Baloo 2 SemiBold" pitchFamily="2" charset="0"/>
                </a:rPr>
                <a:t> </a:t>
              </a:r>
              <a:r>
                <a:rPr lang="en-US" sz="3600" dirty="0" err="1">
                  <a:solidFill>
                    <a:srgbClr val="002060"/>
                  </a:solidFill>
                  <a:latin typeface="Nunito Black" pitchFamily="2" charset="0"/>
                  <a:cs typeface="Baloo 2 SemiBold" pitchFamily="2" charset="0"/>
                </a:rPr>
                <a:t>núi</a:t>
              </a:r>
              <a:endParaRPr lang="en-US" sz="3600" dirty="0">
                <a:solidFill>
                  <a:srgbClr val="002060"/>
                </a:solidFill>
                <a:latin typeface="Nunito Black" pitchFamily="2" charset="0"/>
                <a:cs typeface="Baloo 2 SemiBold" pitchFamily="2" charset="0"/>
              </a:endParaRPr>
            </a:p>
          </p:txBody>
        </p:sp>
        <p:sp>
          <p:nvSpPr>
            <p:cNvPr id="14" name="TextBox 13">
              <a:extLst>
                <a:ext uri="{FF2B5EF4-FFF2-40B4-BE49-F238E27FC236}">
                  <a16:creationId xmlns:a16="http://schemas.microsoft.com/office/drawing/2014/main" xmlns="" id="{75F46899-DFCB-3467-89AE-5FEF0903EB2D}"/>
                </a:ext>
              </a:extLst>
            </p:cNvPr>
            <p:cNvSpPr txBox="1"/>
            <p:nvPr/>
          </p:nvSpPr>
          <p:spPr>
            <a:xfrm>
              <a:off x="3581400" y="5334000"/>
              <a:ext cx="2313113" cy="584775"/>
            </a:xfrm>
            <a:prstGeom prst="rect">
              <a:avLst/>
            </a:prstGeom>
            <a:noFill/>
          </p:spPr>
          <p:txBody>
            <a:bodyPr wrap="square">
              <a:spAutoFit/>
            </a:bodyPr>
            <a:lstStyle/>
            <a:p>
              <a:pPr algn="ctr"/>
              <a:r>
                <a:rPr lang="en-US" sz="3600" dirty="0" err="1">
                  <a:solidFill>
                    <a:srgbClr val="002060"/>
                  </a:solidFill>
                  <a:latin typeface="Nunito Black" pitchFamily="2" charset="0"/>
                  <a:cs typeface="Baloo 2 SemiBold" pitchFamily="2" charset="0"/>
                </a:rPr>
                <a:t>sầu</a:t>
              </a:r>
              <a:r>
                <a:rPr lang="en-US" sz="3600" dirty="0">
                  <a:solidFill>
                    <a:srgbClr val="002060"/>
                  </a:solidFill>
                  <a:latin typeface="Nunito Black" pitchFamily="2" charset="0"/>
                  <a:cs typeface="Baloo 2 SemiBold" pitchFamily="2" charset="0"/>
                </a:rPr>
                <a:t> </a:t>
              </a:r>
              <a:r>
                <a:rPr lang="en-US" sz="3600" dirty="0" err="1">
                  <a:solidFill>
                    <a:srgbClr val="002060"/>
                  </a:solidFill>
                  <a:latin typeface="Nunito Black" pitchFamily="2" charset="0"/>
                  <a:cs typeface="Baloo 2 SemiBold" pitchFamily="2" charset="0"/>
                </a:rPr>
                <a:t>riêng</a:t>
              </a:r>
              <a:endParaRPr lang="en-US" sz="3600" dirty="0">
                <a:solidFill>
                  <a:srgbClr val="002060"/>
                </a:solidFill>
                <a:latin typeface="Nunito Black" pitchFamily="2" charset="0"/>
                <a:cs typeface="Baloo 2 SemiBold" pitchFamily="2" charset="0"/>
              </a:endParaRPr>
            </a:p>
          </p:txBody>
        </p:sp>
      </p:grpSp>
      <p:pic>
        <p:nvPicPr>
          <p:cNvPr id="17" name="Picture 16">
            <a:extLst>
              <a:ext uri="{FF2B5EF4-FFF2-40B4-BE49-F238E27FC236}">
                <a16:creationId xmlns:a16="http://schemas.microsoft.com/office/drawing/2014/main" xmlns="" id="{6EFFA83F-2F19-3940-7105-9A742F7F35A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696" b="99783" l="532" r="97872">
                        <a14:foregroundMark x1="25709" y1="33261" x2="25709" y2="33261"/>
                        <a14:foregroundMark x1="25355" y1="32826" x2="25355" y2="32826"/>
                        <a14:foregroundMark x1="21631" y1="23913" x2="21631" y2="23913"/>
                        <a14:foregroundMark x1="12057" y1="20435" x2="12057" y2="20435"/>
                        <a14:foregroundMark x1="11525" y1="20435" x2="11525" y2="20435"/>
                        <a14:foregroundMark x1="11170" y1="14348" x2="11170" y2="14348"/>
                        <a14:foregroundMark x1="8333" y1="11957" x2="7447" y2="13696"/>
                        <a14:foregroundMark x1="7447" y1="15652" x2="7447" y2="15652"/>
                        <a14:foregroundMark x1="7447" y1="25217" x2="7447" y2="27174"/>
                        <a14:foregroundMark x1="10816" y1="27174" x2="13475" y2="26087"/>
                        <a14:foregroundMark x1="15780" y1="22826" x2="15780" y2="22826"/>
                        <a14:foregroundMark x1="11348" y1="9565" x2="11348" y2="9565"/>
                        <a14:foregroundMark x1="11348" y1="8913" x2="11348" y2="8913"/>
                        <a14:foregroundMark x1="7979" y1="5217" x2="7979" y2="5217"/>
                        <a14:foregroundMark x1="6206" y1="3696" x2="6206" y2="3696"/>
                        <a14:foregroundMark x1="4787" y1="3696" x2="4078" y2="5652"/>
                        <a14:foregroundMark x1="4078" y1="6522" x2="4078" y2="9565"/>
                        <a14:foregroundMark x1="2837" y1="8478" x2="2837" y2="8478"/>
                        <a14:foregroundMark x1="2837" y1="8478" x2="2837" y2="8478"/>
                        <a14:foregroundMark x1="4433" y1="8478" x2="4433" y2="8478"/>
                        <a14:foregroundMark x1="5851" y1="8913" x2="5851" y2="8913"/>
                        <a14:foregroundMark x1="7270" y1="10000" x2="7801" y2="12826"/>
                        <a14:foregroundMark x1="7801" y1="15652" x2="7801" y2="15652"/>
                        <a14:foregroundMark x1="3723" y1="12391" x2="3723" y2="12391"/>
                        <a14:foregroundMark x1="4078" y1="10435" x2="4078" y2="10435"/>
                        <a14:foregroundMark x1="4078" y1="10000" x2="4078" y2="10000"/>
                        <a14:foregroundMark x1="2128" y1="10435" x2="2128" y2="10435"/>
                        <a14:foregroundMark x1="2128" y1="10435" x2="2128" y2="10435"/>
                        <a14:foregroundMark x1="3723" y1="25217" x2="3723" y2="29130"/>
                        <a14:foregroundMark x1="3723" y1="30870" x2="3723" y2="30870"/>
                        <a14:foregroundMark x1="3546" y1="31957" x2="3546" y2="31957"/>
                        <a14:foregroundMark x1="2660" y1="32391" x2="2660" y2="32391"/>
                        <a14:foregroundMark x1="1950" y1="32391" x2="1950" y2="32391"/>
                        <a14:foregroundMark x1="1950" y1="31522" x2="1950" y2="31522"/>
                        <a14:foregroundMark x1="1418" y1="29130" x2="1418" y2="29130"/>
                        <a14:foregroundMark x1="1064" y1="32391" x2="1064" y2="32391"/>
                        <a14:foregroundMark x1="1418" y1="32391" x2="1418" y2="32391"/>
                        <a14:foregroundMark x1="709" y1="12391" x2="709" y2="12391"/>
                        <a14:foregroundMark x1="28369" y1="38043" x2="28369" y2="38043"/>
                        <a14:foregroundMark x1="43085" y1="58696" x2="43085" y2="58696"/>
                        <a14:foregroundMark x1="43617" y1="56739" x2="43617" y2="56739"/>
                        <a14:foregroundMark x1="45567" y1="52391" x2="46454" y2="52391"/>
                        <a14:foregroundMark x1="47695" y1="52391" x2="47695" y2="52391"/>
                        <a14:foregroundMark x1="48227" y1="52391" x2="48227" y2="52391"/>
                        <a14:foregroundMark x1="48759" y1="52391" x2="48759" y2="52391"/>
                        <a14:foregroundMark x1="53014" y1="55870" x2="53014" y2="55870"/>
                        <a14:foregroundMark x1="54255" y1="57174" x2="54255" y2="57174"/>
                        <a14:foregroundMark x1="54965" y1="57174" x2="55496" y2="58696"/>
                        <a14:foregroundMark x1="55851" y1="59130" x2="55851" y2="59130"/>
                        <a14:foregroundMark x1="56738" y1="59565" x2="56738" y2="59565"/>
                        <a14:foregroundMark x1="46099" y1="56304" x2="45213" y2="55217"/>
                        <a14:foregroundMark x1="42199" y1="50435" x2="42199" y2="50435"/>
                        <a14:foregroundMark x1="41844" y1="50435" x2="41844" y2="50435"/>
                        <a14:foregroundMark x1="41312" y1="51522" x2="41312" y2="51522"/>
                        <a14:foregroundMark x1="38830" y1="61957" x2="38830" y2="61957"/>
                        <a14:foregroundMark x1="38652" y1="63043" x2="39599" y2="64452"/>
                        <a14:foregroundMark x1="49645" y1="67174" x2="48787" y2="67911"/>
                        <a14:foregroundMark x1="48227" y1="65870" x2="48227" y2="65870"/>
                        <a14:foregroundMark x1="40071" y1="77174" x2="40071" y2="77174"/>
                        <a14:foregroundMark x1="47992" y1="77597" x2="48227" y2="77609"/>
                        <a14:foregroundMark x1="46611" y1="77523" x2="46877" y2="77537"/>
                        <a14:foregroundMark x1="44490" y1="77409" x2="45404" y2="77458"/>
                        <a14:foregroundMark x1="43061" y1="77333" x2="43966" y2="77381"/>
                        <a14:foregroundMark x1="40071" y1="77174" x2="42375" y2="77297"/>
                        <a14:foregroundMark x1="48227" y1="77609" x2="48482" y2="77139"/>
                        <a14:foregroundMark x1="44057" y1="83913" x2="43883" y2="84676"/>
                        <a14:foregroundMark x1="44258" y1="83034" x2="44057" y2="83913"/>
                        <a14:foregroundMark x1="40020" y1="99348" x2="39716" y2="99783"/>
                        <a14:foregroundMark x1="40401" y1="98803" x2="40020" y2="99348"/>
                        <a14:foregroundMark x1="25887" y1="85000" x2="25887" y2="85000"/>
                        <a14:foregroundMark x1="27482" y1="82609" x2="27482" y2="82609"/>
                        <a14:foregroundMark x1="27660" y1="81957" x2="27660" y2="81957"/>
                        <a14:foregroundMark x1="26596" y1="78261" x2="26596" y2="78261"/>
                        <a14:foregroundMark x1="18794" y1="73913" x2="18794" y2="73913"/>
                        <a14:foregroundMark x1="18440" y1="73478" x2="18440" y2="73478"/>
                        <a14:foregroundMark x1="22835" y1="88456" x2="25000" y2="99783"/>
                        <a14:foregroundMark x1="56206" y1="59130" x2="56206" y2="59130"/>
                        <a14:foregroundMark x1="51418" y1="61087" x2="51418" y2="61087"/>
                        <a14:foregroundMark x1="51418" y1="58696" x2="51418" y2="58696"/>
                        <a14:foregroundMark x1="51418" y1="58696" x2="51418" y2="58696"/>
                        <a14:foregroundMark x1="51950" y1="56739" x2="51950" y2="56739"/>
                        <a14:foregroundMark x1="49645" y1="56304" x2="49645" y2="56304"/>
                        <a14:foregroundMark x1="49468" y1="55217" x2="52837" y2="54783"/>
                        <a14:foregroundMark x1="54078" y1="55870" x2="54078" y2="55870"/>
                        <a14:foregroundMark x1="54078" y1="55870" x2="54078" y2="55870"/>
                        <a14:foregroundMark x1="54610" y1="58261" x2="54610" y2="60000"/>
                        <a14:foregroundMark x1="54965" y1="60652" x2="54965" y2="57174"/>
                        <a14:foregroundMark x1="54965" y1="55217" x2="55674" y2="56739"/>
                        <a14:foregroundMark x1="55674" y1="56739" x2="54965" y2="62391"/>
                        <a14:foregroundMark x1="52128" y1="53478" x2="52128" y2="53478"/>
                        <a14:foregroundMark x1="50709" y1="51087" x2="50709" y2="51087"/>
                        <a14:foregroundMark x1="18972" y1="75435" x2="18972" y2="75435"/>
                        <a14:foregroundMark x1="18972" y1="75435" x2="18972" y2="75435"/>
                        <a14:foregroundMark x1="58333" y1="76304" x2="58333" y2="76304"/>
                        <a14:foregroundMark x1="58333" y1="76304" x2="62411" y2="76304"/>
                        <a14:foregroundMark x1="70213" y1="73913" x2="70922" y2="73478"/>
                        <a14:foregroundMark x1="72340" y1="70652" x2="72340" y2="70652"/>
                        <a14:foregroundMark x1="73404" y1="69565" x2="73404" y2="69565"/>
                        <a14:foregroundMark x1="71454" y1="79130" x2="70688" y2="79600"/>
                        <a14:foregroundMark x1="63389" y1="83479" x2="54078" y2="99130"/>
                        <a14:foregroundMark x1="64362" y1="49565" x2="64362" y2="49565"/>
                        <a14:foregroundMark x1="63830" y1="49130" x2="61348" y2="44348"/>
                        <a14:foregroundMark x1="66844" y1="47174" x2="68440" y2="45652"/>
                        <a14:foregroundMark x1="54078" y1="34348" x2="54078" y2="34348"/>
                        <a14:foregroundMark x1="54078" y1="33913" x2="54078" y2="33913"/>
                        <a14:foregroundMark x1="71986" y1="57174" x2="71986" y2="57174"/>
                        <a14:foregroundMark x1="72340" y1="57174" x2="72340" y2="57174"/>
                        <a14:foregroundMark x1="84397" y1="85000" x2="84397" y2="81522"/>
                        <a14:foregroundMark x1="91489" y1="74783" x2="89539" y2="75435"/>
                        <a14:foregroundMark x1="95502" y1="83478" x2="97872" y2="85000"/>
                        <a14:foregroundMark x1="94149" y1="82609" x2="95502" y2="83478"/>
                        <a14:foregroundMark x1="88475" y1="86304" x2="89362" y2="93913"/>
                        <a14:foregroundMark x1="89007" y1="86304" x2="89007" y2="86304"/>
                        <a14:foregroundMark x1="53901" y1="35652" x2="53901" y2="35652"/>
                        <a14:foregroundMark x1="54965" y1="35217" x2="54965" y2="35217"/>
                        <a14:foregroundMark x1="55319" y1="34783" x2="55319" y2="34783"/>
                        <a14:foregroundMark x1="35993" y1="65000" x2="35993" y2="65000"/>
                        <a14:foregroundMark x1="37943" y1="65870" x2="37943" y2="65870"/>
                        <a14:foregroundMark x1="42376" y1="65000" x2="42376" y2="65000"/>
                        <a14:foregroundMark x1="42730" y1="63478" x2="39362" y2="61522"/>
                        <a14:foregroundMark x1="51064" y1="71087" x2="51064" y2="71087"/>
                        <a14:foregroundMark x1="51064" y1="65000" x2="49823" y2="65435"/>
                        <a14:foregroundMark x1="48759" y1="61522" x2="48759" y2="61522"/>
                        <a14:foregroundMark x1="48759" y1="61522" x2="41312" y2="70870"/>
                        <a14:foregroundMark x1="41312" y1="70870" x2="35106" y2="61087"/>
                        <a14:foregroundMark x1="35106" y1="61087" x2="36879" y2="60652"/>
                        <a14:foregroundMark x1="45213" y1="66739" x2="46809" y2="71957"/>
                        <a14:foregroundMark x1="48582" y1="68696" x2="47872" y2="76739"/>
                        <a14:foregroundMark x1="47518" y1="73478" x2="44858" y2="75000"/>
                        <a14:foregroundMark x1="35993" y1="74348" x2="35461" y2="78261"/>
                        <a14:foregroundMark x1="35461" y1="78261" x2="35816" y2="76739"/>
                        <a14:foregroundMark x1="35816" y1="75435" x2="41844" y2="75000"/>
                        <a14:foregroundMark x1="42199" y1="73478" x2="43972" y2="76739"/>
                        <a14:foregroundMark x1="45567" y1="71522" x2="45922" y2="74348"/>
                        <a14:foregroundMark x1="45922" y1="71522" x2="45567" y2="75435"/>
                        <a14:foregroundMark x1="38830" y1="63043" x2="34043" y2="81522"/>
                        <a14:foregroundMark x1="31383" y1="73913" x2="29433" y2="91087"/>
                        <a14:foregroundMark x1="27128" y1="58261" x2="28014" y2="73261"/>
                        <a14:foregroundMark x1="28014" y1="73261" x2="29610" y2="78261"/>
                        <a14:foregroundMark x1="30496" y1="65870" x2="30496" y2="72609"/>
                        <a14:foregroundMark x1="29078" y1="76739" x2="28369" y2="78696"/>
                        <a14:foregroundMark x1="27482" y1="73478" x2="24823" y2="81522"/>
                        <a14:foregroundMark x1="23936" y1="76739" x2="23050" y2="73478"/>
                        <a14:foregroundMark x1="22872" y1="69565" x2="19326" y2="65435"/>
                        <a14:foregroundMark x1="18972" y1="63043" x2="17730" y2="68696"/>
                        <a14:foregroundMark x1="16489" y1="60652" x2="16312" y2="63913"/>
                        <a14:foregroundMark x1="15248" y1="59130" x2="15248" y2="63913"/>
                        <a14:foregroundMark x1="14539" y1="66304" x2="14539" y2="75435"/>
                        <a14:foregroundMark x1="16135" y1="83478" x2="16135" y2="86739"/>
                        <a14:foregroundMark x1="15248" y1="74348" x2="15426" y2="77826"/>
                        <a14:foregroundMark x1="17021" y1="68696" x2="18972" y2="75870"/>
                        <a14:foregroundMark x1="19504" y1="75000" x2="20213" y2="79783"/>
                        <a14:foregroundMark x1="20213" y1="80217" x2="12057" y2="86739"/>
                        <a14:foregroundMark x1="12057" y1="86739" x2="13475" y2="86304"/>
                        <a14:foregroundMark x1="20567" y1="78261" x2="26064" y2="75870"/>
                        <a14:foregroundMark x1="26418" y1="75000" x2="25177" y2="71522"/>
                        <a14:foregroundMark x1="21099" y1="79130" x2="22872" y2="84565"/>
                        <a14:foregroundMark x1="24645" y1="82609" x2="25355" y2="87391"/>
                        <a14:foregroundMark x1="25355" y1="84565" x2="25355" y2="91087"/>
                        <a14:foregroundMark x1="24645" y1="87391" x2="24113" y2="91087"/>
                        <a14:foregroundMark x1="18440" y1="88696" x2="17553" y2="82174"/>
                        <a14:foregroundMark x1="21099" y1="85870" x2="22695" y2="86739"/>
                        <a14:foregroundMark x1="22872" y1="86739" x2="20567" y2="85870"/>
                        <a14:foregroundMark x1="70745" y1="75435" x2="68794" y2="80217"/>
                        <a14:foregroundMark x1="68794" y1="80217" x2="64539" y2="73043"/>
                        <a14:foregroundMark x1="64539" y1="70217" x2="62589" y2="70652"/>
                        <a14:foregroundMark x1="72340" y1="82174" x2="75000" y2="82174"/>
                        <a14:foregroundMark x1="75000" y1="82609" x2="69504" y2="78261"/>
                        <a14:foregroundMark x1="67021" y1="73913" x2="69681" y2="74348"/>
                        <a14:foregroundMark x1="69681" y1="77391" x2="68972" y2="79783"/>
                        <a14:foregroundMark x1="69858" y1="80217" x2="69149" y2="81087"/>
                        <a14:foregroundMark x1="69149" y1="80652" x2="62943" y2="75000"/>
                        <a14:foregroundMark x1="62234" y1="74348" x2="62234" y2="74348"/>
                        <a14:foregroundMark x1="67730" y1="79130" x2="69149" y2="84565"/>
                        <a14:foregroundMark x1="69149" y1="83913" x2="67908" y2="84565"/>
                        <a14:foregroundMark x1="62943" y1="79783" x2="62943" y2="79783"/>
                        <a14:foregroundMark x1="61170" y1="76304" x2="61170" y2="76304"/>
                        <a14:foregroundMark x1="49645" y1="79348" x2="49645" y2="79348"/>
                        <a14:foregroundMark x1="47518" y1="78913" x2="46099" y2="80217"/>
                        <a14:foregroundMark x1="44858" y1="79783" x2="47518" y2="79783"/>
                        <a14:foregroundMark x1="49645" y1="80217" x2="49113" y2="81739"/>
                        <a14:foregroundMark x1="49113" y1="79783" x2="47163" y2="79783"/>
                        <a14:foregroundMark x1="48050" y1="77826" x2="43617" y2="78913"/>
                        <a14:foregroundMark x1="37057" y1="82174" x2="36879" y2="78913"/>
                        <a14:foregroundMark x1="47518" y1="81304" x2="48227" y2="81304"/>
                        <a14:foregroundMark x1="49291" y1="80870" x2="49291" y2="80870"/>
                        <a14:foregroundMark x1="49823" y1="80217" x2="49823" y2="80217"/>
                        <a14:foregroundMark x1="49291" y1="77391" x2="49291" y2="77391"/>
                        <a14:foregroundMark x1="47163" y1="77391" x2="50000" y2="77391"/>
                        <a14:foregroundMark x1="51418" y1="77391" x2="51418" y2="77391"/>
                        <a14:foregroundMark x1="36879" y1="82174" x2="36879" y2="82174"/>
                        <a14:foregroundMark x1="37234" y1="81739" x2="37234" y2="81739"/>
                        <a14:foregroundMark x1="37943" y1="80217" x2="37943" y2="80217"/>
                        <a14:foregroundMark x1="37057" y1="80870" x2="37057" y2="80870"/>
                        <a14:foregroundMark x1="37943" y1="81304" x2="37943" y2="81304"/>
                        <a14:foregroundMark x1="37943" y1="80870" x2="37943" y2="80870"/>
                        <a14:foregroundMark x1="17730" y1="84130" x2="17730" y2="84130"/>
                        <a14:foregroundMark x1="19858" y1="85652" x2="20922" y2="86522"/>
                        <a14:foregroundMark x1="21809" y1="86522" x2="21809" y2="86522"/>
                        <a14:foregroundMark x1="21986" y1="88043" x2="21986" y2="88043"/>
                        <a14:foregroundMark x1="19326" y1="85000" x2="19326" y2="85000"/>
                        <a14:foregroundMark x1="18440" y1="86087" x2="18440" y2="86087"/>
                        <a14:foregroundMark x1="18085" y1="86957" x2="18085" y2="86957"/>
                        <a14:foregroundMark x1="94149" y1="79783" x2="93440" y2="79783"/>
                        <a14:foregroundMark x1="92199" y1="86087" x2="92021" y2="85000"/>
                        <a14:foregroundMark x1="92199" y1="83261" x2="93440" y2="79783"/>
                        <a14:foregroundMark x1="90426" y1="85000" x2="93262" y2="86522"/>
                        <a14:foregroundMark x1="92553" y1="85652" x2="94504" y2="85000"/>
                        <a14:foregroundMark x1="89894" y1="84130" x2="89184" y2="84565"/>
                        <a14:foregroundMark x1="90426" y1="82609" x2="89539" y2="86522"/>
                        <a14:foregroundMark x1="58865" y1="80217" x2="64184" y2="80217"/>
                        <a14:foregroundMark x1="36879" y1="78913" x2="44858" y2="77391"/>
                        <a14:foregroundMark x1="17730" y1="86522" x2="16667" y2="86957"/>
                        <a14:foregroundMark x1="96631" y1="85000" x2="96631" y2="85000"/>
                        <a14:foregroundMark x1="89184" y1="76087" x2="89184" y2="76087"/>
                        <a14:foregroundMark x1="88652" y1="87391" x2="88652" y2="95652"/>
                        <a14:foregroundMark x1="88298" y1="83696" x2="89539" y2="94130"/>
                        <a14:foregroundMark x1="43794" y1="76957" x2="41844" y2="94565"/>
                        <a14:foregroundMark x1="41844" y1="94565" x2="39007" y2="98913"/>
                        <a14:foregroundMark x1="44681" y1="81304" x2="42376" y2="96739"/>
                        <a14:foregroundMark x1="42376" y1="96739" x2="40603" y2="98913"/>
                        <a14:foregroundMark x1="64539" y1="80217" x2="57270" y2="94565"/>
                        <a14:foregroundMark x1="57270" y1="94565" x2="63298" y2="86522"/>
                        <a14:foregroundMark x1="63298" y1="86522" x2="64184" y2="82609"/>
                        <a14:foregroundMark x1="65071" y1="79348" x2="65071" y2="79348"/>
                        <a14:backgroundMark x1="37206" y1="82736" x2="36170" y2="87391"/>
                        <a14:backgroundMark x1="36702" y1="85870" x2="32801" y2="91957"/>
                        <a14:backgroundMark x1="51171" y1="75136" x2="52305" y2="76304"/>
                        <a14:backgroundMark x1="52305" y1="76304" x2="52837" y2="77174"/>
                        <a14:backgroundMark x1="60461" y1="76304" x2="60461" y2="76304"/>
                        <a14:backgroundMark x1="90248" y1="76304" x2="90248" y2="76304"/>
                      </a14:backgroundRemoval>
                    </a14:imgEffect>
                  </a14:imgLayer>
                </a14:imgProps>
              </a:ext>
            </a:extLst>
          </a:blip>
          <a:stretch>
            <a:fillRect/>
          </a:stretch>
        </p:blipFill>
        <p:spPr>
          <a:xfrm>
            <a:off x="7290271" y="1668449"/>
            <a:ext cx="4936706" cy="5163318"/>
          </a:xfrm>
          <a:prstGeom prst="rect">
            <a:avLst/>
          </a:prstGeom>
        </p:spPr>
      </p:pic>
      <p:sp>
        <p:nvSpPr>
          <p:cNvPr id="2" name="Rectangle 1">
            <a:extLst>
              <a:ext uri="{FF2B5EF4-FFF2-40B4-BE49-F238E27FC236}">
                <a16:creationId xmlns:a16="http://schemas.microsoft.com/office/drawing/2014/main" xmlns="" id="{1C9DFAB1-FBC7-0C67-6906-559C5FE9B700}"/>
              </a:ext>
            </a:extLst>
          </p:cNvPr>
          <p:cNvSpPr/>
          <p:nvPr/>
        </p:nvSpPr>
        <p:spPr>
          <a:xfrm>
            <a:off x="10896600" y="0"/>
            <a:ext cx="1295400" cy="1291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91630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9" name="TextBox 29">
            <a:extLst>
              <a:ext uri="{FF2B5EF4-FFF2-40B4-BE49-F238E27FC236}">
                <a16:creationId xmlns:a16="http://schemas.microsoft.com/office/drawing/2014/main" xmlns="" id="{F9AC805C-20B9-D478-A468-ED6319489366}"/>
              </a:ext>
            </a:extLst>
          </p:cNvPr>
          <p:cNvSpPr txBox="1"/>
          <p:nvPr/>
        </p:nvSpPr>
        <p:spPr>
          <a:xfrm>
            <a:off x="3429000" y="144959"/>
            <a:ext cx="4419600" cy="769441"/>
          </a:xfrm>
          <a:prstGeom prst="rect">
            <a:avLst/>
          </a:prstGeom>
        </p:spPr>
        <p:txBody>
          <a:bodyPr wrap="square" lIns="0" tIns="0" rIns="0" bIns="0" rtlCol="0" anchor="t">
            <a:spAutoFit/>
          </a:bodyPr>
          <a:lstStyle/>
          <a:p>
            <a:pPr marL="0" marR="0" lvl="0" indent="0" algn="ctr" defTabSz="609539" rtl="0" eaLnBrk="1" fontAlgn="auto" latinLnBrk="0" hangingPunct="1">
              <a:lnSpc>
                <a:spcPts val="6400"/>
              </a:lnSpc>
              <a:spcBef>
                <a:spcPct val="0"/>
              </a:spcBef>
              <a:spcAft>
                <a:spcPts val="0"/>
              </a:spcAft>
              <a:buClrTx/>
              <a:buSzTx/>
              <a:buFontTx/>
              <a:buNone/>
              <a:tabLst/>
              <a:defRPr/>
            </a:pPr>
            <a:r>
              <a:rPr kumimoji="0" lang="en-US" sz="3600" b="0" i="0" u="none" strike="noStrike" kern="1200" cap="none" spc="-133" normalizeH="0" baseline="0" noProof="0" dirty="0" err="1">
                <a:ln>
                  <a:noFill/>
                </a:ln>
                <a:solidFill>
                  <a:srgbClr val="F92D67"/>
                </a:solidFill>
                <a:effectLst/>
                <a:uLnTx/>
                <a:uFillTx/>
                <a:latin typeface="Sriracha"/>
                <a:ea typeface="+mn-ea"/>
                <a:cs typeface="+mn-cs"/>
              </a:rPr>
              <a:t>Tạm</a:t>
            </a:r>
            <a:r>
              <a:rPr kumimoji="0" lang="en-US" sz="3600" b="0" i="0" u="none" strike="noStrike" kern="1200" cap="none" spc="-133" normalizeH="0" baseline="0" noProof="0" dirty="0">
                <a:ln>
                  <a:noFill/>
                </a:ln>
                <a:solidFill>
                  <a:srgbClr val="F92D67"/>
                </a:solidFill>
                <a:effectLst/>
                <a:uLnTx/>
                <a:uFillTx/>
                <a:latin typeface="Sriracha"/>
                <a:ea typeface="+mn-ea"/>
                <a:cs typeface="+mn-cs"/>
              </a:rPr>
              <a:t> </a:t>
            </a:r>
            <a:r>
              <a:rPr kumimoji="0" lang="en-US" sz="3600" b="0" i="0" u="none" strike="noStrike" kern="1200" cap="none" spc="-133" normalizeH="0" baseline="0" noProof="0" dirty="0" err="1">
                <a:ln>
                  <a:noFill/>
                </a:ln>
                <a:solidFill>
                  <a:srgbClr val="F92D67"/>
                </a:solidFill>
                <a:effectLst/>
                <a:uLnTx/>
                <a:uFillTx/>
                <a:latin typeface="Sriracha"/>
                <a:ea typeface="+mn-ea"/>
                <a:cs typeface="+mn-cs"/>
              </a:rPr>
              <a:t>biệt</a:t>
            </a:r>
            <a:r>
              <a:rPr kumimoji="0" lang="en-US" sz="3600" b="0" i="0" u="none" strike="noStrike" kern="1200" cap="none" spc="-133" normalizeH="0" baseline="0" noProof="0" dirty="0">
                <a:ln>
                  <a:noFill/>
                </a:ln>
                <a:solidFill>
                  <a:srgbClr val="F92D67"/>
                </a:solidFill>
                <a:effectLst/>
                <a:uLnTx/>
                <a:uFillTx/>
                <a:latin typeface="Sriracha"/>
                <a:ea typeface="+mn-ea"/>
                <a:cs typeface="+mn-cs"/>
              </a:rPr>
              <a:t> </a:t>
            </a:r>
            <a:r>
              <a:rPr kumimoji="0" lang="en-US" sz="3600" b="0" i="0" u="none" strike="noStrike" kern="1200" cap="none" spc="-133" normalizeH="0" baseline="0" noProof="0" dirty="0" err="1">
                <a:ln>
                  <a:noFill/>
                </a:ln>
                <a:solidFill>
                  <a:srgbClr val="F92D67"/>
                </a:solidFill>
                <a:effectLst/>
                <a:uLnTx/>
                <a:uFillTx/>
                <a:latin typeface="Sriracha"/>
                <a:ea typeface="+mn-ea"/>
                <a:cs typeface="+mn-cs"/>
              </a:rPr>
              <a:t>mùa</a:t>
            </a:r>
            <a:r>
              <a:rPr kumimoji="0" lang="en-US" sz="3600" b="0" i="0" u="none" strike="noStrike" kern="1200" cap="none" spc="-133" normalizeH="0" baseline="0" noProof="0" dirty="0">
                <a:ln>
                  <a:noFill/>
                </a:ln>
                <a:solidFill>
                  <a:srgbClr val="F92D67"/>
                </a:solidFill>
                <a:effectLst/>
                <a:uLnTx/>
                <a:uFillTx/>
                <a:latin typeface="Sriracha"/>
                <a:ea typeface="+mn-ea"/>
                <a:cs typeface="+mn-cs"/>
              </a:rPr>
              <a:t> </a:t>
            </a:r>
            <a:r>
              <a:rPr kumimoji="0" lang="en-US" sz="3600" b="0" i="0" u="none" strike="noStrike" kern="1200" cap="none" spc="-133" normalizeH="0" baseline="0" noProof="0" dirty="0" err="1">
                <a:ln>
                  <a:noFill/>
                </a:ln>
                <a:solidFill>
                  <a:srgbClr val="F92D67"/>
                </a:solidFill>
                <a:effectLst/>
                <a:uLnTx/>
                <a:uFillTx/>
                <a:latin typeface="Sriracha"/>
                <a:ea typeface="+mn-ea"/>
                <a:cs typeface="+mn-cs"/>
              </a:rPr>
              <a:t>hè</a:t>
            </a:r>
            <a:endParaRPr kumimoji="0" lang="en-US" sz="3600" b="0" i="0" u="none" strike="noStrike" kern="1200" cap="none" spc="-133" normalizeH="0" baseline="0" noProof="0" dirty="0">
              <a:ln>
                <a:noFill/>
              </a:ln>
              <a:solidFill>
                <a:srgbClr val="F92D67"/>
              </a:solidFill>
              <a:effectLst/>
              <a:uLnTx/>
              <a:uFillTx/>
              <a:latin typeface="Sriracha"/>
              <a:ea typeface="+mn-ea"/>
              <a:cs typeface="+mn-cs"/>
            </a:endParaRPr>
          </a:p>
        </p:txBody>
      </p:sp>
      <p:sp>
        <p:nvSpPr>
          <p:cNvPr id="3" name="Rectangle 2"/>
          <p:cNvSpPr/>
          <p:nvPr/>
        </p:nvSpPr>
        <p:spPr>
          <a:xfrm>
            <a:off x="81718" y="1165622"/>
            <a:ext cx="11957881" cy="5539978"/>
          </a:xfrm>
          <a:prstGeom prst="rect">
            <a:avLst/>
          </a:prstGeom>
          <a:solidFill>
            <a:schemeClr val="bg2"/>
          </a:solidFill>
          <a:ln>
            <a:noFill/>
          </a:ln>
          <a:effectLst/>
        </p:spPr>
        <p:txBody>
          <a:bodyPr wrap="square">
            <a:spAutoFit/>
          </a:bodyPr>
          <a:lstStyle/>
          <a:p>
            <a:pPr marL="0" marR="0" lvl="0" indent="0" algn="just"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a:p>
            <a:pPr marL="0" marR="0" lvl="0" indent="0" algn="just"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rPr>
              <a:t>Mùa hè của Diệu đơn giản lắm. Chiều nào Diệu cũng theo mẹ đi các vườn thu hái quả</a:t>
            </a:r>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a:t>
            </a:r>
            <a:r>
              <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rPr>
              <a:t> Hết chôm chôm lại đến bơ, sầu riêng,… Được đến nhiều mảnh vườn với vô vàn </a:t>
            </a:r>
            <a:r>
              <a:rPr kumimoji="0" lang="en-US" sz="2200" b="0" i="0" u="none" strike="noStrike" kern="1200" cap="none" spc="0" normalizeH="0" baseline="0" noProof="0" dirty="0" err="1">
                <a:ln>
                  <a:noFill/>
                </a:ln>
                <a:solidFill>
                  <a:srgbClr val="002060"/>
                </a:solidFill>
                <a:effectLst/>
                <a:uLnTx/>
                <a:uFillTx/>
                <a:latin typeface="Nunito Black" pitchFamily="2" charset="0"/>
                <a:ea typeface="+mn-ea"/>
                <a:cs typeface="+mn-cs"/>
              </a:rPr>
              <a:t>cây</a:t>
            </a:r>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200" b="0" i="0" u="none" strike="noStrike" kern="1200" cap="none" spc="0" normalizeH="0" baseline="0" noProof="0" dirty="0" err="1">
                <a:ln>
                  <a:noFill/>
                </a:ln>
                <a:solidFill>
                  <a:srgbClr val="002060"/>
                </a:solidFill>
                <a:effectLst/>
                <a:uLnTx/>
                <a:uFillTx/>
                <a:latin typeface="Nunito Black" pitchFamily="2" charset="0"/>
                <a:ea typeface="+mn-ea"/>
                <a:cs typeface="+mn-cs"/>
              </a:rPr>
              <a:t>trái</a:t>
            </a:r>
            <a:r>
              <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rPr>
              <a:t> khác nhau thật là thích!</a:t>
            </a:r>
          </a:p>
          <a:p>
            <a:pPr marL="0" marR="0" lvl="0" indent="0" algn="just"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rPr>
              <a:t>Mùa hè của Diệu là những lần đến</a:t>
            </a:r>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200" b="0" i="0" u="none" strike="noStrike" kern="1200" cap="none" spc="0" normalizeH="0" baseline="0" noProof="0" dirty="0" err="1">
                <a:ln>
                  <a:noFill/>
                </a:ln>
                <a:solidFill>
                  <a:srgbClr val="002060"/>
                </a:solidFill>
                <a:effectLst/>
                <a:uLnTx/>
                <a:uFillTx/>
                <a:latin typeface="Nunito Black" pitchFamily="2" charset="0"/>
                <a:ea typeface="+mn-ea"/>
                <a:cs typeface="+mn-cs"/>
              </a:rPr>
              <a:t>ch</a:t>
            </a:r>
            <a:r>
              <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rPr>
              <a:t>ơ</a:t>
            </a:r>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i</a:t>
            </a:r>
            <a:r>
              <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rPr>
              <a:t>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just"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just"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rPr>
              <a:t>Tạm biệt mùa hè, mai Diệu sẽ bước vào năm học mới…</a:t>
            </a:r>
          </a:p>
          <a:p>
            <a:pPr marL="0" marR="0" lvl="0" indent="0" algn="r" defTabSz="609539"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rPr>
              <a:t>(Theo Vũ Thị Huyền Trang)</a:t>
            </a:r>
          </a:p>
        </p:txBody>
      </p:sp>
      <p:sp>
        <p:nvSpPr>
          <p:cNvPr id="2" name="Rectangle 1">
            <a:extLst>
              <a:ext uri="{FF2B5EF4-FFF2-40B4-BE49-F238E27FC236}">
                <a16:creationId xmlns:a16="http://schemas.microsoft.com/office/drawing/2014/main" xmlns="" id="{5B296C22-9E84-A7E9-12B5-E6B0567107C1}"/>
              </a:ext>
            </a:extLst>
          </p:cNvPr>
          <p:cNvSpPr/>
          <p:nvPr/>
        </p:nvSpPr>
        <p:spPr>
          <a:xfrm>
            <a:off x="10972800" y="0"/>
            <a:ext cx="1219200" cy="1165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9232406"/>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自定义 1">
      <a:dk1>
        <a:srgbClr val="000000"/>
      </a:dk1>
      <a:lt1>
        <a:srgbClr val="FFFFFF"/>
      </a:lt1>
      <a:dk2>
        <a:srgbClr val="768395"/>
      </a:dk2>
      <a:lt2>
        <a:srgbClr val="F0F0F0"/>
      </a:lt2>
      <a:accent1>
        <a:srgbClr val="5FE0FF"/>
      </a:accent1>
      <a:accent2>
        <a:srgbClr val="5FE0FF"/>
      </a:accent2>
      <a:accent3>
        <a:srgbClr val="5FE0FF"/>
      </a:accent3>
      <a:accent4>
        <a:srgbClr val="5FE0FF"/>
      </a:accent4>
      <a:accent5>
        <a:srgbClr val="5FE0FF"/>
      </a:accent5>
      <a:accent6>
        <a:srgbClr val="5FE0FF"/>
      </a:accent6>
      <a:hlink>
        <a:srgbClr val="5FE0FF"/>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1659</TotalTime>
  <Words>704</Words>
  <Application>Microsoft Office PowerPoint</Application>
  <PresentationFormat>Custom</PresentationFormat>
  <Paragraphs>156</Paragraphs>
  <Slides>38</Slides>
  <Notes>10</Notes>
  <HiddenSlides>0</HiddenSlides>
  <MMClips>0</MMClips>
  <ScaleCrop>false</ScaleCrop>
  <HeadingPairs>
    <vt:vector size="6" baseType="variant">
      <vt:variant>
        <vt:lpstr>Fonts Used</vt:lpstr>
      </vt:variant>
      <vt:variant>
        <vt:i4>25</vt:i4>
      </vt:variant>
      <vt:variant>
        <vt:lpstr>Theme</vt:lpstr>
      </vt:variant>
      <vt:variant>
        <vt:i4>6</vt:i4>
      </vt:variant>
      <vt:variant>
        <vt:lpstr>Slide Titles</vt:lpstr>
      </vt:variant>
      <vt:variant>
        <vt:i4>38</vt:i4>
      </vt:variant>
    </vt:vector>
  </HeadingPairs>
  <TitlesOfParts>
    <vt:vector size="69" baseType="lpstr">
      <vt:lpstr>Arial</vt:lpstr>
      <vt:lpstr>UVN Binh Duong</vt:lpstr>
      <vt:lpstr>Arial-Rounded</vt:lpstr>
      <vt:lpstr>Sigmar One</vt:lpstr>
      <vt:lpstr>宋体</vt:lpstr>
      <vt:lpstr>#9Slide03 Sofia Pro Soft Bold</vt:lpstr>
      <vt:lpstr>Patrick Hand</vt:lpstr>
      <vt:lpstr>#9Slide03 Ample</vt:lpstr>
      <vt:lpstr>#9Slide03 AmpleSoft Bold</vt:lpstr>
      <vt:lpstr>Open Sans</vt:lpstr>
      <vt:lpstr>UTM Cookies</vt:lpstr>
      <vt:lpstr>微软雅黑</vt:lpstr>
      <vt:lpstr>Nunito</vt:lpstr>
      <vt:lpstr>#9Slide03 AllRoundGothic</vt:lpstr>
      <vt:lpstr>思源黑体 CN Bold</vt:lpstr>
      <vt:lpstr>字魂52号-阿开漫画体</vt:lpstr>
      <vt:lpstr>Baloo 2 SemiBold</vt:lpstr>
      <vt:lpstr>等线</vt:lpstr>
      <vt:lpstr>字魂35号-经典雅黑</vt:lpstr>
      <vt:lpstr>Calibri</vt:lpstr>
      <vt:lpstr>Nunito Black</vt:lpstr>
      <vt:lpstr>inpin heiti</vt:lpstr>
      <vt:lpstr>Baloo 2 Medium</vt:lpstr>
      <vt:lpstr>Sriracha</vt:lpstr>
      <vt:lpstr>Tahoma</vt:lpstr>
      <vt:lpstr>Office Theme</vt:lpstr>
      <vt:lpstr>3_Office Theme</vt:lpstr>
      <vt:lpstr>千图网海量PPT模板www.58pic.com​​</vt:lpstr>
      <vt:lpstr>Office 主题​​</vt:lpstr>
      <vt:lpstr>1_千图网海量PPT模板www.58pic.com​​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Admin</dc:creator>
  <cp:lastModifiedBy>Administrator</cp:lastModifiedBy>
  <cp:revision>65</cp:revision>
  <dcterms:created xsi:type="dcterms:W3CDTF">2006-08-16T00:00:00Z</dcterms:created>
  <dcterms:modified xsi:type="dcterms:W3CDTF">2023-06-02T15:20:53Z</dcterms:modified>
  <dc:identifier>DAFDiO2oNAs</dc:identifier>
</cp:coreProperties>
</file>