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631" r:id="rId2"/>
    <p:sldId id="257" r:id="rId3"/>
    <p:sldId id="258" r:id="rId4"/>
    <p:sldId id="259" r:id="rId5"/>
    <p:sldId id="2632" r:id="rId6"/>
    <p:sldId id="2634" r:id="rId7"/>
    <p:sldId id="2635" r:id="rId8"/>
    <p:sldId id="272" r:id="rId9"/>
    <p:sldId id="332" r:id="rId10"/>
    <p:sldId id="2636" r:id="rId11"/>
    <p:sldId id="264" r:id="rId12"/>
    <p:sldId id="334" r:id="rId13"/>
    <p:sldId id="313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5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BB13A-B2EF-49B8-8841-80FB0E0AAAB9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BCF9-3ADB-41F6-AE19-6A36EBC96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3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519ABB-2D69-4055-90A5-805FC9528213}"/>
              </a:ext>
            </a:extLst>
          </p:cNvPr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0.png"/><Relationship Id="rId4" Type="http://schemas.openxmlformats.org/officeDocument/2006/relationships/image" Target="../media/image36.e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11" Type="http://schemas.openxmlformats.org/officeDocument/2006/relationships/image" Target="../media/image41.emf"/><Relationship Id="rId5" Type="http://schemas.openxmlformats.org/officeDocument/2006/relationships/image" Target="../media/image36.emf"/><Relationship Id="rId15" Type="http://schemas.openxmlformats.org/officeDocument/2006/relationships/image" Target="../media/image45.png"/><Relationship Id="rId10" Type="http://schemas.openxmlformats.org/officeDocument/2006/relationships/image" Target="../media/image23.png"/><Relationship Id="rId4" Type="http://schemas.openxmlformats.org/officeDocument/2006/relationships/image" Target="../media/image35.emf"/><Relationship Id="rId9" Type="http://schemas.openxmlformats.org/officeDocument/2006/relationships/image" Target="../media/image22.emf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11" Type="http://schemas.openxmlformats.org/officeDocument/2006/relationships/image" Target="../media/image49.png"/><Relationship Id="rId5" Type="http://schemas.openxmlformats.org/officeDocument/2006/relationships/image" Target="../media/image37.emf"/><Relationship Id="rId10" Type="http://schemas.openxmlformats.org/officeDocument/2006/relationships/image" Target="../media/image48.png"/><Relationship Id="rId4" Type="http://schemas.openxmlformats.org/officeDocument/2006/relationships/image" Target="../media/image36.em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emf"/><Relationship Id="rId7" Type="http://schemas.openxmlformats.org/officeDocument/2006/relationships/image" Target="../media/image57.sv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>
            <a:extLst>
              <a:ext uri="{FF2B5EF4-FFF2-40B4-BE49-F238E27FC236}">
                <a16:creationId xmlns:a16="http://schemas.microsoft.com/office/drawing/2014/main" id="{EF4B0054-57AB-4E1E-92D9-9145A4DDD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1B32B-5255-493D-87B2-92BB93CF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346" y="1837169"/>
            <a:ext cx="656896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12" y="3042231"/>
            <a:ext cx="2790389" cy="3672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3C8963-DB06-422D-B960-5B9D29951D23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99E2C1-8D21-4A2C-A0FB-564F1B61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B5E726-B57F-40BC-8C82-9D7DCCBA1E4D}"/>
                </a:ext>
              </a:extLst>
            </p:cNvPr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</a:t>
              </a:r>
            </a:p>
          </p:txBody>
        </p:sp>
      </p:grp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9677" y="3042232"/>
            <a:ext cx="2702920" cy="3563626"/>
          </a:xfrm>
          <a:prstGeom prst="rect">
            <a:avLst/>
          </a:prstGeom>
        </p:spPr>
      </p:pic>
      <p:sp>
        <p:nvSpPr>
          <p:cNvPr id="18" name="Google Shape;4391;p33">
            <a:extLst>
              <a:ext uri="{FF2B5EF4-FFF2-40B4-BE49-F238E27FC236}">
                <a16:creationId xmlns:a16="http://schemas.microsoft.com/office/drawing/2014/main" id="{84747837-F0DF-43CC-9F10-4ECB508D96DD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Viết chữ hoa: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FC79D1-D15B-470B-8F37-72CE00CC366A}"/>
              </a:ext>
            </a:extLst>
          </p:cNvPr>
          <p:cNvSpPr txBox="1"/>
          <p:nvPr/>
        </p:nvSpPr>
        <p:spPr>
          <a:xfrm>
            <a:off x="4019917" y="8021741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3F63D-F473-4FA4-BBA0-D3F55A7600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355" y="2538864"/>
            <a:ext cx="26519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67632-600F-42C2-A143-B378BB454D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6199" y="3165459"/>
            <a:ext cx="449923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82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0DA49-A36F-4A9E-907C-474BA6D93922}"/>
              </a:ext>
            </a:extLst>
          </p:cNvPr>
          <p:cNvSpPr txBox="1"/>
          <p:nvPr/>
        </p:nvSpPr>
        <p:spPr>
          <a:xfrm>
            <a:off x="4711148" y="258418"/>
            <a:ext cx="36973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EE4FBF-FD70-4F36-ACB6-3F15DBE9F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0480" y="16598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6C4ACE-725A-41B3-A7D9-C1922AAFD6DB}"/>
              </a:ext>
            </a:extLst>
          </p:cNvPr>
          <p:cNvSpPr txBox="1"/>
          <p:nvPr/>
        </p:nvSpPr>
        <p:spPr>
          <a:xfrm>
            <a:off x="6679095" y="2584174"/>
            <a:ext cx="383650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Mũi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Né</a:t>
            </a:r>
          </a:p>
        </p:txBody>
      </p:sp>
    </p:spTree>
    <p:extLst>
      <p:ext uri="{BB962C8B-B14F-4D97-AF65-F5344CB8AC3E}">
        <p14:creationId xmlns:p14="http://schemas.microsoft.com/office/powerpoint/2010/main" val="32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804C903-BBD0-4663-B033-1A00D3285875}"/>
              </a:ext>
            </a:extLst>
          </p:cNvPr>
          <p:cNvGrpSpPr/>
          <p:nvPr/>
        </p:nvGrpSpPr>
        <p:grpSpPr>
          <a:xfrm>
            <a:off x="5567209" y="4234424"/>
            <a:ext cx="6012421" cy="1632975"/>
            <a:chOff x="3525691" y="7099965"/>
            <a:chExt cx="5180400" cy="126866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6DE5DB6-222A-4827-AE26-76018C66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25691" y="7099965"/>
              <a:ext cx="5180400" cy="1268669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BA2D869-F9EC-4C1F-9E0E-08B41FC03AB6}"/>
                </a:ext>
              </a:extLst>
            </p:cNvPr>
            <p:cNvSpPr txBox="1"/>
            <p:nvPr/>
          </p:nvSpPr>
          <p:spPr>
            <a:xfrm>
              <a:off x="6095969" y="7180301"/>
              <a:ext cx="65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3" name="Title 5">
            <a:extLst>
              <a:ext uri="{FF2B5EF4-FFF2-40B4-BE49-F238E27FC236}">
                <a16:creationId xmlns:a16="http://schemas.microsoft.com/office/drawing/2014/main" id="{E2CBEB0C-4C14-4C1B-B485-D35D30209850}"/>
              </a:ext>
            </a:extLst>
          </p:cNvPr>
          <p:cNvSpPr txBox="1">
            <a:spLocks/>
          </p:cNvSpPr>
          <p:nvPr/>
        </p:nvSpPr>
        <p:spPr>
          <a:xfrm>
            <a:off x="5927790" y="4264334"/>
            <a:ext cx="5651840" cy="909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Tháp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Tieu de dai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4104B-7465-44E8-A5F2-1ED8A09A7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748" y="4005661"/>
            <a:ext cx="763752" cy="77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99CB4-F05F-4720-8966-8DA80512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0175" y="5254769"/>
            <a:ext cx="1158340" cy="1255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E33E3-FBBF-4E32-97FB-D30D470A1F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1964" y="27078"/>
            <a:ext cx="3676207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9E45E-407C-499C-B3F6-092DBBFFD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2885" y="1384256"/>
            <a:ext cx="7629116" cy="2605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9A57A2-41F3-43C3-B291-5E40526F22DB}"/>
              </a:ext>
            </a:extLst>
          </p:cNvPr>
          <p:cNvSpPr txBox="1"/>
          <p:nvPr/>
        </p:nvSpPr>
        <p:spPr>
          <a:xfrm>
            <a:off x="5764580" y="1779125"/>
            <a:ext cx="562081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cò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bay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cánh</a:t>
            </a:r>
            <a:endParaRPr lang="en-US" sz="2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AC2362-C338-4C14-9A0B-749E4613DF0A}"/>
              </a:ext>
            </a:extLst>
          </p:cNvPr>
          <p:cNvSpPr txBox="1"/>
          <p:nvPr/>
        </p:nvSpPr>
        <p:spPr>
          <a:xfrm>
            <a:off x="5764581" y="2392839"/>
            <a:ext cx="562081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lánh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tôm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665D1-F172-4655-8768-55CD978A5946}"/>
              </a:ext>
            </a:extLst>
          </p:cNvPr>
          <p:cNvSpPr txBox="1"/>
          <p:nvPr/>
        </p:nvSpPr>
        <p:spPr>
          <a:xfrm>
            <a:off x="9553903" y="2984136"/>
            <a:ext cx="343599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(Ca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dao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9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088453" y="3419606"/>
            <a:ext cx="2431493" cy="24314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551" y="2927466"/>
            <a:ext cx="2131188" cy="243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1" y="5454180"/>
            <a:ext cx="3942067" cy="1408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5" y="5369671"/>
            <a:ext cx="269132" cy="28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23" y="5173905"/>
            <a:ext cx="390443" cy="39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47" y="5386339"/>
            <a:ext cx="367634" cy="28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875" y="5291866"/>
            <a:ext cx="722876" cy="39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4" y="5284824"/>
            <a:ext cx="390443" cy="395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C1840-732C-44A3-99E1-425884EFE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41" y="2578680"/>
            <a:ext cx="2256838" cy="3089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63B44-D79C-46D4-86EC-B4861FF586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92" t="996" r="13566" b="819"/>
          <a:stretch/>
        </p:blipFill>
        <p:spPr>
          <a:xfrm rot="16200000">
            <a:off x="6494809" y="-1192246"/>
            <a:ext cx="2675532" cy="836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937BF6-2A94-4DC9-A30B-6B677001F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75" y="5336045"/>
            <a:ext cx="911585" cy="911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8DBE3F-BED1-4BA9-8F42-DA7B88CD5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04" y="5369671"/>
            <a:ext cx="911585" cy="9115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FB565B-45F5-409E-AC54-ADEDD2193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15" y="5358959"/>
            <a:ext cx="911585" cy="9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A96CB-7AE5-41DE-A103-6217D589C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932" y="204277"/>
            <a:ext cx="5499069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25E7F-4795-4DB9-97CB-A81579B160FC}"/>
              </a:ext>
            </a:extLst>
          </p:cNvPr>
          <p:cNvSpPr txBox="1"/>
          <p:nvPr/>
        </p:nvSpPr>
        <p:spPr>
          <a:xfrm>
            <a:off x="5084120" y="2681244"/>
            <a:ext cx="54969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treo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58B92-A37A-4362-950B-C5FA70B7C0D0}"/>
              </a:ext>
            </a:extLst>
          </p:cNvPr>
          <p:cNvSpPr txBox="1"/>
          <p:nvPr/>
        </p:nvSpPr>
        <p:spPr>
          <a:xfrm>
            <a:off x="4395728" y="3336000"/>
            <a:ext cx="73863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tươi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0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499C8543-4095-492C-A9E1-3B5400B5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605209-4F54-4E2D-A018-0CBF42E2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744A8-2BD9-49A0-BBF8-1019E8ADE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0D38A-F5E3-477A-B099-6637DBF0C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BAC95E-3A68-4A59-9C73-14ECD3EF7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8084F-01B7-4AA3-AB29-295515C43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EEADC-C91C-447C-9CF7-21DEDB808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26" y="3642881"/>
            <a:ext cx="632210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3149231" y="2093147"/>
            <a:ext cx="5893536" cy="3393254"/>
            <a:chOff x="289671" y="3263477"/>
            <a:chExt cx="10591800" cy="2609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260948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3" cy="2476954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" y="2890498"/>
            <a:ext cx="3017876" cy="396750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0572" y="2885249"/>
            <a:ext cx="3017876" cy="3972751"/>
          </a:xfrm>
          <a:prstGeom prst="rect">
            <a:avLst/>
          </a:prstGeom>
        </p:spPr>
      </p:pic>
      <p:grpSp>
        <p:nvGrpSpPr>
          <p:cNvPr id="11" name="Non - 9Slide.vn">
            <a:extLst>
              <a:ext uri="{FF2B5EF4-FFF2-40B4-BE49-F238E27FC236}">
                <a16:creationId xmlns:a16="http://schemas.microsoft.com/office/drawing/2014/main" id="{2667BF79-66E7-461F-8564-C3F942E8D5D1}"/>
              </a:ext>
            </a:extLst>
          </p:cNvPr>
          <p:cNvGrpSpPr/>
          <p:nvPr/>
        </p:nvGrpSpPr>
        <p:grpSpPr>
          <a:xfrm>
            <a:off x="4031335" y="124044"/>
            <a:ext cx="4129329" cy="2647512"/>
            <a:chOff x="4031335" y="76200"/>
            <a:chExt cx="4129329" cy="2647512"/>
          </a:xfrm>
        </p:grpSpPr>
        <p:pic>
          <p:nvPicPr>
            <p:cNvPr id="8" name="Non - 9Slide.vn">
              <a:extLst>
                <a:ext uri="{FF2B5EF4-FFF2-40B4-BE49-F238E27FC236}">
                  <a16:creationId xmlns:a16="http://schemas.microsoft.com/office/drawing/2014/main" id="{1C7AFCD6-204D-46FC-BCBF-C9D0FA61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31335" y="76200"/>
              <a:ext cx="4129329" cy="26475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E429E-C79B-4287-90E2-6B2133187BA9}"/>
                </a:ext>
              </a:extLst>
            </p:cNvPr>
            <p:cNvSpPr txBox="1"/>
            <p:nvPr/>
          </p:nvSpPr>
          <p:spPr>
            <a:xfrm>
              <a:off x="5264778" y="1743643"/>
              <a:ext cx="16776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VUA BÁNH NGỌT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46C6EE-31D4-48E4-8D95-52C46966E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429" y="2778656"/>
            <a:ext cx="61087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CDD29222-60C8-4E3B-93A1-BA8C1D213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6602-9784-4389-982F-587D6AB0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9070F-6E0D-4634-840A-1272F84A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F872C-51C3-4B36-9C1C-6C4041BEF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474546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B24C8-5201-45E2-9548-90061E82F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67360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B78EA72-C15B-4BB2-9862-91189A61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57" y="1870848"/>
            <a:ext cx="6346486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295" y="2154710"/>
            <a:ext cx="3436003" cy="33217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503" y="3318310"/>
              <a:ext cx="4032533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22" name="chu Y">
            <a:hlinkClick r:id="" action="ppaction://media"/>
            <a:extLst>
              <a:ext uri="{FF2B5EF4-FFF2-40B4-BE49-F238E27FC236}">
                <a16:creationId xmlns:a16="http://schemas.microsoft.com/office/drawing/2014/main" id="{B662BD6A-12D0-4F32-BDB5-908FFA12B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06600" y="6314420"/>
            <a:ext cx="5803900" cy="6858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30333" y="2643588"/>
            <a:ext cx="0" cy="277367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743186" y="3872751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6261934" y="5594613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476496"/>
            <a:ext cx="308656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 flipV="1">
            <a:off x="4638407" y="4997977"/>
            <a:ext cx="753738" cy="129739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103489" y="3318309"/>
              <a:ext cx="425658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đứng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6810703" y="2019606"/>
            <a:ext cx="321021" cy="74424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2" y="2643588"/>
            <a:ext cx="2797218" cy="664869"/>
            <a:chOff x="609600" y="3061123"/>
            <a:chExt cx="5044329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1258143" y="3318309"/>
              <a:ext cx="3947270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131724" y="3342719"/>
            <a:ext cx="3128267" cy="100976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45" name="DapAnA - 9Slide.vn">
            <a:extLst>
              <a:ext uri="{FF2B5EF4-FFF2-40B4-BE49-F238E27FC236}">
                <a16:creationId xmlns:a16="http://schemas.microsoft.com/office/drawing/2014/main" id="{6C7154D0-1589-4DB5-9597-DCC9347847E7}"/>
              </a:ext>
            </a:extLst>
          </p:cNvPr>
          <p:cNvGrpSpPr/>
          <p:nvPr/>
        </p:nvGrpSpPr>
        <p:grpSpPr>
          <a:xfrm>
            <a:off x="8796653" y="4752396"/>
            <a:ext cx="3208078" cy="664869"/>
            <a:chOff x="609600" y="3061123"/>
            <a:chExt cx="5044329" cy="14218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7CACFF-E751-4503-BFD4-D7709FFFA668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5ECCED5-4355-453B-AAD2-CA270AE53C3D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6597CE9-69B2-4705-A4F1-ACE8F13918F8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63CDF7-B4E4-4096-B100-1322EF2AB560}"/>
                </a:ext>
              </a:extLst>
            </p:cNvPr>
            <p:cNvSpPr txBox="1"/>
            <p:nvPr/>
          </p:nvSpPr>
          <p:spPr>
            <a:xfrm>
              <a:off x="837931" y="3318309"/>
              <a:ext cx="4787708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3F95C9-EB45-414B-9565-DD777F871BA4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7609809" y="4862263"/>
            <a:ext cx="1186844" cy="222568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979" y="2097602"/>
            <a:ext cx="3350635" cy="34360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497" y="3318310"/>
              <a:ext cx="4032534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A018B0-49D6-4089-ADAD-344E52865943}"/>
              </a:ext>
            </a:extLst>
          </p:cNvPr>
          <p:cNvGrpSpPr/>
          <p:nvPr/>
        </p:nvGrpSpPr>
        <p:grpSpPr>
          <a:xfrm>
            <a:off x="9498180" y="3954032"/>
            <a:ext cx="2423592" cy="1658536"/>
            <a:chOff x="7214414" y="2362212"/>
            <a:chExt cx="1708551" cy="1169212"/>
          </a:xfrm>
        </p:grpSpPr>
        <p:pic>
          <p:nvPicPr>
            <p:cNvPr id="73" name="Picture 2" descr="Bảng Gỗ Học Sinh Hồng Hà 3447">
              <a:extLst>
                <a:ext uri="{FF2B5EF4-FFF2-40B4-BE49-F238E27FC236}">
                  <a16:creationId xmlns:a16="http://schemas.microsoft.com/office/drawing/2014/main" id="{5F8C0B99-FB2A-42D6-9758-F609AE0F0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3E60E-DA06-4599-8AA1-E59DC7C9D2A4}"/>
                </a:ext>
              </a:extLst>
            </p:cNvPr>
            <p:cNvSpPr txBox="1"/>
            <p:nvPr/>
          </p:nvSpPr>
          <p:spPr>
            <a:xfrm>
              <a:off x="7544058" y="2505474"/>
              <a:ext cx="1080476" cy="67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92605" y="2862399"/>
            <a:ext cx="0" cy="2466346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379384" y="4283308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#9Slide02 Noi dung dai"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5392145" y="5699428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ly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501698"/>
            <a:ext cx="218895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>
            <a:off x="4638407" y="5127716"/>
            <a:ext cx="679827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253806" y="3318309"/>
              <a:ext cx="395594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7052441" y="2019606"/>
            <a:ext cx="79283" cy="140939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1" y="2643588"/>
            <a:ext cx="3186033" cy="664869"/>
            <a:chOff x="609600" y="3061123"/>
            <a:chExt cx="5062384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791578" y="3318309"/>
              <a:ext cx="4880406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420303" y="3342719"/>
            <a:ext cx="2839688" cy="151954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hoa">
            <a:hlinkClick r:id="" action="ppaction://media"/>
            <a:extLst>
              <a:ext uri="{FF2B5EF4-FFF2-40B4-BE49-F238E27FC236}">
                <a16:creationId xmlns:a16="http://schemas.microsoft.com/office/drawing/2014/main" id="{4825B664-2BC4-42CC-B274-9489A4174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 hoa">
            <a:hlinkClick r:id="" action="ppaction://media"/>
            <a:extLst>
              <a:ext uri="{FF2B5EF4-FFF2-40B4-BE49-F238E27FC236}">
                <a16:creationId xmlns:a16="http://schemas.microsoft.com/office/drawing/2014/main" id="{863282C1-21BD-42BA-9722-3AE15DE6D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7F254DD6-8296-4340-BE87-C74AF3A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DBAEA-99F8-4EC1-8F99-4AB8EAD8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249235" y="963220"/>
            <a:ext cx="7988108" cy="411978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665D81-A3EB-46D5-A974-F4090D610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4C2DB-96DE-4AAE-A9BD-E4A2E9B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93" y="1749779"/>
            <a:ext cx="738899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1981455" y="485827"/>
            <a:ext cx="8837323" cy="62624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30ACB67-DEC9-43F2-82EA-431DAFAF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21" y="2040293"/>
            <a:ext cx="837663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135</Words>
  <Application>Microsoft Office PowerPoint</Application>
  <PresentationFormat>Widescreen</PresentationFormat>
  <Paragraphs>31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#9Slide02 Noi dung dai</vt:lpstr>
      <vt:lpstr>#9Slide02 Tieu de dai</vt:lpstr>
      <vt:lpstr>#9Slide03 BoosterNextFYBlack</vt:lpstr>
      <vt:lpstr>#9Slide05 Pattaya</vt:lpstr>
      <vt:lpstr>#9Slide05 SVNShintia Script</vt:lpstr>
      <vt:lpstr>Arial</vt:lpstr>
      <vt:lpstr>Calibri</vt:lpstr>
      <vt:lpstr>HP001 4 hàng</vt:lpstr>
      <vt:lpstr>iCiel Cadena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2022-08-09T06:29:44Z</dcterms:created>
  <dcterms:modified xsi:type="dcterms:W3CDTF">2022-10-09T00:05:20Z</dcterms:modified>
</cp:coreProperties>
</file>