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4"/>
  </p:notesMasterIdLst>
  <p:sldIdLst>
    <p:sldId id="257" r:id="rId4"/>
    <p:sldId id="287" r:id="rId5"/>
    <p:sldId id="411" r:id="rId6"/>
    <p:sldId id="305" r:id="rId7"/>
    <p:sldId id="410" r:id="rId8"/>
    <p:sldId id="326" r:id="rId9"/>
    <p:sldId id="307" r:id="rId10"/>
    <p:sldId id="308" r:id="rId11"/>
    <p:sldId id="313" r:id="rId12"/>
    <p:sldId id="3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FA43-8538-4B16-BAD2-C7C4224F0A5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DE94-CCFD-4327-BA2C-48266D2CD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7350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93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0677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271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13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925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057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77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61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277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8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40518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148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277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74293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02606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51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83004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527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9369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1269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347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7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5486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5917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928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0318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5148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72390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6941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324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12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526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489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0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225962" y="1173118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924070" y="2116234"/>
            <a:ext cx="254749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08503-6D4E-4AD5-8289-6DA25D9D1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2693" y="2953904"/>
            <a:ext cx="8071804" cy="1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8228C-7177-4A5A-910B-74C3EB9A0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021" y="1488997"/>
            <a:ext cx="6931753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091055" y="2494125"/>
            <a:ext cx="8009890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5B9BD5">
                    <a:lumMod val="50000"/>
                  </a:srgbClr>
                </a:solidFill>
              </a:rPr>
              <a:t>Đọc câu chuyện, bài văn, bài thơ,...về một nghề nghiệp hoặc một công việc nào 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6DC5B-BCB4-4184-8093-47A72681D3D7}"/>
              </a:ext>
            </a:extLst>
          </p:cNvPr>
          <p:cNvSpPr txBox="1"/>
          <p:nvPr/>
        </p:nvSpPr>
        <p:spPr>
          <a:xfrm>
            <a:off x="3047999" y="665155"/>
            <a:ext cx="6096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3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endParaRPr lang="en-US" sz="3300" b="1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mẹ dậy sớm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 trâu đen đi bừa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không quản xóm trưa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 đất tơi thành luống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trồng  ngô khoai sắn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quả ngọt rau tới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thức ăn mọi người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môi trường xanh sạch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mai mẹ lại dắt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trâu đen đi bừa</a:t>
            </a:r>
            <a:endParaRPr lang="en-US" sz="33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7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65932" y="3567061"/>
            <a:ext cx="2653926" cy="2687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727281" y="4254514"/>
            <a:ext cx="22687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6322339" y="286948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94634" y="161316"/>
            <a:ext cx="94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C693-80EB-42F9-84FB-B483ADA1B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239" y="1879282"/>
            <a:ext cx="8593695" cy="3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A5876-821A-4B1F-836E-1E8F0FD6B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792" y="2113038"/>
            <a:ext cx="5593614" cy="22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1082352"/>
            <a:ext cx="55718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6557" y="2878690"/>
            <a:ext cx="2545256" cy="308610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2558068" y="155749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2942644" y="2126023"/>
            <a:ext cx="476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 ích của những nghề nghiệp là gì?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690459"/>
            <a:ext cx="56603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446</Words>
  <Application>Microsoft Office PowerPoint</Application>
  <PresentationFormat>Widescreen</PresentationFormat>
  <Paragraphs>21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微软雅黑</vt:lpstr>
      <vt:lpstr>Arial</vt:lpstr>
      <vt:lpstr>Arial-Rounded</vt:lpstr>
      <vt:lpstr>Calibri</vt:lpstr>
      <vt:lpstr>Office 主题</vt:lpstr>
      <vt:lpstr>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2022-08-31T03:09:10Z</dcterms:created>
  <dcterms:modified xsi:type="dcterms:W3CDTF">2022-09-30T06:53:20Z</dcterms:modified>
</cp:coreProperties>
</file>