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9"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038D9-871F-47BA-B833-9BE2D34830A9}"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B8D23-BECD-492E-8731-D873DA3D37E5}" type="slidenum">
              <a:rPr lang="en-US" smtClean="0"/>
              <a:t>‹#›</a:t>
            </a:fld>
            <a:endParaRPr lang="en-US"/>
          </a:p>
        </p:txBody>
      </p:sp>
    </p:spTree>
    <p:extLst>
      <p:ext uri="{BB962C8B-B14F-4D97-AF65-F5344CB8AC3E}">
        <p14:creationId xmlns:p14="http://schemas.microsoft.com/office/powerpoint/2010/main" val="214657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0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18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030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48D39-934E-4BFE-80A5-2ACA9CC11855}"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376174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48D39-934E-4BFE-80A5-2ACA9CC11855}"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354323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48D39-934E-4BFE-80A5-2ACA9CC11855}"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75848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17605"/>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7485139"/>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3686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48D39-934E-4BFE-80A5-2ACA9CC11855}"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1039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B48D39-934E-4BFE-80A5-2ACA9CC11855}"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359334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B48D39-934E-4BFE-80A5-2ACA9CC11855}"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188834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B48D39-934E-4BFE-80A5-2ACA9CC11855}"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2269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B48D39-934E-4BFE-80A5-2ACA9CC11855}"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423003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48D39-934E-4BFE-80A5-2ACA9CC11855}"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259869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B48D39-934E-4BFE-80A5-2ACA9CC11855}"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86335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B48D39-934E-4BFE-80A5-2ACA9CC11855}"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482B8-636F-4990-A255-17F9A4662125}" type="slidenum">
              <a:rPr lang="en-US" smtClean="0"/>
              <a:t>‹#›</a:t>
            </a:fld>
            <a:endParaRPr lang="en-US"/>
          </a:p>
        </p:txBody>
      </p:sp>
    </p:spTree>
    <p:extLst>
      <p:ext uri="{BB962C8B-B14F-4D97-AF65-F5344CB8AC3E}">
        <p14:creationId xmlns:p14="http://schemas.microsoft.com/office/powerpoint/2010/main" val="258903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48D39-934E-4BFE-80A5-2ACA9CC11855}"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482B8-636F-4990-A255-17F9A4662125}" type="slidenum">
              <a:rPr lang="en-US" smtClean="0"/>
              <a:t>‹#›</a:t>
            </a:fld>
            <a:endParaRPr lang="en-US"/>
          </a:p>
        </p:txBody>
      </p:sp>
    </p:spTree>
    <p:extLst>
      <p:ext uri="{BB962C8B-B14F-4D97-AF65-F5344CB8AC3E}">
        <p14:creationId xmlns:p14="http://schemas.microsoft.com/office/powerpoint/2010/main" val="1230429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9IJ5y5Rr-8" TargetMode="Externa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4.png"/><Relationship Id="rId2" Type="http://schemas.microsoft.com/office/2007/relationships/media" Target="../media/media4.mp4"/><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4.png"/><Relationship Id="rId2" Type="http://schemas.microsoft.com/office/2007/relationships/media" Target="../media/media4.mp4"/><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4.png"/><Relationship Id="rId2" Type="http://schemas.microsoft.com/office/2007/relationships/media" Target="../media/media4.mp4"/><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4.png"/><Relationship Id="rId2" Type="http://schemas.microsoft.com/office/2007/relationships/media" Target="../media/media4.mp4"/><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tags" Target="../tags/tag20.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slideLayout" Target="../slideLayouts/slideLayout14.xml"/><Relationship Id="rId9" Type="http://schemas.openxmlformats.org/officeDocument/2006/relationships/image" Target="../media/image49.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2.mp4"/><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38" y="1160018"/>
            <a:ext cx="5655360" cy="3527390"/>
          </a:xfrm>
          <a:prstGeom prst="rect">
            <a:avLst/>
          </a:prstGeom>
        </p:spPr>
      </p:pic>
      <p:pic>
        <p:nvPicPr>
          <p:cNvPr id="3" name="Picture 7"/>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p:cNvPicPr>
            <a:picLocks noChangeAspect="1"/>
          </p:cNvPicPr>
          <p:nvPr/>
        </p:nvPicPr>
        <p:blipFill>
          <a:blip r:embed="rId4"/>
          <a:stretch>
            <a:fillRect/>
          </a:stretch>
        </p:blipFill>
        <p:spPr>
          <a:xfrm>
            <a:off x="-572832" y="1197130"/>
            <a:ext cx="6236749" cy="2548349"/>
          </a:xfrm>
          <a:prstGeom prst="rect">
            <a:avLst/>
          </a:prstGeom>
        </p:spPr>
      </p:pic>
      <p:pic>
        <p:nvPicPr>
          <p:cNvPr id="6" name="Picture 5"/>
          <p:cNvPicPr>
            <a:picLocks noChangeAspect="1"/>
          </p:cNvPicPr>
          <p:nvPr/>
        </p:nvPicPr>
        <p:blipFill>
          <a:blip r:embed="rId5"/>
          <a:stretch>
            <a:fillRect/>
          </a:stretch>
        </p:blipFill>
        <p:spPr>
          <a:xfrm>
            <a:off x="3025024" y="298123"/>
            <a:ext cx="8625840" cy="1444625"/>
          </a:xfrm>
          <a:prstGeom prst="rect">
            <a:avLst/>
          </a:prstGeom>
        </p:spPr>
      </p:pic>
      <p:sp>
        <p:nvSpPr>
          <p:cNvPr id="7" name="TextBox 6"/>
          <p:cNvSpPr txBox="1"/>
          <p:nvPr/>
        </p:nvSpPr>
        <p:spPr>
          <a:xfrm>
            <a:off x="9365244" y="1020435"/>
            <a:ext cx="1642110" cy="583565"/>
          </a:xfrm>
          <a:prstGeom prst="rect">
            <a:avLst/>
          </a:prstGeom>
          <a:noFill/>
        </p:spPr>
        <p:txBody>
          <a:bodyPr wrap="square" rtlCol="0">
            <a:spAutoFit/>
          </a:bodyPr>
          <a:lstStyle/>
          <a:p>
            <a:pPr algn="ctr"/>
            <a:r>
              <a:rPr lang="en-US" sz="3200" b="1" dirty="0">
                <a:latin typeface="Times New Roman" panose="02020603050405020304" charset="0"/>
                <a:cs typeface="Times New Roman" panose="02020603050405020304" charset="0"/>
              </a:rPr>
              <a:t>(</a:t>
            </a:r>
            <a:r>
              <a:rPr lang="en-US" sz="3200" b="1" dirty="0" err="1">
                <a:latin typeface="Times New Roman" panose="02020603050405020304" charset="0"/>
                <a:cs typeface="Times New Roman" panose="02020603050405020304" charset="0"/>
              </a:rPr>
              <a:t>Tiết</a:t>
            </a:r>
            <a:r>
              <a:rPr lang="en-US" sz="3200" b="1" dirty="0">
                <a:latin typeface="Times New Roman" panose="02020603050405020304" charset="0"/>
                <a:cs typeface="Times New Roman" panose="02020603050405020304" charset="0"/>
              </a:rPr>
              <a:t> 2)</a:t>
            </a:r>
          </a:p>
        </p:txBody>
      </p:sp>
    </p:spTree>
    <p:extLst>
      <p:ext uri="{BB962C8B-B14F-4D97-AF65-F5344CB8AC3E}">
        <p14:creationId xmlns:p14="http://schemas.microsoft.com/office/powerpoint/2010/main" val="247058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5927090" y="4381647"/>
            <a:ext cx="5095875" cy="2061210"/>
          </a:xfrm>
          <a:custGeom>
            <a:avLst/>
            <a:gdLst>
              <a:gd name="connsiteX0" fmla="*/ 0 w 5095875"/>
              <a:gd name="connsiteY0" fmla="*/ 0 h 2062103"/>
              <a:gd name="connsiteX1" fmla="*/ 5095875 w 5095875"/>
              <a:gd name="connsiteY1" fmla="*/ 0 h 2062103"/>
              <a:gd name="connsiteX2" fmla="*/ 5095875 w 5095875"/>
              <a:gd name="connsiteY2" fmla="*/ 2062103 h 2062103"/>
              <a:gd name="connsiteX3" fmla="*/ 0 w 5095875"/>
              <a:gd name="connsiteY3" fmla="*/ 2062103 h 2062103"/>
              <a:gd name="connsiteX4" fmla="*/ 0 w 50958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5" h="2062103" fill="none" extrusionOk="0">
                <a:moveTo>
                  <a:pt x="0" y="0"/>
                </a:moveTo>
                <a:cubicBezTo>
                  <a:pt x="1552276" y="5222"/>
                  <a:pt x="4569657" y="24918"/>
                  <a:pt x="5095875" y="0"/>
                </a:cubicBezTo>
                <a:cubicBezTo>
                  <a:pt x="4934630" y="602541"/>
                  <a:pt x="5052115" y="1321515"/>
                  <a:pt x="5095875" y="2062103"/>
                </a:cubicBezTo>
                <a:cubicBezTo>
                  <a:pt x="3471870" y="1897342"/>
                  <a:pt x="862245" y="2180253"/>
                  <a:pt x="0" y="2062103"/>
                </a:cubicBezTo>
                <a:cubicBezTo>
                  <a:pt x="-55725" y="1736798"/>
                  <a:pt x="17072" y="843718"/>
                  <a:pt x="0" y="0"/>
                </a:cubicBezTo>
                <a:close/>
              </a:path>
              <a:path w="5095875" h="2062103" stroke="0" extrusionOk="0">
                <a:moveTo>
                  <a:pt x="0" y="0"/>
                </a:moveTo>
                <a:cubicBezTo>
                  <a:pt x="857012" y="11849"/>
                  <a:pt x="2844969" y="-161459"/>
                  <a:pt x="5095875" y="0"/>
                </a:cubicBezTo>
                <a:cubicBezTo>
                  <a:pt x="5099005" y="760657"/>
                  <a:pt x="4994699" y="1587749"/>
                  <a:pt x="5095875" y="2062103"/>
                </a:cubicBezTo>
                <a:cubicBezTo>
                  <a:pt x="3588562" y="1916243"/>
                  <a:pt x="619313" y="1983779"/>
                  <a:pt x="0" y="2062103"/>
                </a:cubicBezTo>
                <a:cubicBezTo>
                  <a:pt x="74291" y="1594718"/>
                  <a:pt x="168006" y="462477"/>
                  <a:pt x="0" y="0"/>
                </a:cubicBezTo>
                <a:close/>
              </a:path>
            </a:pathLst>
          </a:custGeom>
          <a:solidFill>
            <a:srgbClr val="CCFFFF"/>
          </a:solidFill>
          <a:ln w="38100">
            <a:solidFill>
              <a:srgbClr val="72EFA3"/>
            </a:solidFill>
            <a:prstDash val="sysDash"/>
          </a:ln>
        </p:spPr>
        <p:txBody>
          <a:bodyPr wrap="square">
            <a:spAutoFit/>
          </a:bodyPr>
          <a:lstStyle/>
          <a:p>
            <a:pPr lvl="0" algn="just"/>
            <a:r>
              <a:rPr lang="en-US" sz="3200" b="1" dirty="0" err="1">
                <a:solidFill>
                  <a:prstClr val="black"/>
                </a:solidFill>
                <a:latin typeface="Times New Roman" panose="02020603050405020304" charset="0"/>
                <a:cs typeface="Times New Roman" panose="02020603050405020304" charset="0"/>
              </a:rPr>
              <a:t>Bước</a:t>
            </a:r>
            <a:r>
              <a:rPr lang="en-US" sz="3200" b="1" dirty="0">
                <a:solidFill>
                  <a:prstClr val="black"/>
                </a:solidFill>
                <a:latin typeface="Times New Roman" panose="02020603050405020304" charset="0"/>
                <a:cs typeface="Times New Roman" panose="02020603050405020304" charset="0"/>
              </a:rPr>
              <a:t> 2: </a:t>
            </a:r>
            <a:r>
              <a:rPr lang="en-US" sz="3200" b="1" dirty="0" err="1">
                <a:solidFill>
                  <a:prstClr val="black"/>
                </a:solidFill>
                <a:latin typeface="Times New Roman" panose="02020603050405020304" charset="0"/>
                <a:cs typeface="Times New Roman" panose="02020603050405020304" charset="0"/>
              </a:rPr>
              <a:t>Dùng</a:t>
            </a:r>
            <a:r>
              <a:rPr lang="en-US" sz="3200" b="1" dirty="0">
                <a:solidFill>
                  <a:prstClr val="black"/>
                </a:solidFill>
                <a:latin typeface="Times New Roman" panose="02020603050405020304" charset="0"/>
                <a:cs typeface="Times New Roman" panose="02020603050405020304" charset="0"/>
              </a:rPr>
              <a:t> </a:t>
            </a:r>
            <a:r>
              <a:rPr lang="vi-VN" sz="3200" b="1" dirty="0">
                <a:solidFill>
                  <a:prstClr val="black"/>
                </a:solidFill>
                <a:latin typeface="Times New Roman" panose="02020603050405020304" charset="0"/>
                <a:cs typeface="Times New Roman" panose="02020603050405020304" charset="0"/>
              </a:rPr>
              <a:t>một viên sỏi có kích thước lớn hơn lỗ thoát nước đặt lên trên lỗ thoát nước ở đáy chậu.</a:t>
            </a:r>
            <a:endParaRPr kumimoji="0" lang="vi-VN"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pic>
        <p:nvPicPr>
          <p:cNvPr id="4" name="Picture 3"/>
          <p:cNvPicPr>
            <a:picLocks noChangeAspect="1"/>
          </p:cNvPicPr>
          <p:nvPr/>
        </p:nvPicPr>
        <p:blipFill>
          <a:blip r:embed="rId3"/>
          <a:stretch>
            <a:fillRect/>
          </a:stretch>
        </p:blipFill>
        <p:spPr>
          <a:xfrm>
            <a:off x="765810" y="3429000"/>
            <a:ext cx="4761865" cy="3429000"/>
          </a:xfrm>
          <a:prstGeom prst="rect">
            <a:avLst/>
          </a:prstGeom>
        </p:spPr>
      </p:pic>
    </p:spTree>
    <p:custDataLst>
      <p:tags r:id="rId1"/>
    </p:custDataLst>
    <p:extLst>
      <p:ext uri="{BB962C8B-B14F-4D97-AF65-F5344CB8AC3E}">
        <p14:creationId xmlns:p14="http://schemas.microsoft.com/office/powerpoint/2010/main" val="1085619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69535" y="4915535"/>
            <a:ext cx="5925185" cy="1322070"/>
          </a:xfrm>
          <a:custGeom>
            <a:avLst/>
            <a:gdLst>
              <a:gd name="connsiteX0" fmla="*/ 0 w 6048375"/>
              <a:gd name="connsiteY0" fmla="*/ 0 h 1323439"/>
              <a:gd name="connsiteX1" fmla="*/ 6048375 w 6048375"/>
              <a:gd name="connsiteY1" fmla="*/ 0 h 1323439"/>
              <a:gd name="connsiteX2" fmla="*/ 6048375 w 6048375"/>
              <a:gd name="connsiteY2" fmla="*/ 1323439 h 1323439"/>
              <a:gd name="connsiteX3" fmla="*/ 0 w 6048375"/>
              <a:gd name="connsiteY3" fmla="*/ 1323439 h 1323439"/>
              <a:gd name="connsiteX4" fmla="*/ 0 w 604837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323439" fill="none" extrusionOk="0">
                <a:moveTo>
                  <a:pt x="0" y="0"/>
                </a:moveTo>
                <a:cubicBezTo>
                  <a:pt x="695156" y="5222"/>
                  <a:pt x="3560253" y="24918"/>
                  <a:pt x="6048375" y="0"/>
                </a:cubicBezTo>
                <a:cubicBezTo>
                  <a:pt x="5985781" y="502581"/>
                  <a:pt x="6011417" y="742429"/>
                  <a:pt x="6048375" y="1323439"/>
                </a:cubicBezTo>
                <a:cubicBezTo>
                  <a:pt x="4195549" y="1158678"/>
                  <a:pt x="2595633" y="1441589"/>
                  <a:pt x="0" y="1323439"/>
                </a:cubicBezTo>
                <a:cubicBezTo>
                  <a:pt x="-52747" y="826522"/>
                  <a:pt x="-93581" y="659507"/>
                  <a:pt x="0" y="0"/>
                </a:cubicBezTo>
                <a:close/>
              </a:path>
              <a:path w="6048375" h="1323439" stroke="0" extrusionOk="0">
                <a:moveTo>
                  <a:pt x="0" y="0"/>
                </a:moveTo>
                <a:cubicBezTo>
                  <a:pt x="2228633" y="11849"/>
                  <a:pt x="4273969" y="-161459"/>
                  <a:pt x="6048375" y="0"/>
                </a:cubicBezTo>
                <a:cubicBezTo>
                  <a:pt x="6033715" y="501774"/>
                  <a:pt x="5968440" y="1007572"/>
                  <a:pt x="6048375" y="1323439"/>
                </a:cubicBezTo>
                <a:cubicBezTo>
                  <a:pt x="3036010" y="1177579"/>
                  <a:pt x="1095383" y="1245115"/>
                  <a:pt x="0" y="1323439"/>
                </a:cubicBezTo>
                <a:cubicBezTo>
                  <a:pt x="-53371" y="1066481"/>
                  <a:pt x="-89897" y="500856"/>
                  <a:pt x="0" y="0"/>
                </a:cubicBezTo>
                <a:close/>
              </a:path>
            </a:pathLst>
          </a:custGeom>
          <a:solidFill>
            <a:srgbClr val="CCFFFF"/>
          </a:solidFill>
          <a:ln w="38100">
            <a:solidFill>
              <a:srgbClr val="72EFA3"/>
            </a:solidFill>
            <a:prstDash val="sysDash"/>
          </a:ln>
        </p:spPr>
        <p:txBody>
          <a:bodyPr wrap="square">
            <a:spAutoFit/>
          </a:bodyPr>
          <a:lstStyle/>
          <a:p>
            <a:pPr lvl="0" algn="just"/>
            <a:r>
              <a:rPr kumimoji="0" lang="en-US" sz="4000" b="1"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Bước</a:t>
            </a:r>
            <a:r>
              <a:rPr kumimoji="0" lang="en-US" sz="40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3: </a:t>
            </a:r>
            <a:r>
              <a:rPr lang="vi-VN" sz="4000" b="1" dirty="0">
                <a:solidFill>
                  <a:prstClr val="black"/>
                </a:solidFill>
                <a:latin typeface="Times New Roman" panose="02020603050405020304" charset="0"/>
                <a:cs typeface="Times New Roman" panose="02020603050405020304" charset="0"/>
              </a:rPr>
              <a:t>Cho một lượng giá thể vừa đổ vào chậu.</a:t>
            </a:r>
            <a:endParaRPr kumimoji="0" lang="vi-VN" sz="40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3"/>
          <a:stretch>
            <a:fillRect/>
          </a:stretch>
        </p:blipFill>
        <p:spPr>
          <a:xfrm>
            <a:off x="517525" y="3259455"/>
            <a:ext cx="4302760" cy="3244850"/>
          </a:xfrm>
          <a:prstGeom prst="rect">
            <a:avLst/>
          </a:prstGeom>
        </p:spPr>
      </p:pic>
    </p:spTree>
    <p:custDataLst>
      <p:tags r:id="rId1"/>
    </p:custDataLst>
    <p:extLst>
      <p:ext uri="{BB962C8B-B14F-4D97-AF65-F5344CB8AC3E}">
        <p14:creationId xmlns:p14="http://schemas.microsoft.com/office/powerpoint/2010/main" val="2486667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4875530" y="3811270"/>
            <a:ext cx="6739890" cy="2861310"/>
          </a:xfrm>
          <a:custGeom>
            <a:avLst/>
            <a:gdLst>
              <a:gd name="connsiteX0" fmla="*/ 0 w 6048375"/>
              <a:gd name="connsiteY0" fmla="*/ 0 h 2862322"/>
              <a:gd name="connsiteX1" fmla="*/ 6048375 w 6048375"/>
              <a:gd name="connsiteY1" fmla="*/ 0 h 2862322"/>
              <a:gd name="connsiteX2" fmla="*/ 6048375 w 6048375"/>
              <a:gd name="connsiteY2" fmla="*/ 2862322 h 2862322"/>
              <a:gd name="connsiteX3" fmla="*/ 0 w 6048375"/>
              <a:gd name="connsiteY3" fmla="*/ 2862322 h 2862322"/>
              <a:gd name="connsiteX4" fmla="*/ 0 w 604837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2862322" fill="none" extrusionOk="0">
                <a:moveTo>
                  <a:pt x="0" y="0"/>
                </a:moveTo>
                <a:cubicBezTo>
                  <a:pt x="695156" y="5222"/>
                  <a:pt x="3560253" y="24918"/>
                  <a:pt x="6048375" y="0"/>
                </a:cubicBezTo>
                <a:cubicBezTo>
                  <a:pt x="5887130" y="942177"/>
                  <a:pt x="6004615" y="1869700"/>
                  <a:pt x="6048375" y="2862322"/>
                </a:cubicBezTo>
                <a:cubicBezTo>
                  <a:pt x="4195549" y="2697561"/>
                  <a:pt x="2595633" y="2980472"/>
                  <a:pt x="0" y="2862322"/>
                </a:cubicBezTo>
                <a:cubicBezTo>
                  <a:pt x="-55725" y="1471564"/>
                  <a:pt x="17072" y="1108071"/>
                  <a:pt x="0" y="0"/>
                </a:cubicBezTo>
                <a:close/>
              </a:path>
              <a:path w="6048375" h="2862322" stroke="0" extrusionOk="0">
                <a:moveTo>
                  <a:pt x="0" y="0"/>
                </a:moveTo>
                <a:cubicBezTo>
                  <a:pt x="2228633" y="11849"/>
                  <a:pt x="4273969" y="-161459"/>
                  <a:pt x="6048375" y="0"/>
                </a:cubicBezTo>
                <a:cubicBezTo>
                  <a:pt x="6051505" y="1124090"/>
                  <a:pt x="5947199" y="1755093"/>
                  <a:pt x="6048375" y="2862322"/>
                </a:cubicBezTo>
                <a:cubicBezTo>
                  <a:pt x="3036010" y="2716462"/>
                  <a:pt x="1095383" y="2783998"/>
                  <a:pt x="0" y="2862322"/>
                </a:cubicBezTo>
                <a:cubicBezTo>
                  <a:pt x="74291" y="2043234"/>
                  <a:pt x="168006" y="726102"/>
                  <a:pt x="0" y="0"/>
                </a:cubicBezTo>
                <a:close/>
              </a:path>
            </a:pathLst>
          </a:custGeom>
          <a:solidFill>
            <a:srgbClr val="CCFFFF"/>
          </a:solidFill>
          <a:ln w="38100">
            <a:solidFill>
              <a:srgbClr val="72EFA3"/>
            </a:solidFill>
            <a:prstDash val="sysDash"/>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4: </a:t>
            </a:r>
            <a:r>
              <a:rPr lang="vi-VN" sz="3600" b="1" dirty="0">
                <a:solidFill>
                  <a:prstClr val="black"/>
                </a:solidFill>
                <a:latin typeface="Times New Roman" panose="02020603050405020304" charset="0"/>
                <a:cs typeface="Times New Roman" panose="02020603050405020304" charset="0"/>
              </a:rPr>
              <a:t>Đặt cây đứng thẳng ở giữa chậu, cho thêm một giá thể vào chậu cho đến khi lấp kín gốc và rễ</a:t>
            </a:r>
            <a:r>
              <a:rPr lang="en-US" sz="3600" b="1" dirty="0">
                <a:solidFill>
                  <a:prstClr val="black"/>
                </a:solidFill>
                <a:latin typeface="Times New Roman" panose="02020603050405020304" charset="0"/>
                <a:cs typeface="Times New Roman" panose="02020603050405020304" charset="0"/>
              </a:rPr>
              <a:t>, </a:t>
            </a:r>
            <a:r>
              <a:rPr lang="vi-VN" sz="3600" b="1" dirty="0">
                <a:solidFill>
                  <a:prstClr val="black"/>
                </a:solidFill>
                <a:latin typeface="Times New Roman" panose="02020603050405020304" charset="0"/>
                <a:cs typeface="Times New Roman" panose="02020603050405020304" charset="0"/>
              </a:rPr>
              <a:t>dùng tay ấn nhẹ quanh gốc cây cho chắc chắn.</a:t>
            </a:r>
            <a:endParaRPr kumimoji="0" lang="vi-VN" sz="36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3"/>
          <a:stretch>
            <a:fillRect/>
          </a:stretch>
        </p:blipFill>
        <p:spPr>
          <a:xfrm>
            <a:off x="385445" y="3564890"/>
            <a:ext cx="4063365" cy="3108960"/>
          </a:xfrm>
          <a:prstGeom prst="rect">
            <a:avLst/>
          </a:prstGeom>
        </p:spPr>
      </p:pic>
    </p:spTree>
    <p:custDataLst>
      <p:tags r:id="rId1"/>
    </p:custDataLst>
    <p:extLst>
      <p:ext uri="{BB962C8B-B14F-4D97-AF65-F5344CB8AC3E}">
        <p14:creationId xmlns:p14="http://schemas.microsoft.com/office/powerpoint/2010/main" val="313691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4610735" y="4918075"/>
            <a:ext cx="5341620" cy="1568450"/>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lvl="0" algn="just"/>
            <a:r>
              <a:rPr lang="vi-VN" sz="4800" b="1" dirty="0">
                <a:solidFill>
                  <a:prstClr val="black"/>
                </a:solidFill>
                <a:latin typeface="Times New Roman" panose="02020603050405020304" charset="0"/>
                <a:cs typeface="Times New Roman" panose="02020603050405020304" charset="0"/>
              </a:rPr>
              <a:t>Bước 5: Tưới nhẹ quanh gốc cây</a:t>
            </a:r>
          </a:p>
        </p:txBody>
      </p:sp>
      <p:pic>
        <p:nvPicPr>
          <p:cNvPr id="4" name="Picture 3"/>
          <p:cNvPicPr>
            <a:picLocks noChangeAspect="1"/>
          </p:cNvPicPr>
          <p:nvPr/>
        </p:nvPicPr>
        <p:blipFill>
          <a:blip r:embed="rId3"/>
          <a:stretch>
            <a:fillRect/>
          </a:stretch>
        </p:blipFill>
        <p:spPr>
          <a:xfrm>
            <a:off x="237490" y="3237865"/>
            <a:ext cx="4373245" cy="3435985"/>
          </a:xfrm>
          <a:prstGeom prst="rect">
            <a:avLst/>
          </a:prstGeom>
        </p:spPr>
      </p:pic>
    </p:spTree>
    <p:custDataLst>
      <p:tags r:id="rId1"/>
    </p:custDataLst>
    <p:extLst>
      <p:ext uri="{BB962C8B-B14F-4D97-AF65-F5344CB8AC3E}">
        <p14:creationId xmlns:p14="http://schemas.microsoft.com/office/powerpoint/2010/main" val="1744803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4915" y="2597785"/>
            <a:ext cx="5157470" cy="2061845"/>
          </a:xfrm>
          <a:prstGeom prst="rect">
            <a:avLst/>
          </a:prstGeom>
        </p:spPr>
      </p:pic>
      <p:pic>
        <p:nvPicPr>
          <p:cNvPr id="2" name="Picture 1"/>
          <p:cNvPicPr>
            <a:picLocks noChangeAspect="1"/>
          </p:cNvPicPr>
          <p:nvPr/>
        </p:nvPicPr>
        <p:blipFill>
          <a:blip r:embed="rId3"/>
          <a:stretch>
            <a:fillRect/>
          </a:stretch>
        </p:blipFill>
        <p:spPr>
          <a:xfrm>
            <a:off x="6382385" y="2598420"/>
            <a:ext cx="3316605" cy="2060575"/>
          </a:xfrm>
          <a:prstGeom prst="rect">
            <a:avLst/>
          </a:prstGeom>
        </p:spPr>
      </p:pic>
      <p:pic>
        <p:nvPicPr>
          <p:cNvPr id="3" name="Picture 2"/>
          <p:cNvPicPr>
            <a:picLocks noChangeAspect="1"/>
          </p:cNvPicPr>
          <p:nvPr/>
        </p:nvPicPr>
        <p:blipFill>
          <a:blip r:embed="rId4"/>
          <a:stretch>
            <a:fillRect/>
          </a:stretch>
        </p:blipFill>
        <p:spPr>
          <a:xfrm>
            <a:off x="10160" y="4658995"/>
            <a:ext cx="3312795" cy="2014855"/>
          </a:xfrm>
          <a:prstGeom prst="rect">
            <a:avLst/>
          </a:prstGeom>
        </p:spPr>
      </p:pic>
      <p:pic>
        <p:nvPicPr>
          <p:cNvPr id="6" name="Picture 5"/>
          <p:cNvPicPr>
            <a:picLocks noChangeAspect="1"/>
          </p:cNvPicPr>
          <p:nvPr/>
        </p:nvPicPr>
        <p:blipFill>
          <a:blip r:embed="rId5"/>
          <a:stretch>
            <a:fillRect/>
          </a:stretch>
        </p:blipFill>
        <p:spPr>
          <a:xfrm>
            <a:off x="3322955" y="4659630"/>
            <a:ext cx="3571240" cy="2414270"/>
          </a:xfrm>
          <a:prstGeom prst="rect">
            <a:avLst/>
          </a:prstGeom>
        </p:spPr>
      </p:pic>
      <p:pic>
        <p:nvPicPr>
          <p:cNvPr id="7" name="Picture 6"/>
          <p:cNvPicPr>
            <a:picLocks noChangeAspect="1"/>
          </p:cNvPicPr>
          <p:nvPr/>
        </p:nvPicPr>
        <p:blipFill>
          <a:blip r:embed="rId6"/>
          <a:stretch>
            <a:fillRect/>
          </a:stretch>
        </p:blipFill>
        <p:spPr>
          <a:xfrm>
            <a:off x="6894195" y="4698365"/>
            <a:ext cx="3296920" cy="2159635"/>
          </a:xfrm>
          <a:prstGeom prst="rect">
            <a:avLst/>
          </a:prstGeom>
        </p:spPr>
      </p:pic>
      <p:sp>
        <p:nvSpPr>
          <p:cNvPr id="12" name="TextBox 11"/>
          <p:cNvSpPr txBox="1"/>
          <p:nvPr/>
        </p:nvSpPr>
        <p:spPr>
          <a:xfrm>
            <a:off x="628650" y="1860550"/>
            <a:ext cx="6002655" cy="69913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3200" b="1" dirty="0">
                <a:solidFill>
                  <a:prstClr val="black"/>
                </a:solidFill>
                <a:latin typeface="Times New Roman" panose="02020603050405020304" charset="0"/>
                <a:cs typeface="Times New Roman" panose="02020603050405020304" charset="0"/>
              </a:rPr>
              <a:t>Thứ tự các bước là:</a:t>
            </a:r>
            <a:r>
              <a:rPr lang="en-US" altLang="vi-VN" sz="4800" b="1" dirty="0">
                <a:solidFill>
                  <a:prstClr val="black"/>
                </a:solidFill>
                <a:latin typeface="Times New Roman" panose="02020603050405020304" charset="0"/>
                <a:cs typeface="Times New Roman" panose="02020603050405020304" charset="0"/>
              </a:rPr>
              <a:t> </a:t>
            </a:r>
            <a:r>
              <a:rPr lang="en-US" altLang="vi-VN" sz="3200" b="1" dirty="0">
                <a:solidFill>
                  <a:srgbClr val="FF0000"/>
                </a:solidFill>
                <a:latin typeface="Times New Roman" panose="02020603050405020304" charset="0"/>
                <a:cs typeface="Times New Roman" panose="02020603050405020304" charset="0"/>
              </a:rPr>
              <a:t>e, b, d, c, a</a:t>
            </a:r>
          </a:p>
        </p:txBody>
      </p:sp>
    </p:spTree>
    <p:extLst>
      <p:ext uri="{BB962C8B-B14F-4D97-AF65-F5344CB8AC3E}">
        <p14:creationId xmlns:p14="http://schemas.microsoft.com/office/powerpoint/2010/main" val="2838519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6" dur="1000" fill="hold"/>
                                        <p:tgtEl>
                                          <p:spTgt spid="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12"/>
                                        </p:tgtEl>
                                        <p:attrNameLst>
                                          <p:attrName>style.visibility</p:attrName>
                                        </p:attrNameLst>
                                      </p:cBhvr>
                                      <p:to>
                                        <p:strVal val="visible"/>
                                      </p:to>
                                    </p:set>
                                    <p:anim calcmode="discrete" valueType="clr">
                                      <p:cBhvr override="childStyle">
                                        <p:cTn id="6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2"/>
                                        </p:tgtEl>
                                        <p:attrNameLst>
                                          <p:attrName>fillcolor</p:attrName>
                                        </p:attrNameLst>
                                      </p:cBhvr>
                                      <p:tavLst>
                                        <p:tav tm="0">
                                          <p:val>
                                            <p:clrVal>
                                              <a:schemeClr val="accent2"/>
                                            </p:clrVal>
                                          </p:val>
                                        </p:tav>
                                        <p:tav tm="50000">
                                          <p:val>
                                            <p:clrVal>
                                              <a:schemeClr val="hlink"/>
                                            </p:clrVal>
                                          </p:val>
                                        </p:tav>
                                      </p:tavLst>
                                    </p:anim>
                                    <p:set>
                                      <p:cBhvr>
                                        <p:cTn id="6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p:cNvPicPr>
            <a:picLocks noChangeAspect="1"/>
          </p:cNvPicPr>
          <p:nvPr/>
        </p:nvPicPr>
        <p:blipFill>
          <a:blip r:embed="rId3"/>
          <a:srcRect/>
          <a:stretch>
            <a:fillRect/>
          </a:stretch>
        </p:blipFill>
        <p:spPr>
          <a:xfrm>
            <a:off x="3373120" y="2344023"/>
            <a:ext cx="8818880" cy="4409440"/>
          </a:xfrm>
          <a:prstGeom prst="rect">
            <a:avLst/>
          </a:prstGeom>
        </p:spPr>
      </p:pic>
      <p:pic>
        <p:nvPicPr>
          <p:cNvPr id="7" name="Picture 6"/>
          <p:cNvPicPr>
            <a:picLocks noChangeAspect="1"/>
          </p:cNvPicPr>
          <p:nvPr/>
        </p:nvPicPr>
        <p:blipFill>
          <a:blip r:embed="rId4"/>
          <a:stretch>
            <a:fillRect/>
          </a:stretch>
        </p:blipFill>
        <p:spPr>
          <a:xfrm>
            <a:off x="891650" y="1354345"/>
            <a:ext cx="6236749" cy="2530059"/>
          </a:xfrm>
          <a:prstGeom prst="rect">
            <a:avLst/>
          </a:prstGeom>
        </p:spPr>
      </p:pic>
    </p:spTree>
    <p:extLst>
      <p:ext uri="{BB962C8B-B14F-4D97-AF65-F5344CB8AC3E}">
        <p14:creationId xmlns:p14="http://schemas.microsoft.com/office/powerpoint/2010/main" val="2686943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alenda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00" y="3173095"/>
            <a:ext cx="4266565" cy="4051935"/>
          </a:xfrm>
          <a:prstGeom prst="rect">
            <a:avLst/>
          </a:prstGeom>
        </p:spPr>
      </p:pic>
      <p:sp>
        <p:nvSpPr>
          <p:cNvPr id="4" name="Rectangle 3"/>
          <p:cNvSpPr/>
          <p:nvPr/>
        </p:nvSpPr>
        <p:spPr>
          <a:xfrm>
            <a:off x="237490" y="2224405"/>
            <a:ext cx="11259820" cy="1820545"/>
          </a:xfrm>
          <a:prstGeom prst="rect">
            <a:avLst/>
          </a:prstGeom>
          <a:solidFill>
            <a:srgbClr val="FFFF00">
              <a:alpha val="76000"/>
            </a:srgbClr>
          </a:solidFill>
          <a:ln w="47625">
            <a:solidFill>
              <a:srgbClr val="00B0F0"/>
            </a:solidFill>
            <a:prstDash val="dashDot"/>
          </a:ln>
        </p:spPr>
        <p:txBody>
          <a:bodyPr wrap="square">
            <a:noAutofit/>
          </a:bodyPr>
          <a:lstStyle/>
          <a:p>
            <a:pPr lvl="0" algn="ctr" fontAlgn="base">
              <a:defRPr/>
            </a:pPr>
            <a:r>
              <a:rPr lang="en-US" sz="4000" b="1" dirty="0">
                <a:solidFill>
                  <a:srgbClr val="FF0000"/>
                </a:solidFill>
                <a:latin typeface="Times New Roman" panose="02020603050405020304" charset="0"/>
                <a:cs typeface="Times New Roman" panose="02020603050405020304" charset="0"/>
              </a:rPr>
              <a:t>D</a:t>
            </a:r>
            <a:r>
              <a:rPr lang="vi-VN" sz="4000" b="1" dirty="0">
                <a:solidFill>
                  <a:srgbClr val="FF0000"/>
                </a:solidFill>
                <a:latin typeface="Times New Roman" panose="02020603050405020304" charset="0"/>
                <a:cs typeface="Times New Roman" panose="02020603050405020304" charset="0"/>
              </a:rPr>
              <a:t>ùng tên gọi các bước trồng để mô tả và chia sẻ về quy trình trồng một cây hoa, cây cảnh trong chậu mà em biết.</a:t>
            </a:r>
            <a:endPar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 name="TextBox 5"/>
          <p:cNvSpPr txBox="1"/>
          <p:nvPr/>
        </p:nvSpPr>
        <p:spPr>
          <a:xfrm>
            <a:off x="5743575" y="4187190"/>
            <a:ext cx="5581650" cy="2306320"/>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Times New Roman" panose="02020603050405020304" charset="0"/>
                <a:ea typeface="Cambria" panose="02040503050406030204" pitchFamily="18" charset="0"/>
                <a:cs typeface="Times New Roman" panose="02020603050405020304" charset="0"/>
              </a:rPr>
              <a:t>Ví</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dụ</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một</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số</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cây</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như</a:t>
            </a:r>
            <a:r>
              <a:rPr lang="en-US" sz="2400" b="1" dirty="0">
                <a:effectLst/>
                <a:latin typeface="Times New Roman" panose="02020603050405020304" charset="0"/>
                <a:ea typeface="Cambria" panose="02040503050406030204" pitchFamily="18" charset="0"/>
                <a:cs typeface="Times New Roman" panose="02020603050405020304" charset="0"/>
              </a:rPr>
              <a:t>: </a:t>
            </a:r>
          </a:p>
          <a:p>
            <a:pPr marL="0" marR="0" algn="just">
              <a:lnSpc>
                <a:spcPct val="120000"/>
              </a:lnSpc>
              <a:spcBef>
                <a:spcPts val="0"/>
              </a:spcBef>
              <a:spcAft>
                <a:spcPts val="0"/>
              </a:spcAft>
            </a:pP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Cây</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Tùng</a:t>
            </a:r>
            <a:r>
              <a:rPr lang="en-US" sz="2400" b="1" dirty="0">
                <a:effectLst/>
                <a:latin typeface="Times New Roman" panose="02020603050405020304" charset="0"/>
                <a:ea typeface="Cambria" panose="02040503050406030204" pitchFamily="18" charset="0"/>
                <a:cs typeface="Times New Roman" panose="02020603050405020304" charset="0"/>
              </a:rPr>
              <a:t>.</a:t>
            </a:r>
          </a:p>
          <a:p>
            <a:pPr marL="0" marR="0" algn="just">
              <a:lnSpc>
                <a:spcPct val="120000"/>
              </a:lnSpc>
              <a:spcBef>
                <a:spcPts val="0"/>
              </a:spcBef>
              <a:spcAft>
                <a:spcPts val="0"/>
              </a:spcAft>
            </a:pP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Cây</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Vạn</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Tuế</a:t>
            </a:r>
            <a:r>
              <a:rPr lang="en-US" sz="2400" b="1" dirty="0">
                <a:effectLst/>
                <a:latin typeface="Times New Roman" panose="02020603050405020304" charset="0"/>
                <a:ea typeface="Cambria" panose="02040503050406030204" pitchFamily="18" charset="0"/>
                <a:cs typeface="Times New Roman" panose="02020603050405020304" charset="0"/>
              </a:rPr>
              <a:t>.</a:t>
            </a:r>
          </a:p>
          <a:p>
            <a:pPr marL="0" marR="0" algn="just">
              <a:lnSpc>
                <a:spcPct val="120000"/>
              </a:lnSpc>
              <a:spcBef>
                <a:spcPts val="0"/>
              </a:spcBef>
              <a:spcAft>
                <a:spcPts val="0"/>
              </a:spcAft>
            </a:pP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Cây</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hoa</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trà</a:t>
            </a:r>
            <a:r>
              <a:rPr lang="en-US" sz="2400" b="1" dirty="0">
                <a:effectLst/>
                <a:latin typeface="Times New Roman" panose="02020603050405020304" charset="0"/>
                <a:ea typeface="Cambria" panose="02040503050406030204" pitchFamily="18" charset="0"/>
                <a:cs typeface="Times New Roman" panose="02020603050405020304" charset="0"/>
              </a:rPr>
              <a:t> my</a:t>
            </a:r>
          </a:p>
          <a:p>
            <a:pPr marL="0" marR="0" algn="just">
              <a:lnSpc>
                <a:spcPct val="120000"/>
              </a:lnSpc>
              <a:spcBef>
                <a:spcPts val="0"/>
              </a:spcBef>
              <a:spcAft>
                <a:spcPts val="0"/>
              </a:spcAft>
            </a:pP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Cây</a:t>
            </a:r>
            <a:r>
              <a:rPr lang="en-US" sz="2400" b="1" dirty="0">
                <a:effectLst/>
                <a:latin typeface="Times New Roman" panose="02020603050405020304" charset="0"/>
                <a:ea typeface="Cambria" panose="02040503050406030204" pitchFamily="18" charset="0"/>
                <a:cs typeface="Times New Roman" panose="02020603050405020304" charset="0"/>
              </a:rPr>
              <a:t> </a:t>
            </a:r>
            <a:r>
              <a:rPr lang="en-US" sz="2400" b="1" dirty="0" err="1">
                <a:effectLst/>
                <a:latin typeface="Times New Roman" panose="02020603050405020304" charset="0"/>
                <a:ea typeface="Cambria" panose="02040503050406030204" pitchFamily="18" charset="0"/>
                <a:cs typeface="Times New Roman" panose="02020603050405020304" charset="0"/>
              </a:rPr>
              <a:t>lưỡi hổ</a:t>
            </a:r>
            <a:endParaRPr lang="en-US" sz="2400" b="1" dirty="0">
              <a:effectLst/>
              <a:latin typeface="Times New Roman" panose="02020603050405020304" charset="0"/>
              <a:ea typeface="Cambria" panose="02040503050406030204" pitchFamily="18" charset="0"/>
              <a:cs typeface="Times New Roman" panose="02020603050405020304" charset="0"/>
            </a:endParaRPr>
          </a:p>
        </p:txBody>
      </p:sp>
    </p:spTree>
    <p:custDataLst>
      <p:tags r:id="rId1"/>
    </p:custDataLst>
    <p:extLst>
      <p:ext uri="{BB962C8B-B14F-4D97-AF65-F5344CB8AC3E}">
        <p14:creationId xmlns:p14="http://schemas.microsoft.com/office/powerpoint/2010/main" val="1139296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952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1333500" y="356789"/>
            <a:ext cx="9772650" cy="707886"/>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Video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trồng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chậu</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nhựa</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TextBox 4">
            <a:hlinkClick r:id="rId3"/>
          </p:cNvPr>
          <p:cNvSpPr txBox="1"/>
          <p:nvPr/>
        </p:nvSpPr>
        <p:spPr>
          <a:xfrm>
            <a:off x="1190625" y="2543175"/>
            <a:ext cx="10058400" cy="1569660"/>
          </a:xfrm>
          <a:prstGeom prst="rect">
            <a:avLst/>
          </a:prstGeom>
          <a:noFill/>
        </p:spPr>
        <p:txBody>
          <a:bodyPr wrap="square" rtlCol="0">
            <a:spAutoFit/>
          </a:bodyPr>
          <a:lstStyle/>
          <a:p>
            <a:pPr algn="ctr"/>
            <a:r>
              <a:rPr lang="en-US" sz="4800" dirty="0">
                <a:hlinkClick r:id="rId3"/>
              </a:rPr>
              <a:t>https://www.youtube.com/watch?v=a9IJ5y5Rr-8</a:t>
            </a:r>
            <a:endParaRPr lang="en-US" sz="4800" dirty="0"/>
          </a:p>
        </p:txBody>
      </p:sp>
    </p:spTree>
    <p:custDataLst>
      <p:tags r:id="rId1"/>
    </p:custDataLst>
    <p:extLst>
      <p:ext uri="{BB962C8B-B14F-4D97-AF65-F5344CB8AC3E}">
        <p14:creationId xmlns:p14="http://schemas.microsoft.com/office/powerpoint/2010/main" val="841457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9121" y="470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003675" y="1853565"/>
            <a:ext cx="7423150" cy="1899285"/>
            <a:chOff x="5332952" y="2825546"/>
            <a:chExt cx="4500578" cy="2908932"/>
          </a:xfrm>
        </p:grpSpPr>
        <p:sp>
          <p:nvSpPr>
            <p:cNvPr id="10" name="Speech Bubble: Oval 9"/>
            <p:cNvSpPr/>
            <p:nvPr/>
          </p:nvSpPr>
          <p:spPr>
            <a:xfrm>
              <a:off x="5332952" y="2825546"/>
              <a:ext cx="4500578" cy="2908932"/>
            </a:xfrm>
            <a:prstGeom prst="wedgeEllipseCallout">
              <a:avLst>
                <a:gd name="adj1" fmla="val -51972"/>
                <a:gd name="adj2" fmla="val 59756"/>
              </a:avLst>
            </a:prstGeom>
            <a:solidFill>
              <a:schemeClr val="accent4">
                <a:lumMod val="40000"/>
                <a:lumOff val="60000"/>
              </a:schemeClr>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1" name="Rectangle 10"/>
            <p:cNvSpPr/>
            <p:nvPr/>
          </p:nvSpPr>
          <p:spPr>
            <a:xfrm>
              <a:off x="5404176" y="3287513"/>
              <a:ext cx="4429354" cy="17418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400" b="1" dirty="0">
                  <a:solidFill>
                    <a:prstClr val="black"/>
                  </a:solidFill>
                  <a:latin typeface="Times New Roman" panose="02020603050405020304" charset="0"/>
                  <a:ea typeface="Cambria" panose="02040503050406030204" pitchFamily="18" charset="0"/>
                  <a:cs typeface="Times New Roman" panose="02020603050405020304" charset="0"/>
                </a:rPr>
                <a:t>Sau khi trồng cây các bạn cần làm gì để đảm bảo vệ sinh môi trường?</a:t>
              </a:r>
              <a:endParaRPr kumimoji="0" lang="vi-VN" sz="3400" b="1" i="0" u="none" strike="noStrike" kern="1200" cap="none" spc="0" normalizeH="0" baseline="0" noProof="0" dirty="0">
                <a:ln>
                  <a:noFill/>
                </a:ln>
                <a:solidFill>
                  <a:prstClr val="black"/>
                </a:solidFill>
                <a:effectLst/>
                <a:uLnTx/>
                <a:uFillTx/>
                <a:latin typeface="Times New Roman" panose="02020603050405020304" charset="0"/>
                <a:ea typeface="Cambria" panose="02040503050406030204" pitchFamily="18" charset="0"/>
                <a:cs typeface="Times New Roman" panose="02020603050405020304" charset="0"/>
              </a:endParaRPr>
            </a:p>
          </p:txBody>
        </p:sp>
      </p:grpSp>
      <p:pic>
        <p:nvPicPr>
          <p:cNvPr id="12" name="Graphic 11"/>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5000" y="3292475"/>
            <a:ext cx="2962910" cy="2983865"/>
          </a:xfrm>
          <a:prstGeom prst="rect">
            <a:avLst/>
          </a:prstGeom>
        </p:spPr>
      </p:pic>
      <p:sp>
        <p:nvSpPr>
          <p:cNvPr id="13" name="TextBox 12"/>
          <p:cNvSpPr txBox="1"/>
          <p:nvPr/>
        </p:nvSpPr>
        <p:spPr>
          <a:xfrm>
            <a:off x="4121150" y="4313555"/>
            <a:ext cx="7962265" cy="2183765"/>
          </a:xfrm>
          <a:custGeom>
            <a:avLst/>
            <a:gdLst>
              <a:gd name="connsiteX0" fmla="*/ 0 w 7775299"/>
              <a:gd name="connsiteY0" fmla="*/ 0 h 2308324"/>
              <a:gd name="connsiteX1" fmla="*/ 7775299 w 7775299"/>
              <a:gd name="connsiteY1" fmla="*/ 0 h 2308324"/>
              <a:gd name="connsiteX2" fmla="*/ 7775299 w 7775299"/>
              <a:gd name="connsiteY2" fmla="*/ 2308324 h 2308324"/>
              <a:gd name="connsiteX3" fmla="*/ 0 w 7775299"/>
              <a:gd name="connsiteY3" fmla="*/ 2308324 h 2308324"/>
              <a:gd name="connsiteX4" fmla="*/ 0 w 777529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308324" fill="none" extrusionOk="0">
                <a:moveTo>
                  <a:pt x="0" y="0"/>
                </a:moveTo>
                <a:cubicBezTo>
                  <a:pt x="779360" y="5222"/>
                  <a:pt x="6983299" y="24918"/>
                  <a:pt x="7775299" y="0"/>
                </a:cubicBezTo>
                <a:cubicBezTo>
                  <a:pt x="7614054" y="295473"/>
                  <a:pt x="7731539" y="1186317"/>
                  <a:pt x="7775299" y="2308324"/>
                </a:cubicBezTo>
                <a:cubicBezTo>
                  <a:pt x="4277730" y="2143563"/>
                  <a:pt x="1065250" y="2426474"/>
                  <a:pt x="0" y="2308324"/>
                </a:cubicBezTo>
                <a:cubicBezTo>
                  <a:pt x="-55725" y="1490219"/>
                  <a:pt x="17072" y="609588"/>
                  <a:pt x="0" y="0"/>
                </a:cubicBezTo>
                <a:close/>
              </a:path>
              <a:path w="7775299" h="2308324" stroke="0" extrusionOk="0">
                <a:moveTo>
                  <a:pt x="0" y="0"/>
                </a:moveTo>
                <a:cubicBezTo>
                  <a:pt x="1750333" y="11849"/>
                  <a:pt x="6665833" y="-161459"/>
                  <a:pt x="7775299" y="0"/>
                </a:cubicBezTo>
                <a:cubicBezTo>
                  <a:pt x="7778429" y="699270"/>
                  <a:pt x="7674123" y="2031698"/>
                  <a:pt x="7775299" y="2308324"/>
                </a:cubicBezTo>
                <a:cubicBezTo>
                  <a:pt x="5772892" y="2162464"/>
                  <a:pt x="1604161" y="2230000"/>
                  <a:pt x="0" y="2308324"/>
                </a:cubicBezTo>
                <a:cubicBezTo>
                  <a:pt x="74291" y="1581858"/>
                  <a:pt x="168006" y="1077334"/>
                  <a:pt x="0" y="0"/>
                </a:cubicBezTo>
                <a:close/>
              </a:path>
            </a:pathLst>
          </a:custGeom>
          <a:solidFill>
            <a:srgbClr val="CCFFFF"/>
          </a:solidFill>
          <a:ln w="38100">
            <a:solidFill>
              <a:srgbClr val="72EFA3"/>
            </a:solidFill>
            <a:prstDash val="sysDash"/>
          </a:ln>
        </p:spPr>
        <p:txBody>
          <a:bodyPr wrap="square">
            <a:spAutoFit/>
          </a:bodyPr>
          <a:lstStyle/>
          <a:p>
            <a:pPr algn="just"/>
            <a:r>
              <a:rPr lang="vi-VN" sz="3400" b="1" dirty="0">
                <a:latin typeface="Times New Roman" panose="02020603050405020304" charset="0"/>
                <a:cs typeface="Times New Roman" panose="02020603050405020304" charset="0"/>
              </a:rPr>
              <a:t>Đảm bảo an toàn lao động và vệ sinh môi trường trong quá trình trồng hoa cây cảnh. Thu dọn dụng cụ và vệ sinh sạch sẽ sau khi trồng hoa cây cảnh.</a:t>
            </a:r>
          </a:p>
        </p:txBody>
      </p:sp>
      <p:sp>
        <p:nvSpPr>
          <p:cNvPr id="14" name="Freeform: Shape 34"/>
          <p:cNvSpPr/>
          <p:nvPr/>
        </p:nvSpPr>
        <p:spPr>
          <a:xfrm>
            <a:off x="5346179" y="34291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ustDataLst>
      <p:tags r:id="rId1"/>
    </p:custDataLst>
    <p:extLst>
      <p:ext uri="{BB962C8B-B14F-4D97-AF65-F5344CB8AC3E}">
        <p14:creationId xmlns:p14="http://schemas.microsoft.com/office/powerpoint/2010/main" val="3459238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8124" y="4019550"/>
            <a:ext cx="3477938" cy="2971800"/>
          </a:xfrm>
          <a:prstGeom prst="rect">
            <a:avLst/>
          </a:prstGeom>
        </p:spPr>
      </p:pic>
      <p:sp>
        <p:nvSpPr>
          <p:cNvPr id="7" name="Speech Bubble: Rectangle with Corners Rounded 6"/>
          <p:cNvSpPr/>
          <p:nvPr/>
        </p:nvSpPr>
        <p:spPr>
          <a:xfrm flipH="1">
            <a:off x="6638925" y="2219325"/>
            <a:ext cx="5143498" cy="1292184"/>
          </a:xfrm>
          <a:custGeom>
            <a:avLst/>
            <a:gdLst>
              <a:gd name="connsiteX0" fmla="*/ 0 w 5143498"/>
              <a:gd name="connsiteY0" fmla="*/ 215368 h 1292184"/>
              <a:gd name="connsiteX1" fmla="*/ 215368 w 5143498"/>
              <a:gd name="connsiteY1" fmla="*/ 0 h 1292184"/>
              <a:gd name="connsiteX2" fmla="*/ 857250 w 5143498"/>
              <a:gd name="connsiteY2" fmla="*/ 0 h 1292184"/>
              <a:gd name="connsiteX3" fmla="*/ 857250 w 5143498"/>
              <a:gd name="connsiteY3" fmla="*/ 0 h 1292184"/>
              <a:gd name="connsiteX4" fmla="*/ 1474470 w 5143498"/>
              <a:gd name="connsiteY4" fmla="*/ 0 h 1292184"/>
              <a:gd name="connsiteX5" fmla="*/ 2143124 w 5143498"/>
              <a:gd name="connsiteY5" fmla="*/ 0 h 1292184"/>
              <a:gd name="connsiteX6" fmla="*/ 2783675 w 5143498"/>
              <a:gd name="connsiteY6" fmla="*/ 0 h 1292184"/>
              <a:gd name="connsiteX7" fmla="*/ 3396377 w 5143498"/>
              <a:gd name="connsiteY7" fmla="*/ 0 h 1292184"/>
              <a:gd name="connsiteX8" fmla="*/ 4148328 w 5143498"/>
              <a:gd name="connsiteY8" fmla="*/ 0 h 1292184"/>
              <a:gd name="connsiteX9" fmla="*/ 4928130 w 5143498"/>
              <a:gd name="connsiteY9" fmla="*/ 0 h 1292184"/>
              <a:gd name="connsiteX10" fmla="*/ 5143498 w 5143498"/>
              <a:gd name="connsiteY10" fmla="*/ 215368 h 1292184"/>
              <a:gd name="connsiteX11" fmla="*/ 5143498 w 5143498"/>
              <a:gd name="connsiteY11" fmla="*/ 753774 h 1292184"/>
              <a:gd name="connsiteX12" fmla="*/ 5143498 w 5143498"/>
              <a:gd name="connsiteY12" fmla="*/ 753774 h 1292184"/>
              <a:gd name="connsiteX13" fmla="*/ 5143498 w 5143498"/>
              <a:gd name="connsiteY13" fmla="*/ 1076820 h 1292184"/>
              <a:gd name="connsiteX14" fmla="*/ 5143498 w 5143498"/>
              <a:gd name="connsiteY14" fmla="*/ 1076816 h 1292184"/>
              <a:gd name="connsiteX15" fmla="*/ 4928130 w 5143498"/>
              <a:gd name="connsiteY15" fmla="*/ 1292184 h 1292184"/>
              <a:gd name="connsiteX16" fmla="*/ 4287579 w 5143498"/>
              <a:gd name="connsiteY16" fmla="*/ 1292184 h 1292184"/>
              <a:gd name="connsiteX17" fmla="*/ 3619177 w 5143498"/>
              <a:gd name="connsiteY17" fmla="*/ 1292184 h 1292184"/>
              <a:gd name="connsiteX18" fmla="*/ 3006476 w 5143498"/>
              <a:gd name="connsiteY18" fmla="*/ 1292184 h 1292184"/>
              <a:gd name="connsiteX19" fmla="*/ 2143124 w 5143498"/>
              <a:gd name="connsiteY19" fmla="*/ 1292184 h 1292184"/>
              <a:gd name="connsiteX20" fmla="*/ 1705347 w 5143498"/>
              <a:gd name="connsiteY20" fmla="*/ 1390385 h 1292184"/>
              <a:gd name="connsiteX21" fmla="*/ 1281541 w 5143498"/>
              <a:gd name="connsiteY21" fmla="*/ 1485451 h 1292184"/>
              <a:gd name="connsiteX22" fmla="*/ 745962 w 5143498"/>
              <a:gd name="connsiteY22" fmla="*/ 1605590 h 1292184"/>
              <a:gd name="connsiteX23" fmla="*/ 857250 w 5143498"/>
              <a:gd name="connsiteY23" fmla="*/ 1292184 h 1292184"/>
              <a:gd name="connsiteX24" fmla="*/ 215368 w 5143498"/>
              <a:gd name="connsiteY24" fmla="*/ 1292184 h 1292184"/>
              <a:gd name="connsiteX25" fmla="*/ 0 w 5143498"/>
              <a:gd name="connsiteY25" fmla="*/ 1076816 h 1292184"/>
              <a:gd name="connsiteX26" fmla="*/ 0 w 5143498"/>
              <a:gd name="connsiteY26" fmla="*/ 1076820 h 1292184"/>
              <a:gd name="connsiteX27" fmla="*/ 0 w 5143498"/>
              <a:gd name="connsiteY27" fmla="*/ 753774 h 1292184"/>
              <a:gd name="connsiteX28" fmla="*/ 0 w 5143498"/>
              <a:gd name="connsiteY28" fmla="*/ 753774 h 1292184"/>
              <a:gd name="connsiteX29" fmla="*/ 0 w 5143498"/>
              <a:gd name="connsiteY29" fmla="*/ 215368 h 129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43498" h="1292184" fill="none" extrusionOk="0">
                <a:moveTo>
                  <a:pt x="0" y="215368"/>
                </a:moveTo>
                <a:cubicBezTo>
                  <a:pt x="4124" y="95816"/>
                  <a:pt x="106221" y="14638"/>
                  <a:pt x="215368" y="0"/>
                </a:cubicBezTo>
                <a:cubicBezTo>
                  <a:pt x="438887" y="-22442"/>
                  <a:pt x="587200" y="26188"/>
                  <a:pt x="857250" y="0"/>
                </a:cubicBezTo>
                <a:lnTo>
                  <a:pt x="857250" y="0"/>
                </a:lnTo>
                <a:cubicBezTo>
                  <a:pt x="1138677" y="4927"/>
                  <a:pt x="1258054" y="27796"/>
                  <a:pt x="1474470" y="0"/>
                </a:cubicBezTo>
                <a:cubicBezTo>
                  <a:pt x="1690886" y="-27796"/>
                  <a:pt x="1925286" y="-15140"/>
                  <a:pt x="2143124" y="0"/>
                </a:cubicBezTo>
                <a:cubicBezTo>
                  <a:pt x="2302303" y="25264"/>
                  <a:pt x="2564003" y="-26841"/>
                  <a:pt x="2783675" y="0"/>
                </a:cubicBezTo>
                <a:cubicBezTo>
                  <a:pt x="3003347" y="26841"/>
                  <a:pt x="3259114" y="-16068"/>
                  <a:pt x="3396377" y="0"/>
                </a:cubicBezTo>
                <a:cubicBezTo>
                  <a:pt x="3533640" y="16068"/>
                  <a:pt x="3792187" y="13036"/>
                  <a:pt x="4148328" y="0"/>
                </a:cubicBezTo>
                <a:cubicBezTo>
                  <a:pt x="4504469" y="-13036"/>
                  <a:pt x="4703566" y="-11611"/>
                  <a:pt x="4928130" y="0"/>
                </a:cubicBezTo>
                <a:cubicBezTo>
                  <a:pt x="5057857" y="-8045"/>
                  <a:pt x="5130535" y="107157"/>
                  <a:pt x="5143498" y="215368"/>
                </a:cubicBezTo>
                <a:cubicBezTo>
                  <a:pt x="5160718" y="424525"/>
                  <a:pt x="5161583" y="640677"/>
                  <a:pt x="5143498" y="753774"/>
                </a:cubicBezTo>
                <a:lnTo>
                  <a:pt x="5143498" y="753774"/>
                </a:lnTo>
                <a:cubicBezTo>
                  <a:pt x="5157882" y="856541"/>
                  <a:pt x="5145249" y="947914"/>
                  <a:pt x="5143498" y="1076820"/>
                </a:cubicBezTo>
                <a:lnTo>
                  <a:pt x="5143498" y="1076816"/>
                </a:lnTo>
                <a:cubicBezTo>
                  <a:pt x="5153482" y="1195876"/>
                  <a:pt x="5049155" y="1289751"/>
                  <a:pt x="4928130" y="1292184"/>
                </a:cubicBezTo>
                <a:cubicBezTo>
                  <a:pt x="4646876" y="1304939"/>
                  <a:pt x="4464802" y="1299095"/>
                  <a:pt x="4287579" y="1292184"/>
                </a:cubicBezTo>
                <a:cubicBezTo>
                  <a:pt x="4110356" y="1285273"/>
                  <a:pt x="3860309" y="1275779"/>
                  <a:pt x="3619177" y="1292184"/>
                </a:cubicBezTo>
                <a:cubicBezTo>
                  <a:pt x="3378045" y="1308589"/>
                  <a:pt x="3243540" y="1268163"/>
                  <a:pt x="3006476" y="1292184"/>
                </a:cubicBezTo>
                <a:cubicBezTo>
                  <a:pt x="2769412" y="1316205"/>
                  <a:pt x="2416080" y="1253499"/>
                  <a:pt x="2143124" y="1292184"/>
                </a:cubicBezTo>
                <a:cubicBezTo>
                  <a:pt x="2023552" y="1308153"/>
                  <a:pt x="1828466" y="1362978"/>
                  <a:pt x="1705347" y="1390385"/>
                </a:cubicBezTo>
                <a:cubicBezTo>
                  <a:pt x="1582228" y="1417792"/>
                  <a:pt x="1495033" y="1452899"/>
                  <a:pt x="1281541" y="1485451"/>
                </a:cubicBezTo>
                <a:cubicBezTo>
                  <a:pt x="1068049" y="1518003"/>
                  <a:pt x="887741" y="1545694"/>
                  <a:pt x="745962" y="1605590"/>
                </a:cubicBezTo>
                <a:cubicBezTo>
                  <a:pt x="765990" y="1523523"/>
                  <a:pt x="824948" y="1356474"/>
                  <a:pt x="857250" y="1292184"/>
                </a:cubicBezTo>
                <a:cubicBezTo>
                  <a:pt x="586749" y="1277306"/>
                  <a:pt x="406850" y="1293623"/>
                  <a:pt x="215368" y="1292184"/>
                </a:cubicBezTo>
                <a:cubicBezTo>
                  <a:pt x="117633" y="1279388"/>
                  <a:pt x="3481" y="1185323"/>
                  <a:pt x="0" y="1076816"/>
                </a:cubicBezTo>
                <a:lnTo>
                  <a:pt x="0" y="1076820"/>
                </a:lnTo>
                <a:cubicBezTo>
                  <a:pt x="-8623" y="986254"/>
                  <a:pt x="10974" y="825029"/>
                  <a:pt x="0" y="753774"/>
                </a:cubicBezTo>
                <a:lnTo>
                  <a:pt x="0" y="753774"/>
                </a:lnTo>
                <a:cubicBezTo>
                  <a:pt x="-6550" y="571608"/>
                  <a:pt x="-2281" y="340923"/>
                  <a:pt x="0" y="215368"/>
                </a:cubicBezTo>
                <a:close/>
              </a:path>
              <a:path w="5143498" h="1292184" stroke="0" extrusionOk="0">
                <a:moveTo>
                  <a:pt x="0" y="215368"/>
                </a:moveTo>
                <a:cubicBezTo>
                  <a:pt x="3802" y="88970"/>
                  <a:pt x="103552" y="-13375"/>
                  <a:pt x="215368" y="0"/>
                </a:cubicBezTo>
                <a:cubicBezTo>
                  <a:pt x="454165" y="-13271"/>
                  <a:pt x="662379" y="-22358"/>
                  <a:pt x="857250" y="0"/>
                </a:cubicBezTo>
                <a:lnTo>
                  <a:pt x="857250" y="0"/>
                </a:lnTo>
                <a:cubicBezTo>
                  <a:pt x="1105169" y="21628"/>
                  <a:pt x="1310943" y="11724"/>
                  <a:pt x="1487328" y="0"/>
                </a:cubicBezTo>
                <a:cubicBezTo>
                  <a:pt x="1663713" y="-11724"/>
                  <a:pt x="1873204" y="26177"/>
                  <a:pt x="2143124" y="0"/>
                </a:cubicBezTo>
                <a:cubicBezTo>
                  <a:pt x="2321771" y="12847"/>
                  <a:pt x="2593659" y="13237"/>
                  <a:pt x="2839376" y="0"/>
                </a:cubicBezTo>
                <a:cubicBezTo>
                  <a:pt x="3085093" y="-13237"/>
                  <a:pt x="3279484" y="13032"/>
                  <a:pt x="3535627" y="0"/>
                </a:cubicBezTo>
                <a:cubicBezTo>
                  <a:pt x="3791770" y="-13032"/>
                  <a:pt x="3988282" y="16391"/>
                  <a:pt x="4231879" y="0"/>
                </a:cubicBezTo>
                <a:cubicBezTo>
                  <a:pt x="4475476" y="-16391"/>
                  <a:pt x="4671994" y="14960"/>
                  <a:pt x="4928130" y="0"/>
                </a:cubicBezTo>
                <a:cubicBezTo>
                  <a:pt x="5041627" y="-16322"/>
                  <a:pt x="5143653" y="108779"/>
                  <a:pt x="5143498" y="215368"/>
                </a:cubicBezTo>
                <a:cubicBezTo>
                  <a:pt x="5158218" y="381775"/>
                  <a:pt x="5164964" y="621361"/>
                  <a:pt x="5143498" y="753774"/>
                </a:cubicBezTo>
                <a:lnTo>
                  <a:pt x="5143498" y="753774"/>
                </a:lnTo>
                <a:cubicBezTo>
                  <a:pt x="5148865" y="870809"/>
                  <a:pt x="5144123" y="961246"/>
                  <a:pt x="5143498" y="1076820"/>
                </a:cubicBezTo>
                <a:lnTo>
                  <a:pt x="5143498" y="1076816"/>
                </a:lnTo>
                <a:cubicBezTo>
                  <a:pt x="5141574" y="1189286"/>
                  <a:pt x="5066497" y="1281915"/>
                  <a:pt x="4928130" y="1292184"/>
                </a:cubicBezTo>
                <a:cubicBezTo>
                  <a:pt x="4737267" y="1264386"/>
                  <a:pt x="4480220" y="1317998"/>
                  <a:pt x="4315429" y="1292184"/>
                </a:cubicBezTo>
                <a:cubicBezTo>
                  <a:pt x="4150638" y="1266370"/>
                  <a:pt x="3788418" y="1316756"/>
                  <a:pt x="3619177" y="1292184"/>
                </a:cubicBezTo>
                <a:cubicBezTo>
                  <a:pt x="3449936" y="1267612"/>
                  <a:pt x="3173492" y="1275558"/>
                  <a:pt x="2978626" y="1292184"/>
                </a:cubicBezTo>
                <a:cubicBezTo>
                  <a:pt x="2783760" y="1308810"/>
                  <a:pt x="2393190" y="1321729"/>
                  <a:pt x="2143124" y="1292184"/>
                </a:cubicBezTo>
                <a:cubicBezTo>
                  <a:pt x="2059120" y="1332599"/>
                  <a:pt x="1799167" y="1383393"/>
                  <a:pt x="1705347" y="1390385"/>
                </a:cubicBezTo>
                <a:cubicBezTo>
                  <a:pt x="1611527" y="1397377"/>
                  <a:pt x="1419406" y="1458965"/>
                  <a:pt x="1225654" y="1497987"/>
                </a:cubicBezTo>
                <a:cubicBezTo>
                  <a:pt x="1031902" y="1537010"/>
                  <a:pt x="899504" y="1575891"/>
                  <a:pt x="745962" y="1605590"/>
                </a:cubicBezTo>
                <a:cubicBezTo>
                  <a:pt x="787137" y="1520103"/>
                  <a:pt x="811105" y="1411119"/>
                  <a:pt x="857250" y="1292184"/>
                </a:cubicBezTo>
                <a:cubicBezTo>
                  <a:pt x="619982" y="1308907"/>
                  <a:pt x="409826" y="1296877"/>
                  <a:pt x="215368" y="1292184"/>
                </a:cubicBezTo>
                <a:cubicBezTo>
                  <a:pt x="106684" y="1311696"/>
                  <a:pt x="13134" y="1174225"/>
                  <a:pt x="0" y="1076816"/>
                </a:cubicBezTo>
                <a:lnTo>
                  <a:pt x="0" y="1076820"/>
                </a:lnTo>
                <a:cubicBezTo>
                  <a:pt x="7007" y="959465"/>
                  <a:pt x="-933" y="828482"/>
                  <a:pt x="0" y="753774"/>
                </a:cubicBezTo>
                <a:lnTo>
                  <a:pt x="0" y="753774"/>
                </a:lnTo>
                <a:cubicBezTo>
                  <a:pt x="-17427" y="641779"/>
                  <a:pt x="3184" y="478922"/>
                  <a:pt x="0" y="215368"/>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b="1" dirty="0">
                <a:solidFill>
                  <a:prstClr val="black"/>
                </a:solidFill>
                <a:latin typeface="Times New Roman" panose="02020603050405020304" charset="0"/>
                <a:cs typeface="Times New Roman" panose="02020603050405020304" charset="0"/>
              </a:rPr>
              <a:t>Trong </a:t>
            </a:r>
            <a:r>
              <a:rPr lang="en-US" sz="2800" b="1" dirty="0" err="1">
                <a:solidFill>
                  <a:prstClr val="black"/>
                </a:solidFill>
                <a:latin typeface="Times New Roman" panose="02020603050405020304" charset="0"/>
                <a:cs typeface="Times New Roman" panose="02020603050405020304" charset="0"/>
              </a:rPr>
              <a:t>bài</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hát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đã</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sử</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những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cụ</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nào</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trồng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cây</a:t>
            </a:r>
            <a:r>
              <a:rPr lang="en-US" sz="2800" b="1" dirty="0">
                <a:solidFill>
                  <a:prstClr val="black"/>
                </a:solidFill>
                <a:latin typeface="Times New Roman" panose="02020603050405020304" charset="0"/>
                <a:cs typeface="Times New Roman" panose="02020603050405020304"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grpSp>
        <p:nvGrpSpPr>
          <p:cNvPr id="5" name="Group 4"/>
          <p:cNvGrpSpPr/>
          <p:nvPr/>
        </p:nvGrpSpPr>
        <p:grpSpPr>
          <a:xfrm>
            <a:off x="209550" y="199722"/>
            <a:ext cx="5534025" cy="3543603"/>
            <a:chOff x="209550" y="304497"/>
            <a:chExt cx="5534025" cy="3543603"/>
          </a:xfrm>
        </p:grpSpPr>
        <p:sp>
          <p:nvSpPr>
            <p:cNvPr id="2" name="Rectangle: Rounded Corners 1"/>
            <p:cNvSpPr/>
            <p:nvPr/>
          </p:nvSpPr>
          <p:spPr>
            <a:xfrm>
              <a:off x="209550" y="304497"/>
              <a:ext cx="5534025" cy="3543603"/>
            </a:xfrm>
            <a:prstGeom prst="roundRect">
              <a:avLst/>
            </a:prstGeom>
            <a:ln w="57150">
              <a:solidFill>
                <a:srgbClr val="CCFFCC"/>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533400" y="614362"/>
              <a:ext cx="4991100" cy="2847975"/>
            </a:xfrm>
            <a:prstGeom prst="rect">
              <a:avLst/>
            </a:prstGeom>
          </p:spPr>
        </p:pic>
      </p:grpSp>
      <p:sp>
        <p:nvSpPr>
          <p:cNvPr id="8" name="Speech Bubble: Rectangle with Corners Rounded 7"/>
          <p:cNvSpPr/>
          <p:nvPr/>
        </p:nvSpPr>
        <p:spPr>
          <a:xfrm flipH="1">
            <a:off x="3619500" y="3943349"/>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13046 w 5143498"/>
              <a:gd name="connsiteY4" fmla="*/ 0 h 1054059"/>
              <a:gd name="connsiteX5" fmla="*/ 2143124 w 5143498"/>
              <a:gd name="connsiteY5" fmla="*/ 0 h 1054059"/>
              <a:gd name="connsiteX6" fmla="*/ 2764557 w 5143498"/>
              <a:gd name="connsiteY6" fmla="*/ 0 h 1054059"/>
              <a:gd name="connsiteX7" fmla="*/ 3329495 w 5143498"/>
              <a:gd name="connsiteY7" fmla="*/ 0 h 1054059"/>
              <a:gd name="connsiteX8" fmla="*/ 3837940 w 5143498"/>
              <a:gd name="connsiteY8" fmla="*/ 0 h 1054059"/>
              <a:gd name="connsiteX9" fmla="*/ 4459373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87620 w 5143498"/>
              <a:gd name="connsiteY17" fmla="*/ 1054059 h 1054059"/>
              <a:gd name="connsiteX18" fmla="*/ 3979175 w 5143498"/>
              <a:gd name="connsiteY18" fmla="*/ 1054059 h 1054059"/>
              <a:gd name="connsiteX19" fmla="*/ 3414236 w 5143498"/>
              <a:gd name="connsiteY19" fmla="*/ 1054059 h 1054059"/>
              <a:gd name="connsiteX20" fmla="*/ 2849298 w 5143498"/>
              <a:gd name="connsiteY20" fmla="*/ 1054059 h 1054059"/>
              <a:gd name="connsiteX21" fmla="*/ 2143124 w 5143498"/>
              <a:gd name="connsiteY21" fmla="*/ 1054059 h 1054059"/>
              <a:gd name="connsiteX22" fmla="*/ 1508373 w 5143498"/>
              <a:gd name="connsiteY22" fmla="*/ 1104947 h 1054059"/>
              <a:gd name="connsiteX23" fmla="*/ 812848 w 5143498"/>
              <a:gd name="connsiteY23" fmla="*/ 1160708 h 1054059"/>
              <a:gd name="connsiteX24" fmla="*/ 117323 w 5143498"/>
              <a:gd name="connsiteY24" fmla="*/ 1216468 h 1054059"/>
              <a:gd name="connsiteX25" fmla="*/ 472488 w 5143498"/>
              <a:gd name="connsiteY25" fmla="*/ 1138512 h 1054059"/>
              <a:gd name="connsiteX26" fmla="*/ 857250 w 5143498"/>
              <a:gd name="connsiteY26" fmla="*/ 1054059 h 1054059"/>
              <a:gd name="connsiteX27" fmla="*/ 175680 w 5143498"/>
              <a:gd name="connsiteY27" fmla="*/ 1054059 h 1054059"/>
              <a:gd name="connsiteX28" fmla="*/ 0 w 5143498"/>
              <a:gd name="connsiteY28" fmla="*/ 878379 h 1054059"/>
              <a:gd name="connsiteX29" fmla="*/ 0 w 5143498"/>
              <a:gd name="connsiteY29" fmla="*/ 878383 h 1054059"/>
              <a:gd name="connsiteX30" fmla="*/ 0 w 5143498"/>
              <a:gd name="connsiteY30" fmla="*/ 614868 h 1054059"/>
              <a:gd name="connsiteX31" fmla="*/ 0 w 5143498"/>
              <a:gd name="connsiteY31" fmla="*/ 614868 h 1054059"/>
              <a:gd name="connsiteX32" fmla="*/ 0 w 5143498"/>
              <a:gd name="connsiteY32"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43498" h="1054059" fill="none" extrusionOk="0">
                <a:moveTo>
                  <a:pt x="0" y="175680"/>
                </a:moveTo>
                <a:cubicBezTo>
                  <a:pt x="3344" y="63961"/>
                  <a:pt x="77606" y="-9457"/>
                  <a:pt x="175680" y="0"/>
                </a:cubicBezTo>
                <a:cubicBezTo>
                  <a:pt x="457996" y="-9537"/>
                  <a:pt x="625507" y="-20167"/>
                  <a:pt x="857250" y="0"/>
                </a:cubicBezTo>
                <a:lnTo>
                  <a:pt x="857250" y="0"/>
                </a:lnTo>
                <a:cubicBezTo>
                  <a:pt x="1138086" y="24215"/>
                  <a:pt x="1370301" y="-32397"/>
                  <a:pt x="1513046" y="0"/>
                </a:cubicBezTo>
                <a:cubicBezTo>
                  <a:pt x="1655791" y="32397"/>
                  <a:pt x="1917219" y="29300"/>
                  <a:pt x="2143124" y="0"/>
                </a:cubicBezTo>
                <a:cubicBezTo>
                  <a:pt x="2306206" y="-22528"/>
                  <a:pt x="2594659" y="-6057"/>
                  <a:pt x="2764557" y="0"/>
                </a:cubicBezTo>
                <a:cubicBezTo>
                  <a:pt x="2934455" y="6057"/>
                  <a:pt x="3124219" y="-24817"/>
                  <a:pt x="3329495" y="0"/>
                </a:cubicBezTo>
                <a:cubicBezTo>
                  <a:pt x="3534771" y="24817"/>
                  <a:pt x="3718398" y="454"/>
                  <a:pt x="3837940" y="0"/>
                </a:cubicBezTo>
                <a:cubicBezTo>
                  <a:pt x="3957482" y="-454"/>
                  <a:pt x="4150312" y="17234"/>
                  <a:pt x="4459373" y="0"/>
                </a:cubicBezTo>
                <a:cubicBezTo>
                  <a:pt x="4768434" y="-17234"/>
                  <a:pt x="4781558" y="4875"/>
                  <a:pt x="4967818" y="0"/>
                </a:cubicBezTo>
                <a:cubicBezTo>
                  <a:pt x="5083699" y="7536"/>
                  <a:pt x="5147759" y="78705"/>
                  <a:pt x="5143498" y="175680"/>
                </a:cubicBezTo>
                <a:cubicBezTo>
                  <a:pt x="5146429" y="392827"/>
                  <a:pt x="5133988" y="458186"/>
                  <a:pt x="5143498" y="614868"/>
                </a:cubicBezTo>
                <a:lnTo>
                  <a:pt x="5143498" y="614868"/>
                </a:lnTo>
                <a:cubicBezTo>
                  <a:pt x="5130867" y="684134"/>
                  <a:pt x="5132070" y="753583"/>
                  <a:pt x="5143498" y="878383"/>
                </a:cubicBezTo>
                <a:lnTo>
                  <a:pt x="5143498" y="878379"/>
                </a:lnTo>
                <a:cubicBezTo>
                  <a:pt x="5148793" y="987190"/>
                  <a:pt x="5046806" y="1055001"/>
                  <a:pt x="4967818" y="1054059"/>
                </a:cubicBezTo>
                <a:cubicBezTo>
                  <a:pt x="4781447" y="1075113"/>
                  <a:pt x="4622306" y="1077459"/>
                  <a:pt x="4487620" y="1054059"/>
                </a:cubicBezTo>
                <a:cubicBezTo>
                  <a:pt x="4352934" y="1030659"/>
                  <a:pt x="4219479" y="1077962"/>
                  <a:pt x="3979175" y="1054059"/>
                </a:cubicBezTo>
                <a:cubicBezTo>
                  <a:pt x="3738871" y="1030156"/>
                  <a:pt x="3594023" y="1059501"/>
                  <a:pt x="3414236" y="1054059"/>
                </a:cubicBezTo>
                <a:cubicBezTo>
                  <a:pt x="3234449" y="1048617"/>
                  <a:pt x="3057791" y="1026693"/>
                  <a:pt x="2849298" y="1054059"/>
                </a:cubicBezTo>
                <a:cubicBezTo>
                  <a:pt x="2640805" y="1081425"/>
                  <a:pt x="2443641" y="1046325"/>
                  <a:pt x="2143124" y="1054059"/>
                </a:cubicBezTo>
                <a:cubicBezTo>
                  <a:pt x="1984186" y="1078601"/>
                  <a:pt x="1808953" y="1111537"/>
                  <a:pt x="1508373" y="1104947"/>
                </a:cubicBezTo>
                <a:cubicBezTo>
                  <a:pt x="1207793" y="1098357"/>
                  <a:pt x="1014379" y="1133217"/>
                  <a:pt x="812848" y="1160708"/>
                </a:cubicBezTo>
                <a:cubicBezTo>
                  <a:pt x="611317" y="1188199"/>
                  <a:pt x="450292" y="1195455"/>
                  <a:pt x="117323" y="1216468"/>
                </a:cubicBezTo>
                <a:cubicBezTo>
                  <a:pt x="209401" y="1197288"/>
                  <a:pt x="389623" y="1143433"/>
                  <a:pt x="472488" y="1138512"/>
                </a:cubicBezTo>
                <a:cubicBezTo>
                  <a:pt x="555353" y="1133591"/>
                  <a:pt x="749540" y="1069011"/>
                  <a:pt x="857250" y="1054059"/>
                </a:cubicBezTo>
                <a:cubicBezTo>
                  <a:pt x="540835" y="1080508"/>
                  <a:pt x="377817" y="1031068"/>
                  <a:pt x="175680" y="1054059"/>
                </a:cubicBezTo>
                <a:cubicBezTo>
                  <a:pt x="74504" y="1042211"/>
                  <a:pt x="10706" y="977269"/>
                  <a:pt x="0" y="878379"/>
                </a:cubicBezTo>
                <a:lnTo>
                  <a:pt x="0" y="878383"/>
                </a:lnTo>
                <a:cubicBezTo>
                  <a:pt x="12654" y="802933"/>
                  <a:pt x="3938" y="743009"/>
                  <a:pt x="0" y="614868"/>
                </a:cubicBezTo>
                <a:lnTo>
                  <a:pt x="0" y="614868"/>
                </a:lnTo>
                <a:cubicBezTo>
                  <a:pt x="-11454" y="434786"/>
                  <a:pt x="15865" y="266090"/>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897198" y="1094771"/>
                  <a:pt x="1664536" y="1082862"/>
                  <a:pt x="1467857" y="1108195"/>
                </a:cubicBezTo>
                <a:cubicBezTo>
                  <a:pt x="1271178" y="1133528"/>
                  <a:pt x="1070035" y="1160035"/>
                  <a:pt x="772332" y="1163956"/>
                </a:cubicBezTo>
                <a:cubicBezTo>
                  <a:pt x="474629" y="1167877"/>
                  <a:pt x="258282" y="1216018"/>
                  <a:pt x="117323" y="1216468"/>
                </a:cubicBezTo>
                <a:cubicBezTo>
                  <a:pt x="274768" y="1182308"/>
                  <a:pt x="385449" y="1144200"/>
                  <a:pt x="465089" y="1140136"/>
                </a:cubicBezTo>
                <a:cubicBezTo>
                  <a:pt x="544729" y="1136072"/>
                  <a:pt x="704920" y="1088067"/>
                  <a:pt x="857250" y="1054059"/>
                </a:cubicBezTo>
                <a:cubicBezTo>
                  <a:pt x="525830" y="1074990"/>
                  <a:pt x="463509" y="1043906"/>
                  <a:pt x="175680" y="1054059"/>
                </a:cubicBezTo>
                <a:cubicBezTo>
                  <a:pt x="76991" y="1064553"/>
                  <a:pt x="1431" y="981298"/>
                  <a:pt x="0" y="878379"/>
                </a:cubicBezTo>
                <a:lnTo>
                  <a:pt x="0" y="878383"/>
                </a:lnTo>
                <a:cubicBezTo>
                  <a:pt x="-7952" y="773805"/>
                  <a:pt x="12859" y="723963"/>
                  <a:pt x="0" y="614868"/>
                </a:cubicBezTo>
                <a:lnTo>
                  <a:pt x="0" y="614868"/>
                </a:lnTo>
                <a:cubicBezTo>
                  <a:pt x="-20164" y="403227"/>
                  <a:pt x="-12746" y="388296"/>
                  <a:pt x="0" y="175680"/>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Times New Roman" panose="02020603050405020304" charset="0"/>
                <a:cs typeface="Times New Roman" panose="02020603050405020304" charset="0"/>
              </a:rPr>
              <a:t>Để trồng được cây xanh như thế thì cần có mấy bước? </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sp>
        <p:nvSpPr>
          <p:cNvPr id="9" name="Speech Bubble: Rectangle with Corners Rounded 8"/>
          <p:cNvSpPr/>
          <p:nvPr/>
        </p:nvSpPr>
        <p:spPr>
          <a:xfrm flipH="1">
            <a:off x="3124200" y="5381624"/>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00187 w 5143498"/>
              <a:gd name="connsiteY4" fmla="*/ 0 h 1054059"/>
              <a:gd name="connsiteX5" fmla="*/ 2143124 w 5143498"/>
              <a:gd name="connsiteY5" fmla="*/ 0 h 1054059"/>
              <a:gd name="connsiteX6" fmla="*/ 2651569 w 5143498"/>
              <a:gd name="connsiteY6" fmla="*/ 0 h 1054059"/>
              <a:gd name="connsiteX7" fmla="*/ 3273002 w 5143498"/>
              <a:gd name="connsiteY7" fmla="*/ 0 h 1054059"/>
              <a:gd name="connsiteX8" fmla="*/ 3809693 w 5143498"/>
              <a:gd name="connsiteY8" fmla="*/ 0 h 1054059"/>
              <a:gd name="connsiteX9" fmla="*/ 4374632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59373 w 5143498"/>
              <a:gd name="connsiteY17" fmla="*/ 1054059 h 1054059"/>
              <a:gd name="connsiteX18" fmla="*/ 3837940 w 5143498"/>
              <a:gd name="connsiteY18" fmla="*/ 1054059 h 1054059"/>
              <a:gd name="connsiteX19" fmla="*/ 3329495 w 5143498"/>
              <a:gd name="connsiteY19" fmla="*/ 1054059 h 1054059"/>
              <a:gd name="connsiteX20" fmla="*/ 2821051 w 5143498"/>
              <a:gd name="connsiteY20" fmla="*/ 1054059 h 1054059"/>
              <a:gd name="connsiteX21" fmla="*/ 2143124 w 5143498"/>
              <a:gd name="connsiteY21" fmla="*/ 1054059 h 1054059"/>
              <a:gd name="connsiteX22" fmla="*/ 1500187 w 5143498"/>
              <a:gd name="connsiteY22" fmla="*/ 1054059 h 1054059"/>
              <a:gd name="connsiteX23" fmla="*/ 857250 w 5143498"/>
              <a:gd name="connsiteY23" fmla="*/ 1054059 h 1054059"/>
              <a:gd name="connsiteX24" fmla="*/ 857250 w 5143498"/>
              <a:gd name="connsiteY24" fmla="*/ 1054059 h 1054059"/>
              <a:gd name="connsiteX25" fmla="*/ 175680 w 5143498"/>
              <a:gd name="connsiteY25" fmla="*/ 1054059 h 1054059"/>
              <a:gd name="connsiteX26" fmla="*/ 0 w 5143498"/>
              <a:gd name="connsiteY26" fmla="*/ 878379 h 1054059"/>
              <a:gd name="connsiteX27" fmla="*/ 0 w 5143498"/>
              <a:gd name="connsiteY27" fmla="*/ 878383 h 1054059"/>
              <a:gd name="connsiteX28" fmla="*/ -578026 w 5143498"/>
              <a:gd name="connsiteY28" fmla="*/ 759270 h 1054059"/>
              <a:gd name="connsiteX29" fmla="*/ 0 w 5143498"/>
              <a:gd name="connsiteY29" fmla="*/ 614868 h 1054059"/>
              <a:gd name="connsiteX30" fmla="*/ 0 w 5143498"/>
              <a:gd name="connsiteY30"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43498" h="1054059" fill="none" extrusionOk="0">
                <a:moveTo>
                  <a:pt x="0" y="175680"/>
                </a:moveTo>
                <a:cubicBezTo>
                  <a:pt x="-6394" y="80944"/>
                  <a:pt x="87750" y="-5098"/>
                  <a:pt x="175680" y="0"/>
                </a:cubicBezTo>
                <a:cubicBezTo>
                  <a:pt x="401331" y="-10495"/>
                  <a:pt x="589073" y="16119"/>
                  <a:pt x="857250" y="0"/>
                </a:cubicBezTo>
                <a:lnTo>
                  <a:pt x="857250" y="0"/>
                </a:lnTo>
                <a:cubicBezTo>
                  <a:pt x="1069291" y="-30198"/>
                  <a:pt x="1264264" y="21707"/>
                  <a:pt x="1500187" y="0"/>
                </a:cubicBezTo>
                <a:cubicBezTo>
                  <a:pt x="1736110" y="-21707"/>
                  <a:pt x="1850312" y="-12534"/>
                  <a:pt x="2143124" y="0"/>
                </a:cubicBezTo>
                <a:cubicBezTo>
                  <a:pt x="2290533" y="-2543"/>
                  <a:pt x="2419432" y="9986"/>
                  <a:pt x="2651569" y="0"/>
                </a:cubicBezTo>
                <a:cubicBezTo>
                  <a:pt x="2883707" y="-9986"/>
                  <a:pt x="2977876" y="12329"/>
                  <a:pt x="3273002" y="0"/>
                </a:cubicBezTo>
                <a:cubicBezTo>
                  <a:pt x="3568128" y="-12329"/>
                  <a:pt x="3676951" y="5707"/>
                  <a:pt x="3809693" y="0"/>
                </a:cubicBezTo>
                <a:cubicBezTo>
                  <a:pt x="3942435" y="-5707"/>
                  <a:pt x="4165603" y="-28014"/>
                  <a:pt x="4374632" y="0"/>
                </a:cubicBezTo>
                <a:cubicBezTo>
                  <a:pt x="4583661" y="28014"/>
                  <a:pt x="4679904" y="-13130"/>
                  <a:pt x="4967818" y="0"/>
                </a:cubicBezTo>
                <a:cubicBezTo>
                  <a:pt x="5054069" y="6166"/>
                  <a:pt x="5136526" y="89541"/>
                  <a:pt x="5143498" y="175680"/>
                </a:cubicBezTo>
                <a:cubicBezTo>
                  <a:pt x="5155020" y="384452"/>
                  <a:pt x="5138449" y="520721"/>
                  <a:pt x="5143498" y="614868"/>
                </a:cubicBezTo>
                <a:lnTo>
                  <a:pt x="5143498" y="614868"/>
                </a:lnTo>
                <a:cubicBezTo>
                  <a:pt x="5133109" y="667723"/>
                  <a:pt x="5149596" y="819347"/>
                  <a:pt x="5143498" y="878383"/>
                </a:cubicBezTo>
                <a:lnTo>
                  <a:pt x="5143498" y="878379"/>
                </a:lnTo>
                <a:cubicBezTo>
                  <a:pt x="5150473" y="976391"/>
                  <a:pt x="5057246" y="1065711"/>
                  <a:pt x="4967818" y="1054059"/>
                </a:cubicBezTo>
                <a:cubicBezTo>
                  <a:pt x="4743535" y="1073967"/>
                  <a:pt x="4668827" y="1072311"/>
                  <a:pt x="4459373" y="1054059"/>
                </a:cubicBezTo>
                <a:cubicBezTo>
                  <a:pt x="4249919" y="1035807"/>
                  <a:pt x="3964127" y="1048106"/>
                  <a:pt x="3837940" y="1054059"/>
                </a:cubicBezTo>
                <a:cubicBezTo>
                  <a:pt x="3711753" y="1060012"/>
                  <a:pt x="3460231" y="1048168"/>
                  <a:pt x="3329495" y="1054059"/>
                </a:cubicBezTo>
                <a:cubicBezTo>
                  <a:pt x="3198759" y="1059950"/>
                  <a:pt x="3057853" y="1074811"/>
                  <a:pt x="2821051" y="1054059"/>
                </a:cubicBezTo>
                <a:cubicBezTo>
                  <a:pt x="2584249" y="1033307"/>
                  <a:pt x="2342644" y="1054297"/>
                  <a:pt x="2143124" y="1054059"/>
                </a:cubicBezTo>
                <a:cubicBezTo>
                  <a:pt x="1899027" y="1046863"/>
                  <a:pt x="1679960" y="1078036"/>
                  <a:pt x="1500187" y="1054059"/>
                </a:cubicBezTo>
                <a:cubicBezTo>
                  <a:pt x="1320414" y="1030082"/>
                  <a:pt x="1058476" y="1042688"/>
                  <a:pt x="857250" y="1054059"/>
                </a:cubicBezTo>
                <a:lnTo>
                  <a:pt x="857250" y="1054059"/>
                </a:lnTo>
                <a:cubicBezTo>
                  <a:pt x="649771" y="1051318"/>
                  <a:pt x="387197" y="1040798"/>
                  <a:pt x="175680" y="1054059"/>
                </a:cubicBezTo>
                <a:cubicBezTo>
                  <a:pt x="85608" y="1073778"/>
                  <a:pt x="-17415" y="969879"/>
                  <a:pt x="0" y="878379"/>
                </a:cubicBezTo>
                <a:lnTo>
                  <a:pt x="0" y="878383"/>
                </a:lnTo>
                <a:cubicBezTo>
                  <a:pt x="-231559" y="835969"/>
                  <a:pt x="-402504" y="798566"/>
                  <a:pt x="-578026" y="759270"/>
                </a:cubicBezTo>
                <a:cubicBezTo>
                  <a:pt x="-436363" y="720408"/>
                  <a:pt x="-274673" y="680993"/>
                  <a:pt x="0" y="614868"/>
                </a:cubicBezTo>
                <a:cubicBezTo>
                  <a:pt x="2270" y="444748"/>
                  <a:pt x="-10426" y="328451"/>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924614" y="1051375"/>
                  <a:pt x="1812592" y="1041363"/>
                  <a:pt x="1500187" y="1054059"/>
                </a:cubicBezTo>
                <a:cubicBezTo>
                  <a:pt x="1187782" y="1066755"/>
                  <a:pt x="1018749" y="1023480"/>
                  <a:pt x="857250" y="1054059"/>
                </a:cubicBezTo>
                <a:lnTo>
                  <a:pt x="857250" y="1054059"/>
                </a:lnTo>
                <a:cubicBezTo>
                  <a:pt x="534192" y="1073541"/>
                  <a:pt x="387329" y="1025774"/>
                  <a:pt x="175680" y="1054059"/>
                </a:cubicBezTo>
                <a:cubicBezTo>
                  <a:pt x="75039" y="1072980"/>
                  <a:pt x="9703" y="993857"/>
                  <a:pt x="0" y="878379"/>
                </a:cubicBezTo>
                <a:lnTo>
                  <a:pt x="0" y="878383"/>
                </a:lnTo>
                <a:cubicBezTo>
                  <a:pt x="-257657" y="841305"/>
                  <a:pt x="-302558" y="818402"/>
                  <a:pt x="-578026" y="759270"/>
                </a:cubicBezTo>
                <a:cubicBezTo>
                  <a:pt x="-300883" y="683334"/>
                  <a:pt x="-280073" y="711215"/>
                  <a:pt x="0" y="614868"/>
                </a:cubicBezTo>
                <a:cubicBezTo>
                  <a:pt x="4758" y="488164"/>
                  <a:pt x="7763" y="310656"/>
                  <a:pt x="0" y="175680"/>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Times New Roman" panose="02020603050405020304" charset="0"/>
                <a:cs typeface="Times New Roman" panose="02020603050405020304" charset="0"/>
              </a:rPr>
              <a:t>Em hãy nêu các bước trồng cây trong chậu?</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3686161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1702117" y="3245484"/>
            <a:ext cx="9530512" cy="3095625"/>
          </a:xfrm>
          <a:prstGeom prst="rect">
            <a:avLst/>
          </a:prstGeom>
        </p:spPr>
      </p:pic>
      <p:pic>
        <p:nvPicPr>
          <p:cNvPr id="9" name="Picture 8"/>
          <p:cNvPicPr>
            <a:picLocks noChangeAspect="1"/>
          </p:cNvPicPr>
          <p:nvPr/>
        </p:nvPicPr>
        <p:blipFill>
          <a:blip r:embed="rId4"/>
          <a:stretch>
            <a:fillRect/>
          </a:stretch>
        </p:blipFill>
        <p:spPr>
          <a:xfrm>
            <a:off x="4683864" y="2252040"/>
            <a:ext cx="3456732" cy="1176630"/>
          </a:xfrm>
          <a:prstGeom prst="rect">
            <a:avLst/>
          </a:prstGeom>
        </p:spPr>
      </p:pic>
    </p:spTree>
    <p:custDataLst>
      <p:tags r:id="rId1"/>
    </p:custDataLst>
    <p:extLst>
      <p:ext uri="{BB962C8B-B14F-4D97-AF65-F5344CB8AC3E}">
        <p14:creationId xmlns:p14="http://schemas.microsoft.com/office/powerpoint/2010/main" val="4011072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p:cNvPicPr>
            <a:picLocks noChangeAspect="1"/>
          </p:cNvPicPr>
          <p:nvPr/>
        </p:nvPicPr>
        <p:blipFill>
          <a:blip r:embed="rId4"/>
          <a:stretch>
            <a:fillRect/>
          </a:stretch>
        </p:blipFill>
        <p:spPr>
          <a:xfrm>
            <a:off x="661523" y="1073918"/>
            <a:ext cx="6316003" cy="2786113"/>
          </a:xfrm>
          <a:prstGeom prst="rect">
            <a:avLst/>
          </a:prstGeom>
        </p:spPr>
      </p:pic>
    </p:spTree>
    <p:extLst>
      <p:ext uri="{BB962C8B-B14F-4D97-AF65-F5344CB8AC3E}">
        <p14:creationId xmlns:p14="http://schemas.microsoft.com/office/powerpoint/2010/main" val="737856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云形 61"/>
          <p:cNvSpPr/>
          <p:nvPr/>
        </p:nvSpPr>
        <p:spPr>
          <a:xfrm>
            <a:off x="2028825" y="857250"/>
            <a:ext cx="7886700" cy="3691890"/>
          </a:xfrm>
          <a:custGeom>
            <a:avLst/>
            <a:gdLst>
              <a:gd name="connsiteX0" fmla="*/ 711993 w 7886700"/>
              <a:gd name="connsiteY0" fmla="*/ 1228066 h 3691890"/>
              <a:gd name="connsiteX1" fmla="*/ 1026548 w 7886700"/>
              <a:gd name="connsiteY1" fmla="*/ 590275 h 3691890"/>
              <a:gd name="connsiteX2" fmla="*/ 2556787 w 7886700"/>
              <a:gd name="connsiteY2" fmla="*/ 444565 h 3691890"/>
              <a:gd name="connsiteX3" fmla="*/ 4099623 w 7886700"/>
              <a:gd name="connsiteY3" fmla="*/ 293300 h 3691890"/>
              <a:gd name="connsiteX4" fmla="*/ 4700801 w 7886700"/>
              <a:gd name="connsiteY4" fmla="*/ 17092 h 3691890"/>
              <a:gd name="connsiteX5" fmla="*/ 5446387 w 7886700"/>
              <a:gd name="connsiteY5" fmla="*/ 212027 h 3691890"/>
              <a:gd name="connsiteX6" fmla="*/ 6474213 w 7886700"/>
              <a:gd name="connsiteY6" fmla="*/ 58967 h 3691890"/>
              <a:gd name="connsiteX7" fmla="*/ 6995429 w 7886700"/>
              <a:gd name="connsiteY7" fmla="*/ 476527 h 3691890"/>
              <a:gd name="connsiteX8" fmla="*/ 7664338 w 7886700"/>
              <a:gd name="connsiteY8" fmla="*/ 881780 h 3691890"/>
              <a:gd name="connsiteX9" fmla="*/ 7634398 w 7886700"/>
              <a:gd name="connsiteY9" fmla="*/ 1321218 h 3691890"/>
              <a:gd name="connsiteX10" fmla="*/ 7853108 w 7886700"/>
              <a:gd name="connsiteY10" fmla="*/ 1993107 h 3691890"/>
              <a:gd name="connsiteX11" fmla="*/ 6828567 w 7886700"/>
              <a:gd name="connsiteY11" fmla="*/ 2581246 h 3691890"/>
              <a:gd name="connsiteX12" fmla="*/ 6461799 w 7886700"/>
              <a:gd name="connsiteY12" fmla="*/ 3085206 h 3691890"/>
              <a:gd name="connsiteX13" fmla="*/ 5213072 w 7886700"/>
              <a:gd name="connsiteY13" fmla="*/ 3146225 h 3691890"/>
              <a:gd name="connsiteX14" fmla="*/ 4320706 w 7886700"/>
              <a:gd name="connsiteY14" fmla="*/ 3683856 h 3691890"/>
              <a:gd name="connsiteX15" fmla="*/ 3008630 w 7886700"/>
              <a:gd name="connsiteY15" fmla="*/ 3355688 h 3691890"/>
              <a:gd name="connsiteX16" fmla="*/ 1059592 w 7886700"/>
              <a:gd name="connsiteY16" fmla="*/ 3031451 h 3691890"/>
              <a:gd name="connsiteX17" fmla="*/ 202644 w 7886700"/>
              <a:gd name="connsiteY17" fmla="*/ 2670638 h 3691890"/>
              <a:gd name="connsiteX18" fmla="*/ 385754 w 7886700"/>
              <a:gd name="connsiteY18" fmla="*/ 2183599 h 3691890"/>
              <a:gd name="connsiteX19" fmla="*/ -913 w 7886700"/>
              <a:gd name="connsiteY19" fmla="*/ 1683912 h 3691890"/>
              <a:gd name="connsiteX20" fmla="*/ 705238 w 7886700"/>
              <a:gd name="connsiteY20" fmla="*/ 1239774 h 3691890"/>
              <a:gd name="connsiteX21" fmla="*/ 711993 w 7886700"/>
              <a:gd name="connsiteY21" fmla="*/ 1228066 h 3691890"/>
              <a:gd name="connsiteX0-1" fmla="*/ 856765 w 7886700"/>
              <a:gd name="connsiteY0-2" fmla="*/ 2237097 h 3691890"/>
              <a:gd name="connsiteX1-3" fmla="*/ 394335 w 7886700"/>
              <a:gd name="connsiteY1-4" fmla="*/ 2168985 h 3691890"/>
              <a:gd name="connsiteX2-5" fmla="*/ 1264793 w 7886700"/>
              <a:gd name="connsiteY2-6" fmla="*/ 2982483 h 3691890"/>
              <a:gd name="connsiteX3-7" fmla="*/ 1062513 w 7886700"/>
              <a:gd name="connsiteY3-8" fmla="*/ 3015043 h 3691890"/>
              <a:gd name="connsiteX4-9" fmla="*/ 3008264 w 7886700"/>
              <a:gd name="connsiteY4-10" fmla="*/ 3340647 h 3691890"/>
              <a:gd name="connsiteX5-11" fmla="*/ 2886313 w 7886700"/>
              <a:gd name="connsiteY5-12" fmla="*/ 3191946 h 3691890"/>
              <a:gd name="connsiteX6-13" fmla="*/ 5262729 w 7886700"/>
              <a:gd name="connsiteY6-14" fmla="*/ 2969834 h 3691890"/>
              <a:gd name="connsiteX7-15" fmla="*/ 5213985 w 7886700"/>
              <a:gd name="connsiteY7-16" fmla="*/ 3132978 h 3691890"/>
              <a:gd name="connsiteX8-17" fmla="*/ 6230675 w 7886700"/>
              <a:gd name="connsiteY8-18" fmla="*/ 1961658 h 3691890"/>
              <a:gd name="connsiteX9-19" fmla="*/ 6824186 w 7886700"/>
              <a:gd name="connsiteY9-20" fmla="*/ 2571503 h 3691890"/>
              <a:gd name="connsiteX10-21" fmla="*/ 7630747 w 7886700"/>
              <a:gd name="connsiteY10-22" fmla="*/ 1312159 h 3691890"/>
              <a:gd name="connsiteX11-23" fmla="*/ 7366396 w 7886700"/>
              <a:gd name="connsiteY11-24" fmla="*/ 1540851 h 3691890"/>
              <a:gd name="connsiteX12-25" fmla="*/ 6996525 w 7886700"/>
              <a:gd name="connsiteY12-26" fmla="*/ 463708 h 3691890"/>
              <a:gd name="connsiteX13-27" fmla="*/ 7010400 w 7886700"/>
              <a:gd name="connsiteY13-28" fmla="*/ 571730 h 3691890"/>
              <a:gd name="connsiteX14-29" fmla="*/ 5308552 w 7886700"/>
              <a:gd name="connsiteY14-30" fmla="*/ 337739 h 3691890"/>
              <a:gd name="connsiteX15-31" fmla="*/ 5444013 w 7886700"/>
              <a:gd name="connsiteY15-32" fmla="*/ 199977 h 3691890"/>
              <a:gd name="connsiteX16-33" fmla="*/ 4042116 w 7886700"/>
              <a:gd name="connsiteY16-34" fmla="*/ 403373 h 3691890"/>
              <a:gd name="connsiteX17-35" fmla="*/ 4107656 w 7886700"/>
              <a:gd name="connsiteY17-36" fmla="*/ 284583 h 3691890"/>
              <a:gd name="connsiteX18-37" fmla="*/ 2555875 w 7886700"/>
              <a:gd name="connsiteY18-38" fmla="*/ 443710 h 3691890"/>
              <a:gd name="connsiteX19-39" fmla="*/ 2793206 w 7886700"/>
              <a:gd name="connsiteY19-40" fmla="*/ 558911 h 3691890"/>
              <a:gd name="connsiteX20-41" fmla="*/ 753435 w 7886700"/>
              <a:gd name="connsiteY20-42" fmla="*/ 1349334 h 3691890"/>
              <a:gd name="connsiteX21-43" fmla="*/ 711993 w 7886700"/>
              <a:gd name="connsiteY21-44" fmla="*/ 1228066 h 36918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7886700" h="3691890" fill="none" extrusionOk="0">
                <a:moveTo>
                  <a:pt x="711993" y="1228066"/>
                </a:moveTo>
                <a:cubicBezTo>
                  <a:pt x="635584" y="968633"/>
                  <a:pt x="772358" y="703899"/>
                  <a:pt x="1026548" y="590275"/>
                </a:cubicBezTo>
                <a:cubicBezTo>
                  <a:pt x="1366889" y="284000"/>
                  <a:pt x="2094946" y="285547"/>
                  <a:pt x="2556787" y="444565"/>
                </a:cubicBezTo>
                <a:cubicBezTo>
                  <a:pt x="2846698" y="83679"/>
                  <a:pt x="3599779" y="2737"/>
                  <a:pt x="4099623" y="293300"/>
                </a:cubicBezTo>
                <a:cubicBezTo>
                  <a:pt x="4189438" y="180724"/>
                  <a:pt x="4391445" y="11652"/>
                  <a:pt x="4700801" y="17092"/>
                </a:cubicBezTo>
                <a:cubicBezTo>
                  <a:pt x="4953684" y="-4226"/>
                  <a:pt x="5245898" y="23272"/>
                  <a:pt x="5446387" y="212027"/>
                </a:cubicBezTo>
                <a:cubicBezTo>
                  <a:pt x="5632175" y="3899"/>
                  <a:pt x="6177666" y="-51298"/>
                  <a:pt x="6474213" y="58967"/>
                </a:cubicBezTo>
                <a:cubicBezTo>
                  <a:pt x="6743479" y="118591"/>
                  <a:pt x="6939120" y="261950"/>
                  <a:pt x="6995429" y="476527"/>
                </a:cubicBezTo>
                <a:cubicBezTo>
                  <a:pt x="7292762" y="575037"/>
                  <a:pt x="7537179" y="668777"/>
                  <a:pt x="7664338" y="881780"/>
                </a:cubicBezTo>
                <a:cubicBezTo>
                  <a:pt x="7770963" y="1037819"/>
                  <a:pt x="7720087" y="1181238"/>
                  <a:pt x="7634398" y="1321218"/>
                </a:cubicBezTo>
                <a:cubicBezTo>
                  <a:pt x="7850408" y="1467646"/>
                  <a:pt x="7929687" y="1734174"/>
                  <a:pt x="7853108" y="1993107"/>
                </a:cubicBezTo>
                <a:cubicBezTo>
                  <a:pt x="7672804" y="2335816"/>
                  <a:pt x="7356861" y="2515018"/>
                  <a:pt x="6828567" y="2581246"/>
                </a:cubicBezTo>
                <a:cubicBezTo>
                  <a:pt x="6875025" y="2802415"/>
                  <a:pt x="6650642" y="2961379"/>
                  <a:pt x="6461799" y="3085206"/>
                </a:cubicBezTo>
                <a:cubicBezTo>
                  <a:pt x="6068007" y="3218317"/>
                  <a:pt x="5544212" y="3324248"/>
                  <a:pt x="5213072" y="3146225"/>
                </a:cubicBezTo>
                <a:cubicBezTo>
                  <a:pt x="5043121" y="3358591"/>
                  <a:pt x="4721101" y="3536303"/>
                  <a:pt x="4320706" y="3683856"/>
                </a:cubicBezTo>
                <a:cubicBezTo>
                  <a:pt x="3859797" y="3743050"/>
                  <a:pt x="3300011" y="3662362"/>
                  <a:pt x="3008630" y="3355688"/>
                </a:cubicBezTo>
                <a:cubicBezTo>
                  <a:pt x="2272698" y="3635767"/>
                  <a:pt x="1424077" y="3532560"/>
                  <a:pt x="1059592" y="3031451"/>
                </a:cubicBezTo>
                <a:cubicBezTo>
                  <a:pt x="631177" y="3040610"/>
                  <a:pt x="333387" y="2887689"/>
                  <a:pt x="202644" y="2670638"/>
                </a:cubicBezTo>
                <a:cubicBezTo>
                  <a:pt x="123838" y="2492292"/>
                  <a:pt x="154283" y="2340389"/>
                  <a:pt x="385754" y="2183599"/>
                </a:cubicBezTo>
                <a:cubicBezTo>
                  <a:pt x="114641" y="2088706"/>
                  <a:pt x="-36137" y="1880436"/>
                  <a:pt x="-913" y="1683912"/>
                </a:cubicBezTo>
                <a:cubicBezTo>
                  <a:pt x="15943" y="1457540"/>
                  <a:pt x="399372" y="1308945"/>
                  <a:pt x="705238" y="1239774"/>
                </a:cubicBezTo>
                <a:cubicBezTo>
                  <a:pt x="707252" y="1234922"/>
                  <a:pt x="709775" y="1232545"/>
                  <a:pt x="711993" y="1228066"/>
                </a:cubicBezTo>
                <a:close/>
              </a:path>
              <a:path w="7886700" h="3691890" fill="none" extrusionOk="0">
                <a:moveTo>
                  <a:pt x="856765" y="2237097"/>
                </a:moveTo>
                <a:cubicBezTo>
                  <a:pt x="691524" y="2240528"/>
                  <a:pt x="512063" y="2231066"/>
                  <a:pt x="394335" y="2168985"/>
                </a:cubicBezTo>
                <a:moveTo>
                  <a:pt x="1264793" y="2982483"/>
                </a:moveTo>
                <a:cubicBezTo>
                  <a:pt x="1196035" y="3001818"/>
                  <a:pt x="1125619" y="3013620"/>
                  <a:pt x="1062513" y="3015043"/>
                </a:cubicBezTo>
                <a:moveTo>
                  <a:pt x="3008264" y="3340647"/>
                </a:moveTo>
                <a:cubicBezTo>
                  <a:pt x="2955238" y="3286630"/>
                  <a:pt x="2921984" y="3240177"/>
                  <a:pt x="2886313" y="3191946"/>
                </a:cubicBezTo>
                <a:moveTo>
                  <a:pt x="5262729" y="2969834"/>
                </a:moveTo>
                <a:cubicBezTo>
                  <a:pt x="5267773" y="3025675"/>
                  <a:pt x="5230008" y="3069628"/>
                  <a:pt x="5213985" y="3132978"/>
                </a:cubicBezTo>
                <a:moveTo>
                  <a:pt x="6230675" y="1961658"/>
                </a:moveTo>
                <a:cubicBezTo>
                  <a:pt x="6570985" y="2075655"/>
                  <a:pt x="6837003" y="2286366"/>
                  <a:pt x="6824186" y="2571503"/>
                </a:cubicBezTo>
                <a:moveTo>
                  <a:pt x="7630747" y="1312159"/>
                </a:moveTo>
                <a:cubicBezTo>
                  <a:pt x="7582037" y="1391566"/>
                  <a:pt x="7456233" y="1478518"/>
                  <a:pt x="7366396" y="1540851"/>
                </a:cubicBezTo>
                <a:moveTo>
                  <a:pt x="6996525" y="463708"/>
                </a:moveTo>
                <a:cubicBezTo>
                  <a:pt x="7003039" y="499575"/>
                  <a:pt x="7014736" y="533929"/>
                  <a:pt x="7010400" y="571730"/>
                </a:cubicBezTo>
                <a:moveTo>
                  <a:pt x="5308552" y="337739"/>
                </a:moveTo>
                <a:cubicBezTo>
                  <a:pt x="5338254" y="276150"/>
                  <a:pt x="5381528" y="246005"/>
                  <a:pt x="5444013" y="199977"/>
                </a:cubicBezTo>
                <a:moveTo>
                  <a:pt x="4042116" y="403373"/>
                </a:moveTo>
                <a:cubicBezTo>
                  <a:pt x="4057163" y="363542"/>
                  <a:pt x="4080197" y="330764"/>
                  <a:pt x="4107656" y="284583"/>
                </a:cubicBezTo>
                <a:moveTo>
                  <a:pt x="2555875" y="443710"/>
                </a:moveTo>
                <a:cubicBezTo>
                  <a:pt x="2642937" y="471751"/>
                  <a:pt x="2718514" y="521835"/>
                  <a:pt x="2793206" y="558911"/>
                </a:cubicBezTo>
                <a:moveTo>
                  <a:pt x="753435" y="1349334"/>
                </a:moveTo>
                <a:cubicBezTo>
                  <a:pt x="733251" y="1305743"/>
                  <a:pt x="714868" y="1263468"/>
                  <a:pt x="711993" y="1228066"/>
                </a:cubicBezTo>
              </a:path>
              <a:path w="7886700" h="3691890" stroke="0" extrusionOk="0">
                <a:moveTo>
                  <a:pt x="711993" y="1228066"/>
                </a:moveTo>
                <a:cubicBezTo>
                  <a:pt x="665592" y="971548"/>
                  <a:pt x="805079" y="797013"/>
                  <a:pt x="1026548" y="590275"/>
                </a:cubicBezTo>
                <a:cubicBezTo>
                  <a:pt x="1353155" y="340752"/>
                  <a:pt x="2147435" y="302547"/>
                  <a:pt x="2556787" y="444565"/>
                </a:cubicBezTo>
                <a:cubicBezTo>
                  <a:pt x="2882854" y="129497"/>
                  <a:pt x="3643533" y="-108212"/>
                  <a:pt x="4099623" y="293300"/>
                </a:cubicBezTo>
                <a:cubicBezTo>
                  <a:pt x="4221610" y="150007"/>
                  <a:pt x="4435725" y="95741"/>
                  <a:pt x="4700801" y="17092"/>
                </a:cubicBezTo>
                <a:cubicBezTo>
                  <a:pt x="5005519" y="-10543"/>
                  <a:pt x="5230078" y="62530"/>
                  <a:pt x="5446387" y="212027"/>
                </a:cubicBezTo>
                <a:cubicBezTo>
                  <a:pt x="5645113" y="-37002"/>
                  <a:pt x="6119017" y="-14144"/>
                  <a:pt x="6474213" y="58967"/>
                </a:cubicBezTo>
                <a:cubicBezTo>
                  <a:pt x="6747338" y="141414"/>
                  <a:pt x="6973684" y="258013"/>
                  <a:pt x="6995429" y="476527"/>
                </a:cubicBezTo>
                <a:cubicBezTo>
                  <a:pt x="7342683" y="501734"/>
                  <a:pt x="7560516" y="670816"/>
                  <a:pt x="7664338" y="881780"/>
                </a:cubicBezTo>
                <a:cubicBezTo>
                  <a:pt x="7715219" y="998980"/>
                  <a:pt x="7758675" y="1164558"/>
                  <a:pt x="7634398" y="1321218"/>
                </a:cubicBezTo>
                <a:cubicBezTo>
                  <a:pt x="7877879" y="1501955"/>
                  <a:pt x="7933113" y="1773258"/>
                  <a:pt x="7853108" y="1993107"/>
                </a:cubicBezTo>
                <a:cubicBezTo>
                  <a:pt x="7630552" y="2286053"/>
                  <a:pt x="7230496" y="2586978"/>
                  <a:pt x="6828567" y="2581246"/>
                </a:cubicBezTo>
                <a:cubicBezTo>
                  <a:pt x="6832839" y="2749999"/>
                  <a:pt x="6706719" y="2982616"/>
                  <a:pt x="6461799" y="3085206"/>
                </a:cubicBezTo>
                <a:cubicBezTo>
                  <a:pt x="6127197" y="3305560"/>
                  <a:pt x="5606168" y="3255904"/>
                  <a:pt x="5213072" y="3146225"/>
                </a:cubicBezTo>
                <a:cubicBezTo>
                  <a:pt x="5013153" y="3379560"/>
                  <a:pt x="4756899" y="3604610"/>
                  <a:pt x="4320706" y="3683856"/>
                </a:cubicBezTo>
                <a:cubicBezTo>
                  <a:pt x="3804758" y="3776208"/>
                  <a:pt x="3221667" y="3595223"/>
                  <a:pt x="3008630" y="3355688"/>
                </a:cubicBezTo>
                <a:cubicBezTo>
                  <a:pt x="2311030" y="3628871"/>
                  <a:pt x="1474267" y="3557400"/>
                  <a:pt x="1059592" y="3031451"/>
                </a:cubicBezTo>
                <a:cubicBezTo>
                  <a:pt x="662937" y="3072400"/>
                  <a:pt x="311130" y="2868134"/>
                  <a:pt x="202644" y="2670638"/>
                </a:cubicBezTo>
                <a:cubicBezTo>
                  <a:pt x="142074" y="2531067"/>
                  <a:pt x="198388" y="2308471"/>
                  <a:pt x="385754" y="2183599"/>
                </a:cubicBezTo>
                <a:cubicBezTo>
                  <a:pt x="115796" y="2090585"/>
                  <a:pt x="-81827" y="1912364"/>
                  <a:pt x="-913" y="1683912"/>
                </a:cubicBezTo>
                <a:cubicBezTo>
                  <a:pt x="28165" y="1406232"/>
                  <a:pt x="382366" y="1271808"/>
                  <a:pt x="705238" y="1239774"/>
                </a:cubicBezTo>
                <a:cubicBezTo>
                  <a:pt x="707562" y="1235964"/>
                  <a:pt x="709810" y="1231714"/>
                  <a:pt x="711993" y="1228066"/>
                </a:cubicBezTo>
                <a:close/>
              </a:path>
              <a:path w="7886700" h="3691890" fill="none" stroke="0" extrusionOk="0">
                <a:moveTo>
                  <a:pt x="856765" y="2237097"/>
                </a:moveTo>
                <a:cubicBezTo>
                  <a:pt x="702636" y="2259755"/>
                  <a:pt x="542031" y="2234051"/>
                  <a:pt x="394335" y="2168985"/>
                </a:cubicBezTo>
                <a:moveTo>
                  <a:pt x="1264793" y="2982483"/>
                </a:moveTo>
                <a:cubicBezTo>
                  <a:pt x="1196818" y="2993317"/>
                  <a:pt x="1125681" y="3014912"/>
                  <a:pt x="1062513" y="3015043"/>
                </a:cubicBezTo>
                <a:moveTo>
                  <a:pt x="3008264" y="3340647"/>
                </a:moveTo>
                <a:cubicBezTo>
                  <a:pt x="2970650" y="3299105"/>
                  <a:pt x="2921722" y="3242225"/>
                  <a:pt x="2886313" y="3191946"/>
                </a:cubicBezTo>
                <a:moveTo>
                  <a:pt x="5262729" y="2969834"/>
                </a:moveTo>
                <a:cubicBezTo>
                  <a:pt x="5260072" y="3017312"/>
                  <a:pt x="5234879" y="3081321"/>
                  <a:pt x="5213985" y="3132978"/>
                </a:cubicBezTo>
                <a:moveTo>
                  <a:pt x="6230675" y="1961658"/>
                </a:moveTo>
                <a:cubicBezTo>
                  <a:pt x="6569536" y="2090965"/>
                  <a:pt x="6796807" y="2266347"/>
                  <a:pt x="6824186" y="2571503"/>
                </a:cubicBezTo>
                <a:moveTo>
                  <a:pt x="7630747" y="1312159"/>
                </a:moveTo>
                <a:cubicBezTo>
                  <a:pt x="7595338" y="1411789"/>
                  <a:pt x="7483724" y="1481697"/>
                  <a:pt x="7366396" y="1540851"/>
                </a:cubicBezTo>
                <a:moveTo>
                  <a:pt x="6996525" y="463708"/>
                </a:moveTo>
                <a:cubicBezTo>
                  <a:pt x="7012607" y="500155"/>
                  <a:pt x="7005826" y="536479"/>
                  <a:pt x="7010400" y="571730"/>
                </a:cubicBezTo>
                <a:moveTo>
                  <a:pt x="5308552" y="337739"/>
                </a:moveTo>
                <a:cubicBezTo>
                  <a:pt x="5349462" y="280559"/>
                  <a:pt x="5389319" y="239616"/>
                  <a:pt x="5444013" y="199977"/>
                </a:cubicBezTo>
                <a:moveTo>
                  <a:pt x="4042116" y="403373"/>
                </a:moveTo>
                <a:cubicBezTo>
                  <a:pt x="4064870" y="358358"/>
                  <a:pt x="4073136" y="320694"/>
                  <a:pt x="4107656" y="284583"/>
                </a:cubicBezTo>
                <a:moveTo>
                  <a:pt x="2555875" y="443710"/>
                </a:moveTo>
                <a:cubicBezTo>
                  <a:pt x="2635845" y="470042"/>
                  <a:pt x="2733689" y="508684"/>
                  <a:pt x="2793206" y="558911"/>
                </a:cubicBezTo>
                <a:moveTo>
                  <a:pt x="753435" y="1349334"/>
                </a:moveTo>
                <a:cubicBezTo>
                  <a:pt x="735179" y="1304717"/>
                  <a:pt x="715916" y="1269530"/>
                  <a:pt x="711993" y="1228066"/>
                </a:cubicBezTo>
              </a:path>
            </a:pathLst>
          </a:custGeom>
          <a:solidFill>
            <a:srgbClr val="CCFFCC"/>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563" y="4196527"/>
            <a:ext cx="2902369" cy="2661473"/>
          </a:xfrm>
          <a:prstGeom prst="rect">
            <a:avLst/>
          </a:prstGeom>
        </p:spPr>
      </p:pic>
      <p:pic>
        <p:nvPicPr>
          <p:cNvPr id="5" name="Picture 4"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626" y="4159184"/>
            <a:ext cx="1737362" cy="2698816"/>
          </a:xfrm>
          <a:prstGeom prst="rect">
            <a:avLst/>
          </a:prstGeom>
        </p:spPr>
      </p:pic>
      <p:pic>
        <p:nvPicPr>
          <p:cNvPr id="10" name="Picture 9"/>
          <p:cNvPicPr>
            <a:picLocks noChangeAspect="1"/>
          </p:cNvPicPr>
          <p:nvPr/>
        </p:nvPicPr>
        <p:blipFill>
          <a:blip r:embed="rId5"/>
          <a:stretch>
            <a:fillRect/>
          </a:stretch>
        </p:blipFill>
        <p:spPr>
          <a:xfrm>
            <a:off x="3221867" y="1605043"/>
            <a:ext cx="5767316" cy="2523963"/>
          </a:xfrm>
          <a:prstGeom prst="rect">
            <a:avLst/>
          </a:prstGeom>
        </p:spPr>
      </p:pic>
    </p:spTree>
    <p:custDataLst>
      <p:tags r:id="rId1"/>
    </p:custDataLst>
    <p:extLst>
      <p:ext uri="{BB962C8B-B14F-4D97-AF65-F5344CB8AC3E}">
        <p14:creationId xmlns:p14="http://schemas.microsoft.com/office/powerpoint/2010/main" val="941705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60617">
            <a:off x="649686" y="-1148834"/>
            <a:ext cx="11091214" cy="8616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63240" y="1076707"/>
            <a:ext cx="7486438" cy="1198880"/>
          </a:xfrm>
          <a:prstGeom prst="rect">
            <a:avLst/>
          </a:prstGeom>
          <a:noFill/>
        </p:spPr>
        <p:txBody>
          <a:bodyPr wrap="square" rtlCol="0">
            <a:spAutoFit/>
          </a:bodyPr>
          <a:lstStyle/>
          <a:p>
            <a:pPr algn="ctr" defTabSz="609600"/>
            <a:r>
              <a:rPr lang="vi-VN" sz="4400" b="1" dirty="0">
                <a:solidFill>
                  <a:srgbClr val="FF0000"/>
                </a:solidFill>
                <a:latin typeface="Cambria" panose="02040503050406030204" pitchFamily="18" charset="0"/>
                <a:ea typeface="Cambria" panose="02040503050406030204" pitchFamily="18" charset="0"/>
                <a:cs typeface="Pattaya" panose="00000500000000000000" pitchFamily="2" charset="-34"/>
              </a:rPr>
              <a:t>Cách chơi:</a:t>
            </a:r>
            <a:endParaRPr lang="en-US" sz="4400" b="1"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600">
              <a:buFont typeface="Arial" panose="020B0604020202020204" pitchFamily="34" charset="0"/>
              <a:buChar char="•"/>
            </a:pP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Chọn đáp án đúng cho mỗi câu trả lời</a:t>
            </a:r>
            <a:endPar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pic>
        <p:nvPicPr>
          <p:cNvPr id="12" name="Tieng-ti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60271" y="155964"/>
            <a:ext cx="812800" cy="812800"/>
          </a:xfrm>
          <a:prstGeom prst="rect">
            <a:avLst/>
          </a:prstGeom>
        </p:spPr>
      </p:pic>
      <p:pic>
        <p:nvPicPr>
          <p:cNvPr id="13" name="Tieng-ti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147471" y="-1116245"/>
            <a:ext cx="812800" cy="812800"/>
          </a:xfrm>
          <a:prstGeom prst="rect">
            <a:avLst/>
          </a:prstGeom>
        </p:spPr>
      </p:pic>
    </p:spTree>
    <p:extLst>
      <p:ext uri="{BB962C8B-B14F-4D97-AF65-F5344CB8AC3E}">
        <p14:creationId xmlns:p14="http://schemas.microsoft.com/office/powerpoint/2010/main" val="1829120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par>
                                <p:cTn id="17" presetID="1" presetClass="mediacall" presetSubtype="0" fill="hold" nodeType="withEffect">
                                  <p:stCondLst>
                                    <p:cond delay="0"/>
                                  </p:stCondLst>
                                  <p:childTnLst>
                                    <p:cmd type="call" cmd="playFrom(0.0)">
                                      <p:cBhvr>
                                        <p:cTn id="18"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420" y="4442460"/>
            <a:ext cx="2902585" cy="2231390"/>
          </a:xfrm>
          <a:prstGeom prst="rect">
            <a:avLst/>
          </a:prstGeom>
        </p:spPr>
      </p:pic>
      <p:pic>
        <p:nvPicPr>
          <p:cNvPr id="5" name="Picture 4"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385" y="4549140"/>
            <a:ext cx="1737360" cy="2308860"/>
          </a:xfrm>
          <a:prstGeom prst="rect">
            <a:avLst/>
          </a:prstGeom>
        </p:spPr>
      </p:pic>
      <p:sp>
        <p:nvSpPr>
          <p:cNvPr id="9" name="TextBox 8"/>
          <p:cNvSpPr txBox="1"/>
          <p:nvPr/>
        </p:nvSpPr>
        <p:spPr>
          <a:xfrm>
            <a:off x="518160" y="536575"/>
            <a:ext cx="11452225" cy="6321425"/>
          </a:xfrm>
          <a:prstGeom prst="rect">
            <a:avLst/>
          </a:prstGeom>
          <a:noFill/>
        </p:spPr>
        <p:txBody>
          <a:bodyPr wrap="square" rtlCol="0">
            <a:noAutofit/>
          </a:bodyPr>
          <a:lstStyle/>
          <a:p>
            <a:pPr algn="ctr" defTabSz="609600"/>
            <a:r>
              <a:rPr lang="vi-VN" sz="3200" b="1" dirty="0">
                <a:solidFill>
                  <a:srgbClr val="FF0000"/>
                </a:solidFill>
                <a:latin typeface="Cambria" panose="02040503050406030204" pitchFamily="18" charset="0"/>
                <a:ea typeface="Cambria" panose="02040503050406030204" pitchFamily="18" charset="0"/>
                <a:cs typeface="Pattaya" panose="00000500000000000000" pitchFamily="2" charset="-34"/>
              </a:rPr>
              <a:t>Câu 1: Chúng ta cần chuẩn bị vật liệu gì để trồng hoa,</a:t>
            </a:r>
          </a:p>
          <a:p>
            <a:pPr algn="ctr" defTabSz="609600"/>
            <a:r>
              <a:rPr lang="vi-VN" sz="3200" b="1" dirty="0">
                <a:solidFill>
                  <a:srgbClr val="FF0000"/>
                </a:solidFill>
                <a:latin typeface="Cambria" panose="02040503050406030204" pitchFamily="18" charset="0"/>
                <a:ea typeface="Cambria" panose="02040503050406030204" pitchFamily="18" charset="0"/>
                <a:cs typeface="Pattaya" panose="00000500000000000000" pitchFamily="2" charset="-34"/>
              </a:rPr>
              <a:t> cây cảnh?</a:t>
            </a:r>
            <a:endPar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endParaRPr>
          </a:p>
          <a:p>
            <a:pPr algn="l" defTabSz="609600">
              <a:lnSpc>
                <a:spcPct val="150000"/>
              </a:lnSpc>
            </a:pPr>
            <a:r>
              <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600" b="1" dirty="0">
                <a:solidFill>
                  <a:schemeClr val="tx1"/>
                </a:solidFill>
                <a:latin typeface="Times New Roman" panose="02020603050405020304" charset="0"/>
                <a:ea typeface="Cambria" panose="02040503050406030204" pitchFamily="18" charset="0"/>
                <a:cs typeface="Times New Roman" panose="02020603050405020304" charset="0"/>
              </a:rPr>
              <a:t>A.   Cây giống khoẻ mạnh.</a:t>
            </a:r>
          </a:p>
          <a:p>
            <a:pPr algn="l" defTabSz="609600">
              <a:lnSpc>
                <a:spcPct val="150000"/>
              </a:lnSpc>
            </a:pPr>
            <a:r>
              <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600" b="1" dirty="0">
                <a:solidFill>
                  <a:schemeClr val="tx1"/>
                </a:solidFill>
                <a:latin typeface="Times New Roman" panose="02020603050405020304" charset="0"/>
                <a:ea typeface="Cambria" panose="02040503050406030204" pitchFamily="18" charset="0"/>
                <a:cs typeface="Times New Roman" panose="02020603050405020304" charset="0"/>
              </a:rPr>
              <a:t>B.   Chậu.</a:t>
            </a:r>
          </a:p>
          <a:p>
            <a:pPr algn="l" defTabSz="609600">
              <a:lnSpc>
                <a:spcPct val="150000"/>
              </a:lnSpc>
            </a:pPr>
            <a:r>
              <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rPr>
              <a:t>                 C</a:t>
            </a:r>
            <a:r>
              <a:rPr lang="vi-VN" sz="3600" b="1" dirty="0">
                <a:solidFill>
                  <a:schemeClr val="tx1"/>
                </a:solidFill>
                <a:latin typeface="Times New Roman" panose="02020603050405020304" charset="0"/>
                <a:ea typeface="Cambria" panose="02040503050406030204" pitchFamily="18" charset="0"/>
                <a:cs typeface="Times New Roman" panose="02020603050405020304" charset="0"/>
              </a:rPr>
              <a:t>.   Giá thể phù hợp.</a:t>
            </a:r>
          </a:p>
          <a:p>
            <a:pPr algn="l" defTabSz="609600">
              <a:lnSpc>
                <a:spcPct val="150000"/>
              </a:lnSpc>
            </a:pPr>
            <a:r>
              <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600" b="1" dirty="0">
                <a:solidFill>
                  <a:schemeClr val="tx1"/>
                </a:solidFill>
                <a:latin typeface="Times New Roman" panose="02020603050405020304" charset="0"/>
                <a:ea typeface="Cambria" panose="02040503050406030204" pitchFamily="18" charset="0"/>
                <a:cs typeface="Times New Roman" panose="02020603050405020304" charset="0"/>
              </a:rPr>
              <a:t>D.   Tất cả các đáp án trên đều đúng</a:t>
            </a:r>
            <a:r>
              <a:rPr lang="en-US" altLang="vi-VN" sz="3600" b="1" dirty="0">
                <a:solidFill>
                  <a:schemeClr val="tx1"/>
                </a:solidFill>
                <a:latin typeface="Times New Roman" panose="02020603050405020304" charset="0"/>
                <a:ea typeface="Cambria" panose="02040503050406030204" pitchFamily="18" charset="0"/>
                <a:cs typeface="Times New Roman" panose="02020603050405020304" charset="0"/>
              </a:rPr>
              <a:t>.</a:t>
            </a:r>
          </a:p>
        </p:txBody>
      </p:sp>
      <p:sp>
        <p:nvSpPr>
          <p:cNvPr id="6" name="Oval 5"/>
          <p:cNvSpPr/>
          <p:nvPr/>
        </p:nvSpPr>
        <p:spPr>
          <a:xfrm>
            <a:off x="2261235" y="4216400"/>
            <a:ext cx="929640" cy="6553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Đồng hồ đếm ngược 10 giây">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8182610" y="1149985"/>
            <a:ext cx="3411855" cy="2599055"/>
          </a:xfrm>
          <a:prstGeom prst="rect">
            <a:avLst/>
          </a:prstGeom>
        </p:spPr>
      </p:pic>
    </p:spTree>
    <p:custDataLst>
      <p:tags r:id="rId1"/>
    </p:custDataLst>
    <p:extLst>
      <p:ext uri="{BB962C8B-B14F-4D97-AF65-F5344CB8AC3E}">
        <p14:creationId xmlns:p14="http://schemas.microsoft.com/office/powerpoint/2010/main" val="2610554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p:cTn id="22"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9">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p:cTn id="2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9">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 calcmode="lin" valueType="num">
                                      <p:cBhvr>
                                        <p:cTn id="32"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9">
                                            <p:txEl>
                                              <p:pRg st="4" end="4"/>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3" fill="hold" display="1">
                  <p:stCondLst>
                    <p:cond delay="indefinite"/>
                  </p:stCondLst>
                </p:cTn>
                <p:tgtEl>
                  <p:spTgt spid="7"/>
                </p:tgtEl>
              </p:cMediaNode>
            </p:video>
          </p:childTnLst>
        </p:cTn>
      </p:par>
    </p:tnLst>
    <p:bldLst>
      <p:bldP spid="9" grpId="0"/>
      <p:bldP spid="6" grpId="0" bldLvl="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420" y="4442460"/>
            <a:ext cx="2902585" cy="2231390"/>
          </a:xfrm>
          <a:prstGeom prst="rect">
            <a:avLst/>
          </a:prstGeom>
        </p:spPr>
      </p:pic>
      <p:pic>
        <p:nvPicPr>
          <p:cNvPr id="5" name="Picture 4"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385" y="4549140"/>
            <a:ext cx="1737360" cy="2308860"/>
          </a:xfrm>
          <a:prstGeom prst="rect">
            <a:avLst/>
          </a:prstGeom>
        </p:spPr>
      </p:pic>
      <p:sp>
        <p:nvSpPr>
          <p:cNvPr id="9" name="TextBox 8"/>
          <p:cNvSpPr txBox="1"/>
          <p:nvPr/>
        </p:nvSpPr>
        <p:spPr>
          <a:xfrm>
            <a:off x="410210" y="536575"/>
            <a:ext cx="11452225" cy="6321425"/>
          </a:xfrm>
          <a:prstGeom prst="rect">
            <a:avLst/>
          </a:prstGeom>
          <a:noFill/>
        </p:spPr>
        <p:txBody>
          <a:bodyPr wrap="square" rtlCol="0">
            <a:noAutofit/>
          </a:bodyPr>
          <a:lstStyle/>
          <a:p>
            <a:pPr algn="ctr" defTabSz="609600"/>
            <a:r>
              <a:rPr lang="en-US" altLang="vi-VN" sz="3200" b="1" dirty="0">
                <a:solidFill>
                  <a:srgbClr val="FF0000"/>
                </a:solidFill>
                <a:latin typeface="Times New Roman" panose="02020603050405020304" charset="0"/>
                <a:ea typeface="Cambria" panose="02040503050406030204" pitchFamily="18" charset="0"/>
                <a:cs typeface="Times New Roman" panose="02020603050405020304" charset="0"/>
              </a:rPr>
              <a:t>         </a:t>
            </a:r>
            <a:r>
              <a:rPr lang="vi-VN" sz="3200" b="1" dirty="0">
                <a:solidFill>
                  <a:srgbClr val="FF0000"/>
                </a:solidFill>
                <a:latin typeface="Times New Roman" panose="02020603050405020304" charset="0"/>
                <a:ea typeface="Cambria" panose="02040503050406030204" pitchFamily="18" charset="0"/>
                <a:cs typeface="Times New Roman" panose="02020603050405020304" charset="0"/>
              </a:rPr>
              <a:t>Câu 2: Đâu không phải là một trong các bước trồng hoa, cây cảnh?</a:t>
            </a:r>
          </a:p>
          <a:p>
            <a:pPr algn="ctr" defTabSz="609600"/>
            <a:endParaRPr lang="vi-VN" sz="3200" b="1" dirty="0">
              <a:solidFill>
                <a:srgbClr val="FF0000"/>
              </a:solidFill>
              <a:latin typeface="Times New Roman" panose="02020603050405020304" charset="0"/>
              <a:ea typeface="Cambria" panose="02040503050406030204" pitchFamily="18" charset="0"/>
              <a:cs typeface="Times New Roman" panose="02020603050405020304" charset="0"/>
            </a:endParaRPr>
          </a:p>
          <a:p>
            <a:pPr algn="l" defTabSz="609600">
              <a:lnSpc>
                <a:spcPct val="150000"/>
              </a:lnSpc>
            </a:pPr>
            <a:r>
              <a:rPr lang="en-US" altLang="vi-VN" sz="3200" b="1" dirty="0">
                <a:solidFill>
                  <a:srgbClr val="FF0000"/>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A.   Đậy bớt lỗ thoát nước.</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B.   Cho giá thể vào chậu.</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C.   Cắt tỉa hoa, cây cảnh khi hoa, cây cảnh đã lớn.</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D.   Tưới nước.</a:t>
            </a:r>
          </a:p>
        </p:txBody>
      </p:sp>
      <p:pic>
        <p:nvPicPr>
          <p:cNvPr id="7" name="Đồng hồ đếm ngược 10 giây">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8243570" y="1272540"/>
            <a:ext cx="3549650" cy="2390775"/>
          </a:xfrm>
          <a:prstGeom prst="rect">
            <a:avLst/>
          </a:prstGeom>
        </p:spPr>
      </p:pic>
      <p:sp>
        <p:nvSpPr>
          <p:cNvPr id="6" name="Oval 5"/>
          <p:cNvSpPr/>
          <p:nvPr/>
        </p:nvSpPr>
        <p:spPr>
          <a:xfrm>
            <a:off x="1876425" y="3662680"/>
            <a:ext cx="929640" cy="669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29350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p:cTn id="22"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9">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p:cTn id="2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9">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 calcmode="lin" valueType="num">
                                      <p:cBhvr>
                                        <p:cTn id="32"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9">
                                            <p:txEl>
                                              <p:pRg st="4" end="4"/>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3" fill="hold" display="1">
                  <p:stCondLst>
                    <p:cond delay="indefinite"/>
                  </p:stCondLst>
                </p:cTn>
                <p:tgtEl>
                  <p:spTgt spid="7"/>
                </p:tgtEl>
              </p:cMediaNode>
            </p:video>
          </p:childTnLst>
        </p:cTn>
      </p:par>
    </p:tnLst>
    <p:bldLst>
      <p:bldP spid="9" grpId="0"/>
      <p:bldP spid="6" grpId="0" bldLvl="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云形 61"/>
          <p:cNvSpPr/>
          <p:nvPr/>
        </p:nvSpPr>
        <p:spPr>
          <a:xfrm>
            <a:off x="2028825" y="857250"/>
            <a:ext cx="7886700" cy="3691890"/>
          </a:xfrm>
          <a:custGeom>
            <a:avLst/>
            <a:gdLst>
              <a:gd name="connsiteX0" fmla="*/ 711993 w 7886700"/>
              <a:gd name="connsiteY0" fmla="*/ 1228066 h 3691890"/>
              <a:gd name="connsiteX1" fmla="*/ 1026548 w 7886700"/>
              <a:gd name="connsiteY1" fmla="*/ 590275 h 3691890"/>
              <a:gd name="connsiteX2" fmla="*/ 2556787 w 7886700"/>
              <a:gd name="connsiteY2" fmla="*/ 444565 h 3691890"/>
              <a:gd name="connsiteX3" fmla="*/ 4099623 w 7886700"/>
              <a:gd name="connsiteY3" fmla="*/ 293300 h 3691890"/>
              <a:gd name="connsiteX4" fmla="*/ 4700801 w 7886700"/>
              <a:gd name="connsiteY4" fmla="*/ 17092 h 3691890"/>
              <a:gd name="connsiteX5" fmla="*/ 5446387 w 7886700"/>
              <a:gd name="connsiteY5" fmla="*/ 212027 h 3691890"/>
              <a:gd name="connsiteX6" fmla="*/ 6474213 w 7886700"/>
              <a:gd name="connsiteY6" fmla="*/ 58967 h 3691890"/>
              <a:gd name="connsiteX7" fmla="*/ 6995429 w 7886700"/>
              <a:gd name="connsiteY7" fmla="*/ 476527 h 3691890"/>
              <a:gd name="connsiteX8" fmla="*/ 7664338 w 7886700"/>
              <a:gd name="connsiteY8" fmla="*/ 881780 h 3691890"/>
              <a:gd name="connsiteX9" fmla="*/ 7634398 w 7886700"/>
              <a:gd name="connsiteY9" fmla="*/ 1321218 h 3691890"/>
              <a:gd name="connsiteX10" fmla="*/ 7853108 w 7886700"/>
              <a:gd name="connsiteY10" fmla="*/ 1993107 h 3691890"/>
              <a:gd name="connsiteX11" fmla="*/ 6828567 w 7886700"/>
              <a:gd name="connsiteY11" fmla="*/ 2581246 h 3691890"/>
              <a:gd name="connsiteX12" fmla="*/ 6461799 w 7886700"/>
              <a:gd name="connsiteY12" fmla="*/ 3085206 h 3691890"/>
              <a:gd name="connsiteX13" fmla="*/ 5213072 w 7886700"/>
              <a:gd name="connsiteY13" fmla="*/ 3146225 h 3691890"/>
              <a:gd name="connsiteX14" fmla="*/ 4320706 w 7886700"/>
              <a:gd name="connsiteY14" fmla="*/ 3683856 h 3691890"/>
              <a:gd name="connsiteX15" fmla="*/ 3008630 w 7886700"/>
              <a:gd name="connsiteY15" fmla="*/ 3355688 h 3691890"/>
              <a:gd name="connsiteX16" fmla="*/ 1059592 w 7886700"/>
              <a:gd name="connsiteY16" fmla="*/ 3031451 h 3691890"/>
              <a:gd name="connsiteX17" fmla="*/ 202644 w 7886700"/>
              <a:gd name="connsiteY17" fmla="*/ 2670638 h 3691890"/>
              <a:gd name="connsiteX18" fmla="*/ 385754 w 7886700"/>
              <a:gd name="connsiteY18" fmla="*/ 2183599 h 3691890"/>
              <a:gd name="connsiteX19" fmla="*/ -913 w 7886700"/>
              <a:gd name="connsiteY19" fmla="*/ 1683912 h 3691890"/>
              <a:gd name="connsiteX20" fmla="*/ 705238 w 7886700"/>
              <a:gd name="connsiteY20" fmla="*/ 1239774 h 3691890"/>
              <a:gd name="connsiteX21" fmla="*/ 711993 w 7886700"/>
              <a:gd name="connsiteY21" fmla="*/ 1228066 h 3691890"/>
              <a:gd name="connsiteX0-1" fmla="*/ 856765 w 7886700"/>
              <a:gd name="connsiteY0-2" fmla="*/ 2237097 h 3691890"/>
              <a:gd name="connsiteX1-3" fmla="*/ 394335 w 7886700"/>
              <a:gd name="connsiteY1-4" fmla="*/ 2168985 h 3691890"/>
              <a:gd name="connsiteX2-5" fmla="*/ 1264793 w 7886700"/>
              <a:gd name="connsiteY2-6" fmla="*/ 2982483 h 3691890"/>
              <a:gd name="connsiteX3-7" fmla="*/ 1062513 w 7886700"/>
              <a:gd name="connsiteY3-8" fmla="*/ 3015043 h 3691890"/>
              <a:gd name="connsiteX4-9" fmla="*/ 3008264 w 7886700"/>
              <a:gd name="connsiteY4-10" fmla="*/ 3340647 h 3691890"/>
              <a:gd name="connsiteX5-11" fmla="*/ 2886313 w 7886700"/>
              <a:gd name="connsiteY5-12" fmla="*/ 3191946 h 3691890"/>
              <a:gd name="connsiteX6-13" fmla="*/ 5262729 w 7886700"/>
              <a:gd name="connsiteY6-14" fmla="*/ 2969834 h 3691890"/>
              <a:gd name="connsiteX7-15" fmla="*/ 5213985 w 7886700"/>
              <a:gd name="connsiteY7-16" fmla="*/ 3132978 h 3691890"/>
              <a:gd name="connsiteX8-17" fmla="*/ 6230675 w 7886700"/>
              <a:gd name="connsiteY8-18" fmla="*/ 1961658 h 3691890"/>
              <a:gd name="connsiteX9-19" fmla="*/ 6824186 w 7886700"/>
              <a:gd name="connsiteY9-20" fmla="*/ 2571503 h 3691890"/>
              <a:gd name="connsiteX10-21" fmla="*/ 7630747 w 7886700"/>
              <a:gd name="connsiteY10-22" fmla="*/ 1312159 h 3691890"/>
              <a:gd name="connsiteX11-23" fmla="*/ 7366396 w 7886700"/>
              <a:gd name="connsiteY11-24" fmla="*/ 1540851 h 3691890"/>
              <a:gd name="connsiteX12-25" fmla="*/ 6996525 w 7886700"/>
              <a:gd name="connsiteY12-26" fmla="*/ 463708 h 3691890"/>
              <a:gd name="connsiteX13-27" fmla="*/ 7010400 w 7886700"/>
              <a:gd name="connsiteY13-28" fmla="*/ 571730 h 3691890"/>
              <a:gd name="connsiteX14-29" fmla="*/ 5308552 w 7886700"/>
              <a:gd name="connsiteY14-30" fmla="*/ 337739 h 3691890"/>
              <a:gd name="connsiteX15-31" fmla="*/ 5444013 w 7886700"/>
              <a:gd name="connsiteY15-32" fmla="*/ 199977 h 3691890"/>
              <a:gd name="connsiteX16-33" fmla="*/ 4042116 w 7886700"/>
              <a:gd name="connsiteY16-34" fmla="*/ 403373 h 3691890"/>
              <a:gd name="connsiteX17-35" fmla="*/ 4107656 w 7886700"/>
              <a:gd name="connsiteY17-36" fmla="*/ 284583 h 3691890"/>
              <a:gd name="connsiteX18-37" fmla="*/ 2555875 w 7886700"/>
              <a:gd name="connsiteY18-38" fmla="*/ 443710 h 3691890"/>
              <a:gd name="connsiteX19-39" fmla="*/ 2793206 w 7886700"/>
              <a:gd name="connsiteY19-40" fmla="*/ 558911 h 3691890"/>
              <a:gd name="connsiteX20-41" fmla="*/ 753435 w 7886700"/>
              <a:gd name="connsiteY20-42" fmla="*/ 1349334 h 3691890"/>
              <a:gd name="connsiteX21-43" fmla="*/ 711993 w 7886700"/>
              <a:gd name="connsiteY21-44" fmla="*/ 1228066 h 36918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7886700" h="3691890" fill="none" extrusionOk="0">
                <a:moveTo>
                  <a:pt x="711993" y="1228066"/>
                </a:moveTo>
                <a:cubicBezTo>
                  <a:pt x="635584" y="968633"/>
                  <a:pt x="772358" y="703899"/>
                  <a:pt x="1026548" y="590275"/>
                </a:cubicBezTo>
                <a:cubicBezTo>
                  <a:pt x="1366889" y="284000"/>
                  <a:pt x="2094946" y="285547"/>
                  <a:pt x="2556787" y="444565"/>
                </a:cubicBezTo>
                <a:cubicBezTo>
                  <a:pt x="2846698" y="83679"/>
                  <a:pt x="3599779" y="2737"/>
                  <a:pt x="4099623" y="293300"/>
                </a:cubicBezTo>
                <a:cubicBezTo>
                  <a:pt x="4189438" y="180724"/>
                  <a:pt x="4391445" y="11652"/>
                  <a:pt x="4700801" y="17092"/>
                </a:cubicBezTo>
                <a:cubicBezTo>
                  <a:pt x="4953684" y="-4226"/>
                  <a:pt x="5245898" y="23272"/>
                  <a:pt x="5446387" y="212027"/>
                </a:cubicBezTo>
                <a:cubicBezTo>
                  <a:pt x="5632175" y="3899"/>
                  <a:pt x="6177666" y="-51298"/>
                  <a:pt x="6474213" y="58967"/>
                </a:cubicBezTo>
                <a:cubicBezTo>
                  <a:pt x="6743479" y="118591"/>
                  <a:pt x="6939120" y="261950"/>
                  <a:pt x="6995429" y="476527"/>
                </a:cubicBezTo>
                <a:cubicBezTo>
                  <a:pt x="7292762" y="575037"/>
                  <a:pt x="7537179" y="668777"/>
                  <a:pt x="7664338" y="881780"/>
                </a:cubicBezTo>
                <a:cubicBezTo>
                  <a:pt x="7770963" y="1037819"/>
                  <a:pt x="7720087" y="1181238"/>
                  <a:pt x="7634398" y="1321218"/>
                </a:cubicBezTo>
                <a:cubicBezTo>
                  <a:pt x="7850408" y="1467646"/>
                  <a:pt x="7929687" y="1734174"/>
                  <a:pt x="7853108" y="1993107"/>
                </a:cubicBezTo>
                <a:cubicBezTo>
                  <a:pt x="7672804" y="2335816"/>
                  <a:pt x="7356861" y="2515018"/>
                  <a:pt x="6828567" y="2581246"/>
                </a:cubicBezTo>
                <a:cubicBezTo>
                  <a:pt x="6875025" y="2802415"/>
                  <a:pt x="6650642" y="2961379"/>
                  <a:pt x="6461799" y="3085206"/>
                </a:cubicBezTo>
                <a:cubicBezTo>
                  <a:pt x="6068007" y="3218317"/>
                  <a:pt x="5544212" y="3324248"/>
                  <a:pt x="5213072" y="3146225"/>
                </a:cubicBezTo>
                <a:cubicBezTo>
                  <a:pt x="5043121" y="3358591"/>
                  <a:pt x="4721101" y="3536303"/>
                  <a:pt x="4320706" y="3683856"/>
                </a:cubicBezTo>
                <a:cubicBezTo>
                  <a:pt x="3859797" y="3743050"/>
                  <a:pt x="3300011" y="3662362"/>
                  <a:pt x="3008630" y="3355688"/>
                </a:cubicBezTo>
                <a:cubicBezTo>
                  <a:pt x="2272698" y="3635767"/>
                  <a:pt x="1424077" y="3532560"/>
                  <a:pt x="1059592" y="3031451"/>
                </a:cubicBezTo>
                <a:cubicBezTo>
                  <a:pt x="631177" y="3040610"/>
                  <a:pt x="333387" y="2887689"/>
                  <a:pt x="202644" y="2670638"/>
                </a:cubicBezTo>
                <a:cubicBezTo>
                  <a:pt x="123838" y="2492292"/>
                  <a:pt x="154283" y="2340389"/>
                  <a:pt x="385754" y="2183599"/>
                </a:cubicBezTo>
                <a:cubicBezTo>
                  <a:pt x="114641" y="2088706"/>
                  <a:pt x="-36137" y="1880436"/>
                  <a:pt x="-913" y="1683912"/>
                </a:cubicBezTo>
                <a:cubicBezTo>
                  <a:pt x="15943" y="1457540"/>
                  <a:pt x="399372" y="1308945"/>
                  <a:pt x="705238" y="1239774"/>
                </a:cubicBezTo>
                <a:cubicBezTo>
                  <a:pt x="707252" y="1234922"/>
                  <a:pt x="709775" y="1232545"/>
                  <a:pt x="711993" y="1228066"/>
                </a:cubicBezTo>
                <a:close/>
              </a:path>
              <a:path w="7886700" h="3691890" fill="none" extrusionOk="0">
                <a:moveTo>
                  <a:pt x="856765" y="2237097"/>
                </a:moveTo>
                <a:cubicBezTo>
                  <a:pt x="691524" y="2240528"/>
                  <a:pt x="512063" y="2231066"/>
                  <a:pt x="394335" y="2168985"/>
                </a:cubicBezTo>
                <a:moveTo>
                  <a:pt x="1264793" y="2982483"/>
                </a:moveTo>
                <a:cubicBezTo>
                  <a:pt x="1196035" y="3001818"/>
                  <a:pt x="1125619" y="3013620"/>
                  <a:pt x="1062513" y="3015043"/>
                </a:cubicBezTo>
                <a:moveTo>
                  <a:pt x="3008264" y="3340647"/>
                </a:moveTo>
                <a:cubicBezTo>
                  <a:pt x="2955238" y="3286630"/>
                  <a:pt x="2921984" y="3240177"/>
                  <a:pt x="2886313" y="3191946"/>
                </a:cubicBezTo>
                <a:moveTo>
                  <a:pt x="5262729" y="2969834"/>
                </a:moveTo>
                <a:cubicBezTo>
                  <a:pt x="5267773" y="3025675"/>
                  <a:pt x="5230008" y="3069628"/>
                  <a:pt x="5213985" y="3132978"/>
                </a:cubicBezTo>
                <a:moveTo>
                  <a:pt x="6230675" y="1961658"/>
                </a:moveTo>
                <a:cubicBezTo>
                  <a:pt x="6570985" y="2075655"/>
                  <a:pt x="6837003" y="2286366"/>
                  <a:pt x="6824186" y="2571503"/>
                </a:cubicBezTo>
                <a:moveTo>
                  <a:pt x="7630747" y="1312159"/>
                </a:moveTo>
                <a:cubicBezTo>
                  <a:pt x="7582037" y="1391566"/>
                  <a:pt x="7456233" y="1478518"/>
                  <a:pt x="7366396" y="1540851"/>
                </a:cubicBezTo>
                <a:moveTo>
                  <a:pt x="6996525" y="463708"/>
                </a:moveTo>
                <a:cubicBezTo>
                  <a:pt x="7003039" y="499575"/>
                  <a:pt x="7014736" y="533929"/>
                  <a:pt x="7010400" y="571730"/>
                </a:cubicBezTo>
                <a:moveTo>
                  <a:pt x="5308552" y="337739"/>
                </a:moveTo>
                <a:cubicBezTo>
                  <a:pt x="5338254" y="276150"/>
                  <a:pt x="5381528" y="246005"/>
                  <a:pt x="5444013" y="199977"/>
                </a:cubicBezTo>
                <a:moveTo>
                  <a:pt x="4042116" y="403373"/>
                </a:moveTo>
                <a:cubicBezTo>
                  <a:pt x="4057163" y="363542"/>
                  <a:pt x="4080197" y="330764"/>
                  <a:pt x="4107656" y="284583"/>
                </a:cubicBezTo>
                <a:moveTo>
                  <a:pt x="2555875" y="443710"/>
                </a:moveTo>
                <a:cubicBezTo>
                  <a:pt x="2642937" y="471751"/>
                  <a:pt x="2718514" y="521835"/>
                  <a:pt x="2793206" y="558911"/>
                </a:cubicBezTo>
                <a:moveTo>
                  <a:pt x="753435" y="1349334"/>
                </a:moveTo>
                <a:cubicBezTo>
                  <a:pt x="733251" y="1305743"/>
                  <a:pt x="714868" y="1263468"/>
                  <a:pt x="711993" y="1228066"/>
                </a:cubicBezTo>
              </a:path>
              <a:path w="7886700" h="3691890" stroke="0" extrusionOk="0">
                <a:moveTo>
                  <a:pt x="711993" y="1228066"/>
                </a:moveTo>
                <a:cubicBezTo>
                  <a:pt x="665592" y="971548"/>
                  <a:pt x="805079" y="797013"/>
                  <a:pt x="1026548" y="590275"/>
                </a:cubicBezTo>
                <a:cubicBezTo>
                  <a:pt x="1353155" y="340752"/>
                  <a:pt x="2147435" y="302547"/>
                  <a:pt x="2556787" y="444565"/>
                </a:cubicBezTo>
                <a:cubicBezTo>
                  <a:pt x="2882854" y="129497"/>
                  <a:pt x="3643533" y="-108212"/>
                  <a:pt x="4099623" y="293300"/>
                </a:cubicBezTo>
                <a:cubicBezTo>
                  <a:pt x="4221610" y="150007"/>
                  <a:pt x="4435725" y="95741"/>
                  <a:pt x="4700801" y="17092"/>
                </a:cubicBezTo>
                <a:cubicBezTo>
                  <a:pt x="5005519" y="-10543"/>
                  <a:pt x="5230078" y="62530"/>
                  <a:pt x="5446387" y="212027"/>
                </a:cubicBezTo>
                <a:cubicBezTo>
                  <a:pt x="5645113" y="-37002"/>
                  <a:pt x="6119017" y="-14144"/>
                  <a:pt x="6474213" y="58967"/>
                </a:cubicBezTo>
                <a:cubicBezTo>
                  <a:pt x="6747338" y="141414"/>
                  <a:pt x="6973684" y="258013"/>
                  <a:pt x="6995429" y="476527"/>
                </a:cubicBezTo>
                <a:cubicBezTo>
                  <a:pt x="7342683" y="501734"/>
                  <a:pt x="7560516" y="670816"/>
                  <a:pt x="7664338" y="881780"/>
                </a:cubicBezTo>
                <a:cubicBezTo>
                  <a:pt x="7715219" y="998980"/>
                  <a:pt x="7758675" y="1164558"/>
                  <a:pt x="7634398" y="1321218"/>
                </a:cubicBezTo>
                <a:cubicBezTo>
                  <a:pt x="7877879" y="1501955"/>
                  <a:pt x="7933113" y="1773258"/>
                  <a:pt x="7853108" y="1993107"/>
                </a:cubicBezTo>
                <a:cubicBezTo>
                  <a:pt x="7630552" y="2286053"/>
                  <a:pt x="7230496" y="2586978"/>
                  <a:pt x="6828567" y="2581246"/>
                </a:cubicBezTo>
                <a:cubicBezTo>
                  <a:pt x="6832839" y="2749999"/>
                  <a:pt x="6706719" y="2982616"/>
                  <a:pt x="6461799" y="3085206"/>
                </a:cubicBezTo>
                <a:cubicBezTo>
                  <a:pt x="6127197" y="3305560"/>
                  <a:pt x="5606168" y="3255904"/>
                  <a:pt x="5213072" y="3146225"/>
                </a:cubicBezTo>
                <a:cubicBezTo>
                  <a:pt x="5013153" y="3379560"/>
                  <a:pt x="4756899" y="3604610"/>
                  <a:pt x="4320706" y="3683856"/>
                </a:cubicBezTo>
                <a:cubicBezTo>
                  <a:pt x="3804758" y="3776208"/>
                  <a:pt x="3221667" y="3595223"/>
                  <a:pt x="3008630" y="3355688"/>
                </a:cubicBezTo>
                <a:cubicBezTo>
                  <a:pt x="2311030" y="3628871"/>
                  <a:pt x="1474267" y="3557400"/>
                  <a:pt x="1059592" y="3031451"/>
                </a:cubicBezTo>
                <a:cubicBezTo>
                  <a:pt x="662937" y="3072400"/>
                  <a:pt x="311130" y="2868134"/>
                  <a:pt x="202644" y="2670638"/>
                </a:cubicBezTo>
                <a:cubicBezTo>
                  <a:pt x="142074" y="2531067"/>
                  <a:pt x="198388" y="2308471"/>
                  <a:pt x="385754" y="2183599"/>
                </a:cubicBezTo>
                <a:cubicBezTo>
                  <a:pt x="115796" y="2090585"/>
                  <a:pt x="-81827" y="1912364"/>
                  <a:pt x="-913" y="1683912"/>
                </a:cubicBezTo>
                <a:cubicBezTo>
                  <a:pt x="28165" y="1406232"/>
                  <a:pt x="382366" y="1271808"/>
                  <a:pt x="705238" y="1239774"/>
                </a:cubicBezTo>
                <a:cubicBezTo>
                  <a:pt x="707562" y="1235964"/>
                  <a:pt x="709810" y="1231714"/>
                  <a:pt x="711993" y="1228066"/>
                </a:cubicBezTo>
                <a:close/>
              </a:path>
              <a:path w="7886700" h="3691890" fill="none" stroke="0" extrusionOk="0">
                <a:moveTo>
                  <a:pt x="856765" y="2237097"/>
                </a:moveTo>
                <a:cubicBezTo>
                  <a:pt x="702636" y="2259755"/>
                  <a:pt x="542031" y="2234051"/>
                  <a:pt x="394335" y="2168985"/>
                </a:cubicBezTo>
                <a:moveTo>
                  <a:pt x="1264793" y="2982483"/>
                </a:moveTo>
                <a:cubicBezTo>
                  <a:pt x="1196818" y="2993317"/>
                  <a:pt x="1125681" y="3014912"/>
                  <a:pt x="1062513" y="3015043"/>
                </a:cubicBezTo>
                <a:moveTo>
                  <a:pt x="3008264" y="3340647"/>
                </a:moveTo>
                <a:cubicBezTo>
                  <a:pt x="2970650" y="3299105"/>
                  <a:pt x="2921722" y="3242225"/>
                  <a:pt x="2886313" y="3191946"/>
                </a:cubicBezTo>
                <a:moveTo>
                  <a:pt x="5262729" y="2969834"/>
                </a:moveTo>
                <a:cubicBezTo>
                  <a:pt x="5260072" y="3017312"/>
                  <a:pt x="5234879" y="3081321"/>
                  <a:pt x="5213985" y="3132978"/>
                </a:cubicBezTo>
                <a:moveTo>
                  <a:pt x="6230675" y="1961658"/>
                </a:moveTo>
                <a:cubicBezTo>
                  <a:pt x="6569536" y="2090965"/>
                  <a:pt x="6796807" y="2266347"/>
                  <a:pt x="6824186" y="2571503"/>
                </a:cubicBezTo>
                <a:moveTo>
                  <a:pt x="7630747" y="1312159"/>
                </a:moveTo>
                <a:cubicBezTo>
                  <a:pt x="7595338" y="1411789"/>
                  <a:pt x="7483724" y="1481697"/>
                  <a:pt x="7366396" y="1540851"/>
                </a:cubicBezTo>
                <a:moveTo>
                  <a:pt x="6996525" y="463708"/>
                </a:moveTo>
                <a:cubicBezTo>
                  <a:pt x="7012607" y="500155"/>
                  <a:pt x="7005826" y="536479"/>
                  <a:pt x="7010400" y="571730"/>
                </a:cubicBezTo>
                <a:moveTo>
                  <a:pt x="5308552" y="337739"/>
                </a:moveTo>
                <a:cubicBezTo>
                  <a:pt x="5349462" y="280559"/>
                  <a:pt x="5389319" y="239616"/>
                  <a:pt x="5444013" y="199977"/>
                </a:cubicBezTo>
                <a:moveTo>
                  <a:pt x="4042116" y="403373"/>
                </a:moveTo>
                <a:cubicBezTo>
                  <a:pt x="4064870" y="358358"/>
                  <a:pt x="4073136" y="320694"/>
                  <a:pt x="4107656" y="284583"/>
                </a:cubicBezTo>
                <a:moveTo>
                  <a:pt x="2555875" y="443710"/>
                </a:moveTo>
                <a:cubicBezTo>
                  <a:pt x="2635845" y="470042"/>
                  <a:pt x="2733689" y="508684"/>
                  <a:pt x="2793206" y="558911"/>
                </a:cubicBezTo>
                <a:moveTo>
                  <a:pt x="753435" y="1349334"/>
                </a:moveTo>
                <a:cubicBezTo>
                  <a:pt x="735179" y="1304717"/>
                  <a:pt x="715916" y="1269530"/>
                  <a:pt x="711993" y="1228066"/>
                </a:cubicBezTo>
              </a:path>
            </a:pathLst>
          </a:custGeom>
          <a:solidFill>
            <a:srgbClr val="CCFFCC"/>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9415" y="4442460"/>
            <a:ext cx="2902585" cy="2231390"/>
          </a:xfrm>
          <a:prstGeom prst="rect">
            <a:avLst/>
          </a:prstGeom>
        </p:spPr>
      </p:pic>
      <p:pic>
        <p:nvPicPr>
          <p:cNvPr id="5" name="Picture 4"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9255" y="4442460"/>
            <a:ext cx="1737360" cy="2308860"/>
          </a:xfrm>
          <a:prstGeom prst="rect">
            <a:avLst/>
          </a:prstGeom>
        </p:spPr>
      </p:pic>
      <p:sp>
        <p:nvSpPr>
          <p:cNvPr id="9" name="TextBox 8"/>
          <p:cNvSpPr txBox="1"/>
          <p:nvPr/>
        </p:nvSpPr>
        <p:spPr>
          <a:xfrm>
            <a:off x="377825" y="352425"/>
            <a:ext cx="11452225" cy="6321425"/>
          </a:xfrm>
          <a:prstGeom prst="rect">
            <a:avLst/>
          </a:prstGeom>
          <a:noFill/>
        </p:spPr>
        <p:txBody>
          <a:bodyPr wrap="square" rtlCol="0">
            <a:noAutofit/>
          </a:bodyPr>
          <a:lstStyle/>
          <a:p>
            <a:pPr algn="ctr" defTabSz="609600"/>
            <a:r>
              <a:rPr lang="en-US" altLang="vi-VN" sz="3200" b="1" dirty="0">
                <a:solidFill>
                  <a:srgbClr val="FF0000"/>
                </a:solidFill>
                <a:latin typeface="Times New Roman" panose="02020603050405020304" charset="0"/>
                <a:ea typeface="Cambria" panose="02040503050406030204" pitchFamily="18" charset="0"/>
                <a:cs typeface="Times New Roman" panose="02020603050405020304" charset="0"/>
              </a:rPr>
              <a:t>         </a:t>
            </a:r>
            <a:r>
              <a:rPr lang="vi-VN" sz="3200" b="1" dirty="0">
                <a:solidFill>
                  <a:srgbClr val="FF0000"/>
                </a:solidFill>
                <a:latin typeface="Times New Roman" panose="02020603050405020304" charset="0"/>
                <a:ea typeface="Cambria" panose="02040503050406030204" pitchFamily="18" charset="0"/>
                <a:cs typeface="Times New Roman" panose="02020603050405020304" charset="0"/>
              </a:rPr>
              <a:t>Câu 3: Chúng ta cần chuẩn bị những dụng cụ nào để trồng hoa, cây cảnh?</a:t>
            </a:r>
          </a:p>
          <a:p>
            <a:pPr algn="ctr" defTabSz="609600"/>
            <a:endParaRPr lang="vi-VN" sz="3200" b="1" dirty="0">
              <a:solidFill>
                <a:srgbClr val="FF0000"/>
              </a:solidFill>
              <a:latin typeface="Times New Roman" panose="02020603050405020304" charset="0"/>
              <a:ea typeface="Cambria" panose="02040503050406030204" pitchFamily="18" charset="0"/>
              <a:cs typeface="Times New Roman" panose="02020603050405020304" charset="0"/>
            </a:endParaRP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A.   Xẻng nhỏ.</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B.   Bình tưới cây.</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C.   Găng tay làm vườn.</a:t>
            </a:r>
          </a:p>
          <a:p>
            <a:pPr algn="l" defTabSz="609600">
              <a:lnSpc>
                <a:spcPct val="150000"/>
              </a:lnSpc>
            </a:pPr>
            <a:r>
              <a:rPr lang="en-US" altLang="vi-VN"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lang="vi-VN" sz="3200" b="1" dirty="0">
                <a:solidFill>
                  <a:schemeClr val="tx1"/>
                </a:solidFill>
                <a:latin typeface="Times New Roman" panose="02020603050405020304" charset="0"/>
                <a:ea typeface="Cambria" panose="02040503050406030204" pitchFamily="18" charset="0"/>
                <a:cs typeface="Times New Roman" panose="02020603050405020304" charset="0"/>
              </a:rPr>
              <a:t>D.   Tất cả các đáp án trên đều đúng.</a:t>
            </a:r>
          </a:p>
        </p:txBody>
      </p:sp>
      <p:pic>
        <p:nvPicPr>
          <p:cNvPr id="7" name="Đồng hồ đếm ngược 10 giây">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8251190" y="1149985"/>
            <a:ext cx="3611245" cy="2599055"/>
          </a:xfrm>
          <a:prstGeom prst="rect">
            <a:avLst/>
          </a:prstGeom>
        </p:spPr>
      </p:pic>
      <p:sp>
        <p:nvSpPr>
          <p:cNvPr id="6" name="Oval 5"/>
          <p:cNvSpPr/>
          <p:nvPr/>
        </p:nvSpPr>
        <p:spPr>
          <a:xfrm>
            <a:off x="3214370" y="4195445"/>
            <a:ext cx="929640" cy="6553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0148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50" presetClass="entr" presetSubtype="0"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1">
                  <p:stCondLst>
                    <p:cond delay="indefinite"/>
                  </p:stCondLst>
                </p:cTn>
                <p:tgtEl>
                  <p:spTgt spid="7"/>
                </p:tgtEl>
              </p:cMediaNode>
            </p:video>
          </p:childTnLst>
        </p:cTn>
      </p:par>
    </p:tnLst>
    <p:bldLst>
      <p:bldP spid="3" grpId="0" animBg="1"/>
      <p:bldP spid="3" grpId="1" bldLvl="0" animBg="1"/>
      <p:bldP spid="9" grpId="0"/>
      <p:bldP spid="6" grpId="0" bldLvl="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云形 61"/>
          <p:cNvSpPr/>
          <p:nvPr/>
        </p:nvSpPr>
        <p:spPr>
          <a:xfrm>
            <a:off x="2028825" y="857250"/>
            <a:ext cx="7886700" cy="3691890"/>
          </a:xfrm>
          <a:custGeom>
            <a:avLst/>
            <a:gdLst>
              <a:gd name="connsiteX0" fmla="*/ 711993 w 7886700"/>
              <a:gd name="connsiteY0" fmla="*/ 1228066 h 3691890"/>
              <a:gd name="connsiteX1" fmla="*/ 1026548 w 7886700"/>
              <a:gd name="connsiteY1" fmla="*/ 590275 h 3691890"/>
              <a:gd name="connsiteX2" fmla="*/ 2556787 w 7886700"/>
              <a:gd name="connsiteY2" fmla="*/ 444565 h 3691890"/>
              <a:gd name="connsiteX3" fmla="*/ 4099623 w 7886700"/>
              <a:gd name="connsiteY3" fmla="*/ 293300 h 3691890"/>
              <a:gd name="connsiteX4" fmla="*/ 4700801 w 7886700"/>
              <a:gd name="connsiteY4" fmla="*/ 17092 h 3691890"/>
              <a:gd name="connsiteX5" fmla="*/ 5446387 w 7886700"/>
              <a:gd name="connsiteY5" fmla="*/ 212027 h 3691890"/>
              <a:gd name="connsiteX6" fmla="*/ 6474213 w 7886700"/>
              <a:gd name="connsiteY6" fmla="*/ 58967 h 3691890"/>
              <a:gd name="connsiteX7" fmla="*/ 6995429 w 7886700"/>
              <a:gd name="connsiteY7" fmla="*/ 476527 h 3691890"/>
              <a:gd name="connsiteX8" fmla="*/ 7664338 w 7886700"/>
              <a:gd name="connsiteY8" fmla="*/ 881780 h 3691890"/>
              <a:gd name="connsiteX9" fmla="*/ 7634398 w 7886700"/>
              <a:gd name="connsiteY9" fmla="*/ 1321218 h 3691890"/>
              <a:gd name="connsiteX10" fmla="*/ 7853108 w 7886700"/>
              <a:gd name="connsiteY10" fmla="*/ 1993107 h 3691890"/>
              <a:gd name="connsiteX11" fmla="*/ 6828567 w 7886700"/>
              <a:gd name="connsiteY11" fmla="*/ 2581246 h 3691890"/>
              <a:gd name="connsiteX12" fmla="*/ 6461799 w 7886700"/>
              <a:gd name="connsiteY12" fmla="*/ 3085206 h 3691890"/>
              <a:gd name="connsiteX13" fmla="*/ 5213072 w 7886700"/>
              <a:gd name="connsiteY13" fmla="*/ 3146225 h 3691890"/>
              <a:gd name="connsiteX14" fmla="*/ 4320706 w 7886700"/>
              <a:gd name="connsiteY14" fmla="*/ 3683856 h 3691890"/>
              <a:gd name="connsiteX15" fmla="*/ 3008630 w 7886700"/>
              <a:gd name="connsiteY15" fmla="*/ 3355688 h 3691890"/>
              <a:gd name="connsiteX16" fmla="*/ 1059592 w 7886700"/>
              <a:gd name="connsiteY16" fmla="*/ 3031451 h 3691890"/>
              <a:gd name="connsiteX17" fmla="*/ 202644 w 7886700"/>
              <a:gd name="connsiteY17" fmla="*/ 2670638 h 3691890"/>
              <a:gd name="connsiteX18" fmla="*/ 385754 w 7886700"/>
              <a:gd name="connsiteY18" fmla="*/ 2183599 h 3691890"/>
              <a:gd name="connsiteX19" fmla="*/ -913 w 7886700"/>
              <a:gd name="connsiteY19" fmla="*/ 1683912 h 3691890"/>
              <a:gd name="connsiteX20" fmla="*/ 705238 w 7886700"/>
              <a:gd name="connsiteY20" fmla="*/ 1239774 h 3691890"/>
              <a:gd name="connsiteX21" fmla="*/ 711993 w 7886700"/>
              <a:gd name="connsiteY21" fmla="*/ 1228066 h 3691890"/>
              <a:gd name="connsiteX0-1" fmla="*/ 856765 w 7886700"/>
              <a:gd name="connsiteY0-2" fmla="*/ 2237097 h 3691890"/>
              <a:gd name="connsiteX1-3" fmla="*/ 394335 w 7886700"/>
              <a:gd name="connsiteY1-4" fmla="*/ 2168985 h 3691890"/>
              <a:gd name="connsiteX2-5" fmla="*/ 1264793 w 7886700"/>
              <a:gd name="connsiteY2-6" fmla="*/ 2982483 h 3691890"/>
              <a:gd name="connsiteX3-7" fmla="*/ 1062513 w 7886700"/>
              <a:gd name="connsiteY3-8" fmla="*/ 3015043 h 3691890"/>
              <a:gd name="connsiteX4-9" fmla="*/ 3008264 w 7886700"/>
              <a:gd name="connsiteY4-10" fmla="*/ 3340647 h 3691890"/>
              <a:gd name="connsiteX5-11" fmla="*/ 2886313 w 7886700"/>
              <a:gd name="connsiteY5-12" fmla="*/ 3191946 h 3691890"/>
              <a:gd name="connsiteX6-13" fmla="*/ 5262729 w 7886700"/>
              <a:gd name="connsiteY6-14" fmla="*/ 2969834 h 3691890"/>
              <a:gd name="connsiteX7-15" fmla="*/ 5213985 w 7886700"/>
              <a:gd name="connsiteY7-16" fmla="*/ 3132978 h 3691890"/>
              <a:gd name="connsiteX8-17" fmla="*/ 6230675 w 7886700"/>
              <a:gd name="connsiteY8-18" fmla="*/ 1961658 h 3691890"/>
              <a:gd name="connsiteX9-19" fmla="*/ 6824186 w 7886700"/>
              <a:gd name="connsiteY9-20" fmla="*/ 2571503 h 3691890"/>
              <a:gd name="connsiteX10-21" fmla="*/ 7630747 w 7886700"/>
              <a:gd name="connsiteY10-22" fmla="*/ 1312159 h 3691890"/>
              <a:gd name="connsiteX11-23" fmla="*/ 7366396 w 7886700"/>
              <a:gd name="connsiteY11-24" fmla="*/ 1540851 h 3691890"/>
              <a:gd name="connsiteX12-25" fmla="*/ 6996525 w 7886700"/>
              <a:gd name="connsiteY12-26" fmla="*/ 463708 h 3691890"/>
              <a:gd name="connsiteX13-27" fmla="*/ 7010400 w 7886700"/>
              <a:gd name="connsiteY13-28" fmla="*/ 571730 h 3691890"/>
              <a:gd name="connsiteX14-29" fmla="*/ 5308552 w 7886700"/>
              <a:gd name="connsiteY14-30" fmla="*/ 337739 h 3691890"/>
              <a:gd name="connsiteX15-31" fmla="*/ 5444013 w 7886700"/>
              <a:gd name="connsiteY15-32" fmla="*/ 199977 h 3691890"/>
              <a:gd name="connsiteX16-33" fmla="*/ 4042116 w 7886700"/>
              <a:gd name="connsiteY16-34" fmla="*/ 403373 h 3691890"/>
              <a:gd name="connsiteX17-35" fmla="*/ 4107656 w 7886700"/>
              <a:gd name="connsiteY17-36" fmla="*/ 284583 h 3691890"/>
              <a:gd name="connsiteX18-37" fmla="*/ 2555875 w 7886700"/>
              <a:gd name="connsiteY18-38" fmla="*/ 443710 h 3691890"/>
              <a:gd name="connsiteX19-39" fmla="*/ 2793206 w 7886700"/>
              <a:gd name="connsiteY19-40" fmla="*/ 558911 h 3691890"/>
              <a:gd name="connsiteX20-41" fmla="*/ 753435 w 7886700"/>
              <a:gd name="connsiteY20-42" fmla="*/ 1349334 h 3691890"/>
              <a:gd name="connsiteX21-43" fmla="*/ 711993 w 7886700"/>
              <a:gd name="connsiteY21-44" fmla="*/ 1228066 h 36918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7886700" h="3691890" fill="none" extrusionOk="0">
                <a:moveTo>
                  <a:pt x="711993" y="1228066"/>
                </a:moveTo>
                <a:cubicBezTo>
                  <a:pt x="635584" y="968633"/>
                  <a:pt x="772358" y="703899"/>
                  <a:pt x="1026548" y="590275"/>
                </a:cubicBezTo>
                <a:cubicBezTo>
                  <a:pt x="1366889" y="284000"/>
                  <a:pt x="2094946" y="285547"/>
                  <a:pt x="2556787" y="444565"/>
                </a:cubicBezTo>
                <a:cubicBezTo>
                  <a:pt x="2846698" y="83679"/>
                  <a:pt x="3599779" y="2737"/>
                  <a:pt x="4099623" y="293300"/>
                </a:cubicBezTo>
                <a:cubicBezTo>
                  <a:pt x="4189438" y="180724"/>
                  <a:pt x="4391445" y="11652"/>
                  <a:pt x="4700801" y="17092"/>
                </a:cubicBezTo>
                <a:cubicBezTo>
                  <a:pt x="4953684" y="-4226"/>
                  <a:pt x="5245898" y="23272"/>
                  <a:pt x="5446387" y="212027"/>
                </a:cubicBezTo>
                <a:cubicBezTo>
                  <a:pt x="5632175" y="3899"/>
                  <a:pt x="6177666" y="-51298"/>
                  <a:pt x="6474213" y="58967"/>
                </a:cubicBezTo>
                <a:cubicBezTo>
                  <a:pt x="6743479" y="118591"/>
                  <a:pt x="6939120" y="261950"/>
                  <a:pt x="6995429" y="476527"/>
                </a:cubicBezTo>
                <a:cubicBezTo>
                  <a:pt x="7292762" y="575037"/>
                  <a:pt x="7537179" y="668777"/>
                  <a:pt x="7664338" y="881780"/>
                </a:cubicBezTo>
                <a:cubicBezTo>
                  <a:pt x="7770963" y="1037819"/>
                  <a:pt x="7720087" y="1181238"/>
                  <a:pt x="7634398" y="1321218"/>
                </a:cubicBezTo>
                <a:cubicBezTo>
                  <a:pt x="7850408" y="1467646"/>
                  <a:pt x="7929687" y="1734174"/>
                  <a:pt x="7853108" y="1993107"/>
                </a:cubicBezTo>
                <a:cubicBezTo>
                  <a:pt x="7672804" y="2335816"/>
                  <a:pt x="7356861" y="2515018"/>
                  <a:pt x="6828567" y="2581246"/>
                </a:cubicBezTo>
                <a:cubicBezTo>
                  <a:pt x="6875025" y="2802415"/>
                  <a:pt x="6650642" y="2961379"/>
                  <a:pt x="6461799" y="3085206"/>
                </a:cubicBezTo>
                <a:cubicBezTo>
                  <a:pt x="6068007" y="3218317"/>
                  <a:pt x="5544212" y="3324248"/>
                  <a:pt x="5213072" y="3146225"/>
                </a:cubicBezTo>
                <a:cubicBezTo>
                  <a:pt x="5043121" y="3358591"/>
                  <a:pt x="4721101" y="3536303"/>
                  <a:pt x="4320706" y="3683856"/>
                </a:cubicBezTo>
                <a:cubicBezTo>
                  <a:pt x="3859797" y="3743050"/>
                  <a:pt x="3300011" y="3662362"/>
                  <a:pt x="3008630" y="3355688"/>
                </a:cubicBezTo>
                <a:cubicBezTo>
                  <a:pt x="2272698" y="3635767"/>
                  <a:pt x="1424077" y="3532560"/>
                  <a:pt x="1059592" y="3031451"/>
                </a:cubicBezTo>
                <a:cubicBezTo>
                  <a:pt x="631177" y="3040610"/>
                  <a:pt x="333387" y="2887689"/>
                  <a:pt x="202644" y="2670638"/>
                </a:cubicBezTo>
                <a:cubicBezTo>
                  <a:pt x="123838" y="2492292"/>
                  <a:pt x="154283" y="2340389"/>
                  <a:pt x="385754" y="2183599"/>
                </a:cubicBezTo>
                <a:cubicBezTo>
                  <a:pt x="114641" y="2088706"/>
                  <a:pt x="-36137" y="1880436"/>
                  <a:pt x="-913" y="1683912"/>
                </a:cubicBezTo>
                <a:cubicBezTo>
                  <a:pt x="15943" y="1457540"/>
                  <a:pt x="399372" y="1308945"/>
                  <a:pt x="705238" y="1239774"/>
                </a:cubicBezTo>
                <a:cubicBezTo>
                  <a:pt x="707252" y="1234922"/>
                  <a:pt x="709775" y="1232545"/>
                  <a:pt x="711993" y="1228066"/>
                </a:cubicBezTo>
                <a:close/>
              </a:path>
              <a:path w="7886700" h="3691890" fill="none" extrusionOk="0">
                <a:moveTo>
                  <a:pt x="856765" y="2237097"/>
                </a:moveTo>
                <a:cubicBezTo>
                  <a:pt x="691524" y="2240528"/>
                  <a:pt x="512063" y="2231066"/>
                  <a:pt x="394335" y="2168985"/>
                </a:cubicBezTo>
                <a:moveTo>
                  <a:pt x="1264793" y="2982483"/>
                </a:moveTo>
                <a:cubicBezTo>
                  <a:pt x="1196035" y="3001818"/>
                  <a:pt x="1125619" y="3013620"/>
                  <a:pt x="1062513" y="3015043"/>
                </a:cubicBezTo>
                <a:moveTo>
                  <a:pt x="3008264" y="3340647"/>
                </a:moveTo>
                <a:cubicBezTo>
                  <a:pt x="2955238" y="3286630"/>
                  <a:pt x="2921984" y="3240177"/>
                  <a:pt x="2886313" y="3191946"/>
                </a:cubicBezTo>
                <a:moveTo>
                  <a:pt x="5262729" y="2969834"/>
                </a:moveTo>
                <a:cubicBezTo>
                  <a:pt x="5267773" y="3025675"/>
                  <a:pt x="5230008" y="3069628"/>
                  <a:pt x="5213985" y="3132978"/>
                </a:cubicBezTo>
                <a:moveTo>
                  <a:pt x="6230675" y="1961658"/>
                </a:moveTo>
                <a:cubicBezTo>
                  <a:pt x="6570985" y="2075655"/>
                  <a:pt x="6837003" y="2286366"/>
                  <a:pt x="6824186" y="2571503"/>
                </a:cubicBezTo>
                <a:moveTo>
                  <a:pt x="7630747" y="1312159"/>
                </a:moveTo>
                <a:cubicBezTo>
                  <a:pt x="7582037" y="1391566"/>
                  <a:pt x="7456233" y="1478518"/>
                  <a:pt x="7366396" y="1540851"/>
                </a:cubicBezTo>
                <a:moveTo>
                  <a:pt x="6996525" y="463708"/>
                </a:moveTo>
                <a:cubicBezTo>
                  <a:pt x="7003039" y="499575"/>
                  <a:pt x="7014736" y="533929"/>
                  <a:pt x="7010400" y="571730"/>
                </a:cubicBezTo>
                <a:moveTo>
                  <a:pt x="5308552" y="337739"/>
                </a:moveTo>
                <a:cubicBezTo>
                  <a:pt x="5338254" y="276150"/>
                  <a:pt x="5381528" y="246005"/>
                  <a:pt x="5444013" y="199977"/>
                </a:cubicBezTo>
                <a:moveTo>
                  <a:pt x="4042116" y="403373"/>
                </a:moveTo>
                <a:cubicBezTo>
                  <a:pt x="4057163" y="363542"/>
                  <a:pt x="4080197" y="330764"/>
                  <a:pt x="4107656" y="284583"/>
                </a:cubicBezTo>
                <a:moveTo>
                  <a:pt x="2555875" y="443710"/>
                </a:moveTo>
                <a:cubicBezTo>
                  <a:pt x="2642937" y="471751"/>
                  <a:pt x="2718514" y="521835"/>
                  <a:pt x="2793206" y="558911"/>
                </a:cubicBezTo>
                <a:moveTo>
                  <a:pt x="753435" y="1349334"/>
                </a:moveTo>
                <a:cubicBezTo>
                  <a:pt x="733251" y="1305743"/>
                  <a:pt x="714868" y="1263468"/>
                  <a:pt x="711993" y="1228066"/>
                </a:cubicBezTo>
              </a:path>
              <a:path w="7886700" h="3691890" stroke="0" extrusionOk="0">
                <a:moveTo>
                  <a:pt x="711993" y="1228066"/>
                </a:moveTo>
                <a:cubicBezTo>
                  <a:pt x="665592" y="971548"/>
                  <a:pt x="805079" y="797013"/>
                  <a:pt x="1026548" y="590275"/>
                </a:cubicBezTo>
                <a:cubicBezTo>
                  <a:pt x="1353155" y="340752"/>
                  <a:pt x="2147435" y="302547"/>
                  <a:pt x="2556787" y="444565"/>
                </a:cubicBezTo>
                <a:cubicBezTo>
                  <a:pt x="2882854" y="129497"/>
                  <a:pt x="3643533" y="-108212"/>
                  <a:pt x="4099623" y="293300"/>
                </a:cubicBezTo>
                <a:cubicBezTo>
                  <a:pt x="4221610" y="150007"/>
                  <a:pt x="4435725" y="95741"/>
                  <a:pt x="4700801" y="17092"/>
                </a:cubicBezTo>
                <a:cubicBezTo>
                  <a:pt x="5005519" y="-10543"/>
                  <a:pt x="5230078" y="62530"/>
                  <a:pt x="5446387" y="212027"/>
                </a:cubicBezTo>
                <a:cubicBezTo>
                  <a:pt x="5645113" y="-37002"/>
                  <a:pt x="6119017" y="-14144"/>
                  <a:pt x="6474213" y="58967"/>
                </a:cubicBezTo>
                <a:cubicBezTo>
                  <a:pt x="6747338" y="141414"/>
                  <a:pt x="6973684" y="258013"/>
                  <a:pt x="6995429" y="476527"/>
                </a:cubicBezTo>
                <a:cubicBezTo>
                  <a:pt x="7342683" y="501734"/>
                  <a:pt x="7560516" y="670816"/>
                  <a:pt x="7664338" y="881780"/>
                </a:cubicBezTo>
                <a:cubicBezTo>
                  <a:pt x="7715219" y="998980"/>
                  <a:pt x="7758675" y="1164558"/>
                  <a:pt x="7634398" y="1321218"/>
                </a:cubicBezTo>
                <a:cubicBezTo>
                  <a:pt x="7877879" y="1501955"/>
                  <a:pt x="7933113" y="1773258"/>
                  <a:pt x="7853108" y="1993107"/>
                </a:cubicBezTo>
                <a:cubicBezTo>
                  <a:pt x="7630552" y="2286053"/>
                  <a:pt x="7230496" y="2586978"/>
                  <a:pt x="6828567" y="2581246"/>
                </a:cubicBezTo>
                <a:cubicBezTo>
                  <a:pt x="6832839" y="2749999"/>
                  <a:pt x="6706719" y="2982616"/>
                  <a:pt x="6461799" y="3085206"/>
                </a:cubicBezTo>
                <a:cubicBezTo>
                  <a:pt x="6127197" y="3305560"/>
                  <a:pt x="5606168" y="3255904"/>
                  <a:pt x="5213072" y="3146225"/>
                </a:cubicBezTo>
                <a:cubicBezTo>
                  <a:pt x="5013153" y="3379560"/>
                  <a:pt x="4756899" y="3604610"/>
                  <a:pt x="4320706" y="3683856"/>
                </a:cubicBezTo>
                <a:cubicBezTo>
                  <a:pt x="3804758" y="3776208"/>
                  <a:pt x="3221667" y="3595223"/>
                  <a:pt x="3008630" y="3355688"/>
                </a:cubicBezTo>
                <a:cubicBezTo>
                  <a:pt x="2311030" y="3628871"/>
                  <a:pt x="1474267" y="3557400"/>
                  <a:pt x="1059592" y="3031451"/>
                </a:cubicBezTo>
                <a:cubicBezTo>
                  <a:pt x="662937" y="3072400"/>
                  <a:pt x="311130" y="2868134"/>
                  <a:pt x="202644" y="2670638"/>
                </a:cubicBezTo>
                <a:cubicBezTo>
                  <a:pt x="142074" y="2531067"/>
                  <a:pt x="198388" y="2308471"/>
                  <a:pt x="385754" y="2183599"/>
                </a:cubicBezTo>
                <a:cubicBezTo>
                  <a:pt x="115796" y="2090585"/>
                  <a:pt x="-81827" y="1912364"/>
                  <a:pt x="-913" y="1683912"/>
                </a:cubicBezTo>
                <a:cubicBezTo>
                  <a:pt x="28165" y="1406232"/>
                  <a:pt x="382366" y="1271808"/>
                  <a:pt x="705238" y="1239774"/>
                </a:cubicBezTo>
                <a:cubicBezTo>
                  <a:pt x="707562" y="1235964"/>
                  <a:pt x="709810" y="1231714"/>
                  <a:pt x="711993" y="1228066"/>
                </a:cubicBezTo>
                <a:close/>
              </a:path>
              <a:path w="7886700" h="3691890" fill="none" stroke="0" extrusionOk="0">
                <a:moveTo>
                  <a:pt x="856765" y="2237097"/>
                </a:moveTo>
                <a:cubicBezTo>
                  <a:pt x="702636" y="2259755"/>
                  <a:pt x="542031" y="2234051"/>
                  <a:pt x="394335" y="2168985"/>
                </a:cubicBezTo>
                <a:moveTo>
                  <a:pt x="1264793" y="2982483"/>
                </a:moveTo>
                <a:cubicBezTo>
                  <a:pt x="1196818" y="2993317"/>
                  <a:pt x="1125681" y="3014912"/>
                  <a:pt x="1062513" y="3015043"/>
                </a:cubicBezTo>
                <a:moveTo>
                  <a:pt x="3008264" y="3340647"/>
                </a:moveTo>
                <a:cubicBezTo>
                  <a:pt x="2970650" y="3299105"/>
                  <a:pt x="2921722" y="3242225"/>
                  <a:pt x="2886313" y="3191946"/>
                </a:cubicBezTo>
                <a:moveTo>
                  <a:pt x="5262729" y="2969834"/>
                </a:moveTo>
                <a:cubicBezTo>
                  <a:pt x="5260072" y="3017312"/>
                  <a:pt x="5234879" y="3081321"/>
                  <a:pt x="5213985" y="3132978"/>
                </a:cubicBezTo>
                <a:moveTo>
                  <a:pt x="6230675" y="1961658"/>
                </a:moveTo>
                <a:cubicBezTo>
                  <a:pt x="6569536" y="2090965"/>
                  <a:pt x="6796807" y="2266347"/>
                  <a:pt x="6824186" y="2571503"/>
                </a:cubicBezTo>
                <a:moveTo>
                  <a:pt x="7630747" y="1312159"/>
                </a:moveTo>
                <a:cubicBezTo>
                  <a:pt x="7595338" y="1411789"/>
                  <a:pt x="7483724" y="1481697"/>
                  <a:pt x="7366396" y="1540851"/>
                </a:cubicBezTo>
                <a:moveTo>
                  <a:pt x="6996525" y="463708"/>
                </a:moveTo>
                <a:cubicBezTo>
                  <a:pt x="7012607" y="500155"/>
                  <a:pt x="7005826" y="536479"/>
                  <a:pt x="7010400" y="571730"/>
                </a:cubicBezTo>
                <a:moveTo>
                  <a:pt x="5308552" y="337739"/>
                </a:moveTo>
                <a:cubicBezTo>
                  <a:pt x="5349462" y="280559"/>
                  <a:pt x="5389319" y="239616"/>
                  <a:pt x="5444013" y="199977"/>
                </a:cubicBezTo>
                <a:moveTo>
                  <a:pt x="4042116" y="403373"/>
                </a:moveTo>
                <a:cubicBezTo>
                  <a:pt x="4064870" y="358358"/>
                  <a:pt x="4073136" y="320694"/>
                  <a:pt x="4107656" y="284583"/>
                </a:cubicBezTo>
                <a:moveTo>
                  <a:pt x="2555875" y="443710"/>
                </a:moveTo>
                <a:cubicBezTo>
                  <a:pt x="2635845" y="470042"/>
                  <a:pt x="2733689" y="508684"/>
                  <a:pt x="2793206" y="558911"/>
                </a:cubicBezTo>
                <a:moveTo>
                  <a:pt x="753435" y="1349334"/>
                </a:moveTo>
                <a:cubicBezTo>
                  <a:pt x="735179" y="1304717"/>
                  <a:pt x="715916" y="1269530"/>
                  <a:pt x="711993" y="1228066"/>
                </a:cubicBezTo>
              </a:path>
            </a:pathLst>
          </a:custGeom>
          <a:solidFill>
            <a:srgbClr val="CCFFCC"/>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9415" y="4442460"/>
            <a:ext cx="2902585" cy="2231390"/>
          </a:xfrm>
          <a:prstGeom prst="rect">
            <a:avLst/>
          </a:prstGeom>
        </p:spPr>
      </p:pic>
      <p:pic>
        <p:nvPicPr>
          <p:cNvPr id="5" name="Picture 4"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9255" y="4442460"/>
            <a:ext cx="1737360" cy="2308860"/>
          </a:xfrm>
          <a:prstGeom prst="rect">
            <a:avLst/>
          </a:prstGeom>
        </p:spPr>
      </p:pic>
      <p:sp>
        <p:nvSpPr>
          <p:cNvPr id="9" name="TextBox 8"/>
          <p:cNvSpPr txBox="1"/>
          <p:nvPr/>
        </p:nvSpPr>
        <p:spPr>
          <a:xfrm>
            <a:off x="377825" y="352425"/>
            <a:ext cx="11452225" cy="6321425"/>
          </a:xfrm>
          <a:prstGeom prst="rect">
            <a:avLst/>
          </a:prstGeom>
          <a:noFill/>
        </p:spPr>
        <p:txBody>
          <a:bodyPr wrap="square" rtlCol="0">
            <a:noAutofit/>
          </a:bodyPr>
          <a:lstStyle/>
          <a:p>
            <a:pPr algn="ctr" defTabSz="609600"/>
            <a:r>
              <a:rPr lang="en-US" altLang="vi-VN" sz="3200" b="1" dirty="0">
                <a:solidFill>
                  <a:srgbClr val="FF0000"/>
                </a:solidFill>
                <a:latin typeface="Times New Roman" panose="02020603050405020304" charset="0"/>
                <a:ea typeface="Cambria" panose="02040503050406030204" pitchFamily="18" charset="0"/>
                <a:cs typeface="Times New Roman" panose="02020603050405020304" charset="0"/>
              </a:rPr>
              <a:t>        </a:t>
            </a:r>
            <a:r>
              <a:rPr sz="3200" b="1" dirty="0">
                <a:solidFill>
                  <a:srgbClr val="FF0000"/>
                </a:solidFill>
                <a:latin typeface="Times New Roman" panose="02020603050405020304" charset="0"/>
                <a:ea typeface="Cambria" panose="02040503050406030204" pitchFamily="18" charset="0"/>
                <a:cs typeface="Times New Roman" panose="02020603050405020304" charset="0"/>
              </a:rPr>
              <a:t>Câu 4: Chúng ta nên tưới nước cho cây và hoa vào những khoảng thời gian nào?</a:t>
            </a:r>
          </a:p>
          <a:p>
            <a:pPr algn="ctr" defTabSz="609600"/>
            <a:endParaRPr sz="3200" b="1" dirty="0">
              <a:solidFill>
                <a:schemeClr val="tx1"/>
              </a:solidFill>
              <a:latin typeface="Times New Roman" panose="02020603050405020304" charset="0"/>
              <a:ea typeface="Cambria" panose="02040503050406030204" pitchFamily="18" charset="0"/>
              <a:cs typeface="Times New Roman" panose="02020603050405020304" charset="0"/>
            </a:endParaRPr>
          </a:p>
          <a:p>
            <a:pPr algn="l" defTabSz="609600"/>
            <a:r>
              <a:rPr lang="en-US"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sz="3200" b="1" dirty="0">
                <a:solidFill>
                  <a:schemeClr val="tx1"/>
                </a:solidFill>
                <a:latin typeface="Times New Roman" panose="02020603050405020304" charset="0"/>
                <a:ea typeface="Cambria" panose="02040503050406030204" pitchFamily="18" charset="0"/>
                <a:cs typeface="Times New Roman" panose="02020603050405020304" charset="0"/>
              </a:rPr>
              <a:t>A.   Sáng sớm.</a:t>
            </a:r>
          </a:p>
          <a:p>
            <a:pPr algn="l" defTabSz="609600">
              <a:lnSpc>
                <a:spcPct val="150000"/>
              </a:lnSpc>
            </a:pPr>
            <a:r>
              <a:rPr lang="en-US"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sz="3200" b="1" dirty="0">
                <a:solidFill>
                  <a:schemeClr val="tx1"/>
                </a:solidFill>
                <a:latin typeface="Times New Roman" panose="02020603050405020304" charset="0"/>
                <a:ea typeface="Cambria" panose="02040503050406030204" pitchFamily="18" charset="0"/>
                <a:cs typeface="Times New Roman" panose="02020603050405020304" charset="0"/>
              </a:rPr>
              <a:t>B.   Sáng sớm và chiều tối.</a:t>
            </a:r>
          </a:p>
          <a:p>
            <a:pPr algn="l" defTabSz="609600">
              <a:lnSpc>
                <a:spcPct val="150000"/>
              </a:lnSpc>
            </a:pPr>
            <a:r>
              <a:rPr lang="en-US"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sz="3200" b="1" dirty="0">
                <a:solidFill>
                  <a:schemeClr val="tx1"/>
                </a:solidFill>
                <a:latin typeface="Times New Roman" panose="02020603050405020304" charset="0"/>
                <a:ea typeface="Cambria" panose="02040503050406030204" pitchFamily="18" charset="0"/>
                <a:cs typeface="Times New Roman" panose="02020603050405020304" charset="0"/>
              </a:rPr>
              <a:t>C.   Giữa trưa.</a:t>
            </a:r>
          </a:p>
          <a:p>
            <a:pPr algn="l" defTabSz="609600">
              <a:lnSpc>
                <a:spcPct val="150000"/>
              </a:lnSpc>
            </a:pPr>
            <a:r>
              <a:rPr lang="en-US" sz="3200" b="1" dirty="0">
                <a:solidFill>
                  <a:schemeClr val="tx1"/>
                </a:solidFill>
                <a:latin typeface="Times New Roman" panose="02020603050405020304" charset="0"/>
                <a:ea typeface="Cambria" panose="02040503050406030204" pitchFamily="18" charset="0"/>
                <a:cs typeface="Times New Roman" panose="02020603050405020304" charset="0"/>
              </a:rPr>
              <a:t>                              </a:t>
            </a:r>
            <a:r>
              <a:rPr sz="3200" b="1" dirty="0">
                <a:solidFill>
                  <a:schemeClr val="tx1"/>
                </a:solidFill>
                <a:latin typeface="Times New Roman" panose="02020603050405020304" charset="0"/>
                <a:ea typeface="Cambria" panose="02040503050406030204" pitchFamily="18" charset="0"/>
                <a:cs typeface="Times New Roman" panose="02020603050405020304" charset="0"/>
              </a:rPr>
              <a:t>D.   Đêm muộn.</a:t>
            </a:r>
          </a:p>
        </p:txBody>
      </p:sp>
      <p:pic>
        <p:nvPicPr>
          <p:cNvPr id="7" name="Đồng hồ đếm ngược 10 giây">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8450580" y="1149985"/>
            <a:ext cx="3411855" cy="2599055"/>
          </a:xfrm>
          <a:prstGeom prst="rect">
            <a:avLst/>
          </a:prstGeom>
        </p:spPr>
      </p:pic>
      <p:sp>
        <p:nvSpPr>
          <p:cNvPr id="6" name="Oval 5"/>
          <p:cNvSpPr/>
          <p:nvPr/>
        </p:nvSpPr>
        <p:spPr>
          <a:xfrm>
            <a:off x="3121660" y="2494280"/>
            <a:ext cx="929640" cy="6553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6573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50" presetClass="entr" presetSubtype="0"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1">
                  <p:stCondLst>
                    <p:cond delay="indefinite"/>
                  </p:stCondLst>
                </p:cTn>
                <p:tgtEl>
                  <p:spTgt spid="7"/>
                </p:tgtEl>
              </p:cMediaNode>
            </p:video>
          </p:childTnLst>
        </p:cTn>
      </p:par>
    </p:tnLst>
    <p:bldLst>
      <p:bldP spid="3" grpId="0" animBg="1"/>
      <p:bldP spid="3" grpId="1" bldLvl="0" animBg="1"/>
      <p:bldP spid="9" grpId="0"/>
      <p:bldP spid="6" grpId="0" bldLvl="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681355" y="1492250"/>
            <a:ext cx="10875010" cy="2861310"/>
          </a:xfrm>
          <a:prstGeom prst="rect">
            <a:avLst/>
          </a:prstGeom>
          <a:noFill/>
          <a:ln w="9525">
            <a:noFill/>
          </a:ln>
        </p:spPr>
        <p:txBody>
          <a:bodyPr wrap="square">
            <a:spAutoFit/>
          </a:bodyPr>
          <a:lstStyle/>
          <a:p>
            <a:pPr indent="0"/>
            <a:r>
              <a:rPr lang="en-US" sz="3600" b="0">
                <a:latin typeface="Times New Roman" panose="02020603050405020304" charset="0"/>
              </a:rPr>
              <a:t>                                     </a:t>
            </a:r>
            <a:r>
              <a:rPr lang="en-US" sz="3600" b="1">
                <a:solidFill>
                  <a:srgbClr val="C00000"/>
                </a:solidFill>
                <a:latin typeface="Times New Roman" panose="02020603050405020304" charset="0"/>
              </a:rPr>
              <a:t>VỀ NHÀ</a:t>
            </a:r>
            <a:endParaRPr lang="en-US" sz="3600" b="0">
              <a:latin typeface="Times New Roman" panose="02020603050405020304" charset="0"/>
            </a:endParaRPr>
          </a:p>
          <a:p>
            <a:pPr indent="0"/>
            <a:r>
              <a:rPr lang="en-US" sz="3600" b="1">
                <a:latin typeface="Times New Roman" panose="02020603050405020304" charset="0"/>
              </a:rPr>
              <a:t>- Chuẩn bị vật liêu, đồ dùng để chuẩn bị cho giờ thực hành.</a:t>
            </a:r>
          </a:p>
          <a:p>
            <a:pPr indent="0"/>
            <a:r>
              <a:rPr lang="en-US" sz="3600" b="1">
                <a:latin typeface="Times New Roman" panose="02020603050405020304" charset="0"/>
              </a:rPr>
              <a:t>- Kể lại cho người thân nghe các bước trồng hoa, cây cảnh trong chậu.</a:t>
            </a:r>
          </a:p>
        </p:txBody>
      </p:sp>
    </p:spTree>
    <p:extLst>
      <p:ext uri="{BB962C8B-B14F-4D97-AF65-F5344CB8AC3E}">
        <p14:creationId xmlns:p14="http://schemas.microsoft.com/office/powerpoint/2010/main" val="133824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p:cNvSpPr/>
          <p:nvPr/>
        </p:nvSpPr>
        <p:spPr>
          <a:xfrm>
            <a:off x="267128" y="174171"/>
            <a:ext cx="11517330" cy="709407"/>
          </a:xfrm>
          <a:prstGeom prst="rect">
            <a:avLst/>
          </a:prstGeom>
          <a:solidFill>
            <a:srgbClr val="FFFF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latin typeface="Calibri" panose="020F0502020204030204"/>
              </a:rPr>
              <a:t>H</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ình</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ảnh</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một</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chậu</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trồng</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hoa</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cây</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w="0"/>
                <a:solidFill>
                  <a:prstClr val="black"/>
                </a:solidFill>
                <a:effectLst/>
                <a:uLnTx/>
                <a:uFillTx/>
                <a:latin typeface="Calibri" panose="020F0502020204030204"/>
                <a:ea typeface="+mn-ea"/>
                <a:cs typeface="+mn-cs"/>
              </a:rPr>
              <a:t>cảnh mi ni</a:t>
            </a:r>
            <a:r>
              <a:rPr kumimoji="0" lang="en-US" sz="3200" b="1" i="0" u="none" strike="noStrike" kern="1200" cap="none" spc="0" normalizeH="0" baseline="0" noProof="0" dirty="0">
                <a:ln w="0"/>
                <a:solidFill>
                  <a:prstClr val="black"/>
                </a:solidFill>
                <a:effectLst/>
                <a:uLnTx/>
                <a:uFillTx/>
                <a:latin typeface="Calibri" panose="020F0502020204030204"/>
                <a:ea typeface="+mn-ea"/>
                <a:cs typeface="+mn-cs"/>
              </a:rPr>
              <a:t> </a:t>
            </a:r>
          </a:p>
        </p:txBody>
      </p:sp>
      <p:pic>
        <p:nvPicPr>
          <p:cNvPr id="8" name="image58.png"/>
          <p:cNvPicPr/>
          <p:nvPr/>
        </p:nvPicPr>
        <p:blipFill>
          <a:blip r:embed="rId9"/>
          <a:srcRect/>
          <a:stretch>
            <a:fillRect/>
          </a:stretch>
        </p:blipFill>
        <p:spPr>
          <a:xfrm>
            <a:off x="385750" y="1153434"/>
            <a:ext cx="2645125" cy="2586359"/>
          </a:xfrm>
          <a:prstGeom prst="rect">
            <a:avLst/>
          </a:prstGeom>
        </p:spPr>
      </p:pic>
      <p:pic>
        <p:nvPicPr>
          <p:cNvPr id="10" name="image59.png"/>
          <p:cNvPicPr/>
          <p:nvPr/>
        </p:nvPicPr>
        <p:blipFill>
          <a:blip r:embed="rId10"/>
          <a:srcRect/>
          <a:stretch>
            <a:fillRect/>
          </a:stretch>
        </p:blipFill>
        <p:spPr>
          <a:xfrm>
            <a:off x="3431568" y="1202076"/>
            <a:ext cx="2691829" cy="2609636"/>
          </a:xfrm>
          <a:prstGeom prst="rect">
            <a:avLst/>
          </a:prstGeom>
        </p:spPr>
      </p:pic>
      <p:pic>
        <p:nvPicPr>
          <p:cNvPr id="11" name="image55.png"/>
          <p:cNvPicPr/>
          <p:nvPr/>
        </p:nvPicPr>
        <p:blipFill>
          <a:blip r:embed="rId11"/>
          <a:srcRect/>
          <a:stretch>
            <a:fillRect/>
          </a:stretch>
        </p:blipFill>
        <p:spPr>
          <a:xfrm>
            <a:off x="6414409" y="1194531"/>
            <a:ext cx="2719317" cy="2648003"/>
          </a:xfrm>
          <a:prstGeom prst="rect">
            <a:avLst/>
          </a:prstGeom>
        </p:spPr>
      </p:pic>
      <p:pic>
        <p:nvPicPr>
          <p:cNvPr id="12" name="image68.png"/>
          <p:cNvPicPr/>
          <p:nvPr/>
        </p:nvPicPr>
        <p:blipFill>
          <a:blip r:embed="rId12"/>
          <a:srcRect/>
          <a:stretch>
            <a:fillRect/>
          </a:stretch>
        </p:blipFill>
        <p:spPr>
          <a:xfrm>
            <a:off x="9398018" y="1229304"/>
            <a:ext cx="2437811" cy="2644054"/>
          </a:xfrm>
          <a:prstGeom prst="rect">
            <a:avLst/>
          </a:prstGeom>
        </p:spPr>
      </p:pic>
      <p:pic>
        <p:nvPicPr>
          <p:cNvPr id="14" name="image72.png"/>
          <p:cNvPicPr/>
          <p:nvPr/>
        </p:nvPicPr>
        <p:blipFill>
          <a:blip r:embed="rId13"/>
          <a:srcRect/>
          <a:stretch>
            <a:fillRect/>
          </a:stretch>
        </p:blipFill>
        <p:spPr>
          <a:xfrm>
            <a:off x="1490753" y="4003528"/>
            <a:ext cx="3790164" cy="2356175"/>
          </a:xfrm>
          <a:prstGeom prst="rect">
            <a:avLst/>
          </a:prstGeom>
        </p:spPr>
      </p:pic>
      <p:pic>
        <p:nvPicPr>
          <p:cNvPr id="15" name="image64.png"/>
          <p:cNvPicPr/>
          <p:nvPr/>
        </p:nvPicPr>
        <p:blipFill>
          <a:blip r:embed="rId14"/>
          <a:srcRect/>
          <a:stretch>
            <a:fillRect/>
          </a:stretch>
        </p:blipFill>
        <p:spPr>
          <a:xfrm>
            <a:off x="5562988" y="3996201"/>
            <a:ext cx="3488545" cy="2353228"/>
          </a:xfrm>
          <a:prstGeom prst="rect">
            <a:avLst/>
          </a:prstGeom>
        </p:spPr>
      </p:pic>
    </p:spTree>
    <p:extLst>
      <p:ext uri="{BB962C8B-B14F-4D97-AF65-F5344CB8AC3E}">
        <p14:creationId xmlns:p14="http://schemas.microsoft.com/office/powerpoint/2010/main" val="301300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9576" y="219075"/>
            <a:ext cx="11401424" cy="6353175"/>
          </a:xfrm>
          <a:prstGeom prst="rect">
            <a:avLst/>
          </a:prstGeom>
          <a:solidFill>
            <a:schemeClr val="accent6">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5573835"/>
            <a:ext cx="1600200" cy="1291120"/>
          </a:xfrm>
          <a:prstGeom prst="rect">
            <a:avLst/>
          </a:prstGeom>
        </p:spPr>
      </p:pic>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1336214" y="6018923"/>
            <a:ext cx="885415" cy="842128"/>
          </a:xfrm>
          <a:prstGeom prst="rect">
            <a:avLst/>
          </a:prstGeom>
        </p:spPr>
      </p:pic>
      <p:sp>
        <p:nvSpPr>
          <p:cNvPr id="2" name="TextBox 1"/>
          <p:cNvSpPr txBox="1"/>
          <p:nvPr/>
        </p:nvSpPr>
        <p:spPr>
          <a:xfrm>
            <a:off x="485775" y="323850"/>
            <a:ext cx="11191875" cy="645160"/>
          </a:xfrm>
          <a:prstGeom prst="rect">
            <a:avLst/>
          </a:prstGeom>
          <a:noFill/>
        </p:spPr>
        <p:txBody>
          <a:bodyPr wrap="square" rtlCol="0">
            <a:spAutoFit/>
          </a:bodyPr>
          <a:lstStyle/>
          <a:p>
            <a:pPr lvl="0" algn="ctr"/>
            <a:r>
              <a:rPr lang="en-US" sz="3600" b="1" dirty="0">
                <a:solidFill>
                  <a:srgbClr val="FF0000"/>
                </a:solidFill>
                <a:latin typeface="Times New Roman" panose="02020603050405020304" charset="0"/>
                <a:cs typeface="Times New Roman" panose="02020603050405020304" charset="0"/>
              </a:rPr>
              <a:t>C</a:t>
            </a:r>
            <a:r>
              <a:rPr lang="vi-VN" sz="3600" b="1" dirty="0">
                <a:solidFill>
                  <a:srgbClr val="FF0000"/>
                </a:solidFill>
                <a:latin typeface="Times New Roman" panose="02020603050405020304" charset="0"/>
                <a:cs typeface="Times New Roman" panose="02020603050405020304" charset="0"/>
              </a:rPr>
              <a:t>ác bước trồng hoa, cây cảnh trong chậu</a:t>
            </a:r>
            <a:endParaRPr kumimoji="0" lang="en-US" sz="36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sp>
        <p:nvSpPr>
          <p:cNvPr id="3" name="Rectangle: Rounded Corners 2"/>
          <p:cNvSpPr/>
          <p:nvPr/>
        </p:nvSpPr>
        <p:spPr>
          <a:xfrm>
            <a:off x="933450" y="1122178"/>
            <a:ext cx="10591800" cy="678048"/>
          </a:xfrm>
          <a:custGeom>
            <a:avLst/>
            <a:gdLst>
              <a:gd name="connsiteX0" fmla="*/ 0 w 10591800"/>
              <a:gd name="connsiteY0" fmla="*/ 113010 h 678048"/>
              <a:gd name="connsiteX1" fmla="*/ 113010 w 10591800"/>
              <a:gd name="connsiteY1" fmla="*/ 0 h 678048"/>
              <a:gd name="connsiteX2" fmla="*/ 700404 w 10591800"/>
              <a:gd name="connsiteY2" fmla="*/ 0 h 678048"/>
              <a:gd name="connsiteX3" fmla="*/ 1184141 w 10591800"/>
              <a:gd name="connsiteY3" fmla="*/ 0 h 678048"/>
              <a:gd name="connsiteX4" fmla="*/ 1771535 w 10591800"/>
              <a:gd name="connsiteY4" fmla="*/ 0 h 678048"/>
              <a:gd name="connsiteX5" fmla="*/ 2566245 w 10591800"/>
              <a:gd name="connsiteY5" fmla="*/ 0 h 678048"/>
              <a:gd name="connsiteX6" fmla="*/ 3049981 w 10591800"/>
              <a:gd name="connsiteY6" fmla="*/ 0 h 678048"/>
              <a:gd name="connsiteX7" fmla="*/ 3637375 w 10591800"/>
              <a:gd name="connsiteY7" fmla="*/ 0 h 678048"/>
              <a:gd name="connsiteX8" fmla="*/ 4328427 w 10591800"/>
              <a:gd name="connsiteY8" fmla="*/ 0 h 678048"/>
              <a:gd name="connsiteX9" fmla="*/ 5019479 w 10591800"/>
              <a:gd name="connsiteY9" fmla="*/ 0 h 678048"/>
              <a:gd name="connsiteX10" fmla="*/ 5814189 w 10591800"/>
              <a:gd name="connsiteY10" fmla="*/ 0 h 678048"/>
              <a:gd name="connsiteX11" fmla="*/ 6297925 w 10591800"/>
              <a:gd name="connsiteY11" fmla="*/ 0 h 678048"/>
              <a:gd name="connsiteX12" fmla="*/ 7196293 w 10591800"/>
              <a:gd name="connsiteY12" fmla="*/ 0 h 678048"/>
              <a:gd name="connsiteX13" fmla="*/ 7991003 w 10591800"/>
              <a:gd name="connsiteY13" fmla="*/ 0 h 678048"/>
              <a:gd name="connsiteX14" fmla="*/ 8889370 w 10591800"/>
              <a:gd name="connsiteY14" fmla="*/ 0 h 678048"/>
              <a:gd name="connsiteX15" fmla="*/ 9580422 w 10591800"/>
              <a:gd name="connsiteY15" fmla="*/ 0 h 678048"/>
              <a:gd name="connsiteX16" fmla="*/ 10478790 w 10591800"/>
              <a:gd name="connsiteY16" fmla="*/ 0 h 678048"/>
              <a:gd name="connsiteX17" fmla="*/ 10591800 w 10591800"/>
              <a:gd name="connsiteY17" fmla="*/ 113010 h 678048"/>
              <a:gd name="connsiteX18" fmla="*/ 10591800 w 10591800"/>
              <a:gd name="connsiteY18" fmla="*/ 565038 h 678048"/>
              <a:gd name="connsiteX19" fmla="*/ 10478790 w 10591800"/>
              <a:gd name="connsiteY19" fmla="*/ 678048 h 678048"/>
              <a:gd name="connsiteX20" fmla="*/ 9684080 w 10591800"/>
              <a:gd name="connsiteY20" fmla="*/ 678048 h 678048"/>
              <a:gd name="connsiteX21" fmla="*/ 9304002 w 10591800"/>
              <a:gd name="connsiteY21" fmla="*/ 678048 h 678048"/>
              <a:gd name="connsiteX22" fmla="*/ 8820265 w 10591800"/>
              <a:gd name="connsiteY22" fmla="*/ 678048 h 678048"/>
              <a:gd name="connsiteX23" fmla="*/ 8232871 w 10591800"/>
              <a:gd name="connsiteY23" fmla="*/ 678048 h 678048"/>
              <a:gd name="connsiteX24" fmla="*/ 7334503 w 10591800"/>
              <a:gd name="connsiteY24" fmla="*/ 678048 h 678048"/>
              <a:gd name="connsiteX25" fmla="*/ 6747109 w 10591800"/>
              <a:gd name="connsiteY25" fmla="*/ 678048 h 678048"/>
              <a:gd name="connsiteX26" fmla="*/ 6367031 w 10591800"/>
              <a:gd name="connsiteY26" fmla="*/ 678048 h 678048"/>
              <a:gd name="connsiteX27" fmla="*/ 5572321 w 10591800"/>
              <a:gd name="connsiteY27" fmla="*/ 678048 h 678048"/>
              <a:gd name="connsiteX28" fmla="*/ 4777611 w 10591800"/>
              <a:gd name="connsiteY28" fmla="*/ 678048 h 678048"/>
              <a:gd name="connsiteX29" fmla="*/ 4293875 w 10591800"/>
              <a:gd name="connsiteY29" fmla="*/ 678048 h 678048"/>
              <a:gd name="connsiteX30" fmla="*/ 3913796 w 10591800"/>
              <a:gd name="connsiteY30" fmla="*/ 678048 h 678048"/>
              <a:gd name="connsiteX31" fmla="*/ 3119086 w 10591800"/>
              <a:gd name="connsiteY31" fmla="*/ 678048 h 678048"/>
              <a:gd name="connsiteX32" fmla="*/ 2635350 w 10591800"/>
              <a:gd name="connsiteY32" fmla="*/ 678048 h 678048"/>
              <a:gd name="connsiteX33" fmla="*/ 2047956 w 10591800"/>
              <a:gd name="connsiteY33" fmla="*/ 678048 h 678048"/>
              <a:gd name="connsiteX34" fmla="*/ 1460561 w 10591800"/>
              <a:gd name="connsiteY34" fmla="*/ 678048 h 678048"/>
              <a:gd name="connsiteX35" fmla="*/ 113010 w 10591800"/>
              <a:gd name="connsiteY35" fmla="*/ 678048 h 678048"/>
              <a:gd name="connsiteX36" fmla="*/ 0 w 10591800"/>
              <a:gd name="connsiteY36" fmla="*/ 565038 h 678048"/>
              <a:gd name="connsiteX37" fmla="*/ 0 w 10591800"/>
              <a:gd name="connsiteY37" fmla="*/ 113010 h 6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678048" fill="none" extrusionOk="0">
                <a:moveTo>
                  <a:pt x="0" y="113010"/>
                </a:moveTo>
                <a:cubicBezTo>
                  <a:pt x="-2534" y="43422"/>
                  <a:pt x="52611" y="-7266"/>
                  <a:pt x="113010" y="0"/>
                </a:cubicBezTo>
                <a:cubicBezTo>
                  <a:pt x="302093" y="18445"/>
                  <a:pt x="430523" y="5146"/>
                  <a:pt x="700404" y="0"/>
                </a:cubicBezTo>
                <a:cubicBezTo>
                  <a:pt x="970285" y="-5146"/>
                  <a:pt x="1078558" y="21704"/>
                  <a:pt x="1184141" y="0"/>
                </a:cubicBezTo>
                <a:cubicBezTo>
                  <a:pt x="1289724" y="-21704"/>
                  <a:pt x="1569934" y="-15775"/>
                  <a:pt x="1771535" y="0"/>
                </a:cubicBezTo>
                <a:cubicBezTo>
                  <a:pt x="1973136" y="15775"/>
                  <a:pt x="2307831" y="-1455"/>
                  <a:pt x="2566245" y="0"/>
                </a:cubicBezTo>
                <a:cubicBezTo>
                  <a:pt x="2824659" y="1455"/>
                  <a:pt x="2871978" y="-13613"/>
                  <a:pt x="3049981" y="0"/>
                </a:cubicBezTo>
                <a:cubicBezTo>
                  <a:pt x="3227984" y="13613"/>
                  <a:pt x="3399439" y="3400"/>
                  <a:pt x="3637375" y="0"/>
                </a:cubicBezTo>
                <a:cubicBezTo>
                  <a:pt x="3875311" y="-3400"/>
                  <a:pt x="3999287" y="-16790"/>
                  <a:pt x="4328427" y="0"/>
                </a:cubicBezTo>
                <a:cubicBezTo>
                  <a:pt x="4657567" y="16790"/>
                  <a:pt x="4697088" y="-5658"/>
                  <a:pt x="5019479" y="0"/>
                </a:cubicBezTo>
                <a:cubicBezTo>
                  <a:pt x="5341870" y="5658"/>
                  <a:pt x="5653515" y="-32400"/>
                  <a:pt x="5814189" y="0"/>
                </a:cubicBezTo>
                <a:cubicBezTo>
                  <a:pt x="5974863" y="32400"/>
                  <a:pt x="6170846" y="-18550"/>
                  <a:pt x="6297925" y="0"/>
                </a:cubicBezTo>
                <a:cubicBezTo>
                  <a:pt x="6425004" y="18550"/>
                  <a:pt x="6842400" y="-15697"/>
                  <a:pt x="7196293" y="0"/>
                </a:cubicBezTo>
                <a:cubicBezTo>
                  <a:pt x="7550186" y="15697"/>
                  <a:pt x="7688821" y="2360"/>
                  <a:pt x="7991003" y="0"/>
                </a:cubicBezTo>
                <a:cubicBezTo>
                  <a:pt x="8293185" y="-2360"/>
                  <a:pt x="8634395" y="25507"/>
                  <a:pt x="8889370" y="0"/>
                </a:cubicBezTo>
                <a:cubicBezTo>
                  <a:pt x="9144345" y="-25507"/>
                  <a:pt x="9403618" y="-19076"/>
                  <a:pt x="9580422" y="0"/>
                </a:cubicBezTo>
                <a:cubicBezTo>
                  <a:pt x="9757226" y="19076"/>
                  <a:pt x="10082051" y="5806"/>
                  <a:pt x="10478790" y="0"/>
                </a:cubicBezTo>
                <a:cubicBezTo>
                  <a:pt x="10545237" y="-1428"/>
                  <a:pt x="10597422" y="64878"/>
                  <a:pt x="10591800" y="113010"/>
                </a:cubicBezTo>
                <a:cubicBezTo>
                  <a:pt x="10593001" y="297372"/>
                  <a:pt x="10609524" y="361562"/>
                  <a:pt x="10591800" y="565038"/>
                </a:cubicBezTo>
                <a:cubicBezTo>
                  <a:pt x="10584301" y="616277"/>
                  <a:pt x="10540792" y="670575"/>
                  <a:pt x="10478790" y="678048"/>
                </a:cubicBezTo>
                <a:cubicBezTo>
                  <a:pt x="10253944" y="652477"/>
                  <a:pt x="10045388" y="686671"/>
                  <a:pt x="9684080" y="678048"/>
                </a:cubicBezTo>
                <a:cubicBezTo>
                  <a:pt x="9322772" y="669426"/>
                  <a:pt x="9402199" y="683135"/>
                  <a:pt x="9304002" y="678048"/>
                </a:cubicBezTo>
                <a:cubicBezTo>
                  <a:pt x="9205805" y="672961"/>
                  <a:pt x="9001681" y="676558"/>
                  <a:pt x="8820265" y="678048"/>
                </a:cubicBezTo>
                <a:cubicBezTo>
                  <a:pt x="8638849" y="679538"/>
                  <a:pt x="8459063" y="696214"/>
                  <a:pt x="8232871" y="678048"/>
                </a:cubicBezTo>
                <a:cubicBezTo>
                  <a:pt x="8006679" y="659882"/>
                  <a:pt x="7702618" y="639644"/>
                  <a:pt x="7334503" y="678048"/>
                </a:cubicBezTo>
                <a:cubicBezTo>
                  <a:pt x="6966388" y="716452"/>
                  <a:pt x="6969206" y="656919"/>
                  <a:pt x="6747109" y="678048"/>
                </a:cubicBezTo>
                <a:cubicBezTo>
                  <a:pt x="6525012" y="699177"/>
                  <a:pt x="6454314" y="676508"/>
                  <a:pt x="6367031" y="678048"/>
                </a:cubicBezTo>
                <a:cubicBezTo>
                  <a:pt x="6279748" y="679588"/>
                  <a:pt x="5938853" y="692608"/>
                  <a:pt x="5572321" y="678048"/>
                </a:cubicBezTo>
                <a:cubicBezTo>
                  <a:pt x="5205789" y="663489"/>
                  <a:pt x="4956873" y="644757"/>
                  <a:pt x="4777611" y="678048"/>
                </a:cubicBezTo>
                <a:cubicBezTo>
                  <a:pt x="4598349" y="711340"/>
                  <a:pt x="4490816" y="685201"/>
                  <a:pt x="4293875" y="678048"/>
                </a:cubicBezTo>
                <a:cubicBezTo>
                  <a:pt x="4096934" y="670895"/>
                  <a:pt x="4008008" y="677762"/>
                  <a:pt x="3913796" y="678048"/>
                </a:cubicBezTo>
                <a:cubicBezTo>
                  <a:pt x="3819584" y="678334"/>
                  <a:pt x="3409305" y="641070"/>
                  <a:pt x="3119086" y="678048"/>
                </a:cubicBezTo>
                <a:cubicBezTo>
                  <a:pt x="2828867" y="715027"/>
                  <a:pt x="2753095" y="681401"/>
                  <a:pt x="2635350" y="678048"/>
                </a:cubicBezTo>
                <a:cubicBezTo>
                  <a:pt x="2517605" y="674695"/>
                  <a:pt x="2170005" y="692706"/>
                  <a:pt x="2047956" y="678048"/>
                </a:cubicBezTo>
                <a:cubicBezTo>
                  <a:pt x="1925907" y="663390"/>
                  <a:pt x="1680595" y="687441"/>
                  <a:pt x="1460561" y="678048"/>
                </a:cubicBezTo>
                <a:cubicBezTo>
                  <a:pt x="1240528" y="668655"/>
                  <a:pt x="586859" y="724993"/>
                  <a:pt x="113010" y="678048"/>
                </a:cubicBezTo>
                <a:cubicBezTo>
                  <a:pt x="56537" y="672478"/>
                  <a:pt x="-4961" y="629696"/>
                  <a:pt x="0" y="565038"/>
                </a:cubicBezTo>
                <a:cubicBezTo>
                  <a:pt x="-11447" y="363069"/>
                  <a:pt x="-3350" y="295424"/>
                  <a:pt x="0" y="113010"/>
                </a:cubicBezTo>
                <a:close/>
              </a:path>
              <a:path w="10591800" h="678048" stroke="0" extrusionOk="0">
                <a:moveTo>
                  <a:pt x="0" y="113010"/>
                </a:moveTo>
                <a:cubicBezTo>
                  <a:pt x="1361" y="46693"/>
                  <a:pt x="44886" y="-7492"/>
                  <a:pt x="113010" y="0"/>
                </a:cubicBezTo>
                <a:cubicBezTo>
                  <a:pt x="356965" y="-32754"/>
                  <a:pt x="692043" y="2546"/>
                  <a:pt x="907720" y="0"/>
                </a:cubicBezTo>
                <a:cubicBezTo>
                  <a:pt x="1123397" y="-2546"/>
                  <a:pt x="1371357" y="9058"/>
                  <a:pt x="1598772" y="0"/>
                </a:cubicBezTo>
                <a:cubicBezTo>
                  <a:pt x="1826187" y="-9058"/>
                  <a:pt x="2225763" y="-15066"/>
                  <a:pt x="2497139" y="0"/>
                </a:cubicBezTo>
                <a:cubicBezTo>
                  <a:pt x="2768515" y="15066"/>
                  <a:pt x="3082765" y="-15687"/>
                  <a:pt x="3395507" y="0"/>
                </a:cubicBezTo>
                <a:cubicBezTo>
                  <a:pt x="3708249" y="15687"/>
                  <a:pt x="3945099" y="-10718"/>
                  <a:pt x="4086559" y="0"/>
                </a:cubicBezTo>
                <a:cubicBezTo>
                  <a:pt x="4228019" y="10718"/>
                  <a:pt x="4530484" y="1810"/>
                  <a:pt x="4673953" y="0"/>
                </a:cubicBezTo>
                <a:cubicBezTo>
                  <a:pt x="4817422" y="-1810"/>
                  <a:pt x="5097409" y="5884"/>
                  <a:pt x="5468663" y="0"/>
                </a:cubicBezTo>
                <a:cubicBezTo>
                  <a:pt x="5839917" y="-5884"/>
                  <a:pt x="5785205" y="4889"/>
                  <a:pt x="5952399" y="0"/>
                </a:cubicBezTo>
                <a:cubicBezTo>
                  <a:pt x="6119593" y="-4889"/>
                  <a:pt x="6199413" y="9516"/>
                  <a:pt x="6436136" y="0"/>
                </a:cubicBezTo>
                <a:cubicBezTo>
                  <a:pt x="6672859" y="-9516"/>
                  <a:pt x="6926332" y="-14970"/>
                  <a:pt x="7230846" y="0"/>
                </a:cubicBezTo>
                <a:cubicBezTo>
                  <a:pt x="7535360" y="14970"/>
                  <a:pt x="7554986" y="-11035"/>
                  <a:pt x="7818240" y="0"/>
                </a:cubicBezTo>
                <a:cubicBezTo>
                  <a:pt x="8081494" y="11035"/>
                  <a:pt x="8173102" y="15243"/>
                  <a:pt x="8509292" y="0"/>
                </a:cubicBezTo>
                <a:cubicBezTo>
                  <a:pt x="8845482" y="-15243"/>
                  <a:pt x="9076687" y="-26704"/>
                  <a:pt x="9304002" y="0"/>
                </a:cubicBezTo>
                <a:cubicBezTo>
                  <a:pt x="9531317" y="26704"/>
                  <a:pt x="10076935" y="-14463"/>
                  <a:pt x="10478790" y="0"/>
                </a:cubicBezTo>
                <a:cubicBezTo>
                  <a:pt x="10537351" y="8050"/>
                  <a:pt x="10602771" y="60145"/>
                  <a:pt x="10591800" y="113010"/>
                </a:cubicBezTo>
                <a:cubicBezTo>
                  <a:pt x="10609452" y="287084"/>
                  <a:pt x="10613982" y="390703"/>
                  <a:pt x="10591800" y="565038"/>
                </a:cubicBezTo>
                <a:cubicBezTo>
                  <a:pt x="10594145" y="619992"/>
                  <a:pt x="10540259" y="682952"/>
                  <a:pt x="10478790" y="678048"/>
                </a:cubicBezTo>
                <a:cubicBezTo>
                  <a:pt x="10273020" y="663794"/>
                  <a:pt x="10066739" y="698371"/>
                  <a:pt x="9891396" y="678048"/>
                </a:cubicBezTo>
                <a:cubicBezTo>
                  <a:pt x="9716053" y="657725"/>
                  <a:pt x="9468024" y="644113"/>
                  <a:pt x="9200344" y="678048"/>
                </a:cubicBezTo>
                <a:cubicBezTo>
                  <a:pt x="8932664" y="711983"/>
                  <a:pt x="8550738" y="694222"/>
                  <a:pt x="8301976" y="678048"/>
                </a:cubicBezTo>
                <a:cubicBezTo>
                  <a:pt x="8053214" y="661874"/>
                  <a:pt x="7616286" y="676546"/>
                  <a:pt x="7403609" y="678048"/>
                </a:cubicBezTo>
                <a:cubicBezTo>
                  <a:pt x="7190932" y="679550"/>
                  <a:pt x="7093062" y="649798"/>
                  <a:pt x="6816214" y="678048"/>
                </a:cubicBezTo>
                <a:cubicBezTo>
                  <a:pt x="6539367" y="706298"/>
                  <a:pt x="6255869" y="667668"/>
                  <a:pt x="5917847" y="678048"/>
                </a:cubicBezTo>
                <a:cubicBezTo>
                  <a:pt x="5579825" y="688428"/>
                  <a:pt x="5454355" y="684142"/>
                  <a:pt x="5123137" y="678048"/>
                </a:cubicBezTo>
                <a:cubicBezTo>
                  <a:pt x="4791919" y="671955"/>
                  <a:pt x="4900184" y="675221"/>
                  <a:pt x="4743058" y="678048"/>
                </a:cubicBezTo>
                <a:cubicBezTo>
                  <a:pt x="4585932" y="680875"/>
                  <a:pt x="4357681" y="663075"/>
                  <a:pt x="4155664" y="678048"/>
                </a:cubicBezTo>
                <a:cubicBezTo>
                  <a:pt x="3953647" y="693021"/>
                  <a:pt x="3637136" y="680743"/>
                  <a:pt x="3360954" y="678048"/>
                </a:cubicBezTo>
                <a:cubicBezTo>
                  <a:pt x="3084772" y="675354"/>
                  <a:pt x="2789714" y="697892"/>
                  <a:pt x="2462587" y="678048"/>
                </a:cubicBezTo>
                <a:cubicBezTo>
                  <a:pt x="2135460" y="658204"/>
                  <a:pt x="2085772" y="690530"/>
                  <a:pt x="1978850" y="678048"/>
                </a:cubicBezTo>
                <a:cubicBezTo>
                  <a:pt x="1871928" y="665566"/>
                  <a:pt x="1554723" y="714426"/>
                  <a:pt x="1184141" y="678048"/>
                </a:cubicBezTo>
                <a:cubicBezTo>
                  <a:pt x="813559" y="641670"/>
                  <a:pt x="871189" y="680951"/>
                  <a:pt x="700404" y="678048"/>
                </a:cubicBezTo>
                <a:cubicBezTo>
                  <a:pt x="529619" y="675145"/>
                  <a:pt x="256578" y="676103"/>
                  <a:pt x="113010" y="678048"/>
                </a:cubicBezTo>
                <a:cubicBezTo>
                  <a:pt x="45359" y="666828"/>
                  <a:pt x="4999" y="634966"/>
                  <a:pt x="0" y="565038"/>
                </a:cubicBezTo>
                <a:cubicBezTo>
                  <a:pt x="14700" y="386711"/>
                  <a:pt x="-17236" y="276528"/>
                  <a:pt x="0" y="113010"/>
                </a:cubicBezTo>
                <a:close/>
              </a:path>
            </a:pathLst>
          </a:custGeom>
          <a:solidFill>
            <a:srgbClr val="00B0F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black"/>
                </a:solidFill>
                <a:latin typeface="Times New Roman" panose="02020603050405020304" charset="0"/>
                <a:cs typeface="Times New Roman" panose="02020603050405020304" charset="0"/>
              </a:rPr>
              <a:t>Bước 1: </a:t>
            </a:r>
            <a:r>
              <a:rPr lang="vi-VN" sz="3600" dirty="0">
                <a:solidFill>
                  <a:prstClr val="black"/>
                </a:solidFill>
                <a:latin typeface="Times New Roman" panose="02020603050405020304" charset="0"/>
                <a:cs typeface="Times New Roman" panose="02020603050405020304" charset="0"/>
              </a:rPr>
              <a:t>Chuẩn bị vật liệu, vật dụng và dụng cụ.</a:t>
            </a:r>
            <a:endParaRPr lang="en-US" sz="3600" dirty="0">
              <a:solidFill>
                <a:prstClr val="black"/>
              </a:solidFill>
              <a:latin typeface="Times New Roman" panose="02020603050405020304" charset="0"/>
              <a:cs typeface="Times New Roman" panose="02020603050405020304" charset="0"/>
            </a:endParaRPr>
          </a:p>
        </p:txBody>
      </p:sp>
      <p:sp>
        <p:nvSpPr>
          <p:cNvPr id="5" name="Rectangle: Rounded Corners 4"/>
          <p:cNvSpPr/>
          <p:nvPr/>
        </p:nvSpPr>
        <p:spPr>
          <a:xfrm>
            <a:off x="962025" y="2141352"/>
            <a:ext cx="10591800" cy="963797"/>
          </a:xfrm>
          <a:custGeom>
            <a:avLst/>
            <a:gdLst>
              <a:gd name="connsiteX0" fmla="*/ 0 w 10591800"/>
              <a:gd name="connsiteY0" fmla="*/ 160636 h 963797"/>
              <a:gd name="connsiteX1" fmla="*/ 160636 w 10591800"/>
              <a:gd name="connsiteY1" fmla="*/ 0 h 963797"/>
              <a:gd name="connsiteX2" fmla="*/ 742633 w 10591800"/>
              <a:gd name="connsiteY2" fmla="*/ 0 h 963797"/>
              <a:gd name="connsiteX3" fmla="*/ 1221924 w 10591800"/>
              <a:gd name="connsiteY3" fmla="*/ 0 h 963797"/>
              <a:gd name="connsiteX4" fmla="*/ 1803920 w 10591800"/>
              <a:gd name="connsiteY4" fmla="*/ 0 h 963797"/>
              <a:gd name="connsiteX5" fmla="*/ 2591328 w 10591800"/>
              <a:gd name="connsiteY5" fmla="*/ 0 h 963797"/>
              <a:gd name="connsiteX6" fmla="*/ 3070619 w 10591800"/>
              <a:gd name="connsiteY6" fmla="*/ 0 h 963797"/>
              <a:gd name="connsiteX7" fmla="*/ 3652616 w 10591800"/>
              <a:gd name="connsiteY7" fmla="*/ 0 h 963797"/>
              <a:gd name="connsiteX8" fmla="*/ 4337317 w 10591800"/>
              <a:gd name="connsiteY8" fmla="*/ 0 h 963797"/>
              <a:gd name="connsiteX9" fmla="*/ 5022019 w 10591800"/>
              <a:gd name="connsiteY9" fmla="*/ 0 h 963797"/>
              <a:gd name="connsiteX10" fmla="*/ 5809426 w 10591800"/>
              <a:gd name="connsiteY10" fmla="*/ 0 h 963797"/>
              <a:gd name="connsiteX11" fmla="*/ 6288718 w 10591800"/>
              <a:gd name="connsiteY11" fmla="*/ 0 h 963797"/>
              <a:gd name="connsiteX12" fmla="*/ 7178830 w 10591800"/>
              <a:gd name="connsiteY12" fmla="*/ 0 h 963797"/>
              <a:gd name="connsiteX13" fmla="*/ 7966237 w 10591800"/>
              <a:gd name="connsiteY13" fmla="*/ 0 h 963797"/>
              <a:gd name="connsiteX14" fmla="*/ 8856350 w 10591800"/>
              <a:gd name="connsiteY14" fmla="*/ 0 h 963797"/>
              <a:gd name="connsiteX15" fmla="*/ 9541052 w 10591800"/>
              <a:gd name="connsiteY15" fmla="*/ 0 h 963797"/>
              <a:gd name="connsiteX16" fmla="*/ 10431164 w 10591800"/>
              <a:gd name="connsiteY16" fmla="*/ 0 h 963797"/>
              <a:gd name="connsiteX17" fmla="*/ 10591800 w 10591800"/>
              <a:gd name="connsiteY17" fmla="*/ 160636 h 963797"/>
              <a:gd name="connsiteX18" fmla="*/ 10591800 w 10591800"/>
              <a:gd name="connsiteY18" fmla="*/ 803161 h 963797"/>
              <a:gd name="connsiteX19" fmla="*/ 10431164 w 10591800"/>
              <a:gd name="connsiteY19" fmla="*/ 963797 h 963797"/>
              <a:gd name="connsiteX20" fmla="*/ 9643757 w 10591800"/>
              <a:gd name="connsiteY20" fmla="*/ 963797 h 963797"/>
              <a:gd name="connsiteX21" fmla="*/ 9267171 w 10591800"/>
              <a:gd name="connsiteY21" fmla="*/ 963797 h 963797"/>
              <a:gd name="connsiteX22" fmla="*/ 8787880 w 10591800"/>
              <a:gd name="connsiteY22" fmla="*/ 963797 h 963797"/>
              <a:gd name="connsiteX23" fmla="*/ 8205883 w 10591800"/>
              <a:gd name="connsiteY23" fmla="*/ 963797 h 963797"/>
              <a:gd name="connsiteX24" fmla="*/ 7315771 w 10591800"/>
              <a:gd name="connsiteY24" fmla="*/ 963797 h 963797"/>
              <a:gd name="connsiteX25" fmla="*/ 6733774 w 10591800"/>
              <a:gd name="connsiteY25" fmla="*/ 963797 h 963797"/>
              <a:gd name="connsiteX26" fmla="*/ 6357188 w 10591800"/>
              <a:gd name="connsiteY26" fmla="*/ 963797 h 963797"/>
              <a:gd name="connsiteX27" fmla="*/ 5569781 w 10591800"/>
              <a:gd name="connsiteY27" fmla="*/ 963797 h 963797"/>
              <a:gd name="connsiteX28" fmla="*/ 4782374 w 10591800"/>
              <a:gd name="connsiteY28" fmla="*/ 963797 h 963797"/>
              <a:gd name="connsiteX29" fmla="*/ 4303082 w 10591800"/>
              <a:gd name="connsiteY29" fmla="*/ 963797 h 963797"/>
              <a:gd name="connsiteX30" fmla="*/ 3926496 w 10591800"/>
              <a:gd name="connsiteY30" fmla="*/ 963797 h 963797"/>
              <a:gd name="connsiteX31" fmla="*/ 3139089 w 10591800"/>
              <a:gd name="connsiteY31" fmla="*/ 963797 h 963797"/>
              <a:gd name="connsiteX32" fmla="*/ 2659798 w 10591800"/>
              <a:gd name="connsiteY32" fmla="*/ 963797 h 963797"/>
              <a:gd name="connsiteX33" fmla="*/ 2077801 w 10591800"/>
              <a:gd name="connsiteY33" fmla="*/ 963797 h 963797"/>
              <a:gd name="connsiteX34" fmla="*/ 1495805 w 10591800"/>
              <a:gd name="connsiteY34" fmla="*/ 963797 h 963797"/>
              <a:gd name="connsiteX35" fmla="*/ 160636 w 10591800"/>
              <a:gd name="connsiteY35" fmla="*/ 963797 h 963797"/>
              <a:gd name="connsiteX36" fmla="*/ 0 w 10591800"/>
              <a:gd name="connsiteY36" fmla="*/ 803161 h 963797"/>
              <a:gd name="connsiteX37" fmla="*/ 0 w 10591800"/>
              <a:gd name="connsiteY37" fmla="*/ 160636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963797" fill="none" extrusionOk="0">
                <a:moveTo>
                  <a:pt x="0" y="160636"/>
                </a:moveTo>
                <a:cubicBezTo>
                  <a:pt x="-4549" y="59041"/>
                  <a:pt x="73408" y="-5369"/>
                  <a:pt x="160636" y="0"/>
                </a:cubicBezTo>
                <a:cubicBezTo>
                  <a:pt x="317266" y="19490"/>
                  <a:pt x="463554" y="-5657"/>
                  <a:pt x="742633" y="0"/>
                </a:cubicBezTo>
                <a:cubicBezTo>
                  <a:pt x="1021712" y="5657"/>
                  <a:pt x="1003385" y="-8934"/>
                  <a:pt x="1221924" y="0"/>
                </a:cubicBezTo>
                <a:cubicBezTo>
                  <a:pt x="1440463" y="8934"/>
                  <a:pt x="1533247" y="27476"/>
                  <a:pt x="1803920" y="0"/>
                </a:cubicBezTo>
                <a:cubicBezTo>
                  <a:pt x="2074593" y="-27476"/>
                  <a:pt x="2242398" y="-25445"/>
                  <a:pt x="2591328" y="0"/>
                </a:cubicBezTo>
                <a:cubicBezTo>
                  <a:pt x="2940258" y="25445"/>
                  <a:pt x="2918019" y="-688"/>
                  <a:pt x="3070619" y="0"/>
                </a:cubicBezTo>
                <a:cubicBezTo>
                  <a:pt x="3223219" y="688"/>
                  <a:pt x="3418124" y="-20912"/>
                  <a:pt x="3652616" y="0"/>
                </a:cubicBezTo>
                <a:cubicBezTo>
                  <a:pt x="3887108" y="20912"/>
                  <a:pt x="4064895" y="29876"/>
                  <a:pt x="4337317" y="0"/>
                </a:cubicBezTo>
                <a:cubicBezTo>
                  <a:pt x="4609739" y="-29876"/>
                  <a:pt x="4709431" y="14028"/>
                  <a:pt x="5022019" y="0"/>
                </a:cubicBezTo>
                <a:cubicBezTo>
                  <a:pt x="5334607" y="-14028"/>
                  <a:pt x="5452624" y="-20757"/>
                  <a:pt x="5809426" y="0"/>
                </a:cubicBezTo>
                <a:cubicBezTo>
                  <a:pt x="6166228" y="20757"/>
                  <a:pt x="6102506" y="-13941"/>
                  <a:pt x="6288718" y="0"/>
                </a:cubicBezTo>
                <a:cubicBezTo>
                  <a:pt x="6474930" y="13941"/>
                  <a:pt x="6801348" y="31468"/>
                  <a:pt x="7178830" y="0"/>
                </a:cubicBezTo>
                <a:cubicBezTo>
                  <a:pt x="7556312" y="-31468"/>
                  <a:pt x="7800771" y="-35691"/>
                  <a:pt x="7966237" y="0"/>
                </a:cubicBezTo>
                <a:cubicBezTo>
                  <a:pt x="8131703" y="35691"/>
                  <a:pt x="8424233" y="-5201"/>
                  <a:pt x="8856350" y="0"/>
                </a:cubicBezTo>
                <a:cubicBezTo>
                  <a:pt x="9288467" y="5201"/>
                  <a:pt x="9313879" y="27736"/>
                  <a:pt x="9541052" y="0"/>
                </a:cubicBezTo>
                <a:cubicBezTo>
                  <a:pt x="9768225" y="-27736"/>
                  <a:pt x="10095213" y="38283"/>
                  <a:pt x="10431164" y="0"/>
                </a:cubicBezTo>
                <a:cubicBezTo>
                  <a:pt x="10539798" y="-7052"/>
                  <a:pt x="10597652" y="86787"/>
                  <a:pt x="10591800" y="160636"/>
                </a:cubicBezTo>
                <a:cubicBezTo>
                  <a:pt x="10563722" y="457381"/>
                  <a:pt x="10615335" y="667412"/>
                  <a:pt x="10591800" y="803161"/>
                </a:cubicBezTo>
                <a:cubicBezTo>
                  <a:pt x="10588402" y="886814"/>
                  <a:pt x="10518800" y="944161"/>
                  <a:pt x="10431164" y="963797"/>
                </a:cubicBezTo>
                <a:cubicBezTo>
                  <a:pt x="10055844" y="934961"/>
                  <a:pt x="9911553" y="961719"/>
                  <a:pt x="9643757" y="963797"/>
                </a:cubicBezTo>
                <a:cubicBezTo>
                  <a:pt x="9375961" y="965875"/>
                  <a:pt x="9386729" y="971693"/>
                  <a:pt x="9267171" y="963797"/>
                </a:cubicBezTo>
                <a:cubicBezTo>
                  <a:pt x="9147613" y="955901"/>
                  <a:pt x="9018485" y="969742"/>
                  <a:pt x="8787880" y="963797"/>
                </a:cubicBezTo>
                <a:cubicBezTo>
                  <a:pt x="8557275" y="957852"/>
                  <a:pt x="8428691" y="943338"/>
                  <a:pt x="8205883" y="963797"/>
                </a:cubicBezTo>
                <a:cubicBezTo>
                  <a:pt x="7983075" y="984256"/>
                  <a:pt x="7564072" y="991297"/>
                  <a:pt x="7315771" y="963797"/>
                </a:cubicBezTo>
                <a:cubicBezTo>
                  <a:pt x="7067470" y="936297"/>
                  <a:pt x="6893346" y="938544"/>
                  <a:pt x="6733774" y="963797"/>
                </a:cubicBezTo>
                <a:cubicBezTo>
                  <a:pt x="6574202" y="989050"/>
                  <a:pt x="6528076" y="967821"/>
                  <a:pt x="6357188" y="963797"/>
                </a:cubicBezTo>
                <a:cubicBezTo>
                  <a:pt x="6186300" y="959773"/>
                  <a:pt x="5799284" y="976685"/>
                  <a:pt x="5569781" y="963797"/>
                </a:cubicBezTo>
                <a:cubicBezTo>
                  <a:pt x="5340278" y="950909"/>
                  <a:pt x="5065004" y="974579"/>
                  <a:pt x="4782374" y="963797"/>
                </a:cubicBezTo>
                <a:cubicBezTo>
                  <a:pt x="4499744" y="953015"/>
                  <a:pt x="4465273" y="971282"/>
                  <a:pt x="4303082" y="963797"/>
                </a:cubicBezTo>
                <a:cubicBezTo>
                  <a:pt x="4140891" y="956312"/>
                  <a:pt x="4062648" y="977530"/>
                  <a:pt x="3926496" y="963797"/>
                </a:cubicBezTo>
                <a:cubicBezTo>
                  <a:pt x="3790344" y="950064"/>
                  <a:pt x="3429310" y="951102"/>
                  <a:pt x="3139089" y="963797"/>
                </a:cubicBezTo>
                <a:cubicBezTo>
                  <a:pt x="2848868" y="976492"/>
                  <a:pt x="2895590" y="986224"/>
                  <a:pt x="2659798" y="963797"/>
                </a:cubicBezTo>
                <a:cubicBezTo>
                  <a:pt x="2424006" y="941370"/>
                  <a:pt x="2366454" y="970414"/>
                  <a:pt x="2077801" y="963797"/>
                </a:cubicBezTo>
                <a:cubicBezTo>
                  <a:pt x="1789148" y="957180"/>
                  <a:pt x="1770233" y="942562"/>
                  <a:pt x="1495805" y="963797"/>
                </a:cubicBezTo>
                <a:cubicBezTo>
                  <a:pt x="1221377" y="985032"/>
                  <a:pt x="692886" y="980083"/>
                  <a:pt x="160636" y="963797"/>
                </a:cubicBezTo>
                <a:cubicBezTo>
                  <a:pt x="73574" y="962245"/>
                  <a:pt x="-1938" y="892755"/>
                  <a:pt x="0" y="803161"/>
                </a:cubicBezTo>
                <a:cubicBezTo>
                  <a:pt x="4822" y="512060"/>
                  <a:pt x="-716" y="471135"/>
                  <a:pt x="0" y="160636"/>
                </a:cubicBezTo>
                <a:close/>
              </a:path>
              <a:path w="10591800" h="963797" stroke="0" extrusionOk="0">
                <a:moveTo>
                  <a:pt x="0" y="160636"/>
                </a:moveTo>
                <a:cubicBezTo>
                  <a:pt x="1321" y="68131"/>
                  <a:pt x="63921" y="-10493"/>
                  <a:pt x="160636" y="0"/>
                </a:cubicBezTo>
                <a:cubicBezTo>
                  <a:pt x="533783" y="16508"/>
                  <a:pt x="771393" y="-38824"/>
                  <a:pt x="948043" y="0"/>
                </a:cubicBezTo>
                <a:cubicBezTo>
                  <a:pt x="1124693" y="38824"/>
                  <a:pt x="1304581" y="-26701"/>
                  <a:pt x="1632745" y="0"/>
                </a:cubicBezTo>
                <a:cubicBezTo>
                  <a:pt x="1960909" y="26701"/>
                  <a:pt x="2265099" y="21460"/>
                  <a:pt x="2522857" y="0"/>
                </a:cubicBezTo>
                <a:cubicBezTo>
                  <a:pt x="2780615" y="-21460"/>
                  <a:pt x="3196757" y="38776"/>
                  <a:pt x="3412970" y="0"/>
                </a:cubicBezTo>
                <a:cubicBezTo>
                  <a:pt x="3629183" y="-38776"/>
                  <a:pt x="3836938" y="-30784"/>
                  <a:pt x="4097672" y="0"/>
                </a:cubicBezTo>
                <a:cubicBezTo>
                  <a:pt x="4358406" y="30784"/>
                  <a:pt x="4408502" y="6536"/>
                  <a:pt x="4679668" y="0"/>
                </a:cubicBezTo>
                <a:cubicBezTo>
                  <a:pt x="4950834" y="-6536"/>
                  <a:pt x="5185252" y="-25475"/>
                  <a:pt x="5467075" y="0"/>
                </a:cubicBezTo>
                <a:cubicBezTo>
                  <a:pt x="5748898" y="25475"/>
                  <a:pt x="5749471" y="-4243"/>
                  <a:pt x="5946367" y="0"/>
                </a:cubicBezTo>
                <a:cubicBezTo>
                  <a:pt x="6143263" y="4243"/>
                  <a:pt x="6302510" y="-5957"/>
                  <a:pt x="6425658" y="0"/>
                </a:cubicBezTo>
                <a:cubicBezTo>
                  <a:pt x="6548806" y="5957"/>
                  <a:pt x="6969340" y="-38116"/>
                  <a:pt x="7213065" y="0"/>
                </a:cubicBezTo>
                <a:cubicBezTo>
                  <a:pt x="7456790" y="38116"/>
                  <a:pt x="7660056" y="-25813"/>
                  <a:pt x="7795062" y="0"/>
                </a:cubicBezTo>
                <a:cubicBezTo>
                  <a:pt x="7930068" y="25813"/>
                  <a:pt x="8311692" y="12893"/>
                  <a:pt x="8479764" y="0"/>
                </a:cubicBezTo>
                <a:cubicBezTo>
                  <a:pt x="8647836" y="-12893"/>
                  <a:pt x="9067802" y="6408"/>
                  <a:pt x="9267171" y="0"/>
                </a:cubicBezTo>
                <a:cubicBezTo>
                  <a:pt x="9466540" y="-6408"/>
                  <a:pt x="10067324" y="38628"/>
                  <a:pt x="10431164" y="0"/>
                </a:cubicBezTo>
                <a:cubicBezTo>
                  <a:pt x="10516958" y="6107"/>
                  <a:pt x="10596197" y="75746"/>
                  <a:pt x="10591800" y="160636"/>
                </a:cubicBezTo>
                <a:cubicBezTo>
                  <a:pt x="10623638" y="392542"/>
                  <a:pt x="10581510" y="612508"/>
                  <a:pt x="10591800" y="803161"/>
                </a:cubicBezTo>
                <a:cubicBezTo>
                  <a:pt x="10593172" y="887515"/>
                  <a:pt x="10518697" y="969939"/>
                  <a:pt x="10431164" y="963797"/>
                </a:cubicBezTo>
                <a:cubicBezTo>
                  <a:pt x="10194381" y="944071"/>
                  <a:pt x="9971770" y="953567"/>
                  <a:pt x="9849167" y="963797"/>
                </a:cubicBezTo>
                <a:cubicBezTo>
                  <a:pt x="9726564" y="974027"/>
                  <a:pt x="9313223" y="933745"/>
                  <a:pt x="9164466" y="963797"/>
                </a:cubicBezTo>
                <a:cubicBezTo>
                  <a:pt x="9015709" y="993849"/>
                  <a:pt x="8517010" y="953961"/>
                  <a:pt x="8274353" y="963797"/>
                </a:cubicBezTo>
                <a:cubicBezTo>
                  <a:pt x="8031696" y="973633"/>
                  <a:pt x="7800301" y="944659"/>
                  <a:pt x="7384241" y="963797"/>
                </a:cubicBezTo>
                <a:cubicBezTo>
                  <a:pt x="6968181" y="982935"/>
                  <a:pt x="7061874" y="992521"/>
                  <a:pt x="6802244" y="963797"/>
                </a:cubicBezTo>
                <a:cubicBezTo>
                  <a:pt x="6542614" y="935073"/>
                  <a:pt x="6113039" y="979635"/>
                  <a:pt x="5912132" y="963797"/>
                </a:cubicBezTo>
                <a:cubicBezTo>
                  <a:pt x="5711225" y="947959"/>
                  <a:pt x="5455551" y="942420"/>
                  <a:pt x="5124725" y="963797"/>
                </a:cubicBezTo>
                <a:cubicBezTo>
                  <a:pt x="4793899" y="985174"/>
                  <a:pt x="4925072" y="955539"/>
                  <a:pt x="4748139" y="963797"/>
                </a:cubicBezTo>
                <a:cubicBezTo>
                  <a:pt x="4571206" y="972055"/>
                  <a:pt x="4397436" y="954269"/>
                  <a:pt x="4166142" y="963797"/>
                </a:cubicBezTo>
                <a:cubicBezTo>
                  <a:pt x="3934848" y="973325"/>
                  <a:pt x="3592705" y="981436"/>
                  <a:pt x="3378735" y="963797"/>
                </a:cubicBezTo>
                <a:cubicBezTo>
                  <a:pt x="3164765" y="946158"/>
                  <a:pt x="2764690" y="932100"/>
                  <a:pt x="2488622" y="963797"/>
                </a:cubicBezTo>
                <a:cubicBezTo>
                  <a:pt x="2212554" y="995494"/>
                  <a:pt x="2169118" y="960379"/>
                  <a:pt x="2009331" y="963797"/>
                </a:cubicBezTo>
                <a:cubicBezTo>
                  <a:pt x="1849544" y="967215"/>
                  <a:pt x="1536525" y="994915"/>
                  <a:pt x="1221924" y="963797"/>
                </a:cubicBezTo>
                <a:cubicBezTo>
                  <a:pt x="907323" y="932679"/>
                  <a:pt x="908818" y="945581"/>
                  <a:pt x="742633" y="963797"/>
                </a:cubicBezTo>
                <a:cubicBezTo>
                  <a:pt x="576448" y="982013"/>
                  <a:pt x="336804" y="981862"/>
                  <a:pt x="160636" y="963797"/>
                </a:cubicBezTo>
                <a:cubicBezTo>
                  <a:pt x="69622" y="958877"/>
                  <a:pt x="6175" y="901160"/>
                  <a:pt x="0" y="803161"/>
                </a:cubicBezTo>
                <a:cubicBezTo>
                  <a:pt x="20645" y="579951"/>
                  <a:pt x="12808" y="467772"/>
                  <a:pt x="0" y="160636"/>
                </a:cubicBezTo>
                <a:close/>
              </a:path>
            </a:pathLst>
          </a:custGeom>
          <a:solidFill>
            <a:schemeClr val="accent6">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Times New Roman" panose="02020603050405020304" charset="0"/>
                <a:cs typeface="Times New Roman" panose="02020603050405020304" charset="0"/>
              </a:rPr>
              <a:t>Bước 2: </a:t>
            </a:r>
            <a:r>
              <a:rPr lang="vi-VN" sz="2800" dirty="0">
                <a:solidFill>
                  <a:prstClr val="black"/>
                </a:solidFill>
                <a:latin typeface="Times New Roman" panose="02020603050405020304" charset="0"/>
                <a:cs typeface="Times New Roman" panose="02020603050405020304" charset="0"/>
              </a:rPr>
              <a:t>Sử dụng một tấm lưới nhỏ hay một viên sỏi có kích thước lớn hơn lỗ thoát nước đặt lên trên lỗ thoát nước ở đáy chậu.</a:t>
            </a:r>
          </a:p>
        </p:txBody>
      </p:sp>
      <p:sp>
        <p:nvSpPr>
          <p:cNvPr id="8" name="Rectangle: Rounded Corners 7"/>
          <p:cNvSpPr/>
          <p:nvPr/>
        </p:nvSpPr>
        <p:spPr>
          <a:xfrm>
            <a:off x="942975" y="3370078"/>
            <a:ext cx="10591800" cy="678048"/>
          </a:xfrm>
          <a:custGeom>
            <a:avLst/>
            <a:gdLst>
              <a:gd name="connsiteX0" fmla="*/ 0 w 10591800"/>
              <a:gd name="connsiteY0" fmla="*/ 113010 h 678048"/>
              <a:gd name="connsiteX1" fmla="*/ 113010 w 10591800"/>
              <a:gd name="connsiteY1" fmla="*/ 0 h 678048"/>
              <a:gd name="connsiteX2" fmla="*/ 700404 w 10591800"/>
              <a:gd name="connsiteY2" fmla="*/ 0 h 678048"/>
              <a:gd name="connsiteX3" fmla="*/ 1184141 w 10591800"/>
              <a:gd name="connsiteY3" fmla="*/ 0 h 678048"/>
              <a:gd name="connsiteX4" fmla="*/ 1771535 w 10591800"/>
              <a:gd name="connsiteY4" fmla="*/ 0 h 678048"/>
              <a:gd name="connsiteX5" fmla="*/ 2566245 w 10591800"/>
              <a:gd name="connsiteY5" fmla="*/ 0 h 678048"/>
              <a:gd name="connsiteX6" fmla="*/ 3049981 w 10591800"/>
              <a:gd name="connsiteY6" fmla="*/ 0 h 678048"/>
              <a:gd name="connsiteX7" fmla="*/ 3637375 w 10591800"/>
              <a:gd name="connsiteY7" fmla="*/ 0 h 678048"/>
              <a:gd name="connsiteX8" fmla="*/ 4328427 w 10591800"/>
              <a:gd name="connsiteY8" fmla="*/ 0 h 678048"/>
              <a:gd name="connsiteX9" fmla="*/ 5019479 w 10591800"/>
              <a:gd name="connsiteY9" fmla="*/ 0 h 678048"/>
              <a:gd name="connsiteX10" fmla="*/ 5814189 w 10591800"/>
              <a:gd name="connsiteY10" fmla="*/ 0 h 678048"/>
              <a:gd name="connsiteX11" fmla="*/ 6297925 w 10591800"/>
              <a:gd name="connsiteY11" fmla="*/ 0 h 678048"/>
              <a:gd name="connsiteX12" fmla="*/ 7196293 w 10591800"/>
              <a:gd name="connsiteY12" fmla="*/ 0 h 678048"/>
              <a:gd name="connsiteX13" fmla="*/ 7991003 w 10591800"/>
              <a:gd name="connsiteY13" fmla="*/ 0 h 678048"/>
              <a:gd name="connsiteX14" fmla="*/ 8889370 w 10591800"/>
              <a:gd name="connsiteY14" fmla="*/ 0 h 678048"/>
              <a:gd name="connsiteX15" fmla="*/ 9580422 w 10591800"/>
              <a:gd name="connsiteY15" fmla="*/ 0 h 678048"/>
              <a:gd name="connsiteX16" fmla="*/ 10478790 w 10591800"/>
              <a:gd name="connsiteY16" fmla="*/ 0 h 678048"/>
              <a:gd name="connsiteX17" fmla="*/ 10591800 w 10591800"/>
              <a:gd name="connsiteY17" fmla="*/ 113010 h 678048"/>
              <a:gd name="connsiteX18" fmla="*/ 10591800 w 10591800"/>
              <a:gd name="connsiteY18" fmla="*/ 565038 h 678048"/>
              <a:gd name="connsiteX19" fmla="*/ 10478790 w 10591800"/>
              <a:gd name="connsiteY19" fmla="*/ 678048 h 678048"/>
              <a:gd name="connsiteX20" fmla="*/ 9684080 w 10591800"/>
              <a:gd name="connsiteY20" fmla="*/ 678048 h 678048"/>
              <a:gd name="connsiteX21" fmla="*/ 9304002 w 10591800"/>
              <a:gd name="connsiteY21" fmla="*/ 678048 h 678048"/>
              <a:gd name="connsiteX22" fmla="*/ 8820265 w 10591800"/>
              <a:gd name="connsiteY22" fmla="*/ 678048 h 678048"/>
              <a:gd name="connsiteX23" fmla="*/ 8232871 w 10591800"/>
              <a:gd name="connsiteY23" fmla="*/ 678048 h 678048"/>
              <a:gd name="connsiteX24" fmla="*/ 7334503 w 10591800"/>
              <a:gd name="connsiteY24" fmla="*/ 678048 h 678048"/>
              <a:gd name="connsiteX25" fmla="*/ 6747109 w 10591800"/>
              <a:gd name="connsiteY25" fmla="*/ 678048 h 678048"/>
              <a:gd name="connsiteX26" fmla="*/ 6367031 w 10591800"/>
              <a:gd name="connsiteY26" fmla="*/ 678048 h 678048"/>
              <a:gd name="connsiteX27" fmla="*/ 5572321 w 10591800"/>
              <a:gd name="connsiteY27" fmla="*/ 678048 h 678048"/>
              <a:gd name="connsiteX28" fmla="*/ 4777611 w 10591800"/>
              <a:gd name="connsiteY28" fmla="*/ 678048 h 678048"/>
              <a:gd name="connsiteX29" fmla="*/ 4293875 w 10591800"/>
              <a:gd name="connsiteY29" fmla="*/ 678048 h 678048"/>
              <a:gd name="connsiteX30" fmla="*/ 3913796 w 10591800"/>
              <a:gd name="connsiteY30" fmla="*/ 678048 h 678048"/>
              <a:gd name="connsiteX31" fmla="*/ 3119086 w 10591800"/>
              <a:gd name="connsiteY31" fmla="*/ 678048 h 678048"/>
              <a:gd name="connsiteX32" fmla="*/ 2635350 w 10591800"/>
              <a:gd name="connsiteY32" fmla="*/ 678048 h 678048"/>
              <a:gd name="connsiteX33" fmla="*/ 2047956 w 10591800"/>
              <a:gd name="connsiteY33" fmla="*/ 678048 h 678048"/>
              <a:gd name="connsiteX34" fmla="*/ 1460561 w 10591800"/>
              <a:gd name="connsiteY34" fmla="*/ 678048 h 678048"/>
              <a:gd name="connsiteX35" fmla="*/ 113010 w 10591800"/>
              <a:gd name="connsiteY35" fmla="*/ 678048 h 678048"/>
              <a:gd name="connsiteX36" fmla="*/ 0 w 10591800"/>
              <a:gd name="connsiteY36" fmla="*/ 565038 h 678048"/>
              <a:gd name="connsiteX37" fmla="*/ 0 w 10591800"/>
              <a:gd name="connsiteY37" fmla="*/ 113010 h 6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678048" fill="none" extrusionOk="0">
                <a:moveTo>
                  <a:pt x="0" y="113010"/>
                </a:moveTo>
                <a:cubicBezTo>
                  <a:pt x="-2534" y="43422"/>
                  <a:pt x="52611" y="-7266"/>
                  <a:pt x="113010" y="0"/>
                </a:cubicBezTo>
                <a:cubicBezTo>
                  <a:pt x="302093" y="18445"/>
                  <a:pt x="430523" y="5146"/>
                  <a:pt x="700404" y="0"/>
                </a:cubicBezTo>
                <a:cubicBezTo>
                  <a:pt x="970285" y="-5146"/>
                  <a:pt x="1078558" y="21704"/>
                  <a:pt x="1184141" y="0"/>
                </a:cubicBezTo>
                <a:cubicBezTo>
                  <a:pt x="1289724" y="-21704"/>
                  <a:pt x="1569934" y="-15775"/>
                  <a:pt x="1771535" y="0"/>
                </a:cubicBezTo>
                <a:cubicBezTo>
                  <a:pt x="1973136" y="15775"/>
                  <a:pt x="2307831" y="-1455"/>
                  <a:pt x="2566245" y="0"/>
                </a:cubicBezTo>
                <a:cubicBezTo>
                  <a:pt x="2824659" y="1455"/>
                  <a:pt x="2871978" y="-13613"/>
                  <a:pt x="3049981" y="0"/>
                </a:cubicBezTo>
                <a:cubicBezTo>
                  <a:pt x="3227984" y="13613"/>
                  <a:pt x="3399439" y="3400"/>
                  <a:pt x="3637375" y="0"/>
                </a:cubicBezTo>
                <a:cubicBezTo>
                  <a:pt x="3875311" y="-3400"/>
                  <a:pt x="3999287" y="-16790"/>
                  <a:pt x="4328427" y="0"/>
                </a:cubicBezTo>
                <a:cubicBezTo>
                  <a:pt x="4657567" y="16790"/>
                  <a:pt x="4697088" y="-5658"/>
                  <a:pt x="5019479" y="0"/>
                </a:cubicBezTo>
                <a:cubicBezTo>
                  <a:pt x="5341870" y="5658"/>
                  <a:pt x="5653515" y="-32400"/>
                  <a:pt x="5814189" y="0"/>
                </a:cubicBezTo>
                <a:cubicBezTo>
                  <a:pt x="5974863" y="32400"/>
                  <a:pt x="6170846" y="-18550"/>
                  <a:pt x="6297925" y="0"/>
                </a:cubicBezTo>
                <a:cubicBezTo>
                  <a:pt x="6425004" y="18550"/>
                  <a:pt x="6842400" y="-15697"/>
                  <a:pt x="7196293" y="0"/>
                </a:cubicBezTo>
                <a:cubicBezTo>
                  <a:pt x="7550186" y="15697"/>
                  <a:pt x="7688821" y="2360"/>
                  <a:pt x="7991003" y="0"/>
                </a:cubicBezTo>
                <a:cubicBezTo>
                  <a:pt x="8293185" y="-2360"/>
                  <a:pt x="8634395" y="25507"/>
                  <a:pt x="8889370" y="0"/>
                </a:cubicBezTo>
                <a:cubicBezTo>
                  <a:pt x="9144345" y="-25507"/>
                  <a:pt x="9403618" y="-19076"/>
                  <a:pt x="9580422" y="0"/>
                </a:cubicBezTo>
                <a:cubicBezTo>
                  <a:pt x="9757226" y="19076"/>
                  <a:pt x="10082051" y="5806"/>
                  <a:pt x="10478790" y="0"/>
                </a:cubicBezTo>
                <a:cubicBezTo>
                  <a:pt x="10545237" y="-1428"/>
                  <a:pt x="10597422" y="64878"/>
                  <a:pt x="10591800" y="113010"/>
                </a:cubicBezTo>
                <a:cubicBezTo>
                  <a:pt x="10593001" y="297372"/>
                  <a:pt x="10609524" y="361562"/>
                  <a:pt x="10591800" y="565038"/>
                </a:cubicBezTo>
                <a:cubicBezTo>
                  <a:pt x="10584301" y="616277"/>
                  <a:pt x="10540792" y="670575"/>
                  <a:pt x="10478790" y="678048"/>
                </a:cubicBezTo>
                <a:cubicBezTo>
                  <a:pt x="10253944" y="652477"/>
                  <a:pt x="10045388" y="686671"/>
                  <a:pt x="9684080" y="678048"/>
                </a:cubicBezTo>
                <a:cubicBezTo>
                  <a:pt x="9322772" y="669426"/>
                  <a:pt x="9402199" y="683135"/>
                  <a:pt x="9304002" y="678048"/>
                </a:cubicBezTo>
                <a:cubicBezTo>
                  <a:pt x="9205805" y="672961"/>
                  <a:pt x="9001681" y="676558"/>
                  <a:pt x="8820265" y="678048"/>
                </a:cubicBezTo>
                <a:cubicBezTo>
                  <a:pt x="8638849" y="679538"/>
                  <a:pt x="8459063" y="696214"/>
                  <a:pt x="8232871" y="678048"/>
                </a:cubicBezTo>
                <a:cubicBezTo>
                  <a:pt x="8006679" y="659882"/>
                  <a:pt x="7702618" y="639644"/>
                  <a:pt x="7334503" y="678048"/>
                </a:cubicBezTo>
                <a:cubicBezTo>
                  <a:pt x="6966388" y="716452"/>
                  <a:pt x="6969206" y="656919"/>
                  <a:pt x="6747109" y="678048"/>
                </a:cubicBezTo>
                <a:cubicBezTo>
                  <a:pt x="6525012" y="699177"/>
                  <a:pt x="6454314" y="676508"/>
                  <a:pt x="6367031" y="678048"/>
                </a:cubicBezTo>
                <a:cubicBezTo>
                  <a:pt x="6279748" y="679588"/>
                  <a:pt x="5938853" y="692608"/>
                  <a:pt x="5572321" y="678048"/>
                </a:cubicBezTo>
                <a:cubicBezTo>
                  <a:pt x="5205789" y="663489"/>
                  <a:pt x="4956873" y="644757"/>
                  <a:pt x="4777611" y="678048"/>
                </a:cubicBezTo>
                <a:cubicBezTo>
                  <a:pt x="4598349" y="711340"/>
                  <a:pt x="4490816" y="685201"/>
                  <a:pt x="4293875" y="678048"/>
                </a:cubicBezTo>
                <a:cubicBezTo>
                  <a:pt x="4096934" y="670895"/>
                  <a:pt x="4008008" y="677762"/>
                  <a:pt x="3913796" y="678048"/>
                </a:cubicBezTo>
                <a:cubicBezTo>
                  <a:pt x="3819584" y="678334"/>
                  <a:pt x="3409305" y="641070"/>
                  <a:pt x="3119086" y="678048"/>
                </a:cubicBezTo>
                <a:cubicBezTo>
                  <a:pt x="2828867" y="715027"/>
                  <a:pt x="2753095" y="681401"/>
                  <a:pt x="2635350" y="678048"/>
                </a:cubicBezTo>
                <a:cubicBezTo>
                  <a:pt x="2517605" y="674695"/>
                  <a:pt x="2170005" y="692706"/>
                  <a:pt x="2047956" y="678048"/>
                </a:cubicBezTo>
                <a:cubicBezTo>
                  <a:pt x="1925907" y="663390"/>
                  <a:pt x="1680595" y="687441"/>
                  <a:pt x="1460561" y="678048"/>
                </a:cubicBezTo>
                <a:cubicBezTo>
                  <a:pt x="1240528" y="668655"/>
                  <a:pt x="586859" y="724993"/>
                  <a:pt x="113010" y="678048"/>
                </a:cubicBezTo>
                <a:cubicBezTo>
                  <a:pt x="56537" y="672478"/>
                  <a:pt x="-4961" y="629696"/>
                  <a:pt x="0" y="565038"/>
                </a:cubicBezTo>
                <a:cubicBezTo>
                  <a:pt x="-11447" y="363069"/>
                  <a:pt x="-3350" y="295424"/>
                  <a:pt x="0" y="113010"/>
                </a:cubicBezTo>
                <a:close/>
              </a:path>
              <a:path w="10591800" h="678048" stroke="0" extrusionOk="0">
                <a:moveTo>
                  <a:pt x="0" y="113010"/>
                </a:moveTo>
                <a:cubicBezTo>
                  <a:pt x="1361" y="46693"/>
                  <a:pt x="44886" y="-7492"/>
                  <a:pt x="113010" y="0"/>
                </a:cubicBezTo>
                <a:cubicBezTo>
                  <a:pt x="356965" y="-32754"/>
                  <a:pt x="692043" y="2546"/>
                  <a:pt x="907720" y="0"/>
                </a:cubicBezTo>
                <a:cubicBezTo>
                  <a:pt x="1123397" y="-2546"/>
                  <a:pt x="1371357" y="9058"/>
                  <a:pt x="1598772" y="0"/>
                </a:cubicBezTo>
                <a:cubicBezTo>
                  <a:pt x="1826187" y="-9058"/>
                  <a:pt x="2225763" y="-15066"/>
                  <a:pt x="2497139" y="0"/>
                </a:cubicBezTo>
                <a:cubicBezTo>
                  <a:pt x="2768515" y="15066"/>
                  <a:pt x="3082765" y="-15687"/>
                  <a:pt x="3395507" y="0"/>
                </a:cubicBezTo>
                <a:cubicBezTo>
                  <a:pt x="3708249" y="15687"/>
                  <a:pt x="3945099" y="-10718"/>
                  <a:pt x="4086559" y="0"/>
                </a:cubicBezTo>
                <a:cubicBezTo>
                  <a:pt x="4228019" y="10718"/>
                  <a:pt x="4530484" y="1810"/>
                  <a:pt x="4673953" y="0"/>
                </a:cubicBezTo>
                <a:cubicBezTo>
                  <a:pt x="4817422" y="-1810"/>
                  <a:pt x="5097409" y="5884"/>
                  <a:pt x="5468663" y="0"/>
                </a:cubicBezTo>
                <a:cubicBezTo>
                  <a:pt x="5839917" y="-5884"/>
                  <a:pt x="5785205" y="4889"/>
                  <a:pt x="5952399" y="0"/>
                </a:cubicBezTo>
                <a:cubicBezTo>
                  <a:pt x="6119593" y="-4889"/>
                  <a:pt x="6199413" y="9516"/>
                  <a:pt x="6436136" y="0"/>
                </a:cubicBezTo>
                <a:cubicBezTo>
                  <a:pt x="6672859" y="-9516"/>
                  <a:pt x="6926332" y="-14970"/>
                  <a:pt x="7230846" y="0"/>
                </a:cubicBezTo>
                <a:cubicBezTo>
                  <a:pt x="7535360" y="14970"/>
                  <a:pt x="7554986" y="-11035"/>
                  <a:pt x="7818240" y="0"/>
                </a:cubicBezTo>
                <a:cubicBezTo>
                  <a:pt x="8081494" y="11035"/>
                  <a:pt x="8173102" y="15243"/>
                  <a:pt x="8509292" y="0"/>
                </a:cubicBezTo>
                <a:cubicBezTo>
                  <a:pt x="8845482" y="-15243"/>
                  <a:pt x="9076687" y="-26704"/>
                  <a:pt x="9304002" y="0"/>
                </a:cubicBezTo>
                <a:cubicBezTo>
                  <a:pt x="9531317" y="26704"/>
                  <a:pt x="10076935" y="-14463"/>
                  <a:pt x="10478790" y="0"/>
                </a:cubicBezTo>
                <a:cubicBezTo>
                  <a:pt x="10537351" y="8050"/>
                  <a:pt x="10602771" y="60145"/>
                  <a:pt x="10591800" y="113010"/>
                </a:cubicBezTo>
                <a:cubicBezTo>
                  <a:pt x="10609452" y="287084"/>
                  <a:pt x="10613982" y="390703"/>
                  <a:pt x="10591800" y="565038"/>
                </a:cubicBezTo>
                <a:cubicBezTo>
                  <a:pt x="10594145" y="619992"/>
                  <a:pt x="10540259" y="682952"/>
                  <a:pt x="10478790" y="678048"/>
                </a:cubicBezTo>
                <a:cubicBezTo>
                  <a:pt x="10273020" y="663794"/>
                  <a:pt x="10066739" y="698371"/>
                  <a:pt x="9891396" y="678048"/>
                </a:cubicBezTo>
                <a:cubicBezTo>
                  <a:pt x="9716053" y="657725"/>
                  <a:pt x="9468024" y="644113"/>
                  <a:pt x="9200344" y="678048"/>
                </a:cubicBezTo>
                <a:cubicBezTo>
                  <a:pt x="8932664" y="711983"/>
                  <a:pt x="8550738" y="694222"/>
                  <a:pt x="8301976" y="678048"/>
                </a:cubicBezTo>
                <a:cubicBezTo>
                  <a:pt x="8053214" y="661874"/>
                  <a:pt x="7616286" y="676546"/>
                  <a:pt x="7403609" y="678048"/>
                </a:cubicBezTo>
                <a:cubicBezTo>
                  <a:pt x="7190932" y="679550"/>
                  <a:pt x="7093062" y="649798"/>
                  <a:pt x="6816214" y="678048"/>
                </a:cubicBezTo>
                <a:cubicBezTo>
                  <a:pt x="6539367" y="706298"/>
                  <a:pt x="6255869" y="667668"/>
                  <a:pt x="5917847" y="678048"/>
                </a:cubicBezTo>
                <a:cubicBezTo>
                  <a:pt x="5579825" y="688428"/>
                  <a:pt x="5454355" y="684142"/>
                  <a:pt x="5123137" y="678048"/>
                </a:cubicBezTo>
                <a:cubicBezTo>
                  <a:pt x="4791919" y="671955"/>
                  <a:pt x="4900184" y="675221"/>
                  <a:pt x="4743058" y="678048"/>
                </a:cubicBezTo>
                <a:cubicBezTo>
                  <a:pt x="4585932" y="680875"/>
                  <a:pt x="4357681" y="663075"/>
                  <a:pt x="4155664" y="678048"/>
                </a:cubicBezTo>
                <a:cubicBezTo>
                  <a:pt x="3953647" y="693021"/>
                  <a:pt x="3637136" y="680743"/>
                  <a:pt x="3360954" y="678048"/>
                </a:cubicBezTo>
                <a:cubicBezTo>
                  <a:pt x="3084772" y="675354"/>
                  <a:pt x="2789714" y="697892"/>
                  <a:pt x="2462587" y="678048"/>
                </a:cubicBezTo>
                <a:cubicBezTo>
                  <a:pt x="2135460" y="658204"/>
                  <a:pt x="2085772" y="690530"/>
                  <a:pt x="1978850" y="678048"/>
                </a:cubicBezTo>
                <a:cubicBezTo>
                  <a:pt x="1871928" y="665566"/>
                  <a:pt x="1554723" y="714426"/>
                  <a:pt x="1184141" y="678048"/>
                </a:cubicBezTo>
                <a:cubicBezTo>
                  <a:pt x="813559" y="641670"/>
                  <a:pt x="871189" y="680951"/>
                  <a:pt x="700404" y="678048"/>
                </a:cubicBezTo>
                <a:cubicBezTo>
                  <a:pt x="529619" y="675145"/>
                  <a:pt x="256578" y="676103"/>
                  <a:pt x="113010" y="678048"/>
                </a:cubicBezTo>
                <a:cubicBezTo>
                  <a:pt x="45359" y="666828"/>
                  <a:pt x="4999" y="634966"/>
                  <a:pt x="0" y="565038"/>
                </a:cubicBezTo>
                <a:cubicBezTo>
                  <a:pt x="14700" y="386711"/>
                  <a:pt x="-17236" y="276528"/>
                  <a:pt x="0" y="113010"/>
                </a:cubicBezTo>
                <a:close/>
              </a:path>
            </a:pathLst>
          </a:custGeom>
          <a:solidFill>
            <a:schemeClr val="accent4"/>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charset="0"/>
                <a:cs typeface="Times New Roman" panose="02020603050405020304" charset="0"/>
              </a:rPr>
              <a:t>Bước 3: </a:t>
            </a:r>
            <a:r>
              <a:rPr lang="vi-VN" sz="3200" dirty="0">
                <a:solidFill>
                  <a:prstClr val="black"/>
                </a:solidFill>
                <a:latin typeface="Times New Roman" panose="02020603050405020304" charset="0"/>
                <a:cs typeface="Times New Roman" panose="02020603050405020304" charset="0"/>
              </a:rPr>
              <a:t>Cho một lượng giá thể vừa đổ vào chậu.</a:t>
            </a:r>
          </a:p>
        </p:txBody>
      </p:sp>
      <p:sp>
        <p:nvSpPr>
          <p:cNvPr id="9" name="Rectangle: Rounded Corners 8"/>
          <p:cNvSpPr/>
          <p:nvPr/>
        </p:nvSpPr>
        <p:spPr>
          <a:xfrm>
            <a:off x="829945" y="4274820"/>
            <a:ext cx="10980420" cy="935355"/>
          </a:xfrm>
          <a:custGeom>
            <a:avLst/>
            <a:gdLst>
              <a:gd name="connsiteX0" fmla="*/ 0 w 10591800"/>
              <a:gd name="connsiteY0" fmla="*/ 155873 h 935222"/>
              <a:gd name="connsiteX1" fmla="*/ 155873 w 10591800"/>
              <a:gd name="connsiteY1" fmla="*/ 0 h 935222"/>
              <a:gd name="connsiteX2" fmla="*/ 738409 w 10591800"/>
              <a:gd name="connsiteY2" fmla="*/ 0 h 935222"/>
              <a:gd name="connsiteX3" fmla="*/ 1218145 w 10591800"/>
              <a:gd name="connsiteY3" fmla="*/ 0 h 935222"/>
              <a:gd name="connsiteX4" fmla="*/ 1800682 w 10591800"/>
              <a:gd name="connsiteY4" fmla="*/ 0 h 935222"/>
              <a:gd name="connsiteX5" fmla="*/ 2588819 w 10591800"/>
              <a:gd name="connsiteY5" fmla="*/ 0 h 935222"/>
              <a:gd name="connsiteX6" fmla="*/ 3068555 w 10591800"/>
              <a:gd name="connsiteY6" fmla="*/ 0 h 935222"/>
              <a:gd name="connsiteX7" fmla="*/ 3651091 w 10591800"/>
              <a:gd name="connsiteY7" fmla="*/ 0 h 935222"/>
              <a:gd name="connsiteX8" fmla="*/ 4336428 w 10591800"/>
              <a:gd name="connsiteY8" fmla="*/ 0 h 935222"/>
              <a:gd name="connsiteX9" fmla="*/ 5021765 w 10591800"/>
              <a:gd name="connsiteY9" fmla="*/ 0 h 935222"/>
              <a:gd name="connsiteX10" fmla="*/ 5809903 w 10591800"/>
              <a:gd name="connsiteY10" fmla="*/ 0 h 935222"/>
              <a:gd name="connsiteX11" fmla="*/ 6289639 w 10591800"/>
              <a:gd name="connsiteY11" fmla="*/ 0 h 935222"/>
              <a:gd name="connsiteX12" fmla="*/ 7180577 w 10591800"/>
              <a:gd name="connsiteY12" fmla="*/ 0 h 935222"/>
              <a:gd name="connsiteX13" fmla="*/ 7968714 w 10591800"/>
              <a:gd name="connsiteY13" fmla="*/ 0 h 935222"/>
              <a:gd name="connsiteX14" fmla="*/ 8859652 w 10591800"/>
              <a:gd name="connsiteY14" fmla="*/ 0 h 935222"/>
              <a:gd name="connsiteX15" fmla="*/ 9544989 w 10591800"/>
              <a:gd name="connsiteY15" fmla="*/ 0 h 935222"/>
              <a:gd name="connsiteX16" fmla="*/ 10435927 w 10591800"/>
              <a:gd name="connsiteY16" fmla="*/ 0 h 935222"/>
              <a:gd name="connsiteX17" fmla="*/ 10591800 w 10591800"/>
              <a:gd name="connsiteY17" fmla="*/ 155873 h 935222"/>
              <a:gd name="connsiteX18" fmla="*/ 10591800 w 10591800"/>
              <a:gd name="connsiteY18" fmla="*/ 779349 h 935222"/>
              <a:gd name="connsiteX19" fmla="*/ 10435927 w 10591800"/>
              <a:gd name="connsiteY19" fmla="*/ 935222 h 935222"/>
              <a:gd name="connsiteX20" fmla="*/ 9647790 w 10591800"/>
              <a:gd name="connsiteY20" fmla="*/ 935222 h 935222"/>
              <a:gd name="connsiteX21" fmla="*/ 9270854 w 10591800"/>
              <a:gd name="connsiteY21" fmla="*/ 935222 h 935222"/>
              <a:gd name="connsiteX22" fmla="*/ 8791118 w 10591800"/>
              <a:gd name="connsiteY22" fmla="*/ 935222 h 935222"/>
              <a:gd name="connsiteX23" fmla="*/ 8208582 w 10591800"/>
              <a:gd name="connsiteY23" fmla="*/ 935222 h 935222"/>
              <a:gd name="connsiteX24" fmla="*/ 7317644 w 10591800"/>
              <a:gd name="connsiteY24" fmla="*/ 935222 h 935222"/>
              <a:gd name="connsiteX25" fmla="*/ 6735108 w 10591800"/>
              <a:gd name="connsiteY25" fmla="*/ 935222 h 935222"/>
              <a:gd name="connsiteX26" fmla="*/ 6358172 w 10591800"/>
              <a:gd name="connsiteY26" fmla="*/ 935222 h 935222"/>
              <a:gd name="connsiteX27" fmla="*/ 5570035 w 10591800"/>
              <a:gd name="connsiteY27" fmla="*/ 935222 h 935222"/>
              <a:gd name="connsiteX28" fmla="*/ 4781897 w 10591800"/>
              <a:gd name="connsiteY28" fmla="*/ 935222 h 935222"/>
              <a:gd name="connsiteX29" fmla="*/ 4302161 w 10591800"/>
              <a:gd name="connsiteY29" fmla="*/ 935222 h 935222"/>
              <a:gd name="connsiteX30" fmla="*/ 3925226 w 10591800"/>
              <a:gd name="connsiteY30" fmla="*/ 935222 h 935222"/>
              <a:gd name="connsiteX31" fmla="*/ 3137089 w 10591800"/>
              <a:gd name="connsiteY31" fmla="*/ 935222 h 935222"/>
              <a:gd name="connsiteX32" fmla="*/ 2657353 w 10591800"/>
              <a:gd name="connsiteY32" fmla="*/ 935222 h 935222"/>
              <a:gd name="connsiteX33" fmla="*/ 2074816 w 10591800"/>
              <a:gd name="connsiteY33" fmla="*/ 935222 h 935222"/>
              <a:gd name="connsiteX34" fmla="*/ 1492280 w 10591800"/>
              <a:gd name="connsiteY34" fmla="*/ 935222 h 935222"/>
              <a:gd name="connsiteX35" fmla="*/ 155873 w 10591800"/>
              <a:gd name="connsiteY35" fmla="*/ 935222 h 935222"/>
              <a:gd name="connsiteX36" fmla="*/ 0 w 10591800"/>
              <a:gd name="connsiteY36" fmla="*/ 779349 h 935222"/>
              <a:gd name="connsiteX37" fmla="*/ 0 w 10591800"/>
              <a:gd name="connsiteY37" fmla="*/ 155873 h 93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935222" fill="none" extrusionOk="0">
                <a:moveTo>
                  <a:pt x="0" y="155873"/>
                </a:moveTo>
                <a:cubicBezTo>
                  <a:pt x="-4864" y="56017"/>
                  <a:pt x="71771" y="-7154"/>
                  <a:pt x="155873" y="0"/>
                </a:cubicBezTo>
                <a:cubicBezTo>
                  <a:pt x="314515" y="-25233"/>
                  <a:pt x="612496" y="21199"/>
                  <a:pt x="738409" y="0"/>
                </a:cubicBezTo>
                <a:cubicBezTo>
                  <a:pt x="864322" y="-21199"/>
                  <a:pt x="1075325" y="-12521"/>
                  <a:pt x="1218145" y="0"/>
                </a:cubicBezTo>
                <a:cubicBezTo>
                  <a:pt x="1360965" y="12521"/>
                  <a:pt x="1610447" y="-22593"/>
                  <a:pt x="1800682" y="0"/>
                </a:cubicBezTo>
                <a:cubicBezTo>
                  <a:pt x="1990917" y="22593"/>
                  <a:pt x="2210902" y="-22456"/>
                  <a:pt x="2588819" y="0"/>
                </a:cubicBezTo>
                <a:cubicBezTo>
                  <a:pt x="2966736" y="22456"/>
                  <a:pt x="2916568" y="13131"/>
                  <a:pt x="3068555" y="0"/>
                </a:cubicBezTo>
                <a:cubicBezTo>
                  <a:pt x="3220542" y="-13131"/>
                  <a:pt x="3432625" y="10570"/>
                  <a:pt x="3651091" y="0"/>
                </a:cubicBezTo>
                <a:cubicBezTo>
                  <a:pt x="3869557" y="-10570"/>
                  <a:pt x="4173529" y="-27916"/>
                  <a:pt x="4336428" y="0"/>
                </a:cubicBezTo>
                <a:cubicBezTo>
                  <a:pt x="4499327" y="27916"/>
                  <a:pt x="4848332" y="26504"/>
                  <a:pt x="5021765" y="0"/>
                </a:cubicBezTo>
                <a:cubicBezTo>
                  <a:pt x="5195198" y="-26504"/>
                  <a:pt x="5485597" y="-6746"/>
                  <a:pt x="5809903" y="0"/>
                </a:cubicBezTo>
                <a:cubicBezTo>
                  <a:pt x="6134209" y="6746"/>
                  <a:pt x="6189913" y="8893"/>
                  <a:pt x="6289639" y="0"/>
                </a:cubicBezTo>
                <a:cubicBezTo>
                  <a:pt x="6389365" y="-8893"/>
                  <a:pt x="6815902" y="12141"/>
                  <a:pt x="7180577" y="0"/>
                </a:cubicBezTo>
                <a:cubicBezTo>
                  <a:pt x="7545252" y="-12141"/>
                  <a:pt x="7710591" y="33455"/>
                  <a:pt x="7968714" y="0"/>
                </a:cubicBezTo>
                <a:cubicBezTo>
                  <a:pt x="8226837" y="-33455"/>
                  <a:pt x="8590084" y="-33490"/>
                  <a:pt x="8859652" y="0"/>
                </a:cubicBezTo>
                <a:cubicBezTo>
                  <a:pt x="9129220" y="33490"/>
                  <a:pt x="9378347" y="-7911"/>
                  <a:pt x="9544989" y="0"/>
                </a:cubicBezTo>
                <a:cubicBezTo>
                  <a:pt x="9711631" y="7911"/>
                  <a:pt x="10222645" y="37279"/>
                  <a:pt x="10435927" y="0"/>
                </a:cubicBezTo>
                <a:cubicBezTo>
                  <a:pt x="10530361" y="-2956"/>
                  <a:pt x="10594500" y="76648"/>
                  <a:pt x="10591800" y="155873"/>
                </a:cubicBezTo>
                <a:cubicBezTo>
                  <a:pt x="10565729" y="340368"/>
                  <a:pt x="10597412" y="610842"/>
                  <a:pt x="10591800" y="779349"/>
                </a:cubicBezTo>
                <a:cubicBezTo>
                  <a:pt x="10580622" y="848777"/>
                  <a:pt x="10521220" y="920831"/>
                  <a:pt x="10435927" y="935222"/>
                </a:cubicBezTo>
                <a:cubicBezTo>
                  <a:pt x="10142051" y="903494"/>
                  <a:pt x="9908598" y="962323"/>
                  <a:pt x="9647790" y="935222"/>
                </a:cubicBezTo>
                <a:cubicBezTo>
                  <a:pt x="9386982" y="908121"/>
                  <a:pt x="9414146" y="917390"/>
                  <a:pt x="9270854" y="935222"/>
                </a:cubicBezTo>
                <a:cubicBezTo>
                  <a:pt x="9127562" y="953054"/>
                  <a:pt x="9015583" y="936177"/>
                  <a:pt x="8791118" y="935222"/>
                </a:cubicBezTo>
                <a:cubicBezTo>
                  <a:pt x="8566653" y="934267"/>
                  <a:pt x="8387137" y="958749"/>
                  <a:pt x="8208582" y="935222"/>
                </a:cubicBezTo>
                <a:cubicBezTo>
                  <a:pt x="8030027" y="911695"/>
                  <a:pt x="7599168" y="921527"/>
                  <a:pt x="7317644" y="935222"/>
                </a:cubicBezTo>
                <a:cubicBezTo>
                  <a:pt x="7036120" y="948917"/>
                  <a:pt x="6889470" y="951445"/>
                  <a:pt x="6735108" y="935222"/>
                </a:cubicBezTo>
                <a:cubicBezTo>
                  <a:pt x="6580746" y="918999"/>
                  <a:pt x="6487614" y="936703"/>
                  <a:pt x="6358172" y="935222"/>
                </a:cubicBezTo>
                <a:cubicBezTo>
                  <a:pt x="6228730" y="933741"/>
                  <a:pt x="5958099" y="902040"/>
                  <a:pt x="5570035" y="935222"/>
                </a:cubicBezTo>
                <a:cubicBezTo>
                  <a:pt x="5181971" y="968404"/>
                  <a:pt x="5115110" y="937530"/>
                  <a:pt x="4781897" y="935222"/>
                </a:cubicBezTo>
                <a:cubicBezTo>
                  <a:pt x="4448684" y="932914"/>
                  <a:pt x="4513460" y="947424"/>
                  <a:pt x="4302161" y="935222"/>
                </a:cubicBezTo>
                <a:cubicBezTo>
                  <a:pt x="4090862" y="923020"/>
                  <a:pt x="4093056" y="944198"/>
                  <a:pt x="3925226" y="935222"/>
                </a:cubicBezTo>
                <a:cubicBezTo>
                  <a:pt x="3757396" y="926246"/>
                  <a:pt x="3510048" y="952229"/>
                  <a:pt x="3137089" y="935222"/>
                </a:cubicBezTo>
                <a:cubicBezTo>
                  <a:pt x="2764130" y="918215"/>
                  <a:pt x="2825043" y="956350"/>
                  <a:pt x="2657353" y="935222"/>
                </a:cubicBezTo>
                <a:cubicBezTo>
                  <a:pt x="2489663" y="914094"/>
                  <a:pt x="2261751" y="923442"/>
                  <a:pt x="2074816" y="935222"/>
                </a:cubicBezTo>
                <a:cubicBezTo>
                  <a:pt x="1887881" y="947002"/>
                  <a:pt x="1648324" y="961501"/>
                  <a:pt x="1492280" y="935222"/>
                </a:cubicBezTo>
                <a:cubicBezTo>
                  <a:pt x="1336236" y="908943"/>
                  <a:pt x="664809" y="939284"/>
                  <a:pt x="155873" y="935222"/>
                </a:cubicBezTo>
                <a:cubicBezTo>
                  <a:pt x="74303" y="930988"/>
                  <a:pt x="-17654" y="873421"/>
                  <a:pt x="0" y="779349"/>
                </a:cubicBezTo>
                <a:cubicBezTo>
                  <a:pt x="14376" y="548664"/>
                  <a:pt x="-101" y="424482"/>
                  <a:pt x="0" y="155873"/>
                </a:cubicBezTo>
                <a:close/>
              </a:path>
              <a:path w="10591800" h="935222" stroke="0" extrusionOk="0">
                <a:moveTo>
                  <a:pt x="0" y="155873"/>
                </a:moveTo>
                <a:cubicBezTo>
                  <a:pt x="3198" y="60615"/>
                  <a:pt x="65434" y="-5711"/>
                  <a:pt x="155873" y="0"/>
                </a:cubicBezTo>
                <a:cubicBezTo>
                  <a:pt x="317958" y="-5458"/>
                  <a:pt x="695182" y="-21300"/>
                  <a:pt x="944010" y="0"/>
                </a:cubicBezTo>
                <a:cubicBezTo>
                  <a:pt x="1192838" y="21300"/>
                  <a:pt x="1339005" y="-24839"/>
                  <a:pt x="1629347" y="0"/>
                </a:cubicBezTo>
                <a:cubicBezTo>
                  <a:pt x="1919689" y="24839"/>
                  <a:pt x="2307924" y="23605"/>
                  <a:pt x="2520285" y="0"/>
                </a:cubicBezTo>
                <a:cubicBezTo>
                  <a:pt x="2732646" y="-23605"/>
                  <a:pt x="3046558" y="-4592"/>
                  <a:pt x="3411223" y="0"/>
                </a:cubicBezTo>
                <a:cubicBezTo>
                  <a:pt x="3775888" y="4592"/>
                  <a:pt x="3877216" y="4113"/>
                  <a:pt x="4096560" y="0"/>
                </a:cubicBezTo>
                <a:cubicBezTo>
                  <a:pt x="4315904" y="-4113"/>
                  <a:pt x="4395673" y="-993"/>
                  <a:pt x="4679097" y="0"/>
                </a:cubicBezTo>
                <a:cubicBezTo>
                  <a:pt x="4962521" y="993"/>
                  <a:pt x="5117565" y="-28940"/>
                  <a:pt x="5467234" y="0"/>
                </a:cubicBezTo>
                <a:cubicBezTo>
                  <a:pt x="5816903" y="28940"/>
                  <a:pt x="5813302" y="-16520"/>
                  <a:pt x="5946970" y="0"/>
                </a:cubicBezTo>
                <a:cubicBezTo>
                  <a:pt x="6080638" y="16520"/>
                  <a:pt x="6228537" y="-1494"/>
                  <a:pt x="6426706" y="0"/>
                </a:cubicBezTo>
                <a:cubicBezTo>
                  <a:pt x="6624875" y="1494"/>
                  <a:pt x="6822052" y="-4380"/>
                  <a:pt x="7214843" y="0"/>
                </a:cubicBezTo>
                <a:cubicBezTo>
                  <a:pt x="7607634" y="4380"/>
                  <a:pt x="7680140" y="17332"/>
                  <a:pt x="7797380" y="0"/>
                </a:cubicBezTo>
                <a:cubicBezTo>
                  <a:pt x="7914620" y="-17332"/>
                  <a:pt x="8223637" y="10376"/>
                  <a:pt x="8482717" y="0"/>
                </a:cubicBezTo>
                <a:cubicBezTo>
                  <a:pt x="8741797" y="-10376"/>
                  <a:pt x="8932668" y="28273"/>
                  <a:pt x="9270854" y="0"/>
                </a:cubicBezTo>
                <a:cubicBezTo>
                  <a:pt x="9609040" y="-28273"/>
                  <a:pt x="9994686" y="-3059"/>
                  <a:pt x="10435927" y="0"/>
                </a:cubicBezTo>
                <a:cubicBezTo>
                  <a:pt x="10515202" y="14229"/>
                  <a:pt x="10601295" y="78051"/>
                  <a:pt x="10591800" y="155873"/>
                </a:cubicBezTo>
                <a:cubicBezTo>
                  <a:pt x="10619985" y="411139"/>
                  <a:pt x="10568855" y="557289"/>
                  <a:pt x="10591800" y="779349"/>
                </a:cubicBezTo>
                <a:cubicBezTo>
                  <a:pt x="10593126" y="861217"/>
                  <a:pt x="10518939" y="951173"/>
                  <a:pt x="10435927" y="935222"/>
                </a:cubicBezTo>
                <a:cubicBezTo>
                  <a:pt x="10146591" y="915911"/>
                  <a:pt x="10037349" y="956029"/>
                  <a:pt x="9853391" y="935222"/>
                </a:cubicBezTo>
                <a:cubicBezTo>
                  <a:pt x="9669433" y="914415"/>
                  <a:pt x="9382292" y="968611"/>
                  <a:pt x="9168054" y="935222"/>
                </a:cubicBezTo>
                <a:cubicBezTo>
                  <a:pt x="8953816" y="901833"/>
                  <a:pt x="8516172" y="896839"/>
                  <a:pt x="8277116" y="935222"/>
                </a:cubicBezTo>
                <a:cubicBezTo>
                  <a:pt x="8038060" y="973605"/>
                  <a:pt x="7703377" y="925166"/>
                  <a:pt x="7386178" y="935222"/>
                </a:cubicBezTo>
                <a:cubicBezTo>
                  <a:pt x="7068979" y="945278"/>
                  <a:pt x="7033426" y="952429"/>
                  <a:pt x="6803641" y="935222"/>
                </a:cubicBezTo>
                <a:cubicBezTo>
                  <a:pt x="6573856" y="918015"/>
                  <a:pt x="6195616" y="956770"/>
                  <a:pt x="5912703" y="935222"/>
                </a:cubicBezTo>
                <a:cubicBezTo>
                  <a:pt x="5629790" y="913674"/>
                  <a:pt x="5325559" y="970500"/>
                  <a:pt x="5124566" y="935222"/>
                </a:cubicBezTo>
                <a:cubicBezTo>
                  <a:pt x="4923573" y="899944"/>
                  <a:pt x="4897674" y="918806"/>
                  <a:pt x="4747630" y="935222"/>
                </a:cubicBezTo>
                <a:cubicBezTo>
                  <a:pt x="4597586" y="951638"/>
                  <a:pt x="4300158" y="927477"/>
                  <a:pt x="4165094" y="935222"/>
                </a:cubicBezTo>
                <a:cubicBezTo>
                  <a:pt x="4030030" y="942967"/>
                  <a:pt x="3685506" y="937259"/>
                  <a:pt x="3376957" y="935222"/>
                </a:cubicBezTo>
                <a:cubicBezTo>
                  <a:pt x="3068408" y="933185"/>
                  <a:pt x="2904316" y="923251"/>
                  <a:pt x="2486019" y="935222"/>
                </a:cubicBezTo>
                <a:cubicBezTo>
                  <a:pt x="2067722" y="947193"/>
                  <a:pt x="2150246" y="945525"/>
                  <a:pt x="2006283" y="935222"/>
                </a:cubicBezTo>
                <a:cubicBezTo>
                  <a:pt x="1862320" y="924919"/>
                  <a:pt x="1601713" y="967841"/>
                  <a:pt x="1218145" y="935222"/>
                </a:cubicBezTo>
                <a:cubicBezTo>
                  <a:pt x="834577" y="902603"/>
                  <a:pt x="885435" y="911402"/>
                  <a:pt x="738409" y="935222"/>
                </a:cubicBezTo>
                <a:cubicBezTo>
                  <a:pt x="591383" y="959042"/>
                  <a:pt x="446668" y="914057"/>
                  <a:pt x="155873" y="935222"/>
                </a:cubicBezTo>
                <a:cubicBezTo>
                  <a:pt x="62114" y="918783"/>
                  <a:pt x="2662" y="869436"/>
                  <a:pt x="0" y="779349"/>
                </a:cubicBezTo>
                <a:cubicBezTo>
                  <a:pt x="3501" y="519945"/>
                  <a:pt x="-15560" y="385998"/>
                  <a:pt x="0" y="155873"/>
                </a:cubicBezTo>
                <a:close/>
              </a:path>
            </a:pathLst>
          </a:custGeom>
          <a:solidFill>
            <a:srgbClr val="FFCC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prstClr val="black"/>
                </a:solidFill>
                <a:latin typeface="Times New Roman" panose="02020603050405020304" charset="0"/>
                <a:cs typeface="Times New Roman" panose="02020603050405020304" charset="0"/>
              </a:rPr>
              <a:t>Bước 4: </a:t>
            </a:r>
            <a:r>
              <a:rPr lang="vi-VN" sz="2600" b="1" dirty="0">
                <a:solidFill>
                  <a:prstClr val="black"/>
                </a:solidFill>
                <a:latin typeface="Times New Roman" panose="02020603050405020304" charset="0"/>
                <a:cs typeface="Times New Roman" panose="02020603050405020304" charset="0"/>
              </a:rPr>
              <a:t>Đặt cây đứng thẳng ở giữa chậu, cho thêm một giá thể vào chậu cho đến khi lấp kín gốc và rễ, dùng tay ấn nhẹ quanh gốc cây cho chắc chắn.</a:t>
            </a:r>
            <a:endParaRPr lang="en-US" sz="2600" b="1" dirty="0">
              <a:solidFill>
                <a:prstClr val="black"/>
              </a:solidFill>
              <a:latin typeface="Times New Roman" panose="02020603050405020304" charset="0"/>
              <a:cs typeface="Times New Roman" panose="02020603050405020304" charset="0"/>
            </a:endParaRPr>
          </a:p>
        </p:txBody>
      </p:sp>
      <p:sp>
        <p:nvSpPr>
          <p:cNvPr id="11" name="Rectangle: Rounded Corners 10"/>
          <p:cNvSpPr/>
          <p:nvPr/>
        </p:nvSpPr>
        <p:spPr>
          <a:xfrm>
            <a:off x="1009650" y="5446528"/>
            <a:ext cx="10591800" cy="725672"/>
          </a:xfrm>
          <a:custGeom>
            <a:avLst/>
            <a:gdLst>
              <a:gd name="connsiteX0" fmla="*/ 0 w 10591800"/>
              <a:gd name="connsiteY0" fmla="*/ 120948 h 725672"/>
              <a:gd name="connsiteX1" fmla="*/ 120948 w 10591800"/>
              <a:gd name="connsiteY1" fmla="*/ 0 h 725672"/>
              <a:gd name="connsiteX2" fmla="*/ 707443 w 10591800"/>
              <a:gd name="connsiteY2" fmla="*/ 0 h 725672"/>
              <a:gd name="connsiteX3" fmla="*/ 1190438 w 10591800"/>
              <a:gd name="connsiteY3" fmla="*/ 0 h 725672"/>
              <a:gd name="connsiteX4" fmla="*/ 1776933 w 10591800"/>
              <a:gd name="connsiteY4" fmla="*/ 0 h 725672"/>
              <a:gd name="connsiteX5" fmla="*/ 2570425 w 10591800"/>
              <a:gd name="connsiteY5" fmla="*/ 0 h 725672"/>
              <a:gd name="connsiteX6" fmla="*/ 3053421 w 10591800"/>
              <a:gd name="connsiteY6" fmla="*/ 0 h 725672"/>
              <a:gd name="connsiteX7" fmla="*/ 3639915 w 10591800"/>
              <a:gd name="connsiteY7" fmla="*/ 0 h 725672"/>
              <a:gd name="connsiteX8" fmla="*/ 4329909 w 10591800"/>
              <a:gd name="connsiteY8" fmla="*/ 0 h 725672"/>
              <a:gd name="connsiteX9" fmla="*/ 5019903 w 10591800"/>
              <a:gd name="connsiteY9" fmla="*/ 0 h 725672"/>
              <a:gd name="connsiteX10" fmla="*/ 5813395 w 10591800"/>
              <a:gd name="connsiteY10" fmla="*/ 0 h 725672"/>
              <a:gd name="connsiteX11" fmla="*/ 6296391 w 10591800"/>
              <a:gd name="connsiteY11" fmla="*/ 0 h 725672"/>
              <a:gd name="connsiteX12" fmla="*/ 7193382 w 10591800"/>
              <a:gd name="connsiteY12" fmla="*/ 0 h 725672"/>
              <a:gd name="connsiteX13" fmla="*/ 7986875 w 10591800"/>
              <a:gd name="connsiteY13" fmla="*/ 0 h 725672"/>
              <a:gd name="connsiteX14" fmla="*/ 8883867 w 10591800"/>
              <a:gd name="connsiteY14" fmla="*/ 0 h 725672"/>
              <a:gd name="connsiteX15" fmla="*/ 9573860 w 10591800"/>
              <a:gd name="connsiteY15" fmla="*/ 0 h 725672"/>
              <a:gd name="connsiteX16" fmla="*/ 10470852 w 10591800"/>
              <a:gd name="connsiteY16" fmla="*/ 0 h 725672"/>
              <a:gd name="connsiteX17" fmla="*/ 10591800 w 10591800"/>
              <a:gd name="connsiteY17" fmla="*/ 120948 h 725672"/>
              <a:gd name="connsiteX18" fmla="*/ 10591800 w 10591800"/>
              <a:gd name="connsiteY18" fmla="*/ 604724 h 725672"/>
              <a:gd name="connsiteX19" fmla="*/ 10470852 w 10591800"/>
              <a:gd name="connsiteY19" fmla="*/ 725672 h 725672"/>
              <a:gd name="connsiteX20" fmla="*/ 9677359 w 10591800"/>
              <a:gd name="connsiteY20" fmla="*/ 725672 h 725672"/>
              <a:gd name="connsiteX21" fmla="*/ 9297863 w 10591800"/>
              <a:gd name="connsiteY21" fmla="*/ 725672 h 725672"/>
              <a:gd name="connsiteX22" fmla="*/ 8814867 w 10591800"/>
              <a:gd name="connsiteY22" fmla="*/ 725672 h 725672"/>
              <a:gd name="connsiteX23" fmla="*/ 8228373 w 10591800"/>
              <a:gd name="connsiteY23" fmla="*/ 725672 h 725672"/>
              <a:gd name="connsiteX24" fmla="*/ 7331381 w 10591800"/>
              <a:gd name="connsiteY24" fmla="*/ 725672 h 725672"/>
              <a:gd name="connsiteX25" fmla="*/ 6744887 w 10591800"/>
              <a:gd name="connsiteY25" fmla="*/ 725672 h 725672"/>
              <a:gd name="connsiteX26" fmla="*/ 6365390 w 10591800"/>
              <a:gd name="connsiteY26" fmla="*/ 725672 h 725672"/>
              <a:gd name="connsiteX27" fmla="*/ 5571897 w 10591800"/>
              <a:gd name="connsiteY27" fmla="*/ 725672 h 725672"/>
              <a:gd name="connsiteX28" fmla="*/ 4778405 w 10591800"/>
              <a:gd name="connsiteY28" fmla="*/ 725672 h 725672"/>
              <a:gd name="connsiteX29" fmla="*/ 4295409 w 10591800"/>
              <a:gd name="connsiteY29" fmla="*/ 725672 h 725672"/>
              <a:gd name="connsiteX30" fmla="*/ 3915913 w 10591800"/>
              <a:gd name="connsiteY30" fmla="*/ 725672 h 725672"/>
              <a:gd name="connsiteX31" fmla="*/ 3122420 w 10591800"/>
              <a:gd name="connsiteY31" fmla="*/ 725672 h 725672"/>
              <a:gd name="connsiteX32" fmla="*/ 2639425 w 10591800"/>
              <a:gd name="connsiteY32" fmla="*/ 725672 h 725672"/>
              <a:gd name="connsiteX33" fmla="*/ 2052930 w 10591800"/>
              <a:gd name="connsiteY33" fmla="*/ 725672 h 725672"/>
              <a:gd name="connsiteX34" fmla="*/ 1466436 w 10591800"/>
              <a:gd name="connsiteY34" fmla="*/ 725672 h 725672"/>
              <a:gd name="connsiteX35" fmla="*/ 120948 w 10591800"/>
              <a:gd name="connsiteY35" fmla="*/ 725672 h 725672"/>
              <a:gd name="connsiteX36" fmla="*/ 0 w 10591800"/>
              <a:gd name="connsiteY36" fmla="*/ 604724 h 725672"/>
              <a:gd name="connsiteX37" fmla="*/ 0 w 10591800"/>
              <a:gd name="connsiteY37" fmla="*/ 120948 h 72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725672" fill="none" extrusionOk="0">
                <a:moveTo>
                  <a:pt x="0" y="120948"/>
                </a:moveTo>
                <a:cubicBezTo>
                  <a:pt x="-2986" y="45697"/>
                  <a:pt x="54972" y="-2963"/>
                  <a:pt x="120948" y="0"/>
                </a:cubicBezTo>
                <a:cubicBezTo>
                  <a:pt x="243565" y="19204"/>
                  <a:pt x="572771" y="4896"/>
                  <a:pt x="707443" y="0"/>
                </a:cubicBezTo>
                <a:cubicBezTo>
                  <a:pt x="842116" y="-4896"/>
                  <a:pt x="951824" y="8948"/>
                  <a:pt x="1190438" y="0"/>
                </a:cubicBezTo>
                <a:cubicBezTo>
                  <a:pt x="1429053" y="-8948"/>
                  <a:pt x="1633315" y="618"/>
                  <a:pt x="1776933" y="0"/>
                </a:cubicBezTo>
                <a:cubicBezTo>
                  <a:pt x="1920552" y="-618"/>
                  <a:pt x="2311849" y="-31554"/>
                  <a:pt x="2570425" y="0"/>
                </a:cubicBezTo>
                <a:cubicBezTo>
                  <a:pt x="2829001" y="31554"/>
                  <a:pt x="2888052" y="16721"/>
                  <a:pt x="3053421" y="0"/>
                </a:cubicBezTo>
                <a:cubicBezTo>
                  <a:pt x="3218790" y="-16721"/>
                  <a:pt x="3488650" y="-10671"/>
                  <a:pt x="3639915" y="0"/>
                </a:cubicBezTo>
                <a:cubicBezTo>
                  <a:pt x="3791180" y="10671"/>
                  <a:pt x="4142559" y="24038"/>
                  <a:pt x="4329909" y="0"/>
                </a:cubicBezTo>
                <a:cubicBezTo>
                  <a:pt x="4517259" y="-24038"/>
                  <a:pt x="4798040" y="-23700"/>
                  <a:pt x="5019903" y="0"/>
                </a:cubicBezTo>
                <a:cubicBezTo>
                  <a:pt x="5241766" y="23700"/>
                  <a:pt x="5646098" y="-4747"/>
                  <a:pt x="5813395" y="0"/>
                </a:cubicBezTo>
                <a:cubicBezTo>
                  <a:pt x="5980692" y="4747"/>
                  <a:pt x="6148299" y="3803"/>
                  <a:pt x="6296391" y="0"/>
                </a:cubicBezTo>
                <a:cubicBezTo>
                  <a:pt x="6444483" y="-3803"/>
                  <a:pt x="6948603" y="35862"/>
                  <a:pt x="7193382" y="0"/>
                </a:cubicBezTo>
                <a:cubicBezTo>
                  <a:pt x="7438161" y="-35862"/>
                  <a:pt x="7733834" y="27056"/>
                  <a:pt x="7986875" y="0"/>
                </a:cubicBezTo>
                <a:cubicBezTo>
                  <a:pt x="8239916" y="-27056"/>
                  <a:pt x="8662034" y="26131"/>
                  <a:pt x="8883867" y="0"/>
                </a:cubicBezTo>
                <a:cubicBezTo>
                  <a:pt x="9105700" y="-26131"/>
                  <a:pt x="9350750" y="-12730"/>
                  <a:pt x="9573860" y="0"/>
                </a:cubicBezTo>
                <a:cubicBezTo>
                  <a:pt x="9796970" y="12730"/>
                  <a:pt x="10127848" y="-11485"/>
                  <a:pt x="10470852" y="0"/>
                </a:cubicBezTo>
                <a:cubicBezTo>
                  <a:pt x="10551029" y="-4737"/>
                  <a:pt x="10592428" y="55745"/>
                  <a:pt x="10591800" y="120948"/>
                </a:cubicBezTo>
                <a:cubicBezTo>
                  <a:pt x="10607235" y="336681"/>
                  <a:pt x="10608026" y="501579"/>
                  <a:pt x="10591800" y="604724"/>
                </a:cubicBezTo>
                <a:cubicBezTo>
                  <a:pt x="10583708" y="659463"/>
                  <a:pt x="10537062" y="715001"/>
                  <a:pt x="10470852" y="725672"/>
                </a:cubicBezTo>
                <a:cubicBezTo>
                  <a:pt x="10252519" y="693638"/>
                  <a:pt x="9916137" y="699616"/>
                  <a:pt x="9677359" y="725672"/>
                </a:cubicBezTo>
                <a:cubicBezTo>
                  <a:pt x="9438581" y="751728"/>
                  <a:pt x="9398251" y="728072"/>
                  <a:pt x="9297863" y="725672"/>
                </a:cubicBezTo>
                <a:cubicBezTo>
                  <a:pt x="9197475" y="723272"/>
                  <a:pt x="8950371" y="744850"/>
                  <a:pt x="8814867" y="725672"/>
                </a:cubicBezTo>
                <a:cubicBezTo>
                  <a:pt x="8679363" y="706494"/>
                  <a:pt x="8438338" y="707438"/>
                  <a:pt x="8228373" y="725672"/>
                </a:cubicBezTo>
                <a:cubicBezTo>
                  <a:pt x="8018408" y="743906"/>
                  <a:pt x="7710487" y="753679"/>
                  <a:pt x="7331381" y="725672"/>
                </a:cubicBezTo>
                <a:cubicBezTo>
                  <a:pt x="6952275" y="697665"/>
                  <a:pt x="6937458" y="753216"/>
                  <a:pt x="6744887" y="725672"/>
                </a:cubicBezTo>
                <a:cubicBezTo>
                  <a:pt x="6552316" y="698128"/>
                  <a:pt x="6444349" y="728737"/>
                  <a:pt x="6365390" y="725672"/>
                </a:cubicBezTo>
                <a:cubicBezTo>
                  <a:pt x="6286431" y="722607"/>
                  <a:pt x="5761850" y="688591"/>
                  <a:pt x="5571897" y="725672"/>
                </a:cubicBezTo>
                <a:cubicBezTo>
                  <a:pt x="5381944" y="762753"/>
                  <a:pt x="5150798" y="764085"/>
                  <a:pt x="4778405" y="725672"/>
                </a:cubicBezTo>
                <a:cubicBezTo>
                  <a:pt x="4406012" y="687259"/>
                  <a:pt x="4515469" y="745742"/>
                  <a:pt x="4295409" y="725672"/>
                </a:cubicBezTo>
                <a:cubicBezTo>
                  <a:pt x="4075349" y="705602"/>
                  <a:pt x="4038827" y="731515"/>
                  <a:pt x="3915913" y="725672"/>
                </a:cubicBezTo>
                <a:cubicBezTo>
                  <a:pt x="3792999" y="719829"/>
                  <a:pt x="3313125" y="746236"/>
                  <a:pt x="3122420" y="725672"/>
                </a:cubicBezTo>
                <a:cubicBezTo>
                  <a:pt x="2931715" y="705108"/>
                  <a:pt x="2773377" y="747387"/>
                  <a:pt x="2639425" y="725672"/>
                </a:cubicBezTo>
                <a:cubicBezTo>
                  <a:pt x="2505473" y="703957"/>
                  <a:pt x="2294322" y="741626"/>
                  <a:pt x="2052930" y="725672"/>
                </a:cubicBezTo>
                <a:cubicBezTo>
                  <a:pt x="1811539" y="709718"/>
                  <a:pt x="1619364" y="734507"/>
                  <a:pt x="1466436" y="725672"/>
                </a:cubicBezTo>
                <a:cubicBezTo>
                  <a:pt x="1313508" y="716837"/>
                  <a:pt x="439793" y="696057"/>
                  <a:pt x="120948" y="725672"/>
                </a:cubicBezTo>
                <a:cubicBezTo>
                  <a:pt x="58455" y="721636"/>
                  <a:pt x="-12227" y="677053"/>
                  <a:pt x="0" y="604724"/>
                </a:cubicBezTo>
                <a:cubicBezTo>
                  <a:pt x="-7654" y="399423"/>
                  <a:pt x="12497" y="236169"/>
                  <a:pt x="0" y="120948"/>
                </a:cubicBezTo>
                <a:close/>
              </a:path>
              <a:path w="10591800" h="725672" stroke="0" extrusionOk="0">
                <a:moveTo>
                  <a:pt x="0" y="120948"/>
                </a:moveTo>
                <a:cubicBezTo>
                  <a:pt x="3035" y="45446"/>
                  <a:pt x="49074" y="-6660"/>
                  <a:pt x="120948" y="0"/>
                </a:cubicBezTo>
                <a:cubicBezTo>
                  <a:pt x="371567" y="-26059"/>
                  <a:pt x="591233" y="18179"/>
                  <a:pt x="914441" y="0"/>
                </a:cubicBezTo>
                <a:cubicBezTo>
                  <a:pt x="1237649" y="-18179"/>
                  <a:pt x="1341264" y="664"/>
                  <a:pt x="1604434" y="0"/>
                </a:cubicBezTo>
                <a:cubicBezTo>
                  <a:pt x="1867604" y="-664"/>
                  <a:pt x="2132232" y="31045"/>
                  <a:pt x="2501426" y="0"/>
                </a:cubicBezTo>
                <a:cubicBezTo>
                  <a:pt x="2870620" y="-31045"/>
                  <a:pt x="3138152" y="20238"/>
                  <a:pt x="3398418" y="0"/>
                </a:cubicBezTo>
                <a:cubicBezTo>
                  <a:pt x="3658684" y="-20238"/>
                  <a:pt x="3772538" y="-25727"/>
                  <a:pt x="4088411" y="0"/>
                </a:cubicBezTo>
                <a:cubicBezTo>
                  <a:pt x="4404284" y="25727"/>
                  <a:pt x="4470738" y="-24351"/>
                  <a:pt x="4674906" y="0"/>
                </a:cubicBezTo>
                <a:cubicBezTo>
                  <a:pt x="4879074" y="24351"/>
                  <a:pt x="5174217" y="20462"/>
                  <a:pt x="5468398" y="0"/>
                </a:cubicBezTo>
                <a:cubicBezTo>
                  <a:pt x="5762579" y="-20462"/>
                  <a:pt x="5825402" y="10066"/>
                  <a:pt x="5951394" y="0"/>
                </a:cubicBezTo>
                <a:cubicBezTo>
                  <a:pt x="6077386" y="-10066"/>
                  <a:pt x="6273171" y="-9219"/>
                  <a:pt x="6434389" y="0"/>
                </a:cubicBezTo>
                <a:cubicBezTo>
                  <a:pt x="6595607" y="9219"/>
                  <a:pt x="6931640" y="-18597"/>
                  <a:pt x="7227882" y="0"/>
                </a:cubicBezTo>
                <a:cubicBezTo>
                  <a:pt x="7524124" y="18597"/>
                  <a:pt x="7683035" y="-19661"/>
                  <a:pt x="7814377" y="0"/>
                </a:cubicBezTo>
                <a:cubicBezTo>
                  <a:pt x="7945719" y="19661"/>
                  <a:pt x="8212980" y="-8475"/>
                  <a:pt x="8504370" y="0"/>
                </a:cubicBezTo>
                <a:cubicBezTo>
                  <a:pt x="8795760" y="8475"/>
                  <a:pt x="9006110" y="21620"/>
                  <a:pt x="9297863" y="0"/>
                </a:cubicBezTo>
                <a:cubicBezTo>
                  <a:pt x="9589616" y="-21620"/>
                  <a:pt x="10069870" y="-22633"/>
                  <a:pt x="10470852" y="0"/>
                </a:cubicBezTo>
                <a:cubicBezTo>
                  <a:pt x="10536542" y="2315"/>
                  <a:pt x="10595968" y="57777"/>
                  <a:pt x="10591800" y="120948"/>
                </a:cubicBezTo>
                <a:cubicBezTo>
                  <a:pt x="10582333" y="335980"/>
                  <a:pt x="10589894" y="440921"/>
                  <a:pt x="10591800" y="604724"/>
                </a:cubicBezTo>
                <a:cubicBezTo>
                  <a:pt x="10595796" y="658809"/>
                  <a:pt x="10536491" y="731685"/>
                  <a:pt x="10470852" y="725672"/>
                </a:cubicBezTo>
                <a:cubicBezTo>
                  <a:pt x="10229231" y="711902"/>
                  <a:pt x="10151030" y="715955"/>
                  <a:pt x="9884357" y="725672"/>
                </a:cubicBezTo>
                <a:cubicBezTo>
                  <a:pt x="9617685" y="735389"/>
                  <a:pt x="9388617" y="691433"/>
                  <a:pt x="9194364" y="725672"/>
                </a:cubicBezTo>
                <a:cubicBezTo>
                  <a:pt x="9000111" y="759911"/>
                  <a:pt x="8537169" y="684376"/>
                  <a:pt x="8297372" y="725672"/>
                </a:cubicBezTo>
                <a:cubicBezTo>
                  <a:pt x="8057575" y="766968"/>
                  <a:pt x="7604680" y="759082"/>
                  <a:pt x="7400380" y="725672"/>
                </a:cubicBezTo>
                <a:cubicBezTo>
                  <a:pt x="7196080" y="692262"/>
                  <a:pt x="6966131" y="702602"/>
                  <a:pt x="6813886" y="725672"/>
                </a:cubicBezTo>
                <a:cubicBezTo>
                  <a:pt x="6661641" y="748742"/>
                  <a:pt x="6165377" y="700417"/>
                  <a:pt x="5916894" y="725672"/>
                </a:cubicBezTo>
                <a:cubicBezTo>
                  <a:pt x="5668411" y="750927"/>
                  <a:pt x="5313602" y="763431"/>
                  <a:pt x="5123402" y="725672"/>
                </a:cubicBezTo>
                <a:cubicBezTo>
                  <a:pt x="4933202" y="687913"/>
                  <a:pt x="4821079" y="732528"/>
                  <a:pt x="4743905" y="725672"/>
                </a:cubicBezTo>
                <a:cubicBezTo>
                  <a:pt x="4666731" y="718816"/>
                  <a:pt x="4442576" y="715675"/>
                  <a:pt x="4157411" y="725672"/>
                </a:cubicBezTo>
                <a:cubicBezTo>
                  <a:pt x="3872246" y="735669"/>
                  <a:pt x="3539510" y="732991"/>
                  <a:pt x="3363918" y="725672"/>
                </a:cubicBezTo>
                <a:cubicBezTo>
                  <a:pt x="3188326" y="718353"/>
                  <a:pt x="2838182" y="701950"/>
                  <a:pt x="2466926" y="725672"/>
                </a:cubicBezTo>
                <a:cubicBezTo>
                  <a:pt x="2095670" y="749394"/>
                  <a:pt x="2128259" y="739273"/>
                  <a:pt x="1983931" y="725672"/>
                </a:cubicBezTo>
                <a:cubicBezTo>
                  <a:pt x="1839604" y="712071"/>
                  <a:pt x="1575936" y="708403"/>
                  <a:pt x="1190438" y="725672"/>
                </a:cubicBezTo>
                <a:cubicBezTo>
                  <a:pt x="804940" y="742941"/>
                  <a:pt x="832067" y="746706"/>
                  <a:pt x="707443" y="725672"/>
                </a:cubicBezTo>
                <a:cubicBezTo>
                  <a:pt x="582820" y="704638"/>
                  <a:pt x="354150" y="707998"/>
                  <a:pt x="120948" y="725672"/>
                </a:cubicBezTo>
                <a:cubicBezTo>
                  <a:pt x="48447" y="713454"/>
                  <a:pt x="8749" y="684673"/>
                  <a:pt x="0" y="604724"/>
                </a:cubicBezTo>
                <a:cubicBezTo>
                  <a:pt x="14243" y="370158"/>
                  <a:pt x="-18728" y="334809"/>
                  <a:pt x="0" y="120948"/>
                </a:cubicBezTo>
                <a:close/>
              </a:path>
            </a:pathLst>
          </a:custGeom>
          <a:solidFill>
            <a:srgbClr val="FFCC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charset="0"/>
                <a:cs typeface="Times New Roman" panose="02020603050405020304" charset="0"/>
              </a:rPr>
              <a:t>Bước 5: </a:t>
            </a:r>
            <a:r>
              <a:rPr lang="vi-VN" sz="4000" dirty="0">
                <a:solidFill>
                  <a:prstClr val="black"/>
                </a:solidFill>
                <a:latin typeface="Times New Roman" panose="02020603050405020304" charset="0"/>
                <a:cs typeface="Times New Roman" panose="02020603050405020304" charset="0"/>
              </a:rPr>
              <a:t>Tưới nhẹ quanh gốc cây</a:t>
            </a:r>
          </a:p>
        </p:txBody>
      </p:sp>
    </p:spTree>
    <p:extLst>
      <p:ext uri="{BB962C8B-B14F-4D97-AF65-F5344CB8AC3E}">
        <p14:creationId xmlns:p14="http://schemas.microsoft.com/office/powerpoint/2010/main" val="318309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5" grpId="0" bldLvl="0" animBg="1"/>
      <p:bldP spid="8" grpId="0" bldLvl="0" animBg="1"/>
      <p:bldP spid="9" grpId="0" bldLvl="0" animBg="1"/>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p:cNvPicPr>
            <a:picLocks noChangeAspect="1"/>
          </p:cNvPicPr>
          <p:nvPr/>
        </p:nvPicPr>
        <p:blipFill>
          <a:blip r:embed="rId4"/>
          <a:stretch>
            <a:fillRect/>
          </a:stretch>
        </p:blipFill>
        <p:spPr>
          <a:xfrm>
            <a:off x="910700" y="1335295"/>
            <a:ext cx="6236749" cy="2530059"/>
          </a:xfrm>
          <a:prstGeom prst="rect">
            <a:avLst/>
          </a:prstGeom>
        </p:spPr>
      </p:pic>
    </p:spTree>
    <p:extLst>
      <p:ext uri="{BB962C8B-B14F-4D97-AF65-F5344CB8AC3E}">
        <p14:creationId xmlns:p14="http://schemas.microsoft.com/office/powerpoint/2010/main" val="28759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6495" y="2533015"/>
            <a:ext cx="8180070" cy="2122805"/>
          </a:xfrm>
          <a:prstGeom prst="rect">
            <a:avLst/>
          </a:prstGeom>
          <a:noFill/>
        </p:spPr>
        <p:txBody>
          <a:bodyPr wrap="square" rtlCol="0">
            <a:spAutoFit/>
          </a:bodyPr>
          <a:lstStyle/>
          <a:p>
            <a:pPr lvl="0" algn="ctr">
              <a:defRPr/>
            </a:pPr>
            <a:r>
              <a:rPr lang="en-US" sz="4400" b="1" dirty="0" err="1">
                <a:solidFill>
                  <a:srgbClr val="002060"/>
                </a:solidFill>
                <a:latin typeface="Times New Roman" panose="02020603050405020304" charset="0"/>
                <a:cs typeface="Times New Roman" panose="02020603050405020304" charset="0"/>
              </a:rPr>
              <a:t>Hoạt</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động</a:t>
            </a:r>
            <a:r>
              <a:rPr lang="en-US" sz="4400" b="1" dirty="0">
                <a:solidFill>
                  <a:srgbClr val="002060"/>
                </a:solidFill>
                <a:latin typeface="Times New Roman" panose="02020603050405020304" charset="0"/>
                <a:cs typeface="Times New Roman" panose="02020603050405020304" charset="0"/>
              </a:rPr>
              <a:t> 1: </a:t>
            </a:r>
            <a:r>
              <a:rPr lang="en-US" sz="4400" b="1" dirty="0" err="1">
                <a:solidFill>
                  <a:srgbClr val="002060"/>
                </a:solidFill>
                <a:latin typeface="Times New Roman" panose="02020603050405020304" charset="0"/>
                <a:cs typeface="Times New Roman" panose="02020603050405020304" charset="0"/>
              </a:rPr>
              <a:t>Tìm</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hiểu</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các</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vật</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liệu</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vật</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dụng</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dụng</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cụ</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để</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trồng</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cây</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hoa</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trong</a:t>
            </a:r>
            <a:r>
              <a:rPr lang="en-US" sz="4400" b="1" dirty="0">
                <a:solidFill>
                  <a:srgbClr val="002060"/>
                </a:solidFill>
                <a:latin typeface="Times New Roman" panose="02020603050405020304" charset="0"/>
                <a:cs typeface="Times New Roman" panose="02020603050405020304" charset="0"/>
              </a:rPr>
              <a:t> </a:t>
            </a:r>
            <a:r>
              <a:rPr lang="en-US" sz="4400" b="1" dirty="0" err="1">
                <a:solidFill>
                  <a:srgbClr val="002060"/>
                </a:solidFill>
                <a:latin typeface="Times New Roman" panose="02020603050405020304" charset="0"/>
                <a:cs typeface="Times New Roman" panose="02020603050405020304" charset="0"/>
              </a:rPr>
              <a:t>chậu</a:t>
            </a:r>
            <a:endParaRPr kumimoji="0" lang="en-US" sz="4400" b="1"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278677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p:cNvSpPr/>
          <p:nvPr/>
        </p:nvSpPr>
        <p:spPr>
          <a:xfrm>
            <a:off x="237490" y="0"/>
            <a:ext cx="11732895" cy="6673850"/>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344385" y="237506"/>
            <a:ext cx="771896" cy="870138"/>
          </a:xfrm>
          <a:prstGeom prst="rect">
            <a:avLst/>
          </a:prstGeom>
        </p:spPr>
      </p:pic>
      <p:sp>
        <p:nvSpPr>
          <p:cNvPr id="7" name="TextBox 6"/>
          <p:cNvSpPr txBox="1"/>
          <p:nvPr/>
        </p:nvSpPr>
        <p:spPr>
          <a:xfrm>
            <a:off x="629435" y="1825460"/>
            <a:ext cx="10355283" cy="953135"/>
          </a:xfrm>
          <a:prstGeom prst="rect">
            <a:avLst/>
          </a:prstGeom>
          <a:noFill/>
        </p:spPr>
        <p:txBody>
          <a:bodyPr wrap="square" rtlCol="0">
            <a:spAutoFit/>
          </a:bodyPr>
          <a:lstStyle/>
          <a:p>
            <a:pPr lvl="0"/>
            <a:r>
              <a:rPr lang="en-US" sz="2800" b="1" dirty="0">
                <a:solidFill>
                  <a:prstClr val="black"/>
                </a:solidFill>
                <a:latin typeface="Times New Roman" panose="02020603050405020304" charset="0"/>
                <a:cs typeface="Times New Roman" panose="02020603050405020304" charset="0"/>
              </a:rPr>
              <a:t>Quan </a:t>
            </a:r>
            <a:r>
              <a:rPr lang="en-US" sz="2800" b="1" dirty="0" err="1">
                <a:solidFill>
                  <a:prstClr val="black"/>
                </a:solidFill>
                <a:latin typeface="Times New Roman" panose="02020603050405020304" charset="0"/>
                <a:cs typeface="Times New Roman" panose="02020603050405020304" charset="0"/>
              </a:rPr>
              <a:t>sát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tranh</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và</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kể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tên</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các</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vật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liệu</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vật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và</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cụ</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cần</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thiết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trồng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hoa</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cây</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cảnh</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trong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chậu</a:t>
            </a:r>
            <a:r>
              <a:rPr lang="en-US" sz="2800" b="1" dirty="0">
                <a:solidFill>
                  <a:prstClr val="black"/>
                </a:solidFill>
                <a:latin typeface="Times New Roman" panose="02020603050405020304" charset="0"/>
                <a:cs typeface="Times New Roman" panose="02020603050405020304" charset="0"/>
              </a:rPr>
              <a:t>.</a:t>
            </a:r>
          </a:p>
        </p:txBody>
      </p:sp>
      <p:pic>
        <p:nvPicPr>
          <p:cNvPr id="16" name="Picture 15"/>
          <p:cNvPicPr>
            <a:picLocks noChangeAspect="1"/>
          </p:cNvPicPr>
          <p:nvPr/>
        </p:nvPicPr>
        <p:blipFill>
          <a:blip r:embed="rId7"/>
          <a:stretch>
            <a:fillRect/>
          </a:stretch>
        </p:blipFill>
        <p:spPr>
          <a:xfrm>
            <a:off x="2063750" y="3497897"/>
            <a:ext cx="8477128" cy="3043238"/>
          </a:xfrm>
          <a:prstGeom prst="rect">
            <a:avLst/>
          </a:prstGeom>
        </p:spPr>
      </p:pic>
      <p:sp>
        <p:nvSpPr>
          <p:cNvPr id="17" name="Rectangle: Rounded Corners 16"/>
          <p:cNvSpPr/>
          <p:nvPr/>
        </p:nvSpPr>
        <p:spPr>
          <a:xfrm>
            <a:off x="1653540" y="6061075"/>
            <a:ext cx="1829435"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giống</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8" name="Rectangle: Rounded Corners 17"/>
          <p:cNvSpPr/>
          <p:nvPr/>
        </p:nvSpPr>
        <p:spPr>
          <a:xfrm>
            <a:off x="8376920" y="3595370"/>
            <a:ext cx="111442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Chậu</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9" name="Rectangle: Rounded Corners 18"/>
          <p:cNvSpPr/>
          <p:nvPr/>
        </p:nvSpPr>
        <p:spPr>
          <a:xfrm>
            <a:off x="8512176" y="6061075"/>
            <a:ext cx="1466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Giá</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thể</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4" name="Rectangle: Rounded Corners 3"/>
          <p:cNvSpPr/>
          <p:nvPr/>
        </p:nvSpPr>
        <p:spPr>
          <a:xfrm>
            <a:off x="1956435" y="3364230"/>
            <a:ext cx="3079750"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Găng</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tay</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làm</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vườn</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8" name="Rectangle: Rounded Corners 7"/>
          <p:cNvSpPr/>
          <p:nvPr/>
        </p:nvSpPr>
        <p:spPr>
          <a:xfrm>
            <a:off x="4766945" y="6061075"/>
            <a:ext cx="2499995"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Bình</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tưới</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cây</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0" name="Rectangle: Rounded Corners 9"/>
          <p:cNvSpPr/>
          <p:nvPr/>
        </p:nvSpPr>
        <p:spPr>
          <a:xfrm>
            <a:off x="5788661" y="3595370"/>
            <a:ext cx="194309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Xẻng</a:t>
            </a: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 nhỏ</a:t>
            </a:r>
          </a:p>
        </p:txBody>
      </p:sp>
      <p:sp>
        <p:nvSpPr>
          <p:cNvPr id="13" name="TextBox 11"/>
          <p:cNvSpPr txBox="1"/>
          <p:nvPr/>
        </p:nvSpPr>
        <p:spPr>
          <a:xfrm>
            <a:off x="237490" y="3135630"/>
            <a:ext cx="1521460" cy="240601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3200" b="1" dirty="0">
                <a:solidFill>
                  <a:prstClr val="black"/>
                </a:solidFill>
                <a:latin typeface="Times New Roman" panose="02020603050405020304" charset="0"/>
                <a:cs typeface="Times New Roman" panose="02020603050405020304" charset="0"/>
              </a:rPr>
              <a:t>THẢO LUẬN NHÓM ĐÔI</a:t>
            </a:r>
            <a:endParaRPr lang="en-US" altLang="vi-VN" sz="3200" b="1" dirty="0">
              <a:solidFill>
                <a:srgbClr val="FF0000"/>
              </a:solidFill>
              <a:latin typeface="Times New Roman" panose="02020603050405020304" charset="0"/>
              <a:cs typeface="Times New Roman" panose="02020603050405020304" charset="0"/>
            </a:endParaRPr>
          </a:p>
        </p:txBody>
      </p:sp>
      <p:pic>
        <p:nvPicPr>
          <p:cNvPr id="14" name="1 Minute timer (Đồng hồ đếm ngược 1 phút)">
            <a:hlinkClick r:id="" action="ppaction://media"/>
          </p:cNvPr>
          <p:cNvPicPr/>
          <p:nvPr>
            <a:videoFile r:link="rId3"/>
            <p:extLst>
              <p:ext uri="{DAA4B4D4-6D71-4841-9C94-3DE7FCFB9230}">
                <p14:media xmlns:p14="http://schemas.microsoft.com/office/powerpoint/2010/main" r:embed="rId2"/>
              </p:ext>
            </p:extLst>
          </p:nvPr>
        </p:nvPicPr>
        <p:blipFill>
          <a:blip r:embed="rId8"/>
          <a:stretch>
            <a:fillRect/>
          </a:stretch>
        </p:blipFill>
        <p:spPr>
          <a:xfrm>
            <a:off x="7995285" y="2461260"/>
            <a:ext cx="3599180" cy="1036320"/>
          </a:xfrm>
          <a:prstGeom prst="rect">
            <a:avLst/>
          </a:prstGeom>
        </p:spPr>
      </p:pic>
    </p:spTree>
    <p:custDataLst>
      <p:tags r:id="rId1"/>
    </p:custDataLst>
    <p:extLst>
      <p:ext uri="{BB962C8B-B14F-4D97-AF65-F5344CB8AC3E}">
        <p14:creationId xmlns:p14="http://schemas.microsoft.com/office/powerpoint/2010/main" val="3673763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strVal val="#ppt_w+.3"/>
                                          </p:val>
                                        </p:tav>
                                        <p:tav tm="100000">
                                          <p:val>
                                            <p:strVal val="#ppt_w"/>
                                          </p:val>
                                        </p:tav>
                                      </p:tavLst>
                                    </p:anim>
                                    <p:anim calcmode="lin" valueType="num">
                                      <p:cBhvr>
                                        <p:cTn id="60" dur="1000" fill="hold"/>
                                        <p:tgtEl>
                                          <p:spTgt spid="17"/>
                                        </p:tgtEl>
                                        <p:attrNameLst>
                                          <p:attrName>ppt_h</p:attrName>
                                        </p:attrNameLst>
                                      </p:cBhvr>
                                      <p:tavLst>
                                        <p:tav tm="0">
                                          <p:val>
                                            <p:strVal val="#ppt_h"/>
                                          </p:val>
                                        </p:tav>
                                        <p:tav tm="100000">
                                          <p:val>
                                            <p:strVal val="#ppt_h"/>
                                          </p:val>
                                        </p:tav>
                                      </p:tavLst>
                                    </p:anim>
                                    <p:animEffect transition="in" filter="fade">
                                      <p:cBhvr>
                                        <p:cTn id="61" dur="1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strVal val="#ppt_w+.3"/>
                                          </p:val>
                                        </p:tav>
                                        <p:tav tm="100000">
                                          <p:val>
                                            <p:strVal val="#ppt_w"/>
                                          </p:val>
                                        </p:tav>
                                      </p:tavLst>
                                    </p:anim>
                                    <p:anim calcmode="lin" valueType="num">
                                      <p:cBhvr>
                                        <p:cTn id="67" dur="1000" fill="hold"/>
                                        <p:tgtEl>
                                          <p:spTgt spid="8"/>
                                        </p:tgtEl>
                                        <p:attrNameLst>
                                          <p:attrName>ppt_h</p:attrName>
                                        </p:attrNameLst>
                                      </p:cBhvr>
                                      <p:tavLst>
                                        <p:tav tm="0">
                                          <p:val>
                                            <p:strVal val="#ppt_h"/>
                                          </p:val>
                                        </p:tav>
                                        <p:tav tm="100000">
                                          <p:val>
                                            <p:strVal val="#ppt_h"/>
                                          </p:val>
                                        </p:tav>
                                      </p:tavLst>
                                    </p:anim>
                                    <p:animEffect transition="in" filter="fade">
                                      <p:cBhvr>
                                        <p:cTn id="68" dur="10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3"/>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76" fill="hold" display="1">
                  <p:stCondLst>
                    <p:cond delay="indefinite"/>
                  </p:stCondLst>
                </p:cTn>
                <p:tgtEl>
                  <p:spTgt spid="14"/>
                </p:tgtEl>
              </p:cMediaNode>
            </p:video>
          </p:childTnLst>
        </p:cTn>
      </p:par>
    </p:tnLst>
    <p:bldLst>
      <p:bldP spid="7" grpId="0"/>
      <p:bldP spid="7" grpId="1"/>
      <p:bldP spid="17" grpId="0" animBg="1"/>
      <p:bldP spid="17" grpId="1" animBg="1"/>
      <p:bldP spid="18" grpId="0" animBg="1"/>
      <p:bldP spid="18" grpId="1" animBg="1"/>
      <p:bldP spid="19" grpId="0" animBg="1"/>
      <p:bldP spid="19" grpId="1" animBg="1"/>
      <p:bldP spid="4" grpId="0" animBg="1"/>
      <p:bldP spid="4" grpId="1" animBg="1"/>
      <p:bldP spid="8" grpId="0" animBg="1"/>
      <p:bldP spid="8" grpId="1" animBg="1"/>
      <p:bldP spid="10" grpId="0" animBg="1"/>
      <p:bldP spid="10"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p:cNvSpPr/>
          <p:nvPr/>
        </p:nvSpPr>
        <p:spPr>
          <a:xfrm>
            <a:off x="237490" y="237490"/>
            <a:ext cx="11732895" cy="6897370"/>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344385" y="237506"/>
            <a:ext cx="771896" cy="870138"/>
          </a:xfrm>
          <a:prstGeom prst="rect">
            <a:avLst/>
          </a:prstGeom>
        </p:spPr>
      </p:pic>
      <p:sp>
        <p:nvSpPr>
          <p:cNvPr id="7" name="TextBox 6"/>
          <p:cNvSpPr txBox="1"/>
          <p:nvPr/>
        </p:nvSpPr>
        <p:spPr>
          <a:xfrm>
            <a:off x="129540" y="1959610"/>
            <a:ext cx="1184084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charset="0"/>
                <a:cs typeface="Times New Roman" panose="02020603050405020304" charset="0"/>
              </a:rPr>
              <a:t>Sắp</a:t>
            </a:r>
            <a:r>
              <a:rPr kumimoji="0" lang="en-US" sz="2800" b="1" i="0" u="none" strike="noStrike" kern="1200" cap="none" spc="0" normalizeH="0" noProof="0" dirty="0">
                <a:ln>
                  <a:noFill/>
                </a:ln>
                <a:solidFill>
                  <a:srgbClr val="002060"/>
                </a:solidFill>
                <a:effectLst/>
                <a:uLnTx/>
                <a:uFillTx/>
                <a:latin typeface="Times New Roman" panose="02020603050405020304" charset="0"/>
                <a:cs typeface="Times New Roman" panose="02020603050405020304"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charset="0"/>
                <a:cs typeface="Times New Roman" panose="02020603050405020304" charset="0"/>
              </a:rPr>
              <a:t>xếp</a:t>
            </a:r>
            <a:r>
              <a:rPr kumimoji="0" lang="en-US" sz="2800" b="1" i="0" u="none" strike="noStrike" kern="1200" cap="none" spc="0" normalizeH="0" noProof="0" dirty="0">
                <a:ln>
                  <a:noFill/>
                </a:ln>
                <a:solidFill>
                  <a:srgbClr val="002060"/>
                </a:solidFill>
                <a:effectLst/>
                <a:uLnTx/>
                <a:uFillTx/>
                <a:latin typeface="Times New Roman" panose="02020603050405020304" charset="0"/>
                <a:cs typeface="Times New Roman" panose="02020603050405020304"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charset="0"/>
                <a:cs typeface="Times New Roman" panose="02020603050405020304" charset="0"/>
              </a:rPr>
              <a:t>cá</a:t>
            </a:r>
            <a:r>
              <a:rPr lang="en-US" sz="2800" b="1" dirty="0">
                <a:solidFill>
                  <a:srgbClr val="002060"/>
                </a:solidFill>
                <a:latin typeface="Times New Roman" panose="02020603050405020304" charset="0"/>
                <a:cs typeface="Times New Roman" panose="02020603050405020304" charset="0"/>
              </a:rPr>
              <a:t>c </a:t>
            </a:r>
            <a:r>
              <a:rPr lang="en-US" sz="2800" b="1" dirty="0" err="1">
                <a:solidFill>
                  <a:srgbClr val="002060"/>
                </a:solidFill>
                <a:latin typeface="Times New Roman" panose="02020603050405020304" charset="0"/>
                <a:cs typeface="Times New Roman" panose="02020603050405020304" charset="0"/>
              </a:rPr>
              <a:t>ảnh</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trong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hình</a:t>
            </a:r>
            <a:r>
              <a:rPr lang="en-US" sz="2800" b="1" dirty="0">
                <a:solidFill>
                  <a:srgbClr val="002060"/>
                </a:solidFill>
                <a:latin typeface="Times New Roman" panose="02020603050405020304" charset="0"/>
                <a:cs typeface="Times New Roman" panose="02020603050405020304" charset="0"/>
              </a:rPr>
              <a:t> 1 </a:t>
            </a:r>
            <a:r>
              <a:rPr lang="en-US" sz="2800" b="1" dirty="0" err="1">
                <a:solidFill>
                  <a:srgbClr val="002060"/>
                </a:solidFill>
                <a:latin typeface="Times New Roman" panose="02020603050405020304" charset="0"/>
                <a:cs typeface="Times New Roman" panose="02020603050405020304" charset="0"/>
              </a:rPr>
              <a:t>theo</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đúng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thứ</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tự</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các</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bước</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trồng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hoa</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cây cảnh</a:t>
            </a:r>
            <a:endParaRPr kumimoji="0" lang="en-US" sz="2800" b="1"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7"/>
          <a:stretch>
            <a:fillRect/>
          </a:stretch>
        </p:blipFill>
        <p:spPr>
          <a:xfrm>
            <a:off x="3129597" y="2481579"/>
            <a:ext cx="6118148" cy="2409825"/>
          </a:xfrm>
          <a:prstGeom prst="rect">
            <a:avLst/>
          </a:prstGeom>
        </p:spPr>
      </p:pic>
      <p:pic>
        <p:nvPicPr>
          <p:cNvPr id="9" name="Picture 8"/>
          <p:cNvPicPr>
            <a:picLocks noChangeAspect="1"/>
          </p:cNvPicPr>
          <p:nvPr/>
        </p:nvPicPr>
        <p:blipFill>
          <a:blip r:embed="rId8"/>
          <a:stretch>
            <a:fillRect/>
          </a:stretch>
        </p:blipFill>
        <p:spPr>
          <a:xfrm>
            <a:off x="9132252" y="2653029"/>
            <a:ext cx="2838666" cy="2238375"/>
          </a:xfrm>
          <a:prstGeom prst="rect">
            <a:avLst/>
          </a:prstGeom>
        </p:spPr>
      </p:pic>
      <p:pic>
        <p:nvPicPr>
          <p:cNvPr id="13" name="Picture 12"/>
          <p:cNvPicPr>
            <a:picLocks noChangeAspect="1"/>
          </p:cNvPicPr>
          <p:nvPr/>
        </p:nvPicPr>
        <p:blipFill>
          <a:blip r:embed="rId9"/>
          <a:stretch>
            <a:fillRect/>
          </a:stretch>
        </p:blipFill>
        <p:spPr>
          <a:xfrm>
            <a:off x="3129279" y="4937442"/>
            <a:ext cx="2772215" cy="2195513"/>
          </a:xfrm>
          <a:prstGeom prst="rect">
            <a:avLst/>
          </a:prstGeom>
        </p:spPr>
      </p:pic>
      <p:pic>
        <p:nvPicPr>
          <p:cNvPr id="16" name="Picture 15"/>
          <p:cNvPicPr>
            <a:picLocks noChangeAspect="1"/>
          </p:cNvPicPr>
          <p:nvPr/>
        </p:nvPicPr>
        <p:blipFill>
          <a:blip r:embed="rId10"/>
          <a:stretch>
            <a:fillRect/>
          </a:stretch>
        </p:blipFill>
        <p:spPr>
          <a:xfrm>
            <a:off x="5722620" y="4844097"/>
            <a:ext cx="6248400" cy="2243138"/>
          </a:xfrm>
          <a:prstGeom prst="rect">
            <a:avLst/>
          </a:prstGeom>
        </p:spPr>
      </p:pic>
      <p:sp>
        <p:nvSpPr>
          <p:cNvPr id="8" name="TextBox 11"/>
          <p:cNvSpPr txBox="1"/>
          <p:nvPr/>
        </p:nvSpPr>
        <p:spPr>
          <a:xfrm>
            <a:off x="639445" y="2868295"/>
            <a:ext cx="1521460" cy="240601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3200" b="1" dirty="0">
                <a:solidFill>
                  <a:prstClr val="black"/>
                </a:solidFill>
                <a:latin typeface="Times New Roman" panose="02020603050405020304" charset="0"/>
                <a:cs typeface="Times New Roman" panose="02020603050405020304" charset="0"/>
              </a:rPr>
              <a:t>THẢO LUẬN NHÓM 4</a:t>
            </a:r>
            <a:endParaRPr lang="en-US" altLang="vi-VN" sz="3200" b="1" dirty="0">
              <a:solidFill>
                <a:srgbClr val="FF0000"/>
              </a:solidFill>
              <a:latin typeface="Times New Roman" panose="02020603050405020304" charset="0"/>
              <a:cs typeface="Times New Roman" panose="02020603050405020304" charset="0"/>
            </a:endParaRPr>
          </a:p>
        </p:txBody>
      </p:sp>
      <p:pic>
        <p:nvPicPr>
          <p:cNvPr id="10" name="Đồng hồ đếm ngược 2 phút có tiếng">
            <a:hlinkClick r:id="" action="ppaction://media"/>
          </p:cNvPr>
          <p:cNvPicPr/>
          <p:nvPr>
            <a:videoFile r:link="rId3"/>
            <p:extLst>
              <p:ext uri="{DAA4B4D4-6D71-4841-9C94-3DE7FCFB9230}">
                <p14:media xmlns:p14="http://schemas.microsoft.com/office/powerpoint/2010/main" r:embed="rId2"/>
              </p:ext>
            </p:extLst>
          </p:nvPr>
        </p:nvPicPr>
        <p:blipFill>
          <a:blip r:embed="rId11"/>
          <a:stretch>
            <a:fillRect/>
          </a:stretch>
        </p:blipFill>
        <p:spPr>
          <a:xfrm>
            <a:off x="344170" y="5541645"/>
            <a:ext cx="2832100" cy="1136015"/>
          </a:xfrm>
          <a:prstGeom prst="rect">
            <a:avLst/>
          </a:prstGeom>
        </p:spPr>
      </p:pic>
    </p:spTree>
    <p:custDataLst>
      <p:tags r:id="rId1"/>
    </p:custDataLst>
    <p:extLst>
      <p:ext uri="{BB962C8B-B14F-4D97-AF65-F5344CB8AC3E}">
        <p14:creationId xmlns:p14="http://schemas.microsoft.com/office/powerpoint/2010/main" val="426302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6" fill="hold" display="1">
                  <p:stCondLst>
                    <p:cond delay="indefinite"/>
                  </p:stCondLst>
                </p:cTn>
                <p:tgtEl>
                  <p:spTgt spid="10"/>
                </p:tgtEl>
              </p:cMediaNode>
            </p:video>
          </p:childTnLst>
        </p:cTn>
      </p:par>
    </p:tnLst>
    <p:bldLst>
      <p:bldP spid="7" grpId="0"/>
      <p:bldP spid="7" grpId="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9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02235" y="3429000"/>
            <a:ext cx="6817360" cy="2842260"/>
          </a:xfrm>
          <a:prstGeom prst="rect">
            <a:avLst/>
          </a:prstGeom>
        </p:spPr>
      </p:pic>
      <p:sp>
        <p:nvSpPr>
          <p:cNvPr id="12" name="TextBox 11"/>
          <p:cNvSpPr txBox="1"/>
          <p:nvPr/>
        </p:nvSpPr>
        <p:spPr>
          <a:xfrm>
            <a:off x="6819900" y="4140347"/>
            <a:ext cx="4933949" cy="1076325"/>
          </a:xfrm>
          <a:custGeom>
            <a:avLst/>
            <a:gdLst>
              <a:gd name="connsiteX0" fmla="*/ 0 w 4933949"/>
              <a:gd name="connsiteY0" fmla="*/ 0 h 1077218"/>
              <a:gd name="connsiteX1" fmla="*/ 4933949 w 4933949"/>
              <a:gd name="connsiteY1" fmla="*/ 0 h 1077218"/>
              <a:gd name="connsiteX2" fmla="*/ 4933949 w 4933949"/>
              <a:gd name="connsiteY2" fmla="*/ 1077218 h 1077218"/>
              <a:gd name="connsiteX3" fmla="*/ 0 w 4933949"/>
              <a:gd name="connsiteY3" fmla="*/ 1077218 h 1077218"/>
              <a:gd name="connsiteX4" fmla="*/ 0 w 493394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49" h="1077218" fill="none" extrusionOk="0">
                <a:moveTo>
                  <a:pt x="0" y="0"/>
                </a:moveTo>
                <a:cubicBezTo>
                  <a:pt x="1879298" y="5222"/>
                  <a:pt x="3292949" y="24918"/>
                  <a:pt x="4933949" y="0"/>
                </a:cubicBezTo>
                <a:cubicBezTo>
                  <a:pt x="4971811" y="476103"/>
                  <a:pt x="4875346" y="631043"/>
                  <a:pt x="4933949" y="1077218"/>
                </a:cubicBezTo>
                <a:cubicBezTo>
                  <a:pt x="3237973" y="912457"/>
                  <a:pt x="1039969" y="1195368"/>
                  <a:pt x="0" y="1077218"/>
                </a:cubicBezTo>
                <a:cubicBezTo>
                  <a:pt x="-64117" y="630482"/>
                  <a:pt x="88888" y="487727"/>
                  <a:pt x="0" y="0"/>
                </a:cubicBezTo>
                <a:close/>
              </a:path>
              <a:path w="4933949" h="1077218" stroke="0" extrusionOk="0">
                <a:moveTo>
                  <a:pt x="0" y="0"/>
                </a:moveTo>
                <a:cubicBezTo>
                  <a:pt x="1366648" y="11849"/>
                  <a:pt x="2798898" y="-161459"/>
                  <a:pt x="4933949" y="0"/>
                </a:cubicBezTo>
                <a:cubicBezTo>
                  <a:pt x="4985984" y="144312"/>
                  <a:pt x="5026092" y="673209"/>
                  <a:pt x="4933949" y="1077218"/>
                </a:cubicBezTo>
                <a:cubicBezTo>
                  <a:pt x="3175883" y="931358"/>
                  <a:pt x="1501845"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algn="just"/>
            <a:r>
              <a:rPr lang="en-US" sz="3200" b="1" dirty="0" err="1">
                <a:latin typeface="Times New Roman" panose="02020603050405020304" charset="0"/>
                <a:cs typeface="Times New Roman" panose="02020603050405020304" charset="0"/>
              </a:rPr>
              <a:t>Bước</a:t>
            </a:r>
            <a:r>
              <a:rPr lang="en-US" sz="3200" b="1" dirty="0">
                <a:latin typeface="Times New Roman" panose="02020603050405020304" charset="0"/>
                <a:cs typeface="Times New Roman" panose="02020603050405020304" charset="0"/>
              </a:rPr>
              <a:t> 1: </a:t>
            </a:r>
            <a:r>
              <a:rPr lang="en-US" sz="3200" b="1" dirty="0" err="1">
                <a:latin typeface="Times New Roman" panose="02020603050405020304" charset="0"/>
                <a:cs typeface="Times New Roman" panose="02020603050405020304" charset="0"/>
              </a:rPr>
              <a:t>Chuẩn</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bị</a:t>
            </a:r>
            <a:r>
              <a:rPr lang="en-US" sz="3200" b="1" dirty="0">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vật</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liệu</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vật</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dụng</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và</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dụng</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cụ</a:t>
            </a:r>
            <a:r>
              <a:rPr lang="en-US" sz="3200" b="1" dirty="0">
                <a:latin typeface="Times New Roman" panose="02020603050405020304" charset="0"/>
                <a:cs typeface="Times New Roman" panose="02020603050405020304" charset="0"/>
              </a:rPr>
              <a:t> </a:t>
            </a:r>
            <a:endParaRPr lang="vi-VN" sz="3200" b="1" dirty="0">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970620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0.5|0.5"/>
</p:tagLst>
</file>

<file path=ppt/tags/tag11.xml><?xml version="1.0" encoding="utf-8"?>
<p:tagLst xmlns:a="http://schemas.openxmlformats.org/drawingml/2006/main" xmlns:r="http://schemas.openxmlformats.org/officeDocument/2006/relationships" xmlns:p="http://schemas.openxmlformats.org/presentationml/2006/main">
  <p:tag name="TIMING" val="|0.5|0.5"/>
</p:tagLst>
</file>

<file path=ppt/tags/tag12.xml><?xml version="1.0" encoding="utf-8"?>
<p:tagLst xmlns:a="http://schemas.openxmlformats.org/drawingml/2006/main" xmlns:r="http://schemas.openxmlformats.org/officeDocument/2006/relationships" xmlns:p="http://schemas.openxmlformats.org/presentationml/2006/main">
  <p:tag name="TIMING" val="|0.5|0.5"/>
</p:tagLst>
</file>

<file path=ppt/tags/tag13.xml><?xml version="1.0" encoding="utf-8"?>
<p:tagLst xmlns:a="http://schemas.openxmlformats.org/drawingml/2006/main" xmlns:r="http://schemas.openxmlformats.org/officeDocument/2006/relationships" xmlns:p="http://schemas.openxmlformats.org/presentationml/2006/main">
  <p:tag name="TIMING" val="|0.5|0.5"/>
</p:tagLst>
</file>

<file path=ppt/tags/tag14.xml><?xml version="1.0" encoding="utf-8"?>
<p:tagLst xmlns:a="http://schemas.openxmlformats.org/drawingml/2006/main" xmlns:r="http://schemas.openxmlformats.org/officeDocument/2006/relationships" xmlns:p="http://schemas.openxmlformats.org/presentationml/2006/main">
  <p:tag name="TIMING" val="|0.5|0.5"/>
</p:tagLst>
</file>

<file path=ppt/tags/tag15.xml><?xml version="1.0" encoding="utf-8"?>
<p:tagLst xmlns:a="http://schemas.openxmlformats.org/drawingml/2006/main" xmlns:r="http://schemas.openxmlformats.org/officeDocument/2006/relationships" xmlns:p="http://schemas.openxmlformats.org/presentationml/2006/main">
  <p:tag name="TIMING" val="|0.5|0.5"/>
</p:tagLst>
</file>

<file path=ppt/tags/tag16.xml><?xml version="1.0" encoding="utf-8"?>
<p:tagLst xmlns:a="http://schemas.openxmlformats.org/drawingml/2006/main" xmlns:r="http://schemas.openxmlformats.org/officeDocument/2006/relationships" xmlns:p="http://schemas.openxmlformats.org/presentationml/2006/main">
  <p:tag name="TIMING" val="|0.5|0.5"/>
</p:tagLst>
</file>

<file path=ppt/tags/tag17.xml><?xml version="1.0" encoding="utf-8"?>
<p:tagLst xmlns:a="http://schemas.openxmlformats.org/drawingml/2006/main" xmlns:r="http://schemas.openxmlformats.org/officeDocument/2006/relationships" xmlns:p="http://schemas.openxmlformats.org/presentationml/2006/main">
  <p:tag name="TIMING" val="|0.5|0.5"/>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TIMING" val="|0.5|0.5"/>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TIMING" val="|0.5|0.5"/>
</p:tagLst>
</file>

<file path=ppt/tags/tag4.xml><?xml version="1.0" encoding="utf-8"?>
<p:tagLst xmlns:a="http://schemas.openxmlformats.org/drawingml/2006/main" xmlns:r="http://schemas.openxmlformats.org/officeDocument/2006/relationships" xmlns:p="http://schemas.openxmlformats.org/presentationml/2006/main">
  <p:tag name="TIMING" val="|0.5|0.5"/>
</p:tagLst>
</file>

<file path=ppt/tags/tag5.xml><?xml version="1.0" encoding="utf-8"?>
<p:tagLst xmlns:a="http://schemas.openxmlformats.org/drawingml/2006/main" xmlns:r="http://schemas.openxmlformats.org/officeDocument/2006/relationships" xmlns:p="http://schemas.openxmlformats.org/presentationml/2006/main">
  <p:tag name="TIMING" val="|0.5|0.5"/>
</p:tagLst>
</file>

<file path=ppt/tags/tag6.xml><?xml version="1.0" encoding="utf-8"?>
<p:tagLst xmlns:a="http://schemas.openxmlformats.org/drawingml/2006/main" xmlns:r="http://schemas.openxmlformats.org/officeDocument/2006/relationships" xmlns:p="http://schemas.openxmlformats.org/presentationml/2006/main">
  <p:tag name="TIMING" val="|0.5|0.5"/>
</p:tagLst>
</file>

<file path=ppt/tags/tag7.xml><?xml version="1.0" encoding="utf-8"?>
<p:tagLst xmlns:a="http://schemas.openxmlformats.org/drawingml/2006/main" xmlns:r="http://schemas.openxmlformats.org/officeDocument/2006/relationships" xmlns:p="http://schemas.openxmlformats.org/presentationml/2006/main">
  <p:tag name="TIMING" val="|0.5|0.5"/>
</p:tagLst>
</file>

<file path=ppt/tags/tag8.xml><?xml version="1.0" encoding="utf-8"?>
<p:tagLst xmlns:a="http://schemas.openxmlformats.org/drawingml/2006/main" xmlns:r="http://schemas.openxmlformats.org/officeDocument/2006/relationships" xmlns:p="http://schemas.openxmlformats.org/presentationml/2006/main">
  <p:tag name="TIMING" val="|0.5|0.5"/>
</p:tagLst>
</file>

<file path=ppt/tags/tag9.xml><?xml version="1.0" encoding="utf-8"?>
<p:tagLst xmlns:a="http://schemas.openxmlformats.org/drawingml/2006/main" xmlns:r="http://schemas.openxmlformats.org/officeDocument/2006/relationships" xmlns:p="http://schemas.openxmlformats.org/presentationml/2006/main">
  <p:tag name="TIMING" val="|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565</Words>
  <Application>Microsoft Office PowerPoint</Application>
  <PresentationFormat>Widescreen</PresentationFormat>
  <Paragraphs>68</Paragraphs>
  <Slides>29</Slides>
  <Notes>3</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Microsoft YaHei</vt:lpstr>
      <vt:lpstr>SimSun</vt:lpstr>
      <vt:lpstr>Arial</vt:lpstr>
      <vt:lpstr>Calibri</vt:lpstr>
      <vt:lpstr>Calibri Light</vt:lpstr>
      <vt:lpstr>Cambria</vt:lpstr>
      <vt:lpstr>等线</vt:lpstr>
      <vt:lpstr>等线 Light</vt:lpstr>
      <vt:lpstr>Georgia</vt:lpstr>
      <vt:lpstr>Pattaya</vt:lpstr>
      <vt:lpstr>Times New Roman</vt:lpstr>
      <vt:lpstr>字魂50号-白鸽天行体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2023-12-06T07:42:06Z</dcterms:created>
  <dcterms:modified xsi:type="dcterms:W3CDTF">2023-12-06T07:56:43Z</dcterms:modified>
</cp:coreProperties>
</file>