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074C8-7E0E-4C55-8ABB-54E2F5F12B41}"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7A23D-9DF4-4384-89D5-68AF90992D3C}" type="slidenum">
              <a:rPr lang="en-US" smtClean="0"/>
              <a:t>‹#›</a:t>
            </a:fld>
            <a:endParaRPr lang="en-US"/>
          </a:p>
        </p:txBody>
      </p:sp>
    </p:spTree>
    <p:extLst>
      <p:ext uri="{BB962C8B-B14F-4D97-AF65-F5344CB8AC3E}">
        <p14:creationId xmlns:p14="http://schemas.microsoft.com/office/powerpoint/2010/main" val="248339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3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39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60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EE3F8-E5A4-49A4-A866-27B72D9F24A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153856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EE3F8-E5A4-49A4-A866-27B72D9F24A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160338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EE3F8-E5A4-49A4-A866-27B72D9F24A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330163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EE3F8-E5A4-49A4-A866-27B72D9F24A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283767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9EE3F8-E5A4-49A4-A866-27B72D9F24A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281044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EE3F8-E5A4-49A4-A866-27B72D9F24A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218037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EE3F8-E5A4-49A4-A866-27B72D9F24A2}"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213189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EE3F8-E5A4-49A4-A866-27B72D9F24A2}"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282780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EE3F8-E5A4-49A4-A866-27B72D9F24A2}"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14616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EE3F8-E5A4-49A4-A866-27B72D9F24A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102081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EE3F8-E5A4-49A4-A866-27B72D9F24A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6AE0-085A-48D6-A68B-C3E410B59C42}" type="slidenum">
              <a:rPr lang="en-US" smtClean="0"/>
              <a:t>‹#›</a:t>
            </a:fld>
            <a:endParaRPr lang="en-US"/>
          </a:p>
        </p:txBody>
      </p:sp>
    </p:spTree>
    <p:extLst>
      <p:ext uri="{BB962C8B-B14F-4D97-AF65-F5344CB8AC3E}">
        <p14:creationId xmlns:p14="http://schemas.microsoft.com/office/powerpoint/2010/main" val="300933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EE3F8-E5A4-49A4-A866-27B72D9F24A2}"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A6AE0-085A-48D6-A68B-C3E410B59C42}" type="slidenum">
              <a:rPr lang="en-US" smtClean="0"/>
              <a:t>‹#›</a:t>
            </a:fld>
            <a:endParaRPr lang="en-US"/>
          </a:p>
        </p:txBody>
      </p:sp>
    </p:spTree>
    <p:extLst>
      <p:ext uri="{BB962C8B-B14F-4D97-AF65-F5344CB8AC3E}">
        <p14:creationId xmlns:p14="http://schemas.microsoft.com/office/powerpoint/2010/main" val="169764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76172" y="0"/>
            <a:ext cx="10820273" cy="6858000"/>
          </a:xfrm>
          <a:prstGeom prst="rect">
            <a:avLst/>
          </a:prstGeom>
        </p:spPr>
      </p:pic>
      <p:pic>
        <p:nvPicPr>
          <p:cNvPr id="2" name="Picture 1"/>
          <p:cNvPicPr>
            <a:picLocks noChangeAspect="1"/>
          </p:cNvPicPr>
          <p:nvPr/>
        </p:nvPicPr>
        <p:blipFill>
          <a:blip r:embed="rId5"/>
          <a:stretch>
            <a:fillRect/>
          </a:stretch>
        </p:blipFill>
        <p:spPr>
          <a:xfrm>
            <a:off x="4579472" y="1914839"/>
            <a:ext cx="3414056" cy="1542422"/>
          </a:xfrm>
          <a:prstGeom prst="rect">
            <a:avLst/>
          </a:prstGeom>
        </p:spPr>
      </p:pic>
      <p:pic>
        <p:nvPicPr>
          <p:cNvPr id="3" name="Picture 2"/>
          <p:cNvPicPr>
            <a:picLocks noChangeAspect="1"/>
          </p:cNvPicPr>
          <p:nvPr/>
        </p:nvPicPr>
        <p:blipFill>
          <a:blip r:embed="rId6"/>
          <a:stretch>
            <a:fillRect/>
          </a:stretch>
        </p:blipFill>
        <p:spPr>
          <a:xfrm>
            <a:off x="2132116" y="2025291"/>
            <a:ext cx="7870618" cy="2426418"/>
          </a:xfrm>
          <a:prstGeom prst="rect">
            <a:avLst/>
          </a:prstGeom>
        </p:spPr>
      </p:pic>
      <p:sp>
        <p:nvSpPr>
          <p:cNvPr id="4" name="TextBox 3"/>
          <p:cNvSpPr txBox="1"/>
          <p:nvPr/>
        </p:nvSpPr>
        <p:spPr>
          <a:xfrm>
            <a:off x="5248275" y="4448175"/>
            <a:ext cx="1933575" cy="646331"/>
          </a:xfrm>
          <a:prstGeom prst="rect">
            <a:avLst/>
          </a:prstGeom>
          <a:noFill/>
        </p:spPr>
        <p:txBody>
          <a:bodyPr wrap="square" rtlCol="0">
            <a:spAutoFit/>
          </a:bodyPr>
          <a:lstStyle/>
          <a:p>
            <a:pPr algn="ct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1706133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p:cNvSpPr txBox="1"/>
          <p:nvPr/>
        </p:nvSpPr>
        <p:spPr>
          <a:xfrm>
            <a:off x="2943225" y="1923473"/>
            <a:ext cx="6429375" cy="3785652"/>
          </a:xfrm>
          <a:prstGeom prst="rect">
            <a:avLst/>
          </a:prstGeom>
          <a:noFill/>
        </p:spPr>
        <p:txBody>
          <a:bodyPr wrap="square" rtlCol="0">
            <a:spAutoFit/>
          </a:bodyPr>
          <a:lstStyle/>
          <a:p>
            <a:pPr lvl="0" algn="just"/>
            <a:r>
              <a:rPr lang="en-US" sz="4000" b="1" dirty="0" err="1">
                <a:solidFill>
                  <a:prstClr val="white"/>
                </a:solidFill>
              </a:rPr>
              <a:t>Nếu</a:t>
            </a:r>
            <a:r>
              <a:rPr lang="en-US" sz="4000" b="1" dirty="0">
                <a:solidFill>
                  <a:prstClr val="white"/>
                </a:solidFill>
              </a:rPr>
              <a:t> </a:t>
            </a:r>
            <a:r>
              <a:rPr lang="en-US" sz="4000" b="1" dirty="0" err="1">
                <a:solidFill>
                  <a:prstClr val="white"/>
                </a:solidFill>
              </a:rPr>
              <a:t>là</a:t>
            </a:r>
            <a:r>
              <a:rPr lang="en-US" sz="4000" b="1" dirty="0">
                <a:solidFill>
                  <a:prstClr val="white"/>
                </a:solidFill>
              </a:rPr>
              <a:t> </a:t>
            </a:r>
            <a:r>
              <a:rPr lang="en-US" sz="4000" b="1" dirty="0" err="1">
                <a:solidFill>
                  <a:prstClr val="white"/>
                </a:solidFill>
              </a:rPr>
              <a:t>thành</a:t>
            </a:r>
            <a:r>
              <a:rPr lang="en-US" sz="4000" b="1" dirty="0">
                <a:solidFill>
                  <a:prstClr val="white"/>
                </a:solidFill>
              </a:rPr>
              <a:t> </a:t>
            </a:r>
            <a:r>
              <a:rPr lang="en-US" sz="4000" b="1" dirty="0" err="1">
                <a:solidFill>
                  <a:prstClr val="white"/>
                </a:solidFill>
              </a:rPr>
              <a:t>viên</a:t>
            </a:r>
            <a:r>
              <a:rPr lang="en-US" sz="4000" b="1" dirty="0">
                <a:solidFill>
                  <a:prstClr val="white"/>
                </a:solidFill>
              </a:rPr>
              <a:t> </a:t>
            </a:r>
            <a:r>
              <a:rPr lang="en-US" sz="4000" b="1" dirty="0" err="1">
                <a:solidFill>
                  <a:prstClr val="white"/>
                </a:solidFill>
              </a:rPr>
              <a:t>trong</a:t>
            </a:r>
            <a:r>
              <a:rPr lang="en-US" sz="4000" b="1" dirty="0">
                <a:solidFill>
                  <a:prstClr val="white"/>
                </a:solidFill>
              </a:rPr>
              <a:t> </a:t>
            </a:r>
            <a:r>
              <a:rPr lang="en-US" sz="4000" b="1" dirty="0" err="1">
                <a:solidFill>
                  <a:prstClr val="white"/>
                </a:solidFill>
              </a:rPr>
              <a:t>tổ</a:t>
            </a:r>
            <a:r>
              <a:rPr lang="en-US" sz="4000" b="1" dirty="0">
                <a:solidFill>
                  <a:prstClr val="white"/>
                </a:solidFill>
              </a:rPr>
              <a:t> </a:t>
            </a:r>
            <a:r>
              <a:rPr lang="en-US" sz="4000" b="1" dirty="0" err="1">
                <a:solidFill>
                  <a:prstClr val="white"/>
                </a:solidFill>
              </a:rPr>
              <a:t>của</a:t>
            </a:r>
            <a:r>
              <a:rPr lang="en-US" sz="4000" b="1" dirty="0">
                <a:solidFill>
                  <a:prstClr val="white"/>
                </a:solidFill>
              </a:rPr>
              <a:t> Lan, </a:t>
            </a:r>
            <a:r>
              <a:rPr lang="en-US" sz="4000" b="1" dirty="0" err="1">
                <a:solidFill>
                  <a:prstClr val="white"/>
                </a:solidFill>
              </a:rPr>
              <a:t>em</a:t>
            </a:r>
            <a:r>
              <a:rPr lang="en-US" sz="4000" b="1" dirty="0">
                <a:solidFill>
                  <a:prstClr val="white"/>
                </a:solidFill>
              </a:rPr>
              <a:t> </a:t>
            </a:r>
            <a:r>
              <a:rPr lang="en-US" sz="4000" b="1" dirty="0" err="1">
                <a:solidFill>
                  <a:prstClr val="white"/>
                </a:solidFill>
              </a:rPr>
              <a:t>nên</a:t>
            </a:r>
            <a:r>
              <a:rPr lang="en-US" sz="4000" b="1" dirty="0">
                <a:solidFill>
                  <a:prstClr val="white"/>
                </a:solidFill>
              </a:rPr>
              <a:t> </a:t>
            </a:r>
            <a:r>
              <a:rPr lang="en-US" sz="4000" b="1" dirty="0" err="1">
                <a:solidFill>
                  <a:prstClr val="white"/>
                </a:solidFill>
              </a:rPr>
              <a:t>bầu</a:t>
            </a:r>
            <a:r>
              <a:rPr lang="en-US" sz="4000" b="1" dirty="0">
                <a:solidFill>
                  <a:prstClr val="white"/>
                </a:solidFill>
              </a:rPr>
              <a:t> </a:t>
            </a:r>
            <a:r>
              <a:rPr lang="en-US" sz="4000" b="1" dirty="0" err="1">
                <a:solidFill>
                  <a:prstClr val="white"/>
                </a:solidFill>
              </a:rPr>
              <a:t>bạn</a:t>
            </a:r>
            <a:r>
              <a:rPr lang="en-US" sz="4000" b="1" dirty="0">
                <a:solidFill>
                  <a:prstClr val="white"/>
                </a:solidFill>
              </a:rPr>
              <a:t> </a:t>
            </a:r>
            <a:r>
              <a:rPr lang="en-US" sz="4000" b="1" dirty="0" err="1">
                <a:solidFill>
                  <a:prstClr val="white"/>
                </a:solidFill>
              </a:rPr>
              <a:t>Kiên</a:t>
            </a:r>
            <a:r>
              <a:rPr lang="en-US" sz="4000" b="1" dirty="0">
                <a:solidFill>
                  <a:prstClr val="white"/>
                </a:solidFill>
              </a:rPr>
              <a:t> </a:t>
            </a:r>
            <a:r>
              <a:rPr lang="en-US" sz="4000" b="1" dirty="0" err="1">
                <a:solidFill>
                  <a:prstClr val="white"/>
                </a:solidFill>
              </a:rPr>
              <a:t>vì</a:t>
            </a:r>
            <a:r>
              <a:rPr lang="en-US" sz="4000" b="1" dirty="0">
                <a:solidFill>
                  <a:prstClr val="white"/>
                </a:solidFill>
              </a:rPr>
              <a:t> HS </a:t>
            </a:r>
            <a:r>
              <a:rPr lang="en-US" sz="4000" b="1" dirty="0" err="1">
                <a:solidFill>
                  <a:prstClr val="white"/>
                </a:solidFill>
              </a:rPr>
              <a:t>ngoài</a:t>
            </a:r>
            <a:r>
              <a:rPr lang="en-US" sz="4000" b="1" dirty="0">
                <a:solidFill>
                  <a:prstClr val="white"/>
                </a:solidFill>
              </a:rPr>
              <a:t> </a:t>
            </a:r>
            <a:r>
              <a:rPr lang="en-US" sz="4000" b="1" dirty="0" err="1">
                <a:solidFill>
                  <a:prstClr val="white"/>
                </a:solidFill>
              </a:rPr>
              <a:t>việc</a:t>
            </a:r>
            <a:r>
              <a:rPr lang="en-US" sz="4000" b="1" dirty="0">
                <a:solidFill>
                  <a:prstClr val="white"/>
                </a:solidFill>
              </a:rPr>
              <a:t> </a:t>
            </a:r>
            <a:r>
              <a:rPr lang="en-US" sz="4000" b="1" dirty="0" err="1">
                <a:solidFill>
                  <a:prstClr val="white"/>
                </a:solidFill>
              </a:rPr>
              <a:t>học</a:t>
            </a:r>
            <a:r>
              <a:rPr lang="en-US" sz="4000" b="1" dirty="0">
                <a:solidFill>
                  <a:prstClr val="white"/>
                </a:solidFill>
              </a:rPr>
              <a:t> </a:t>
            </a:r>
            <a:r>
              <a:rPr lang="en-US" sz="4000" b="1" dirty="0" err="1">
                <a:solidFill>
                  <a:prstClr val="white"/>
                </a:solidFill>
              </a:rPr>
              <a:t>tốt</a:t>
            </a:r>
            <a:r>
              <a:rPr lang="en-US" sz="4000" b="1" dirty="0">
                <a:solidFill>
                  <a:prstClr val="white"/>
                </a:solidFill>
              </a:rPr>
              <a:t> </a:t>
            </a:r>
            <a:r>
              <a:rPr lang="en-US" sz="4000" b="1" dirty="0" err="1">
                <a:solidFill>
                  <a:prstClr val="white"/>
                </a:solidFill>
              </a:rPr>
              <a:t>thì</a:t>
            </a:r>
            <a:r>
              <a:rPr lang="en-US" sz="4000" b="1" dirty="0">
                <a:solidFill>
                  <a:prstClr val="white"/>
                </a:solidFill>
              </a:rPr>
              <a:t> </a:t>
            </a:r>
            <a:r>
              <a:rPr lang="en-US" sz="4000" b="1" dirty="0" err="1">
                <a:solidFill>
                  <a:prstClr val="white"/>
                </a:solidFill>
              </a:rPr>
              <a:t>cần</a:t>
            </a:r>
            <a:r>
              <a:rPr lang="en-US" sz="4000" b="1" dirty="0">
                <a:solidFill>
                  <a:prstClr val="white"/>
                </a:solidFill>
              </a:rPr>
              <a:t> </a:t>
            </a:r>
            <a:r>
              <a:rPr lang="en-US" sz="4000" b="1" dirty="0" err="1">
                <a:solidFill>
                  <a:prstClr val="white"/>
                </a:solidFill>
              </a:rPr>
              <a:t>tích</a:t>
            </a:r>
            <a:r>
              <a:rPr lang="en-US" sz="4000" b="1" dirty="0">
                <a:solidFill>
                  <a:prstClr val="white"/>
                </a:solidFill>
              </a:rPr>
              <a:t> </a:t>
            </a:r>
            <a:r>
              <a:rPr lang="en-US" sz="4000" b="1" dirty="0" err="1">
                <a:solidFill>
                  <a:prstClr val="white"/>
                </a:solidFill>
              </a:rPr>
              <a:t>cực</a:t>
            </a:r>
            <a:r>
              <a:rPr lang="en-US" sz="4000" b="1" dirty="0">
                <a:solidFill>
                  <a:prstClr val="white"/>
                </a:solidFill>
              </a:rPr>
              <a:t> </a:t>
            </a:r>
            <a:r>
              <a:rPr lang="en-US" sz="4000" b="1" dirty="0" err="1">
                <a:solidFill>
                  <a:prstClr val="white"/>
                </a:solidFill>
              </a:rPr>
              <a:t>tham</a:t>
            </a:r>
            <a:r>
              <a:rPr lang="en-US" sz="4000" b="1" dirty="0">
                <a:solidFill>
                  <a:prstClr val="white"/>
                </a:solidFill>
              </a:rPr>
              <a:t> </a:t>
            </a:r>
            <a:r>
              <a:rPr lang="en-US" sz="4000" b="1" dirty="0" err="1">
                <a:solidFill>
                  <a:prstClr val="white"/>
                </a:solidFill>
              </a:rPr>
              <a:t>gia</a:t>
            </a:r>
            <a:r>
              <a:rPr lang="en-US" sz="4000" b="1" dirty="0">
                <a:solidFill>
                  <a:prstClr val="white"/>
                </a:solidFill>
              </a:rPr>
              <a:t> </a:t>
            </a:r>
            <a:r>
              <a:rPr lang="en-US" sz="4000" b="1" dirty="0" err="1">
                <a:solidFill>
                  <a:prstClr val="white"/>
                </a:solidFill>
              </a:rPr>
              <a:t>các</a:t>
            </a:r>
            <a:r>
              <a:rPr lang="en-US" sz="4000" b="1" dirty="0">
                <a:solidFill>
                  <a:prstClr val="white"/>
                </a:solidFill>
              </a:rPr>
              <a:t> </a:t>
            </a:r>
            <a:r>
              <a:rPr lang="en-US" sz="4000" b="1" dirty="0" err="1">
                <a:solidFill>
                  <a:prstClr val="white"/>
                </a:solidFill>
              </a:rPr>
              <a:t>hoạt</a:t>
            </a:r>
            <a:r>
              <a:rPr lang="en-US" sz="4000" b="1" dirty="0">
                <a:solidFill>
                  <a:prstClr val="white"/>
                </a:solidFill>
              </a:rPr>
              <a:t> </a:t>
            </a:r>
            <a:r>
              <a:rPr lang="en-US" sz="4000" b="1" dirty="0" err="1">
                <a:solidFill>
                  <a:prstClr val="white"/>
                </a:solidFill>
              </a:rPr>
              <a:t>động</a:t>
            </a:r>
            <a:r>
              <a:rPr lang="en-US" sz="4000" b="1" dirty="0">
                <a:solidFill>
                  <a:prstClr val="white"/>
                </a:solidFill>
              </a:rPr>
              <a:t> </a:t>
            </a:r>
            <a:r>
              <a:rPr lang="en-US" sz="4000" b="1" dirty="0" err="1">
                <a:solidFill>
                  <a:prstClr val="white"/>
                </a:solidFill>
              </a:rPr>
              <a:t>tập</a:t>
            </a:r>
            <a:r>
              <a:rPr lang="en-US" sz="4000" b="1" dirty="0">
                <a:solidFill>
                  <a:prstClr val="white"/>
                </a:solidFill>
              </a:rPr>
              <a:t> </a:t>
            </a:r>
            <a:r>
              <a:rPr lang="en-US" sz="4000" b="1" dirty="0" err="1">
                <a:solidFill>
                  <a:prstClr val="white"/>
                </a:solidFill>
              </a:rPr>
              <a:t>thể</a:t>
            </a:r>
            <a:r>
              <a:rPr lang="en-US" sz="4000" b="1" dirty="0">
                <a:solidFill>
                  <a:prstClr val="white"/>
                </a:solidFill>
              </a:rPr>
              <a:t>, </a:t>
            </a:r>
            <a:r>
              <a:rPr lang="en-US" sz="4000" b="1" dirty="0" err="1">
                <a:solidFill>
                  <a:prstClr val="white"/>
                </a:solidFill>
              </a:rPr>
              <a:t>trong</a:t>
            </a:r>
            <a:r>
              <a:rPr lang="en-US" sz="4000" b="1" dirty="0">
                <a:solidFill>
                  <a:prstClr val="white"/>
                </a:solidFill>
              </a:rPr>
              <a:t> </a:t>
            </a:r>
            <a:r>
              <a:rPr lang="en-US" sz="4000" b="1" dirty="0" err="1">
                <a:solidFill>
                  <a:prstClr val="white"/>
                </a:solidFill>
              </a:rPr>
              <a:t>đó</a:t>
            </a:r>
            <a:r>
              <a:rPr lang="en-US" sz="4000" b="1" dirty="0">
                <a:solidFill>
                  <a:prstClr val="white"/>
                </a:solidFill>
              </a:rPr>
              <a:t> </a:t>
            </a:r>
            <a:r>
              <a:rPr lang="en-US" sz="4000" b="1" dirty="0" err="1">
                <a:solidFill>
                  <a:prstClr val="white"/>
                </a:solidFill>
              </a:rPr>
              <a:t>có</a:t>
            </a:r>
            <a:r>
              <a:rPr lang="en-US" sz="4000" b="1" dirty="0">
                <a:solidFill>
                  <a:prstClr val="white"/>
                </a:solidFill>
              </a:rPr>
              <a:t> </a:t>
            </a:r>
            <a:r>
              <a:rPr lang="en-US" sz="4000" b="1" dirty="0" err="1">
                <a:solidFill>
                  <a:prstClr val="white"/>
                </a:solidFill>
              </a:rPr>
              <a:t>hoạt</a:t>
            </a:r>
            <a:r>
              <a:rPr lang="en-US" sz="4000" b="1" dirty="0">
                <a:solidFill>
                  <a:prstClr val="white"/>
                </a:solidFill>
              </a:rPr>
              <a:t> </a:t>
            </a:r>
            <a:r>
              <a:rPr lang="en-US" sz="4000" b="1" dirty="0" err="1">
                <a:solidFill>
                  <a:prstClr val="white"/>
                </a:solidFill>
              </a:rPr>
              <a:t>động</a:t>
            </a:r>
            <a:r>
              <a:rPr lang="en-US" sz="4000" b="1" dirty="0">
                <a:solidFill>
                  <a:prstClr val="white"/>
                </a:solidFill>
              </a:rPr>
              <a:t> </a:t>
            </a:r>
            <a:r>
              <a:rPr lang="en-US" sz="4000" b="1" dirty="0" err="1">
                <a:solidFill>
                  <a:prstClr val="white"/>
                </a:solidFill>
              </a:rPr>
              <a:t>lao</a:t>
            </a:r>
            <a:r>
              <a:rPr lang="en-US" sz="4000" b="1" dirty="0">
                <a:solidFill>
                  <a:prstClr val="white"/>
                </a:solidFill>
              </a:rPr>
              <a:t> </a:t>
            </a:r>
            <a:r>
              <a:rPr lang="en-US" sz="4000" b="1" dirty="0" err="1">
                <a:solidFill>
                  <a:prstClr val="white"/>
                </a:solidFill>
              </a:rPr>
              <a:t>động</a:t>
            </a:r>
            <a:r>
              <a:rPr lang="en-US" sz="4000" b="1" dirty="0">
                <a:solidFill>
                  <a:prstClr val="white"/>
                </a:solidFill>
              </a:rPr>
              <a:t>.</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409319" y="673180"/>
            <a:ext cx="2877561" cy="1072989"/>
          </a:xfrm>
          <a:prstGeom prst="rect">
            <a:avLst/>
          </a:prstGeom>
        </p:spPr>
      </p:pic>
    </p:spTree>
    <p:extLst>
      <p:ext uri="{BB962C8B-B14F-4D97-AF65-F5344CB8AC3E}">
        <p14:creationId xmlns:p14="http://schemas.microsoft.com/office/powerpoint/2010/main" val="3521520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p:cNvSpPr txBox="1"/>
          <p:nvPr/>
        </p:nvSpPr>
        <p:spPr>
          <a:xfrm>
            <a:off x="2743694" y="1436017"/>
            <a:ext cx="6647461" cy="4401205"/>
          </a:xfrm>
          <a:prstGeom prst="rect">
            <a:avLst/>
          </a:prstGeom>
          <a:noFill/>
        </p:spPr>
        <p:txBody>
          <a:bodyPr wrap="square" rtlCol="0">
            <a:spAutoFit/>
          </a:bodyPr>
          <a:lstStyle/>
          <a:p>
            <a:pPr lvl="0" algn="just"/>
            <a:r>
              <a:rPr lang="vi-VN" sz="4000" b="1" dirty="0">
                <a:solidFill>
                  <a:prstClr val="white"/>
                </a:solidFill>
                <a:latin typeface="Calibri" panose="020F0502020204030204"/>
              </a:rPr>
              <a:t>Tình huống 2: Em tiếp tục lau dọn nhà cửa sạch sẽ và nói với bạn để chờ mình làm xong thì cùng nhau chơi cầu lông. Vì chia sẻ việc nhà với các thành viên trong gia đình là nghĩa vụ của mỗi người.</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514474" y="425530"/>
            <a:ext cx="2895851" cy="1072989"/>
          </a:xfrm>
          <a:prstGeom prst="rect">
            <a:avLst/>
          </a:prstGeom>
        </p:spPr>
      </p:pic>
    </p:spTree>
    <p:extLst>
      <p:ext uri="{BB962C8B-B14F-4D97-AF65-F5344CB8AC3E}">
        <p14:creationId xmlns:p14="http://schemas.microsoft.com/office/powerpoint/2010/main" val="1217690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p:cNvSpPr txBox="1"/>
          <p:nvPr/>
        </p:nvSpPr>
        <p:spPr>
          <a:xfrm>
            <a:off x="2771775" y="1923473"/>
            <a:ext cx="6562725" cy="3785652"/>
          </a:xfrm>
          <a:prstGeom prst="rect">
            <a:avLst/>
          </a:prstGeom>
          <a:noFill/>
        </p:spPr>
        <p:txBody>
          <a:bodyPr wrap="square" rtlCol="0">
            <a:spAutoFit/>
          </a:bodyPr>
          <a:lstStyle/>
          <a:p>
            <a:pPr lvl="0" algn="just"/>
            <a:r>
              <a:rPr lang="vi-VN" sz="4000" b="1" dirty="0">
                <a:solidFill>
                  <a:prstClr val="white"/>
                </a:solidFill>
                <a:latin typeface="Calibri" panose="020F0502020204030204"/>
              </a:rPr>
              <a:t>Nếu là Ngọc em sẽ làm việc cùng ông, nhờ ông hướng dẫn những việc em có thể làm để công việc được hoàn thành sớm, ông sẽ có thời gian nghỉ ngơi.</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222248" y="654130"/>
            <a:ext cx="2889754" cy="1072989"/>
          </a:xfrm>
          <a:prstGeom prst="rect">
            <a:avLst/>
          </a:prstGeom>
        </p:spPr>
      </p:pic>
    </p:spTree>
    <p:extLst>
      <p:ext uri="{BB962C8B-B14F-4D97-AF65-F5344CB8AC3E}">
        <p14:creationId xmlns:p14="http://schemas.microsoft.com/office/powerpoint/2010/main" val="31542704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474439" y="2395362"/>
            <a:ext cx="1899152" cy="4462638"/>
          </a:xfrm>
          <a:prstGeom prst="rect">
            <a:avLst/>
          </a:prstGeom>
        </p:spPr>
      </p:pic>
      <p:sp>
        <p:nvSpPr>
          <p:cNvPr id="9" name="Rectangle: Rounded Corners 8"/>
          <p:cNvSpPr/>
          <p:nvPr/>
        </p:nvSpPr>
        <p:spPr>
          <a:xfrm>
            <a:off x="548640" y="1870430"/>
            <a:ext cx="7691120" cy="399189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Tiêu</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 </a:t>
            </a: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chí</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Tx/>
              <a:buAutoNum type="arabicPeriod"/>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Nét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50000"/>
              </a:lnSpc>
              <a:spcBef>
                <a:spcPts val="0"/>
              </a:spcBef>
              <a:spcAft>
                <a:spcPts val="0"/>
              </a:spcAft>
              <a:buClrTx/>
              <a:buSzTx/>
              <a:buFontTx/>
              <a:buAutoNum type="arabicPeriod"/>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50000"/>
              </a:lnSpc>
              <a:spcBef>
                <a:spcPts val="0"/>
              </a:spcBef>
              <a:spcAft>
                <a:spcPts val="0"/>
              </a:spcAft>
              <a:buClrTx/>
              <a:buSzTx/>
              <a:buFontTx/>
              <a:buAutoNum type="arabicPeriod"/>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50000"/>
              </a:lnSpc>
              <a:spcBef>
                <a:spcPts val="0"/>
              </a:spcBef>
              <a:spcAft>
                <a:spcPts val="0"/>
              </a:spcAft>
              <a:buClrTx/>
              <a:buSzTx/>
              <a:buFontTx/>
              <a:buAutoNum type="arabicPeriod"/>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p:cNvPicPr>
            <a:picLocks noChangeAspect="1"/>
          </p:cNvPicPr>
          <p:nvPr/>
        </p:nvPicPr>
        <p:blipFill>
          <a:blip r:embed="rId3"/>
          <a:stretch>
            <a:fillRect/>
          </a:stretch>
        </p:blipFill>
        <p:spPr>
          <a:xfrm>
            <a:off x="0" y="628610"/>
            <a:ext cx="11632176" cy="914479"/>
          </a:xfrm>
          <a:prstGeom prst="rect">
            <a:avLst/>
          </a:prstGeom>
        </p:spPr>
      </p:pic>
    </p:spTree>
    <p:extLst>
      <p:ext uri="{BB962C8B-B14F-4D97-AF65-F5344CB8AC3E}">
        <p14:creationId xmlns:p14="http://schemas.microsoft.com/office/powerpoint/2010/main" val="1086417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44553" y="645403"/>
            <a:ext cx="7902894" cy="2367485"/>
            <a:chOff x="2144553" y="645403"/>
            <a:chExt cx="7902894" cy="2367485"/>
          </a:xfrm>
        </p:grpSpPr>
        <p:sp>
          <p:nvSpPr>
            <p:cNvPr id="5" name="Scroll: Horizontal 4"/>
            <p:cNvSpPr/>
            <p:nvPr/>
          </p:nvSpPr>
          <p:spPr>
            <a:xfrm>
              <a:off x="2144553" y="645403"/>
              <a:ext cx="7902894" cy="2367485"/>
            </a:xfrm>
            <a:custGeom>
              <a:avLst/>
              <a:gdLst>
                <a:gd name="connsiteX0" fmla="*/ 7902894 w 7902894"/>
                <a:gd name="connsiteY0" fmla="*/ 147968 h 2367485"/>
                <a:gd name="connsiteX1" fmla="*/ 7754926 w 7902894"/>
                <a:gd name="connsiteY1" fmla="*/ 295936 h 2367485"/>
                <a:gd name="connsiteX2" fmla="*/ 7754926 w 7902894"/>
                <a:gd name="connsiteY2" fmla="*/ 147968 h 2367485"/>
                <a:gd name="connsiteX3" fmla="*/ 7680942 w 7902894"/>
                <a:gd name="connsiteY3" fmla="*/ 221952 h 2367485"/>
                <a:gd name="connsiteX4" fmla="*/ 7606958 w 7902894"/>
                <a:gd name="connsiteY4" fmla="*/ 147968 h 2367485"/>
                <a:gd name="connsiteX5" fmla="*/ 7606958 w 7902894"/>
                <a:gd name="connsiteY5" fmla="*/ 295936 h 2367485"/>
                <a:gd name="connsiteX6" fmla="*/ 7078048 w 7902894"/>
                <a:gd name="connsiteY6" fmla="*/ 295936 h 2367485"/>
                <a:gd name="connsiteX7" fmla="*/ 6623728 w 7902894"/>
                <a:gd name="connsiteY7" fmla="*/ 295936 h 2367485"/>
                <a:gd name="connsiteX8" fmla="*/ 5871048 w 7902894"/>
                <a:gd name="connsiteY8" fmla="*/ 295936 h 2367485"/>
                <a:gd name="connsiteX9" fmla="*/ 5118368 w 7902894"/>
                <a:gd name="connsiteY9" fmla="*/ 295936 h 2367485"/>
                <a:gd name="connsiteX10" fmla="*/ 4664047 w 7902894"/>
                <a:gd name="connsiteY10" fmla="*/ 295936 h 2367485"/>
                <a:gd name="connsiteX11" fmla="*/ 4135137 w 7902894"/>
                <a:gd name="connsiteY11" fmla="*/ 295936 h 2367485"/>
                <a:gd name="connsiteX12" fmla="*/ 3680817 w 7902894"/>
                <a:gd name="connsiteY12" fmla="*/ 295936 h 2367485"/>
                <a:gd name="connsiteX13" fmla="*/ 2928137 w 7902894"/>
                <a:gd name="connsiteY13" fmla="*/ 295936 h 2367485"/>
                <a:gd name="connsiteX14" fmla="*/ 2473817 w 7902894"/>
                <a:gd name="connsiteY14" fmla="*/ 295936 h 2367485"/>
                <a:gd name="connsiteX15" fmla="*/ 1646547 w 7902894"/>
                <a:gd name="connsiteY15" fmla="*/ 295936 h 2367485"/>
                <a:gd name="connsiteX16" fmla="*/ 968457 w 7902894"/>
                <a:gd name="connsiteY16" fmla="*/ 295936 h 2367485"/>
                <a:gd name="connsiteX17" fmla="*/ 147968 w 7902894"/>
                <a:gd name="connsiteY17" fmla="*/ 295936 h 2367485"/>
                <a:gd name="connsiteX18" fmla="*/ 0 w 7902894"/>
                <a:gd name="connsiteY18" fmla="*/ 443904 h 2367485"/>
                <a:gd name="connsiteX19" fmla="*/ 0 w 7902894"/>
                <a:gd name="connsiteY19" fmla="*/ 1071287 h 2367485"/>
                <a:gd name="connsiteX20" fmla="*/ 0 w 7902894"/>
                <a:gd name="connsiteY20" fmla="*/ 1645402 h 2367485"/>
                <a:gd name="connsiteX21" fmla="*/ 0 w 7902894"/>
                <a:gd name="connsiteY21" fmla="*/ 2219517 h 2367485"/>
                <a:gd name="connsiteX22" fmla="*/ 147968 w 7902894"/>
                <a:gd name="connsiteY22" fmla="*/ 2367485 h 2367485"/>
                <a:gd name="connsiteX23" fmla="*/ 295936 w 7902894"/>
                <a:gd name="connsiteY23" fmla="*/ 2219517 h 2367485"/>
                <a:gd name="connsiteX24" fmla="*/ 295936 w 7902894"/>
                <a:gd name="connsiteY24" fmla="*/ 2071549 h 2367485"/>
                <a:gd name="connsiteX25" fmla="*/ 974026 w 7902894"/>
                <a:gd name="connsiteY25" fmla="*/ 2071549 h 2367485"/>
                <a:gd name="connsiteX26" fmla="*/ 1726706 w 7902894"/>
                <a:gd name="connsiteY26" fmla="*/ 2071549 h 2367485"/>
                <a:gd name="connsiteX27" fmla="*/ 2255616 w 7902894"/>
                <a:gd name="connsiteY27" fmla="*/ 2071549 h 2367485"/>
                <a:gd name="connsiteX28" fmla="*/ 2933706 w 7902894"/>
                <a:gd name="connsiteY28" fmla="*/ 2071549 h 2367485"/>
                <a:gd name="connsiteX29" fmla="*/ 3686386 w 7902894"/>
                <a:gd name="connsiteY29" fmla="*/ 2071549 h 2367485"/>
                <a:gd name="connsiteX30" fmla="*/ 4364476 w 7902894"/>
                <a:gd name="connsiteY30" fmla="*/ 2071549 h 2367485"/>
                <a:gd name="connsiteX31" fmla="*/ 5117156 w 7902894"/>
                <a:gd name="connsiteY31" fmla="*/ 2071549 h 2367485"/>
                <a:gd name="connsiteX32" fmla="*/ 5646066 w 7902894"/>
                <a:gd name="connsiteY32" fmla="*/ 2071549 h 2367485"/>
                <a:gd name="connsiteX33" fmla="*/ 6249566 w 7902894"/>
                <a:gd name="connsiteY33" fmla="*/ 2071549 h 2367485"/>
                <a:gd name="connsiteX34" fmla="*/ 6853066 w 7902894"/>
                <a:gd name="connsiteY34" fmla="*/ 2071549 h 2367485"/>
                <a:gd name="connsiteX35" fmla="*/ 7754926 w 7902894"/>
                <a:gd name="connsiteY35" fmla="*/ 2071549 h 2367485"/>
                <a:gd name="connsiteX36" fmla="*/ 7902894 w 7902894"/>
                <a:gd name="connsiteY36" fmla="*/ 1923581 h 2367485"/>
                <a:gd name="connsiteX37" fmla="*/ 7902894 w 7902894"/>
                <a:gd name="connsiteY37" fmla="*/ 1331710 h 2367485"/>
                <a:gd name="connsiteX38" fmla="*/ 7902894 w 7902894"/>
                <a:gd name="connsiteY38" fmla="*/ 704327 h 2367485"/>
                <a:gd name="connsiteX39" fmla="*/ 7902894 w 7902894"/>
                <a:gd name="connsiteY39" fmla="*/ 147968 h 2367485"/>
                <a:gd name="connsiteX40" fmla="*/ 147968 w 7902894"/>
                <a:gd name="connsiteY40" fmla="*/ 591871 h 2367485"/>
                <a:gd name="connsiteX41" fmla="*/ 295936 w 7902894"/>
                <a:gd name="connsiteY41" fmla="*/ 443903 h 2367485"/>
                <a:gd name="connsiteX42" fmla="*/ 221952 w 7902894"/>
                <a:gd name="connsiteY42" fmla="*/ 369919 h 2367485"/>
                <a:gd name="connsiteX43" fmla="*/ 147968 w 7902894"/>
                <a:gd name="connsiteY43" fmla="*/ 443903 h 2367485"/>
                <a:gd name="connsiteX44" fmla="*/ 147968 w 7902894"/>
                <a:gd name="connsiteY44" fmla="*/ 591871 h 2367485"/>
                <a:gd name="connsiteX0-1" fmla="*/ 147968 w 7902894"/>
                <a:gd name="connsiteY0-2" fmla="*/ 591871 h 2367485"/>
                <a:gd name="connsiteX1-3" fmla="*/ 295936 w 7902894"/>
                <a:gd name="connsiteY1-4" fmla="*/ 443903 h 2367485"/>
                <a:gd name="connsiteX2-5" fmla="*/ 221952 w 7902894"/>
                <a:gd name="connsiteY2-6" fmla="*/ 369919 h 2367485"/>
                <a:gd name="connsiteX3-7" fmla="*/ 147968 w 7902894"/>
                <a:gd name="connsiteY3-8" fmla="*/ 443903 h 2367485"/>
                <a:gd name="connsiteX4-9" fmla="*/ 147968 w 7902894"/>
                <a:gd name="connsiteY4-10" fmla="*/ 591871 h 2367485"/>
                <a:gd name="connsiteX5-11" fmla="*/ 7754926 w 7902894"/>
                <a:gd name="connsiteY5-12" fmla="*/ 295936 h 2367485"/>
                <a:gd name="connsiteX6-13" fmla="*/ 7902894 w 7902894"/>
                <a:gd name="connsiteY6-14" fmla="*/ 147968 h 2367485"/>
                <a:gd name="connsiteX7-15" fmla="*/ 7754926 w 7902894"/>
                <a:gd name="connsiteY7-16" fmla="*/ 0 h 2367485"/>
                <a:gd name="connsiteX8-17" fmla="*/ 7606958 w 7902894"/>
                <a:gd name="connsiteY8-18" fmla="*/ 147968 h 2367485"/>
                <a:gd name="connsiteX9-19" fmla="*/ 7680942 w 7902894"/>
                <a:gd name="connsiteY9-20" fmla="*/ 221952 h 2367485"/>
                <a:gd name="connsiteX10-21" fmla="*/ 7754926 w 7902894"/>
                <a:gd name="connsiteY10-22" fmla="*/ 147968 h 2367485"/>
                <a:gd name="connsiteX11-23" fmla="*/ 7754926 w 7902894"/>
                <a:gd name="connsiteY11-24" fmla="*/ 295936 h 2367485"/>
                <a:gd name="connsiteX0-25" fmla="*/ 0 w 7902894"/>
                <a:gd name="connsiteY0-26" fmla="*/ 443903 h 2367485"/>
                <a:gd name="connsiteX1-27" fmla="*/ 147968 w 7902894"/>
                <a:gd name="connsiteY1-28" fmla="*/ 295935 h 2367485"/>
                <a:gd name="connsiteX2-29" fmla="*/ 676878 w 7902894"/>
                <a:gd name="connsiteY2-30" fmla="*/ 295935 h 2367485"/>
                <a:gd name="connsiteX3-31" fmla="*/ 1504148 w 7902894"/>
                <a:gd name="connsiteY3-32" fmla="*/ 295935 h 2367485"/>
                <a:gd name="connsiteX4-33" fmla="*/ 2107648 w 7902894"/>
                <a:gd name="connsiteY4-34" fmla="*/ 295935 h 2367485"/>
                <a:gd name="connsiteX5-35" fmla="*/ 2860328 w 7902894"/>
                <a:gd name="connsiteY5-36" fmla="*/ 295935 h 2367485"/>
                <a:gd name="connsiteX6-37" fmla="*/ 3463828 w 7902894"/>
                <a:gd name="connsiteY6-38" fmla="*/ 295935 h 2367485"/>
                <a:gd name="connsiteX7-39" fmla="*/ 3918148 w 7902894"/>
                <a:gd name="connsiteY7-40" fmla="*/ 295936 h 2367485"/>
                <a:gd name="connsiteX8-41" fmla="*/ 4447059 w 7902894"/>
                <a:gd name="connsiteY8-42" fmla="*/ 295936 h 2367485"/>
                <a:gd name="connsiteX9-43" fmla="*/ 5274328 w 7902894"/>
                <a:gd name="connsiteY9-44" fmla="*/ 295936 h 2367485"/>
                <a:gd name="connsiteX10-45" fmla="*/ 5952418 w 7902894"/>
                <a:gd name="connsiteY10-46" fmla="*/ 295936 h 2367485"/>
                <a:gd name="connsiteX11-47" fmla="*/ 6779688 w 7902894"/>
                <a:gd name="connsiteY11-48" fmla="*/ 295936 h 2367485"/>
                <a:gd name="connsiteX12-49" fmla="*/ 7606958 w 7902894"/>
                <a:gd name="connsiteY12-50" fmla="*/ 295936 h 2367485"/>
                <a:gd name="connsiteX13-51" fmla="*/ 7606958 w 7902894"/>
                <a:gd name="connsiteY13-52" fmla="*/ 147968 h 2367485"/>
                <a:gd name="connsiteX14-53" fmla="*/ 7754926 w 7902894"/>
                <a:gd name="connsiteY14-54" fmla="*/ 0 h 2367485"/>
                <a:gd name="connsiteX15-55" fmla="*/ 7902894 w 7902894"/>
                <a:gd name="connsiteY15-56" fmla="*/ 147968 h 2367485"/>
                <a:gd name="connsiteX16-57" fmla="*/ 7902894 w 7902894"/>
                <a:gd name="connsiteY16-58" fmla="*/ 739839 h 2367485"/>
                <a:gd name="connsiteX17-59" fmla="*/ 7902894 w 7902894"/>
                <a:gd name="connsiteY17-60" fmla="*/ 1331711 h 2367485"/>
                <a:gd name="connsiteX18-61" fmla="*/ 7902894 w 7902894"/>
                <a:gd name="connsiteY18-62" fmla="*/ 1923582 h 2367485"/>
                <a:gd name="connsiteX19-63" fmla="*/ 7754926 w 7902894"/>
                <a:gd name="connsiteY19-64" fmla="*/ 2071550 h 2367485"/>
                <a:gd name="connsiteX20-65" fmla="*/ 7300606 w 7902894"/>
                <a:gd name="connsiteY20-66" fmla="*/ 2071550 h 2367485"/>
                <a:gd name="connsiteX21-67" fmla="*/ 6697106 w 7902894"/>
                <a:gd name="connsiteY21-68" fmla="*/ 2071550 h 2367485"/>
                <a:gd name="connsiteX22-69" fmla="*/ 5869836 w 7902894"/>
                <a:gd name="connsiteY22-70" fmla="*/ 2071550 h 2367485"/>
                <a:gd name="connsiteX23-71" fmla="*/ 5191746 w 7902894"/>
                <a:gd name="connsiteY23-72" fmla="*/ 2071550 h 2367485"/>
                <a:gd name="connsiteX24-73" fmla="*/ 4439066 w 7902894"/>
                <a:gd name="connsiteY24-74" fmla="*/ 2071550 h 2367485"/>
                <a:gd name="connsiteX25-75" fmla="*/ 3760976 w 7902894"/>
                <a:gd name="connsiteY25-76" fmla="*/ 2071549 h 2367485"/>
                <a:gd name="connsiteX26-77" fmla="*/ 3157476 w 7902894"/>
                <a:gd name="connsiteY26-78" fmla="*/ 2071549 h 2367485"/>
                <a:gd name="connsiteX27-79" fmla="*/ 2553976 w 7902894"/>
                <a:gd name="connsiteY27-80" fmla="*/ 2071549 h 2367485"/>
                <a:gd name="connsiteX28-81" fmla="*/ 2099655 w 7902894"/>
                <a:gd name="connsiteY28-82" fmla="*/ 2071549 h 2367485"/>
                <a:gd name="connsiteX29-83" fmla="*/ 1570745 w 7902894"/>
                <a:gd name="connsiteY29-84" fmla="*/ 2071549 h 2367485"/>
                <a:gd name="connsiteX30-85" fmla="*/ 892655 w 7902894"/>
                <a:gd name="connsiteY30-86" fmla="*/ 2071549 h 2367485"/>
                <a:gd name="connsiteX31-87" fmla="*/ 295936 w 7902894"/>
                <a:gd name="connsiteY31-88" fmla="*/ 2071549 h 2367485"/>
                <a:gd name="connsiteX32-89" fmla="*/ 295936 w 7902894"/>
                <a:gd name="connsiteY32-90" fmla="*/ 2219517 h 2367485"/>
                <a:gd name="connsiteX33-91" fmla="*/ 147968 w 7902894"/>
                <a:gd name="connsiteY33-92" fmla="*/ 2367485 h 2367485"/>
                <a:gd name="connsiteX34-93" fmla="*/ 0 w 7902894"/>
                <a:gd name="connsiteY34-94" fmla="*/ 2219517 h 2367485"/>
                <a:gd name="connsiteX35-95" fmla="*/ 0 w 7902894"/>
                <a:gd name="connsiteY35-96" fmla="*/ 1592133 h 2367485"/>
                <a:gd name="connsiteX36-97" fmla="*/ 0 w 7902894"/>
                <a:gd name="connsiteY36-98" fmla="*/ 1000262 h 2367485"/>
                <a:gd name="connsiteX37-99" fmla="*/ 0 w 7902894"/>
                <a:gd name="connsiteY37-100" fmla="*/ 443903 h 2367485"/>
                <a:gd name="connsiteX38-101" fmla="*/ 7606958 w 7902894"/>
                <a:gd name="connsiteY38-102" fmla="*/ 295936 h 2367485"/>
                <a:gd name="connsiteX39-103" fmla="*/ 7754926 w 7902894"/>
                <a:gd name="connsiteY39-104" fmla="*/ 295936 h 2367485"/>
                <a:gd name="connsiteX40-105" fmla="*/ 7902894 w 7902894"/>
                <a:gd name="connsiteY40-106" fmla="*/ 147968 h 2367485"/>
                <a:gd name="connsiteX41-107" fmla="*/ 7754926 w 7902894"/>
                <a:gd name="connsiteY41-108" fmla="*/ 295936 h 2367485"/>
                <a:gd name="connsiteX42-109" fmla="*/ 7754926 w 7902894"/>
                <a:gd name="connsiteY42-110" fmla="*/ 147968 h 2367485"/>
                <a:gd name="connsiteX43-111" fmla="*/ 7680942 w 7902894"/>
                <a:gd name="connsiteY43-112" fmla="*/ 221952 h 2367485"/>
                <a:gd name="connsiteX44-113" fmla="*/ 7606958 w 7902894"/>
                <a:gd name="connsiteY44-114" fmla="*/ 147968 h 2367485"/>
                <a:gd name="connsiteX45" fmla="*/ 147968 w 7902894"/>
                <a:gd name="connsiteY45" fmla="*/ 591871 h 2367485"/>
                <a:gd name="connsiteX46" fmla="*/ 147968 w 7902894"/>
                <a:gd name="connsiteY46" fmla="*/ 443903 h 2367485"/>
                <a:gd name="connsiteX47" fmla="*/ 221952 w 7902894"/>
                <a:gd name="connsiteY47" fmla="*/ 369919 h 2367485"/>
                <a:gd name="connsiteX48" fmla="*/ 295936 w 7902894"/>
                <a:gd name="connsiteY48" fmla="*/ 443903 h 2367485"/>
                <a:gd name="connsiteX49" fmla="*/ 147968 w 7902894"/>
                <a:gd name="connsiteY49" fmla="*/ 591871 h 2367485"/>
                <a:gd name="connsiteX50" fmla="*/ 0 w 7902894"/>
                <a:gd name="connsiteY50" fmla="*/ 443903 h 2367485"/>
                <a:gd name="connsiteX51" fmla="*/ 295936 w 7902894"/>
                <a:gd name="connsiteY51" fmla="*/ 443903 h 2367485"/>
                <a:gd name="connsiteX52" fmla="*/ 295936 w 7902894"/>
                <a:gd name="connsiteY52" fmla="*/ 970175 h 2367485"/>
                <a:gd name="connsiteX53" fmla="*/ 295936 w 7902894"/>
                <a:gd name="connsiteY53" fmla="*/ 1463894 h 2367485"/>
                <a:gd name="connsiteX54" fmla="*/ 295936 w 7902894"/>
                <a:gd name="connsiteY54" fmla="*/ 2071549 h 23674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 ang="0">
                  <a:pos x="connsiteX13-51" y="connsiteY13-52"/>
                </a:cxn>
                <a:cxn ang="0">
                  <a:pos x="connsiteX14-53" y="connsiteY14-54"/>
                </a:cxn>
                <a:cxn ang="0">
                  <a:pos x="connsiteX15-55" y="connsiteY15-56"/>
                </a:cxn>
                <a:cxn ang="0">
                  <a:pos x="connsiteX16-57" y="connsiteY16-58"/>
                </a:cxn>
                <a:cxn ang="0">
                  <a:pos x="connsiteX17-59" y="connsiteY17-60"/>
                </a:cxn>
                <a:cxn ang="0">
                  <a:pos x="connsiteX18-61" y="connsiteY18-62"/>
                </a:cxn>
                <a:cxn ang="0">
                  <a:pos x="connsiteX19-63" y="connsiteY19-64"/>
                </a:cxn>
                <a:cxn ang="0">
                  <a:pos x="connsiteX20-65" y="connsiteY20-66"/>
                </a:cxn>
                <a:cxn ang="0">
                  <a:pos x="connsiteX21-67" y="connsiteY21-68"/>
                </a:cxn>
                <a:cxn ang="0">
                  <a:pos x="connsiteX22-69" y="connsiteY22-70"/>
                </a:cxn>
                <a:cxn ang="0">
                  <a:pos x="connsiteX23-71" y="connsiteY23-72"/>
                </a:cxn>
                <a:cxn ang="0">
                  <a:pos x="connsiteX24-73" y="connsiteY24-74"/>
                </a:cxn>
                <a:cxn ang="0">
                  <a:pos x="connsiteX25-75" y="connsiteY25-76"/>
                </a:cxn>
                <a:cxn ang="0">
                  <a:pos x="connsiteX26-77" y="connsiteY26-78"/>
                </a:cxn>
                <a:cxn ang="0">
                  <a:pos x="connsiteX27-79" y="connsiteY27-80"/>
                </a:cxn>
                <a:cxn ang="0">
                  <a:pos x="connsiteX28-81" y="connsiteY28-82"/>
                </a:cxn>
                <a:cxn ang="0">
                  <a:pos x="connsiteX29-83" y="connsiteY29-84"/>
                </a:cxn>
                <a:cxn ang="0">
                  <a:pos x="connsiteX30-85" y="connsiteY30-86"/>
                </a:cxn>
                <a:cxn ang="0">
                  <a:pos x="connsiteX31-87" y="connsiteY31-88"/>
                </a:cxn>
                <a:cxn ang="0">
                  <a:pos x="connsiteX32-89" y="connsiteY32-90"/>
                </a:cxn>
                <a:cxn ang="0">
                  <a:pos x="connsiteX33-91" y="connsiteY33-92"/>
                </a:cxn>
                <a:cxn ang="0">
                  <a:pos x="connsiteX34-93" y="connsiteY34-94"/>
                </a:cxn>
                <a:cxn ang="0">
                  <a:pos x="connsiteX35-95" y="connsiteY35-96"/>
                </a:cxn>
                <a:cxn ang="0">
                  <a:pos x="connsiteX36-97" y="connsiteY36-98"/>
                </a:cxn>
                <a:cxn ang="0">
                  <a:pos x="connsiteX37-99" y="connsiteY37-100"/>
                </a:cxn>
                <a:cxn ang="0">
                  <a:pos x="connsiteX38-101" y="connsiteY38-102"/>
                </a:cxn>
                <a:cxn ang="0">
                  <a:pos x="connsiteX39-103" y="connsiteY39-104"/>
                </a:cxn>
                <a:cxn ang="0">
                  <a:pos x="connsiteX40-105" y="connsiteY40-106"/>
                </a:cxn>
                <a:cxn ang="0">
                  <a:pos x="connsiteX41-107" y="connsiteY41-108"/>
                </a:cxn>
                <a:cxn ang="0">
                  <a:pos x="connsiteX42-109" y="connsiteY42-110"/>
                </a:cxn>
                <a:cxn ang="0">
                  <a:pos x="connsiteX43-111" y="connsiteY43-112"/>
                </a:cxn>
                <a:cxn ang="0">
                  <a:pos x="connsiteX44-113" y="connsiteY44-11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02894" h="2367485" stroke="0" extrusionOk="0">
                  <a:moveTo>
                    <a:pt x="7902894" y="147968"/>
                  </a:moveTo>
                  <a:cubicBezTo>
                    <a:pt x="7854957" y="188773"/>
                    <a:pt x="7791767" y="247922"/>
                    <a:pt x="7754926" y="295936"/>
                  </a:cubicBezTo>
                  <a:cubicBezTo>
                    <a:pt x="7762100" y="229067"/>
                    <a:pt x="7747895" y="219247"/>
                    <a:pt x="7754926" y="147968"/>
                  </a:cubicBezTo>
                  <a:cubicBezTo>
                    <a:pt x="7749522" y="187612"/>
                    <a:pt x="7721946" y="225009"/>
                    <a:pt x="7680942" y="221952"/>
                  </a:cubicBezTo>
                  <a:cubicBezTo>
                    <a:pt x="7641274" y="218904"/>
                    <a:pt x="7600604" y="192881"/>
                    <a:pt x="7606958" y="147968"/>
                  </a:cubicBezTo>
                  <a:cubicBezTo>
                    <a:pt x="7613203" y="186663"/>
                    <a:pt x="7609538" y="241951"/>
                    <a:pt x="7606958" y="295936"/>
                  </a:cubicBezTo>
                  <a:cubicBezTo>
                    <a:pt x="7401193" y="287786"/>
                    <a:pt x="7337193" y="303198"/>
                    <a:pt x="7078048" y="295936"/>
                  </a:cubicBezTo>
                  <a:cubicBezTo>
                    <a:pt x="6818903" y="288675"/>
                    <a:pt x="6751141" y="286442"/>
                    <a:pt x="6623728" y="295936"/>
                  </a:cubicBezTo>
                  <a:cubicBezTo>
                    <a:pt x="6496315" y="305430"/>
                    <a:pt x="6100331" y="278379"/>
                    <a:pt x="5871048" y="295936"/>
                  </a:cubicBezTo>
                  <a:cubicBezTo>
                    <a:pt x="5641765" y="313493"/>
                    <a:pt x="5363304" y="306212"/>
                    <a:pt x="5118368" y="295936"/>
                  </a:cubicBezTo>
                  <a:cubicBezTo>
                    <a:pt x="4873432" y="285660"/>
                    <a:pt x="4757771" y="288667"/>
                    <a:pt x="4664047" y="295936"/>
                  </a:cubicBezTo>
                  <a:cubicBezTo>
                    <a:pt x="4570323" y="303205"/>
                    <a:pt x="4264589" y="273546"/>
                    <a:pt x="4135137" y="295936"/>
                  </a:cubicBezTo>
                  <a:cubicBezTo>
                    <a:pt x="4005685" y="318327"/>
                    <a:pt x="3898458" y="291723"/>
                    <a:pt x="3680817" y="295936"/>
                  </a:cubicBezTo>
                  <a:cubicBezTo>
                    <a:pt x="3463176" y="300149"/>
                    <a:pt x="3277050" y="287791"/>
                    <a:pt x="2928137" y="295936"/>
                  </a:cubicBezTo>
                  <a:cubicBezTo>
                    <a:pt x="2579224" y="304081"/>
                    <a:pt x="2693325" y="318593"/>
                    <a:pt x="2473817" y="295936"/>
                  </a:cubicBezTo>
                  <a:cubicBezTo>
                    <a:pt x="2254309" y="273279"/>
                    <a:pt x="2007806" y="266499"/>
                    <a:pt x="1646547" y="295936"/>
                  </a:cubicBezTo>
                  <a:cubicBezTo>
                    <a:pt x="1285288" y="325374"/>
                    <a:pt x="1203424" y="329159"/>
                    <a:pt x="968457" y="295936"/>
                  </a:cubicBezTo>
                  <a:cubicBezTo>
                    <a:pt x="733490" y="262714"/>
                    <a:pt x="481399" y="274544"/>
                    <a:pt x="147968" y="295936"/>
                  </a:cubicBezTo>
                  <a:cubicBezTo>
                    <a:pt x="71545" y="313036"/>
                    <a:pt x="-2976" y="346076"/>
                    <a:pt x="0" y="443904"/>
                  </a:cubicBezTo>
                  <a:cubicBezTo>
                    <a:pt x="-30199" y="726403"/>
                    <a:pt x="-13390" y="802473"/>
                    <a:pt x="0" y="1071287"/>
                  </a:cubicBezTo>
                  <a:cubicBezTo>
                    <a:pt x="13390" y="1340101"/>
                    <a:pt x="-6597" y="1480813"/>
                    <a:pt x="0" y="1645402"/>
                  </a:cubicBezTo>
                  <a:cubicBezTo>
                    <a:pt x="6597" y="1809992"/>
                    <a:pt x="8400" y="2083285"/>
                    <a:pt x="0" y="2219517"/>
                  </a:cubicBezTo>
                  <a:cubicBezTo>
                    <a:pt x="10902" y="2312032"/>
                    <a:pt x="63236" y="2370430"/>
                    <a:pt x="147968" y="2367485"/>
                  </a:cubicBezTo>
                  <a:cubicBezTo>
                    <a:pt x="218496" y="2373349"/>
                    <a:pt x="300962" y="2297125"/>
                    <a:pt x="295936" y="2219517"/>
                  </a:cubicBezTo>
                  <a:cubicBezTo>
                    <a:pt x="300399" y="2149228"/>
                    <a:pt x="288715" y="2134302"/>
                    <a:pt x="295936" y="2071549"/>
                  </a:cubicBezTo>
                  <a:cubicBezTo>
                    <a:pt x="608187" y="2101504"/>
                    <a:pt x="778418" y="2068876"/>
                    <a:pt x="974026" y="2071549"/>
                  </a:cubicBezTo>
                  <a:cubicBezTo>
                    <a:pt x="1169634" y="2074223"/>
                    <a:pt x="1485803" y="2051421"/>
                    <a:pt x="1726706" y="2071549"/>
                  </a:cubicBezTo>
                  <a:cubicBezTo>
                    <a:pt x="1967609" y="2091677"/>
                    <a:pt x="1992090" y="2056216"/>
                    <a:pt x="2255616" y="2071549"/>
                  </a:cubicBezTo>
                  <a:cubicBezTo>
                    <a:pt x="2519142" y="2086883"/>
                    <a:pt x="2628919" y="2078338"/>
                    <a:pt x="2933706" y="2071549"/>
                  </a:cubicBezTo>
                  <a:cubicBezTo>
                    <a:pt x="3238493" y="2064761"/>
                    <a:pt x="3320985" y="2087109"/>
                    <a:pt x="3686386" y="2071549"/>
                  </a:cubicBezTo>
                  <a:cubicBezTo>
                    <a:pt x="4051787" y="2055989"/>
                    <a:pt x="4031109" y="2071720"/>
                    <a:pt x="4364476" y="2071549"/>
                  </a:cubicBezTo>
                  <a:cubicBezTo>
                    <a:pt x="4697843" y="2071379"/>
                    <a:pt x="4766399" y="2093544"/>
                    <a:pt x="5117156" y="2071549"/>
                  </a:cubicBezTo>
                  <a:cubicBezTo>
                    <a:pt x="5467913" y="2049554"/>
                    <a:pt x="5389115" y="2049059"/>
                    <a:pt x="5646066" y="2071549"/>
                  </a:cubicBezTo>
                  <a:cubicBezTo>
                    <a:pt x="5903017" y="2094040"/>
                    <a:pt x="6042586" y="2093248"/>
                    <a:pt x="6249566" y="2071549"/>
                  </a:cubicBezTo>
                  <a:cubicBezTo>
                    <a:pt x="6456546" y="2049850"/>
                    <a:pt x="6561342" y="2043151"/>
                    <a:pt x="6853066" y="2071549"/>
                  </a:cubicBezTo>
                  <a:cubicBezTo>
                    <a:pt x="7144790" y="2099947"/>
                    <a:pt x="7347349" y="2092729"/>
                    <a:pt x="7754926" y="2071549"/>
                  </a:cubicBezTo>
                  <a:cubicBezTo>
                    <a:pt x="7833941" y="2058794"/>
                    <a:pt x="7905416" y="2004234"/>
                    <a:pt x="7902894" y="1923581"/>
                  </a:cubicBezTo>
                  <a:cubicBezTo>
                    <a:pt x="7927295" y="1662025"/>
                    <a:pt x="7875250" y="1623495"/>
                    <a:pt x="7902894" y="1331710"/>
                  </a:cubicBezTo>
                  <a:cubicBezTo>
                    <a:pt x="7930538" y="1039925"/>
                    <a:pt x="7910963" y="830613"/>
                    <a:pt x="7902894" y="704327"/>
                  </a:cubicBezTo>
                  <a:cubicBezTo>
                    <a:pt x="7894825" y="578041"/>
                    <a:pt x="7895477" y="308530"/>
                    <a:pt x="7902894" y="147968"/>
                  </a:cubicBezTo>
                  <a:close/>
                  <a:moveTo>
                    <a:pt x="147968" y="591871"/>
                  </a:moveTo>
                  <a:cubicBezTo>
                    <a:pt x="230109" y="596706"/>
                    <a:pt x="297817" y="543372"/>
                    <a:pt x="295936" y="443903"/>
                  </a:cubicBezTo>
                  <a:cubicBezTo>
                    <a:pt x="296350" y="405815"/>
                    <a:pt x="254068" y="375197"/>
                    <a:pt x="221952" y="369919"/>
                  </a:cubicBezTo>
                  <a:cubicBezTo>
                    <a:pt x="179139" y="369799"/>
                    <a:pt x="145830" y="399765"/>
                    <a:pt x="147968" y="443903"/>
                  </a:cubicBezTo>
                  <a:cubicBezTo>
                    <a:pt x="144002" y="477285"/>
                    <a:pt x="150548" y="526256"/>
                    <a:pt x="147968" y="591871"/>
                  </a:cubicBezTo>
                  <a:close/>
                </a:path>
                <a:path w="7902894" h="2367485" fill="darkenLess" stroke="0" extrusionOk="0">
                  <a:moveTo>
                    <a:pt x="147968" y="591871"/>
                  </a:moveTo>
                  <a:cubicBezTo>
                    <a:pt x="235598" y="576368"/>
                    <a:pt x="311696" y="535060"/>
                    <a:pt x="295936" y="443903"/>
                  </a:cubicBezTo>
                  <a:cubicBezTo>
                    <a:pt x="291062" y="405110"/>
                    <a:pt x="265582" y="373724"/>
                    <a:pt x="221952" y="369919"/>
                  </a:cubicBezTo>
                  <a:cubicBezTo>
                    <a:pt x="180906" y="368820"/>
                    <a:pt x="144794" y="407797"/>
                    <a:pt x="147968" y="443903"/>
                  </a:cubicBezTo>
                  <a:cubicBezTo>
                    <a:pt x="148707" y="485256"/>
                    <a:pt x="153968" y="556239"/>
                    <a:pt x="147968" y="591871"/>
                  </a:cubicBezTo>
                  <a:close/>
                  <a:moveTo>
                    <a:pt x="7754926" y="295936"/>
                  </a:moveTo>
                  <a:cubicBezTo>
                    <a:pt x="7842787" y="296907"/>
                    <a:pt x="7883204" y="229133"/>
                    <a:pt x="7902894" y="147968"/>
                  </a:cubicBezTo>
                  <a:cubicBezTo>
                    <a:pt x="7883655" y="65212"/>
                    <a:pt x="7833973" y="674"/>
                    <a:pt x="7754926" y="0"/>
                  </a:cubicBezTo>
                  <a:cubicBezTo>
                    <a:pt x="7681560" y="-901"/>
                    <a:pt x="7607672" y="64107"/>
                    <a:pt x="7606958" y="147968"/>
                  </a:cubicBezTo>
                  <a:cubicBezTo>
                    <a:pt x="7602260" y="187932"/>
                    <a:pt x="7634623" y="219577"/>
                    <a:pt x="7680942" y="221952"/>
                  </a:cubicBezTo>
                  <a:cubicBezTo>
                    <a:pt x="7728079" y="216246"/>
                    <a:pt x="7759236" y="186350"/>
                    <a:pt x="7754926" y="147968"/>
                  </a:cubicBezTo>
                  <a:cubicBezTo>
                    <a:pt x="7747552" y="201429"/>
                    <a:pt x="7755931" y="248310"/>
                    <a:pt x="7754926" y="295936"/>
                  </a:cubicBezTo>
                  <a:close/>
                </a:path>
                <a:path w="7902894" h="2367485" fill="none" extrusionOk="0">
                  <a:moveTo>
                    <a:pt x="0" y="443903"/>
                  </a:moveTo>
                  <a:cubicBezTo>
                    <a:pt x="19571" y="365718"/>
                    <a:pt x="70889" y="304424"/>
                    <a:pt x="147968" y="295935"/>
                  </a:cubicBezTo>
                  <a:cubicBezTo>
                    <a:pt x="259919" y="289541"/>
                    <a:pt x="554000" y="299398"/>
                    <a:pt x="676878" y="295935"/>
                  </a:cubicBezTo>
                  <a:cubicBezTo>
                    <a:pt x="799756" y="292473"/>
                    <a:pt x="1245592" y="273484"/>
                    <a:pt x="1504148" y="295935"/>
                  </a:cubicBezTo>
                  <a:cubicBezTo>
                    <a:pt x="1762704" y="318387"/>
                    <a:pt x="1860150" y="296544"/>
                    <a:pt x="2107648" y="295935"/>
                  </a:cubicBezTo>
                  <a:cubicBezTo>
                    <a:pt x="2355146" y="295326"/>
                    <a:pt x="2706240" y="296909"/>
                    <a:pt x="2860328" y="295935"/>
                  </a:cubicBezTo>
                  <a:cubicBezTo>
                    <a:pt x="3014416" y="294961"/>
                    <a:pt x="3225365" y="266634"/>
                    <a:pt x="3463828" y="295935"/>
                  </a:cubicBezTo>
                  <a:cubicBezTo>
                    <a:pt x="3702291" y="325237"/>
                    <a:pt x="3735707" y="280302"/>
                    <a:pt x="3918148" y="295936"/>
                  </a:cubicBezTo>
                  <a:cubicBezTo>
                    <a:pt x="4100589" y="311570"/>
                    <a:pt x="4303191" y="312816"/>
                    <a:pt x="4447059" y="295936"/>
                  </a:cubicBezTo>
                  <a:cubicBezTo>
                    <a:pt x="4590927" y="279056"/>
                    <a:pt x="5013120" y="334489"/>
                    <a:pt x="5274328" y="295936"/>
                  </a:cubicBezTo>
                  <a:cubicBezTo>
                    <a:pt x="5535536" y="257383"/>
                    <a:pt x="5815297" y="286762"/>
                    <a:pt x="5952418" y="295936"/>
                  </a:cubicBezTo>
                  <a:cubicBezTo>
                    <a:pt x="6089539" y="305111"/>
                    <a:pt x="6588418" y="264646"/>
                    <a:pt x="6779688" y="295936"/>
                  </a:cubicBezTo>
                  <a:cubicBezTo>
                    <a:pt x="6970958" y="327227"/>
                    <a:pt x="7371171" y="261731"/>
                    <a:pt x="7606958" y="295936"/>
                  </a:cubicBezTo>
                  <a:cubicBezTo>
                    <a:pt x="7611042" y="227407"/>
                    <a:pt x="7604699" y="177989"/>
                    <a:pt x="7606958" y="147968"/>
                  </a:cubicBezTo>
                  <a:cubicBezTo>
                    <a:pt x="7603308" y="64923"/>
                    <a:pt x="7680265" y="1639"/>
                    <a:pt x="7754926" y="0"/>
                  </a:cubicBezTo>
                  <a:cubicBezTo>
                    <a:pt x="7834962" y="8492"/>
                    <a:pt x="7912958" y="57649"/>
                    <a:pt x="7902894" y="147968"/>
                  </a:cubicBezTo>
                  <a:cubicBezTo>
                    <a:pt x="7896591" y="368509"/>
                    <a:pt x="7907025" y="476878"/>
                    <a:pt x="7902894" y="739839"/>
                  </a:cubicBezTo>
                  <a:cubicBezTo>
                    <a:pt x="7898763" y="1002800"/>
                    <a:pt x="7926570" y="1047839"/>
                    <a:pt x="7902894" y="1331711"/>
                  </a:cubicBezTo>
                  <a:cubicBezTo>
                    <a:pt x="7879218" y="1615583"/>
                    <a:pt x="7885879" y="1675554"/>
                    <a:pt x="7902894" y="1923582"/>
                  </a:cubicBezTo>
                  <a:cubicBezTo>
                    <a:pt x="7900326" y="2004717"/>
                    <a:pt x="7834282" y="2067972"/>
                    <a:pt x="7754926" y="2071550"/>
                  </a:cubicBezTo>
                  <a:cubicBezTo>
                    <a:pt x="7528201" y="2070827"/>
                    <a:pt x="7518066" y="2075714"/>
                    <a:pt x="7300606" y="2071550"/>
                  </a:cubicBezTo>
                  <a:cubicBezTo>
                    <a:pt x="7083146" y="2067386"/>
                    <a:pt x="6849543" y="2087230"/>
                    <a:pt x="6697106" y="2071550"/>
                  </a:cubicBezTo>
                  <a:cubicBezTo>
                    <a:pt x="6544669" y="2055870"/>
                    <a:pt x="6077673" y="2045738"/>
                    <a:pt x="5869836" y="2071550"/>
                  </a:cubicBezTo>
                  <a:cubicBezTo>
                    <a:pt x="5661999" y="2097363"/>
                    <a:pt x="5327523" y="2094502"/>
                    <a:pt x="5191746" y="2071550"/>
                  </a:cubicBezTo>
                  <a:cubicBezTo>
                    <a:pt x="5055969" y="2048599"/>
                    <a:pt x="4790017" y="2096993"/>
                    <a:pt x="4439066" y="2071550"/>
                  </a:cubicBezTo>
                  <a:cubicBezTo>
                    <a:pt x="4088115" y="2046106"/>
                    <a:pt x="4010504" y="2098728"/>
                    <a:pt x="3760976" y="2071549"/>
                  </a:cubicBezTo>
                  <a:cubicBezTo>
                    <a:pt x="3511448" y="2044370"/>
                    <a:pt x="3317333" y="2091804"/>
                    <a:pt x="3157476" y="2071549"/>
                  </a:cubicBezTo>
                  <a:cubicBezTo>
                    <a:pt x="2997619" y="2051294"/>
                    <a:pt x="2821417" y="2095086"/>
                    <a:pt x="2553976" y="2071549"/>
                  </a:cubicBezTo>
                  <a:cubicBezTo>
                    <a:pt x="2286535" y="2048012"/>
                    <a:pt x="2312279" y="2070752"/>
                    <a:pt x="2099655" y="2071549"/>
                  </a:cubicBezTo>
                  <a:cubicBezTo>
                    <a:pt x="1887031" y="2072346"/>
                    <a:pt x="1708436" y="2086456"/>
                    <a:pt x="1570745" y="2071549"/>
                  </a:cubicBezTo>
                  <a:cubicBezTo>
                    <a:pt x="1433054" y="2056643"/>
                    <a:pt x="1195782" y="2050231"/>
                    <a:pt x="892655" y="2071549"/>
                  </a:cubicBezTo>
                  <a:cubicBezTo>
                    <a:pt x="589528" y="2092868"/>
                    <a:pt x="476878" y="2097437"/>
                    <a:pt x="295936" y="2071549"/>
                  </a:cubicBezTo>
                  <a:cubicBezTo>
                    <a:pt x="293972" y="2108119"/>
                    <a:pt x="293193" y="2189220"/>
                    <a:pt x="295936" y="2219517"/>
                  </a:cubicBezTo>
                  <a:cubicBezTo>
                    <a:pt x="285542" y="2315885"/>
                    <a:pt x="222100" y="2356284"/>
                    <a:pt x="147968" y="2367485"/>
                  </a:cubicBezTo>
                  <a:cubicBezTo>
                    <a:pt x="65196" y="2371582"/>
                    <a:pt x="696" y="2294444"/>
                    <a:pt x="0" y="2219517"/>
                  </a:cubicBezTo>
                  <a:cubicBezTo>
                    <a:pt x="-2466" y="1950696"/>
                    <a:pt x="20570" y="1891459"/>
                    <a:pt x="0" y="1592133"/>
                  </a:cubicBezTo>
                  <a:cubicBezTo>
                    <a:pt x="-20570" y="1292807"/>
                    <a:pt x="-10305" y="1189542"/>
                    <a:pt x="0" y="1000262"/>
                  </a:cubicBezTo>
                  <a:cubicBezTo>
                    <a:pt x="10305" y="810982"/>
                    <a:pt x="15646" y="715716"/>
                    <a:pt x="0" y="443903"/>
                  </a:cubicBezTo>
                  <a:close/>
                  <a:moveTo>
                    <a:pt x="7606958" y="295936"/>
                  </a:moveTo>
                  <a:cubicBezTo>
                    <a:pt x="7641502" y="288593"/>
                    <a:pt x="7703211" y="303225"/>
                    <a:pt x="7754926" y="295936"/>
                  </a:cubicBezTo>
                  <a:cubicBezTo>
                    <a:pt x="7825339" y="312629"/>
                    <a:pt x="7903355" y="224386"/>
                    <a:pt x="7902894" y="147968"/>
                  </a:cubicBezTo>
                  <a:moveTo>
                    <a:pt x="7754926" y="295936"/>
                  </a:moveTo>
                  <a:cubicBezTo>
                    <a:pt x="7755630" y="242268"/>
                    <a:pt x="7754691" y="184325"/>
                    <a:pt x="7754926" y="147968"/>
                  </a:cubicBezTo>
                  <a:cubicBezTo>
                    <a:pt x="7757417" y="187226"/>
                    <a:pt x="7727689" y="225917"/>
                    <a:pt x="7680942" y="221952"/>
                  </a:cubicBezTo>
                  <a:cubicBezTo>
                    <a:pt x="7643800" y="218573"/>
                    <a:pt x="7606437" y="180887"/>
                    <a:pt x="7606958" y="147968"/>
                  </a:cubicBezTo>
                  <a:moveTo>
                    <a:pt x="147968" y="591871"/>
                  </a:moveTo>
                  <a:cubicBezTo>
                    <a:pt x="143300" y="522461"/>
                    <a:pt x="144256" y="488795"/>
                    <a:pt x="147968" y="443903"/>
                  </a:cubicBezTo>
                  <a:cubicBezTo>
                    <a:pt x="152627" y="404820"/>
                    <a:pt x="177337" y="361849"/>
                    <a:pt x="221952" y="369919"/>
                  </a:cubicBezTo>
                  <a:cubicBezTo>
                    <a:pt x="268043" y="370132"/>
                    <a:pt x="288784" y="401845"/>
                    <a:pt x="295936" y="443903"/>
                  </a:cubicBezTo>
                  <a:cubicBezTo>
                    <a:pt x="299098" y="526401"/>
                    <a:pt x="220844" y="599721"/>
                    <a:pt x="147968" y="591871"/>
                  </a:cubicBezTo>
                  <a:cubicBezTo>
                    <a:pt x="67905" y="593797"/>
                    <a:pt x="2780" y="521477"/>
                    <a:pt x="0" y="443903"/>
                  </a:cubicBezTo>
                  <a:moveTo>
                    <a:pt x="295936" y="443903"/>
                  </a:moveTo>
                  <a:cubicBezTo>
                    <a:pt x="312643" y="688945"/>
                    <a:pt x="297962" y="763986"/>
                    <a:pt x="295936" y="970175"/>
                  </a:cubicBezTo>
                  <a:cubicBezTo>
                    <a:pt x="293910" y="1176364"/>
                    <a:pt x="276809" y="1252650"/>
                    <a:pt x="295936" y="1463894"/>
                  </a:cubicBezTo>
                  <a:cubicBezTo>
                    <a:pt x="315063" y="1675138"/>
                    <a:pt x="326166" y="1882072"/>
                    <a:pt x="295936" y="2071549"/>
                  </a:cubicBezTo>
                </a:path>
                <a:path w="7902894" h="2367485" fill="none" stroke="0" extrusionOk="0">
                  <a:moveTo>
                    <a:pt x="0" y="443903"/>
                  </a:moveTo>
                  <a:cubicBezTo>
                    <a:pt x="4777" y="363643"/>
                    <a:pt x="74440" y="310985"/>
                    <a:pt x="147968" y="295935"/>
                  </a:cubicBezTo>
                  <a:cubicBezTo>
                    <a:pt x="514421" y="259670"/>
                    <a:pt x="784179" y="287703"/>
                    <a:pt x="975238" y="295935"/>
                  </a:cubicBezTo>
                  <a:cubicBezTo>
                    <a:pt x="1166297" y="304168"/>
                    <a:pt x="1303484" y="298668"/>
                    <a:pt x="1504148" y="295935"/>
                  </a:cubicBezTo>
                  <a:cubicBezTo>
                    <a:pt x="1704812" y="293203"/>
                    <a:pt x="1829580" y="309314"/>
                    <a:pt x="2033058" y="295935"/>
                  </a:cubicBezTo>
                  <a:cubicBezTo>
                    <a:pt x="2236536" y="282557"/>
                    <a:pt x="2475193" y="303137"/>
                    <a:pt x="2636558" y="295935"/>
                  </a:cubicBezTo>
                  <a:cubicBezTo>
                    <a:pt x="2797923" y="288733"/>
                    <a:pt x="3053140" y="265795"/>
                    <a:pt x="3240058" y="295935"/>
                  </a:cubicBezTo>
                  <a:cubicBezTo>
                    <a:pt x="3426976" y="326075"/>
                    <a:pt x="3763502" y="276334"/>
                    <a:pt x="3992738" y="295936"/>
                  </a:cubicBezTo>
                  <a:cubicBezTo>
                    <a:pt x="4221974" y="315538"/>
                    <a:pt x="4292913" y="312581"/>
                    <a:pt x="4447059" y="295936"/>
                  </a:cubicBezTo>
                  <a:cubicBezTo>
                    <a:pt x="4601205" y="279291"/>
                    <a:pt x="4787734" y="311767"/>
                    <a:pt x="4975969" y="295936"/>
                  </a:cubicBezTo>
                  <a:cubicBezTo>
                    <a:pt x="5164204" y="280106"/>
                    <a:pt x="5431115" y="273251"/>
                    <a:pt x="5654059" y="295936"/>
                  </a:cubicBezTo>
                  <a:cubicBezTo>
                    <a:pt x="5877003" y="318622"/>
                    <a:pt x="6086213" y="306377"/>
                    <a:pt x="6481329" y="295936"/>
                  </a:cubicBezTo>
                  <a:cubicBezTo>
                    <a:pt x="6876445" y="285496"/>
                    <a:pt x="6868428" y="297658"/>
                    <a:pt x="7010239" y="295936"/>
                  </a:cubicBezTo>
                  <a:cubicBezTo>
                    <a:pt x="7152050" y="294215"/>
                    <a:pt x="7388891" y="291974"/>
                    <a:pt x="7606958" y="295936"/>
                  </a:cubicBezTo>
                  <a:cubicBezTo>
                    <a:pt x="7607924" y="264533"/>
                    <a:pt x="7610477" y="197180"/>
                    <a:pt x="7606958" y="147968"/>
                  </a:cubicBezTo>
                  <a:cubicBezTo>
                    <a:pt x="7605579" y="73429"/>
                    <a:pt x="7668316" y="4746"/>
                    <a:pt x="7754926" y="0"/>
                  </a:cubicBezTo>
                  <a:cubicBezTo>
                    <a:pt x="7839196" y="-3578"/>
                    <a:pt x="7902071" y="52545"/>
                    <a:pt x="7902894" y="147968"/>
                  </a:cubicBezTo>
                  <a:cubicBezTo>
                    <a:pt x="7912428" y="362789"/>
                    <a:pt x="7898915" y="476209"/>
                    <a:pt x="7902894" y="686571"/>
                  </a:cubicBezTo>
                  <a:cubicBezTo>
                    <a:pt x="7906873" y="896933"/>
                    <a:pt x="7904212" y="1045916"/>
                    <a:pt x="7902894" y="1278442"/>
                  </a:cubicBezTo>
                  <a:cubicBezTo>
                    <a:pt x="7901576" y="1510968"/>
                    <a:pt x="7930211" y="1642048"/>
                    <a:pt x="7902894" y="1923582"/>
                  </a:cubicBezTo>
                  <a:cubicBezTo>
                    <a:pt x="7906853" y="2007824"/>
                    <a:pt x="7845626" y="2082295"/>
                    <a:pt x="7754926" y="2071550"/>
                  </a:cubicBezTo>
                  <a:cubicBezTo>
                    <a:pt x="7536724" y="2068146"/>
                    <a:pt x="7154314" y="2077317"/>
                    <a:pt x="7002246" y="2071550"/>
                  </a:cubicBezTo>
                  <a:cubicBezTo>
                    <a:pt x="6850178" y="2065783"/>
                    <a:pt x="6454229" y="2106757"/>
                    <a:pt x="6174976" y="2071550"/>
                  </a:cubicBezTo>
                  <a:cubicBezTo>
                    <a:pt x="5895723" y="2036344"/>
                    <a:pt x="5879872" y="2074342"/>
                    <a:pt x="5720656" y="2071550"/>
                  </a:cubicBezTo>
                  <a:cubicBezTo>
                    <a:pt x="5561440" y="2068758"/>
                    <a:pt x="5311766" y="2087179"/>
                    <a:pt x="5042566" y="2071550"/>
                  </a:cubicBezTo>
                  <a:cubicBezTo>
                    <a:pt x="4773366" y="2055922"/>
                    <a:pt x="4800485" y="2070887"/>
                    <a:pt x="4588246" y="2071550"/>
                  </a:cubicBezTo>
                  <a:cubicBezTo>
                    <a:pt x="4376007" y="2072213"/>
                    <a:pt x="4126081" y="2066425"/>
                    <a:pt x="3910156" y="2071549"/>
                  </a:cubicBezTo>
                  <a:cubicBezTo>
                    <a:pt x="3694231" y="2076673"/>
                    <a:pt x="3553753" y="2097102"/>
                    <a:pt x="3381245" y="2071549"/>
                  </a:cubicBezTo>
                  <a:cubicBezTo>
                    <a:pt x="3208737" y="2045996"/>
                    <a:pt x="2915440" y="2062412"/>
                    <a:pt x="2628566" y="2071549"/>
                  </a:cubicBezTo>
                  <a:cubicBezTo>
                    <a:pt x="2341692" y="2080686"/>
                    <a:pt x="2159073" y="2057162"/>
                    <a:pt x="1875886" y="2071549"/>
                  </a:cubicBezTo>
                  <a:cubicBezTo>
                    <a:pt x="1592699" y="2085936"/>
                    <a:pt x="1469495" y="2052147"/>
                    <a:pt x="1346975" y="2071549"/>
                  </a:cubicBezTo>
                  <a:cubicBezTo>
                    <a:pt x="1224455" y="2090951"/>
                    <a:pt x="585368" y="2074004"/>
                    <a:pt x="295936" y="2071549"/>
                  </a:cubicBezTo>
                  <a:cubicBezTo>
                    <a:pt x="293371" y="2128556"/>
                    <a:pt x="290523" y="2179191"/>
                    <a:pt x="295936" y="2219517"/>
                  </a:cubicBezTo>
                  <a:cubicBezTo>
                    <a:pt x="288799" y="2292813"/>
                    <a:pt x="220606" y="2356736"/>
                    <a:pt x="147968" y="2367485"/>
                  </a:cubicBezTo>
                  <a:cubicBezTo>
                    <a:pt x="73058" y="2371254"/>
                    <a:pt x="685" y="2290268"/>
                    <a:pt x="0" y="2219517"/>
                  </a:cubicBezTo>
                  <a:cubicBezTo>
                    <a:pt x="-21103" y="2063389"/>
                    <a:pt x="-20446" y="1884052"/>
                    <a:pt x="0" y="1680914"/>
                  </a:cubicBezTo>
                  <a:cubicBezTo>
                    <a:pt x="20446" y="1477776"/>
                    <a:pt x="-18288" y="1311192"/>
                    <a:pt x="0" y="1124555"/>
                  </a:cubicBezTo>
                  <a:cubicBezTo>
                    <a:pt x="18288" y="937918"/>
                    <a:pt x="21608" y="648904"/>
                    <a:pt x="0" y="443903"/>
                  </a:cubicBezTo>
                  <a:close/>
                  <a:moveTo>
                    <a:pt x="7606958" y="295936"/>
                  </a:moveTo>
                  <a:cubicBezTo>
                    <a:pt x="7667831" y="288606"/>
                    <a:pt x="7714646" y="289420"/>
                    <a:pt x="7754926" y="295936"/>
                  </a:cubicBezTo>
                  <a:cubicBezTo>
                    <a:pt x="7841160" y="283083"/>
                    <a:pt x="7902962" y="221146"/>
                    <a:pt x="7902894" y="147968"/>
                  </a:cubicBezTo>
                  <a:moveTo>
                    <a:pt x="7754926" y="295936"/>
                  </a:moveTo>
                  <a:cubicBezTo>
                    <a:pt x="7759621" y="243730"/>
                    <a:pt x="7758718" y="214206"/>
                    <a:pt x="7754926" y="147968"/>
                  </a:cubicBezTo>
                  <a:cubicBezTo>
                    <a:pt x="7747489" y="190862"/>
                    <a:pt x="7722626" y="222925"/>
                    <a:pt x="7680942" y="221952"/>
                  </a:cubicBezTo>
                  <a:cubicBezTo>
                    <a:pt x="7640551" y="223049"/>
                    <a:pt x="7598510" y="187381"/>
                    <a:pt x="7606958" y="147968"/>
                  </a:cubicBezTo>
                  <a:moveTo>
                    <a:pt x="147968" y="591871"/>
                  </a:moveTo>
                  <a:cubicBezTo>
                    <a:pt x="151800" y="554822"/>
                    <a:pt x="144639" y="508582"/>
                    <a:pt x="147968" y="443903"/>
                  </a:cubicBezTo>
                  <a:cubicBezTo>
                    <a:pt x="146662" y="404071"/>
                    <a:pt x="190872" y="371869"/>
                    <a:pt x="221952" y="369919"/>
                  </a:cubicBezTo>
                  <a:cubicBezTo>
                    <a:pt x="254783" y="375175"/>
                    <a:pt x="291724" y="395637"/>
                    <a:pt x="295936" y="443903"/>
                  </a:cubicBezTo>
                  <a:cubicBezTo>
                    <a:pt x="301604" y="514995"/>
                    <a:pt x="219243" y="580718"/>
                    <a:pt x="147968" y="591871"/>
                  </a:cubicBezTo>
                  <a:cubicBezTo>
                    <a:pt x="69824" y="580938"/>
                    <a:pt x="-2227" y="538270"/>
                    <a:pt x="0" y="443903"/>
                  </a:cubicBezTo>
                  <a:moveTo>
                    <a:pt x="295936" y="443903"/>
                  </a:moveTo>
                  <a:cubicBezTo>
                    <a:pt x="293505" y="688009"/>
                    <a:pt x="297171" y="832829"/>
                    <a:pt x="295936" y="986452"/>
                  </a:cubicBezTo>
                  <a:cubicBezTo>
                    <a:pt x="294701" y="1140075"/>
                    <a:pt x="287510" y="1373993"/>
                    <a:pt x="295936" y="1545277"/>
                  </a:cubicBezTo>
                  <a:cubicBezTo>
                    <a:pt x="304362" y="1716562"/>
                    <a:pt x="279869" y="1871099"/>
                    <a:pt x="295936" y="2071549"/>
                  </a:cubicBezTo>
                </a:path>
              </a:pathLst>
            </a:cu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178" y="1048789"/>
              <a:ext cx="7722269" cy="1560711"/>
            </a:xfrm>
            <a:prstGeom prst="rect">
              <a:avLst/>
            </a:prstGeom>
          </p:spPr>
        </p:pic>
      </p:grpSp>
      <p:pic>
        <p:nvPicPr>
          <p:cNvPr id="7" name="Picture 6" descr="A group of kids sitting at a tabl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867" y="3728790"/>
            <a:ext cx="4929406" cy="2796323"/>
          </a:xfrm>
          <a:prstGeom prst="rect">
            <a:avLst/>
          </a:prstGeom>
        </p:spPr>
      </p:pic>
    </p:spTree>
    <p:extLst>
      <p:ext uri="{BB962C8B-B14F-4D97-AF65-F5344CB8AC3E}">
        <p14:creationId xmlns:p14="http://schemas.microsoft.com/office/powerpoint/2010/main" val="3240256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84923" y="2836333"/>
            <a:ext cx="4844143" cy="4021667"/>
            <a:chOff x="9753600" y="1338625"/>
            <a:chExt cx="8637814" cy="67056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00" y="3086100"/>
              <a:ext cx="4809592" cy="48095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685814" y="1338625"/>
              <a:ext cx="6705600" cy="6705600"/>
            </a:xfrm>
            <a:prstGeom prst="rect">
              <a:avLst/>
            </a:prstGeom>
          </p:spPr>
        </p:pic>
      </p:grpSp>
      <p:grpSp>
        <p:nvGrpSpPr>
          <p:cNvPr id="10" name="Group 9"/>
          <p:cNvGrpSpPr/>
          <p:nvPr/>
        </p:nvGrpSpPr>
        <p:grpSpPr>
          <a:xfrm>
            <a:off x="2234865" y="698651"/>
            <a:ext cx="7722269" cy="2210061"/>
            <a:chOff x="2579343" y="946922"/>
            <a:chExt cx="7722269" cy="2210061"/>
          </a:xfrm>
        </p:grpSpPr>
        <p:sp>
          <p:nvSpPr>
            <p:cNvPr id="9" name="Scroll: Horizontal 8"/>
            <p:cNvSpPr/>
            <p:nvPr/>
          </p:nvSpPr>
          <p:spPr>
            <a:xfrm>
              <a:off x="2923822" y="946922"/>
              <a:ext cx="7033312" cy="2210061"/>
            </a:xfrm>
            <a:custGeom>
              <a:avLst/>
              <a:gdLst>
                <a:gd name="connsiteX0" fmla="*/ 7033312 w 7033312"/>
                <a:gd name="connsiteY0" fmla="*/ 138129 h 2210061"/>
                <a:gd name="connsiteX1" fmla="*/ 6895183 w 7033312"/>
                <a:gd name="connsiteY1" fmla="*/ 276258 h 2210061"/>
                <a:gd name="connsiteX2" fmla="*/ 6895183 w 7033312"/>
                <a:gd name="connsiteY2" fmla="*/ 138129 h 2210061"/>
                <a:gd name="connsiteX3" fmla="*/ 6826119 w 7033312"/>
                <a:gd name="connsiteY3" fmla="*/ 207193 h 2210061"/>
                <a:gd name="connsiteX4" fmla="*/ 6757055 w 7033312"/>
                <a:gd name="connsiteY4" fmla="*/ 138129 h 2210061"/>
                <a:gd name="connsiteX5" fmla="*/ 6757054 w 7033312"/>
                <a:gd name="connsiteY5" fmla="*/ 276258 h 2210061"/>
                <a:gd name="connsiteX6" fmla="*/ 5962783 w 7033312"/>
                <a:gd name="connsiteY6" fmla="*/ 276258 h 2210061"/>
                <a:gd name="connsiteX7" fmla="*/ 5300891 w 7033312"/>
                <a:gd name="connsiteY7" fmla="*/ 276258 h 2210061"/>
                <a:gd name="connsiteX8" fmla="*/ 4572809 w 7033312"/>
                <a:gd name="connsiteY8" fmla="*/ 276258 h 2210061"/>
                <a:gd name="connsiteX9" fmla="*/ 3778538 w 7033312"/>
                <a:gd name="connsiteY9" fmla="*/ 276258 h 2210061"/>
                <a:gd name="connsiteX10" fmla="*/ 3315213 w 7033312"/>
                <a:gd name="connsiteY10" fmla="*/ 276258 h 2210061"/>
                <a:gd name="connsiteX11" fmla="*/ 2719510 w 7033312"/>
                <a:gd name="connsiteY11" fmla="*/ 276258 h 2210061"/>
                <a:gd name="connsiteX12" fmla="*/ 1925239 w 7033312"/>
                <a:gd name="connsiteY12" fmla="*/ 276258 h 2210061"/>
                <a:gd name="connsiteX13" fmla="*/ 1329536 w 7033312"/>
                <a:gd name="connsiteY13" fmla="*/ 276258 h 2210061"/>
                <a:gd name="connsiteX14" fmla="*/ 138129 w 7033312"/>
                <a:gd name="connsiteY14" fmla="*/ 276258 h 2210061"/>
                <a:gd name="connsiteX15" fmla="*/ 0 w 7033312"/>
                <a:gd name="connsiteY15" fmla="*/ 414387 h 2210061"/>
                <a:gd name="connsiteX16" fmla="*/ 0 w 7033312"/>
                <a:gd name="connsiteY16" fmla="*/ 933751 h 2210061"/>
                <a:gd name="connsiteX17" fmla="*/ 0 w 7033312"/>
                <a:gd name="connsiteY17" fmla="*/ 1469691 h 2210061"/>
                <a:gd name="connsiteX18" fmla="*/ 0 w 7033312"/>
                <a:gd name="connsiteY18" fmla="*/ 2071932 h 2210061"/>
                <a:gd name="connsiteX19" fmla="*/ 138129 w 7033312"/>
                <a:gd name="connsiteY19" fmla="*/ 2210061 h 2210061"/>
                <a:gd name="connsiteX20" fmla="*/ 276258 w 7033312"/>
                <a:gd name="connsiteY20" fmla="*/ 2071932 h 2210061"/>
                <a:gd name="connsiteX21" fmla="*/ 276258 w 7033312"/>
                <a:gd name="connsiteY21" fmla="*/ 1933803 h 2210061"/>
                <a:gd name="connsiteX22" fmla="*/ 1004340 w 7033312"/>
                <a:gd name="connsiteY22" fmla="*/ 1933803 h 2210061"/>
                <a:gd name="connsiteX23" fmla="*/ 1600043 w 7033312"/>
                <a:gd name="connsiteY23" fmla="*/ 1933803 h 2210061"/>
                <a:gd name="connsiteX24" fmla="*/ 2195746 w 7033312"/>
                <a:gd name="connsiteY24" fmla="*/ 1933803 h 2210061"/>
                <a:gd name="connsiteX25" fmla="*/ 2990017 w 7033312"/>
                <a:gd name="connsiteY25" fmla="*/ 1933803 h 2210061"/>
                <a:gd name="connsiteX26" fmla="*/ 3651910 w 7033312"/>
                <a:gd name="connsiteY26" fmla="*/ 1933803 h 2210061"/>
                <a:gd name="connsiteX27" fmla="*/ 4446181 w 7033312"/>
                <a:gd name="connsiteY27" fmla="*/ 1933803 h 2210061"/>
                <a:gd name="connsiteX28" fmla="*/ 4975695 w 7033312"/>
                <a:gd name="connsiteY28" fmla="*/ 1933803 h 2210061"/>
                <a:gd name="connsiteX29" fmla="*/ 5505209 w 7033312"/>
                <a:gd name="connsiteY29" fmla="*/ 1933803 h 2210061"/>
                <a:gd name="connsiteX30" fmla="*/ 6299480 w 7033312"/>
                <a:gd name="connsiteY30" fmla="*/ 1933803 h 2210061"/>
                <a:gd name="connsiteX31" fmla="*/ 6895183 w 7033312"/>
                <a:gd name="connsiteY31" fmla="*/ 1933803 h 2210061"/>
                <a:gd name="connsiteX32" fmla="*/ 7033312 w 7033312"/>
                <a:gd name="connsiteY32" fmla="*/ 1795674 h 2210061"/>
                <a:gd name="connsiteX33" fmla="*/ 7033312 w 7033312"/>
                <a:gd name="connsiteY33" fmla="*/ 1226584 h 2210061"/>
                <a:gd name="connsiteX34" fmla="*/ 7033312 w 7033312"/>
                <a:gd name="connsiteY34" fmla="*/ 657493 h 2210061"/>
                <a:gd name="connsiteX35" fmla="*/ 7033312 w 7033312"/>
                <a:gd name="connsiteY35" fmla="*/ 138129 h 2210061"/>
                <a:gd name="connsiteX36" fmla="*/ 138129 w 7033312"/>
                <a:gd name="connsiteY36" fmla="*/ 552515 h 2210061"/>
                <a:gd name="connsiteX37" fmla="*/ 276258 w 7033312"/>
                <a:gd name="connsiteY37" fmla="*/ 414386 h 2210061"/>
                <a:gd name="connsiteX38" fmla="*/ 207194 w 7033312"/>
                <a:gd name="connsiteY38" fmla="*/ 345322 h 2210061"/>
                <a:gd name="connsiteX39" fmla="*/ 138130 w 7033312"/>
                <a:gd name="connsiteY39" fmla="*/ 414386 h 2210061"/>
                <a:gd name="connsiteX40" fmla="*/ 138129 w 7033312"/>
                <a:gd name="connsiteY40" fmla="*/ 552515 h 2210061"/>
                <a:gd name="connsiteX0-1" fmla="*/ 138129 w 7033312"/>
                <a:gd name="connsiteY0-2" fmla="*/ 552515 h 2210061"/>
                <a:gd name="connsiteX1-3" fmla="*/ 276258 w 7033312"/>
                <a:gd name="connsiteY1-4" fmla="*/ 414386 h 2210061"/>
                <a:gd name="connsiteX2-5" fmla="*/ 207194 w 7033312"/>
                <a:gd name="connsiteY2-6" fmla="*/ 345322 h 2210061"/>
                <a:gd name="connsiteX3-7" fmla="*/ 138130 w 7033312"/>
                <a:gd name="connsiteY3-8" fmla="*/ 414386 h 2210061"/>
                <a:gd name="connsiteX4-9" fmla="*/ 138129 w 7033312"/>
                <a:gd name="connsiteY4-10" fmla="*/ 552515 h 2210061"/>
                <a:gd name="connsiteX5-11" fmla="*/ 6895183 w 7033312"/>
                <a:gd name="connsiteY5-12" fmla="*/ 276258 h 2210061"/>
                <a:gd name="connsiteX6-13" fmla="*/ 7033312 w 7033312"/>
                <a:gd name="connsiteY6-14" fmla="*/ 138129 h 2210061"/>
                <a:gd name="connsiteX7-15" fmla="*/ 6895183 w 7033312"/>
                <a:gd name="connsiteY7-16" fmla="*/ 0 h 2210061"/>
                <a:gd name="connsiteX8-17" fmla="*/ 6757054 w 7033312"/>
                <a:gd name="connsiteY8-18" fmla="*/ 138129 h 2210061"/>
                <a:gd name="connsiteX9-19" fmla="*/ 6826118 w 7033312"/>
                <a:gd name="connsiteY9-20" fmla="*/ 207193 h 2210061"/>
                <a:gd name="connsiteX10-21" fmla="*/ 6895182 w 7033312"/>
                <a:gd name="connsiteY10-22" fmla="*/ 138129 h 2210061"/>
                <a:gd name="connsiteX11-23" fmla="*/ 6895183 w 7033312"/>
                <a:gd name="connsiteY11-24" fmla="*/ 276258 h 2210061"/>
                <a:gd name="connsiteX0-25" fmla="*/ 0 w 7033312"/>
                <a:gd name="connsiteY0-26" fmla="*/ 414386 h 2210061"/>
                <a:gd name="connsiteX1-27" fmla="*/ 138129 w 7033312"/>
                <a:gd name="connsiteY1-28" fmla="*/ 276257 h 2210061"/>
                <a:gd name="connsiteX2-29" fmla="*/ 932400 w 7033312"/>
                <a:gd name="connsiteY2-30" fmla="*/ 276257 h 2210061"/>
                <a:gd name="connsiteX3-31" fmla="*/ 1594293 w 7033312"/>
                <a:gd name="connsiteY3-32" fmla="*/ 276257 h 2210061"/>
                <a:gd name="connsiteX4-33" fmla="*/ 2388564 w 7033312"/>
                <a:gd name="connsiteY4-34" fmla="*/ 276257 h 2210061"/>
                <a:gd name="connsiteX5-35" fmla="*/ 3182835 w 7033312"/>
                <a:gd name="connsiteY5-36" fmla="*/ 276257 h 2210061"/>
                <a:gd name="connsiteX6-37" fmla="*/ 3778538 w 7033312"/>
                <a:gd name="connsiteY6-38" fmla="*/ 276258 h 2210061"/>
                <a:gd name="connsiteX7-39" fmla="*/ 4241863 w 7033312"/>
                <a:gd name="connsiteY7-40" fmla="*/ 276258 h 2210061"/>
                <a:gd name="connsiteX8-41" fmla="*/ 4705187 w 7033312"/>
                <a:gd name="connsiteY8-42" fmla="*/ 276258 h 2210061"/>
                <a:gd name="connsiteX9-43" fmla="*/ 5433269 w 7033312"/>
                <a:gd name="connsiteY9-44" fmla="*/ 276258 h 2210061"/>
                <a:gd name="connsiteX10-45" fmla="*/ 5896594 w 7033312"/>
                <a:gd name="connsiteY10-46" fmla="*/ 276258 h 2210061"/>
                <a:gd name="connsiteX11-47" fmla="*/ 6757054 w 7033312"/>
                <a:gd name="connsiteY11-48" fmla="*/ 276258 h 2210061"/>
                <a:gd name="connsiteX12-49" fmla="*/ 6757054 w 7033312"/>
                <a:gd name="connsiteY12-50" fmla="*/ 138129 h 2210061"/>
                <a:gd name="connsiteX13-51" fmla="*/ 6895183 w 7033312"/>
                <a:gd name="connsiteY13-52" fmla="*/ 0 h 2210061"/>
                <a:gd name="connsiteX14-53" fmla="*/ 7033312 w 7033312"/>
                <a:gd name="connsiteY14-54" fmla="*/ 138129 h 2210061"/>
                <a:gd name="connsiteX15-55" fmla="*/ 7033312 w 7033312"/>
                <a:gd name="connsiteY15-56" fmla="*/ 707220 h 2210061"/>
                <a:gd name="connsiteX16-57" fmla="*/ 7033312 w 7033312"/>
                <a:gd name="connsiteY16-58" fmla="*/ 1243160 h 2210061"/>
                <a:gd name="connsiteX17-59" fmla="*/ 7033312 w 7033312"/>
                <a:gd name="connsiteY17-60" fmla="*/ 1795675 h 2210061"/>
                <a:gd name="connsiteX18-61" fmla="*/ 6895183 w 7033312"/>
                <a:gd name="connsiteY18-62" fmla="*/ 1933804 h 2210061"/>
                <a:gd name="connsiteX19-63" fmla="*/ 6431858 w 7033312"/>
                <a:gd name="connsiteY19-64" fmla="*/ 1933804 h 2210061"/>
                <a:gd name="connsiteX20-65" fmla="*/ 5836155 w 7033312"/>
                <a:gd name="connsiteY20-66" fmla="*/ 1933804 h 2210061"/>
                <a:gd name="connsiteX21-67" fmla="*/ 5240452 w 7033312"/>
                <a:gd name="connsiteY21-68" fmla="*/ 1933804 h 2210061"/>
                <a:gd name="connsiteX22-69" fmla="*/ 4512370 w 7033312"/>
                <a:gd name="connsiteY22-70" fmla="*/ 1933804 h 2210061"/>
                <a:gd name="connsiteX23-71" fmla="*/ 4049045 w 7033312"/>
                <a:gd name="connsiteY23-72" fmla="*/ 1933804 h 2210061"/>
                <a:gd name="connsiteX24-73" fmla="*/ 3585721 w 7033312"/>
                <a:gd name="connsiteY24-74" fmla="*/ 1933804 h 2210061"/>
                <a:gd name="connsiteX25-75" fmla="*/ 2990017 w 7033312"/>
                <a:gd name="connsiteY25-76" fmla="*/ 1933803 h 2210061"/>
                <a:gd name="connsiteX26-77" fmla="*/ 2526693 w 7033312"/>
                <a:gd name="connsiteY26-78" fmla="*/ 1933803 h 2210061"/>
                <a:gd name="connsiteX27-79" fmla="*/ 1798611 w 7033312"/>
                <a:gd name="connsiteY27-80" fmla="*/ 1933803 h 2210061"/>
                <a:gd name="connsiteX28-81" fmla="*/ 1202908 w 7033312"/>
                <a:gd name="connsiteY28-82" fmla="*/ 1933803 h 2210061"/>
                <a:gd name="connsiteX29-83" fmla="*/ 276258 w 7033312"/>
                <a:gd name="connsiteY29-84" fmla="*/ 1933803 h 2210061"/>
                <a:gd name="connsiteX30-85" fmla="*/ 276258 w 7033312"/>
                <a:gd name="connsiteY30-86" fmla="*/ 2071932 h 2210061"/>
                <a:gd name="connsiteX31-87" fmla="*/ 138129 w 7033312"/>
                <a:gd name="connsiteY31-88" fmla="*/ 2210061 h 2210061"/>
                <a:gd name="connsiteX32-89" fmla="*/ 0 w 7033312"/>
                <a:gd name="connsiteY32-90" fmla="*/ 2071932 h 2210061"/>
                <a:gd name="connsiteX33-91" fmla="*/ 0 w 7033312"/>
                <a:gd name="connsiteY33-92" fmla="*/ 1535992 h 2210061"/>
                <a:gd name="connsiteX34-93" fmla="*/ 0 w 7033312"/>
                <a:gd name="connsiteY34-94" fmla="*/ 966901 h 2210061"/>
                <a:gd name="connsiteX35-95" fmla="*/ 0 w 7033312"/>
                <a:gd name="connsiteY35-96" fmla="*/ 414386 h 2210061"/>
                <a:gd name="connsiteX36-97" fmla="*/ 6757054 w 7033312"/>
                <a:gd name="connsiteY36-98" fmla="*/ 276258 h 2210061"/>
                <a:gd name="connsiteX37-99" fmla="*/ 6895183 w 7033312"/>
                <a:gd name="connsiteY37-100" fmla="*/ 276258 h 2210061"/>
                <a:gd name="connsiteX38-101" fmla="*/ 7033312 w 7033312"/>
                <a:gd name="connsiteY38-102" fmla="*/ 138129 h 2210061"/>
                <a:gd name="connsiteX39-103" fmla="*/ 6895183 w 7033312"/>
                <a:gd name="connsiteY39-104" fmla="*/ 276258 h 2210061"/>
                <a:gd name="connsiteX40-105" fmla="*/ 6895183 w 7033312"/>
                <a:gd name="connsiteY40-106" fmla="*/ 138129 h 2210061"/>
                <a:gd name="connsiteX41" fmla="*/ 6826119 w 7033312"/>
                <a:gd name="connsiteY41" fmla="*/ 207193 h 2210061"/>
                <a:gd name="connsiteX42" fmla="*/ 6757055 w 7033312"/>
                <a:gd name="connsiteY42" fmla="*/ 138129 h 2210061"/>
                <a:gd name="connsiteX43" fmla="*/ 138129 w 7033312"/>
                <a:gd name="connsiteY43" fmla="*/ 552515 h 2210061"/>
                <a:gd name="connsiteX44" fmla="*/ 138129 w 7033312"/>
                <a:gd name="connsiteY44" fmla="*/ 414386 h 2210061"/>
                <a:gd name="connsiteX45" fmla="*/ 207193 w 7033312"/>
                <a:gd name="connsiteY45" fmla="*/ 345322 h 2210061"/>
                <a:gd name="connsiteX46" fmla="*/ 276257 w 7033312"/>
                <a:gd name="connsiteY46" fmla="*/ 414386 h 2210061"/>
                <a:gd name="connsiteX47" fmla="*/ 138128 w 7033312"/>
                <a:gd name="connsiteY47" fmla="*/ 552515 h 2210061"/>
                <a:gd name="connsiteX48" fmla="*/ -1 w 7033312"/>
                <a:gd name="connsiteY48" fmla="*/ 414386 h 2210061"/>
                <a:gd name="connsiteX49" fmla="*/ 276258 w 7033312"/>
                <a:gd name="connsiteY49" fmla="*/ 414386 h 2210061"/>
                <a:gd name="connsiteX50" fmla="*/ 276258 w 7033312"/>
                <a:gd name="connsiteY50" fmla="*/ 951247 h 2210061"/>
                <a:gd name="connsiteX51" fmla="*/ 276258 w 7033312"/>
                <a:gd name="connsiteY51" fmla="*/ 1442525 h 2210061"/>
                <a:gd name="connsiteX52" fmla="*/ 276258 w 7033312"/>
                <a:gd name="connsiteY52" fmla="*/ 1933803 h 22100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 ang="0">
                  <a:pos x="connsiteX13-51" y="connsiteY13-52"/>
                </a:cxn>
                <a:cxn ang="0">
                  <a:pos x="connsiteX14-53" y="connsiteY14-54"/>
                </a:cxn>
                <a:cxn ang="0">
                  <a:pos x="connsiteX15-55" y="connsiteY15-56"/>
                </a:cxn>
                <a:cxn ang="0">
                  <a:pos x="connsiteX16-57" y="connsiteY16-58"/>
                </a:cxn>
                <a:cxn ang="0">
                  <a:pos x="connsiteX17-59" y="connsiteY17-60"/>
                </a:cxn>
                <a:cxn ang="0">
                  <a:pos x="connsiteX18-61" y="connsiteY18-62"/>
                </a:cxn>
                <a:cxn ang="0">
                  <a:pos x="connsiteX19-63" y="connsiteY19-64"/>
                </a:cxn>
                <a:cxn ang="0">
                  <a:pos x="connsiteX20-65" y="connsiteY20-66"/>
                </a:cxn>
                <a:cxn ang="0">
                  <a:pos x="connsiteX21-67" y="connsiteY21-68"/>
                </a:cxn>
                <a:cxn ang="0">
                  <a:pos x="connsiteX22-69" y="connsiteY22-70"/>
                </a:cxn>
                <a:cxn ang="0">
                  <a:pos x="connsiteX23-71" y="connsiteY23-72"/>
                </a:cxn>
                <a:cxn ang="0">
                  <a:pos x="connsiteX24-73" y="connsiteY24-74"/>
                </a:cxn>
                <a:cxn ang="0">
                  <a:pos x="connsiteX25-75" y="connsiteY25-76"/>
                </a:cxn>
                <a:cxn ang="0">
                  <a:pos x="connsiteX26-77" y="connsiteY26-78"/>
                </a:cxn>
                <a:cxn ang="0">
                  <a:pos x="connsiteX27-79" y="connsiteY27-80"/>
                </a:cxn>
                <a:cxn ang="0">
                  <a:pos x="connsiteX28-81" y="connsiteY28-82"/>
                </a:cxn>
                <a:cxn ang="0">
                  <a:pos x="connsiteX29-83" y="connsiteY29-84"/>
                </a:cxn>
                <a:cxn ang="0">
                  <a:pos x="connsiteX30-85" y="connsiteY30-86"/>
                </a:cxn>
                <a:cxn ang="0">
                  <a:pos x="connsiteX31-87" y="connsiteY31-88"/>
                </a:cxn>
                <a:cxn ang="0">
                  <a:pos x="connsiteX32-89" y="connsiteY32-90"/>
                </a:cxn>
                <a:cxn ang="0">
                  <a:pos x="connsiteX33-91" y="connsiteY33-92"/>
                </a:cxn>
                <a:cxn ang="0">
                  <a:pos x="connsiteX34-93" y="connsiteY34-94"/>
                </a:cxn>
                <a:cxn ang="0">
                  <a:pos x="connsiteX35-95" y="connsiteY35-96"/>
                </a:cxn>
                <a:cxn ang="0">
                  <a:pos x="connsiteX36-97" y="connsiteY36-98"/>
                </a:cxn>
                <a:cxn ang="0">
                  <a:pos x="connsiteX37-99" y="connsiteY37-100"/>
                </a:cxn>
                <a:cxn ang="0">
                  <a:pos x="connsiteX38-101" y="connsiteY38-102"/>
                </a:cxn>
                <a:cxn ang="0">
                  <a:pos x="connsiteX39-103" y="connsiteY39-104"/>
                </a:cxn>
                <a:cxn ang="0">
                  <a:pos x="connsiteX40-105" y="connsiteY40-106"/>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33312" h="2210061" stroke="0" extrusionOk="0">
                  <a:moveTo>
                    <a:pt x="7033312" y="138129"/>
                  </a:moveTo>
                  <a:cubicBezTo>
                    <a:pt x="6973261" y="201944"/>
                    <a:pt x="6938549" y="231358"/>
                    <a:pt x="6895183" y="276258"/>
                  </a:cubicBezTo>
                  <a:cubicBezTo>
                    <a:pt x="6894063" y="228252"/>
                    <a:pt x="6893954" y="181389"/>
                    <a:pt x="6895183" y="138129"/>
                  </a:cubicBezTo>
                  <a:cubicBezTo>
                    <a:pt x="6899088" y="169916"/>
                    <a:pt x="6858193" y="205964"/>
                    <a:pt x="6826119" y="207193"/>
                  </a:cubicBezTo>
                  <a:cubicBezTo>
                    <a:pt x="6789117" y="209929"/>
                    <a:pt x="6766262" y="177255"/>
                    <a:pt x="6757055" y="138129"/>
                  </a:cubicBezTo>
                  <a:cubicBezTo>
                    <a:pt x="6756700" y="176043"/>
                    <a:pt x="6762474" y="232484"/>
                    <a:pt x="6757054" y="276258"/>
                  </a:cubicBezTo>
                  <a:cubicBezTo>
                    <a:pt x="6360123" y="301649"/>
                    <a:pt x="6270765" y="248634"/>
                    <a:pt x="5962783" y="276258"/>
                  </a:cubicBezTo>
                  <a:cubicBezTo>
                    <a:pt x="5654801" y="303882"/>
                    <a:pt x="5529935" y="277969"/>
                    <a:pt x="5300891" y="276258"/>
                  </a:cubicBezTo>
                  <a:cubicBezTo>
                    <a:pt x="5071847" y="274547"/>
                    <a:pt x="4780773" y="258938"/>
                    <a:pt x="4572809" y="276258"/>
                  </a:cubicBezTo>
                  <a:cubicBezTo>
                    <a:pt x="4364845" y="293578"/>
                    <a:pt x="4009377" y="283053"/>
                    <a:pt x="3778538" y="276258"/>
                  </a:cubicBezTo>
                  <a:cubicBezTo>
                    <a:pt x="3547699" y="269463"/>
                    <a:pt x="3501166" y="297526"/>
                    <a:pt x="3315213" y="276258"/>
                  </a:cubicBezTo>
                  <a:cubicBezTo>
                    <a:pt x="3129260" y="254990"/>
                    <a:pt x="2937877" y="260938"/>
                    <a:pt x="2719510" y="276258"/>
                  </a:cubicBezTo>
                  <a:cubicBezTo>
                    <a:pt x="2501143" y="291578"/>
                    <a:pt x="2236365" y="315511"/>
                    <a:pt x="1925239" y="276258"/>
                  </a:cubicBezTo>
                  <a:cubicBezTo>
                    <a:pt x="1614113" y="237005"/>
                    <a:pt x="1502914" y="296826"/>
                    <a:pt x="1329536" y="276258"/>
                  </a:cubicBezTo>
                  <a:cubicBezTo>
                    <a:pt x="1156158" y="255690"/>
                    <a:pt x="587656" y="260232"/>
                    <a:pt x="138129" y="276258"/>
                  </a:cubicBezTo>
                  <a:cubicBezTo>
                    <a:pt x="51609" y="275672"/>
                    <a:pt x="-4447" y="350025"/>
                    <a:pt x="0" y="414387"/>
                  </a:cubicBezTo>
                  <a:cubicBezTo>
                    <a:pt x="16984" y="604874"/>
                    <a:pt x="1540" y="808398"/>
                    <a:pt x="0" y="933751"/>
                  </a:cubicBezTo>
                  <a:cubicBezTo>
                    <a:pt x="-1540" y="1059104"/>
                    <a:pt x="12013" y="1334849"/>
                    <a:pt x="0" y="1469691"/>
                  </a:cubicBezTo>
                  <a:cubicBezTo>
                    <a:pt x="-12013" y="1604533"/>
                    <a:pt x="-9640" y="1945554"/>
                    <a:pt x="0" y="2071932"/>
                  </a:cubicBezTo>
                  <a:cubicBezTo>
                    <a:pt x="-7280" y="2150412"/>
                    <a:pt x="62739" y="2224170"/>
                    <a:pt x="138129" y="2210061"/>
                  </a:cubicBezTo>
                  <a:cubicBezTo>
                    <a:pt x="213517" y="2196904"/>
                    <a:pt x="260089" y="2154112"/>
                    <a:pt x="276258" y="2071932"/>
                  </a:cubicBezTo>
                  <a:cubicBezTo>
                    <a:pt x="269481" y="2007444"/>
                    <a:pt x="269973" y="1962281"/>
                    <a:pt x="276258" y="1933803"/>
                  </a:cubicBezTo>
                  <a:cubicBezTo>
                    <a:pt x="500928" y="1962277"/>
                    <a:pt x="717502" y="1902245"/>
                    <a:pt x="1004340" y="1933803"/>
                  </a:cubicBezTo>
                  <a:cubicBezTo>
                    <a:pt x="1291178" y="1965361"/>
                    <a:pt x="1456067" y="1934291"/>
                    <a:pt x="1600043" y="1933803"/>
                  </a:cubicBezTo>
                  <a:cubicBezTo>
                    <a:pt x="1744019" y="1933315"/>
                    <a:pt x="2033918" y="1925066"/>
                    <a:pt x="2195746" y="1933803"/>
                  </a:cubicBezTo>
                  <a:cubicBezTo>
                    <a:pt x="2357574" y="1942540"/>
                    <a:pt x="2727052" y="1909548"/>
                    <a:pt x="2990017" y="1933803"/>
                  </a:cubicBezTo>
                  <a:cubicBezTo>
                    <a:pt x="3252982" y="1958058"/>
                    <a:pt x="3345927" y="1963887"/>
                    <a:pt x="3651910" y="1933803"/>
                  </a:cubicBezTo>
                  <a:cubicBezTo>
                    <a:pt x="3957893" y="1903719"/>
                    <a:pt x="4208177" y="1947232"/>
                    <a:pt x="4446181" y="1933803"/>
                  </a:cubicBezTo>
                  <a:cubicBezTo>
                    <a:pt x="4684185" y="1920374"/>
                    <a:pt x="4724471" y="1936291"/>
                    <a:pt x="4975695" y="1933803"/>
                  </a:cubicBezTo>
                  <a:cubicBezTo>
                    <a:pt x="5226919" y="1931315"/>
                    <a:pt x="5345037" y="1930058"/>
                    <a:pt x="5505209" y="1933803"/>
                  </a:cubicBezTo>
                  <a:cubicBezTo>
                    <a:pt x="5665381" y="1937548"/>
                    <a:pt x="6138978" y="1971037"/>
                    <a:pt x="6299480" y="1933803"/>
                  </a:cubicBezTo>
                  <a:cubicBezTo>
                    <a:pt x="6459982" y="1896569"/>
                    <a:pt x="6718091" y="1950726"/>
                    <a:pt x="6895183" y="1933803"/>
                  </a:cubicBezTo>
                  <a:cubicBezTo>
                    <a:pt x="6980185" y="1939524"/>
                    <a:pt x="7030603" y="1868017"/>
                    <a:pt x="7033312" y="1795674"/>
                  </a:cubicBezTo>
                  <a:cubicBezTo>
                    <a:pt x="7033339" y="1603266"/>
                    <a:pt x="7032212" y="1429717"/>
                    <a:pt x="7033312" y="1226584"/>
                  </a:cubicBezTo>
                  <a:cubicBezTo>
                    <a:pt x="7034413" y="1023451"/>
                    <a:pt x="7060105" y="910129"/>
                    <a:pt x="7033312" y="657493"/>
                  </a:cubicBezTo>
                  <a:cubicBezTo>
                    <a:pt x="7006519" y="404857"/>
                    <a:pt x="7058756" y="344224"/>
                    <a:pt x="7033312" y="138129"/>
                  </a:cubicBezTo>
                  <a:close/>
                  <a:moveTo>
                    <a:pt x="138129" y="552515"/>
                  </a:moveTo>
                  <a:cubicBezTo>
                    <a:pt x="204123" y="541129"/>
                    <a:pt x="265844" y="475318"/>
                    <a:pt x="276258" y="414386"/>
                  </a:cubicBezTo>
                  <a:cubicBezTo>
                    <a:pt x="269393" y="378635"/>
                    <a:pt x="246765" y="345230"/>
                    <a:pt x="207194" y="345322"/>
                  </a:cubicBezTo>
                  <a:cubicBezTo>
                    <a:pt x="166680" y="351759"/>
                    <a:pt x="138643" y="377298"/>
                    <a:pt x="138130" y="414386"/>
                  </a:cubicBezTo>
                  <a:cubicBezTo>
                    <a:pt x="136815" y="459562"/>
                    <a:pt x="133418" y="500691"/>
                    <a:pt x="138129" y="552515"/>
                  </a:cubicBezTo>
                  <a:close/>
                </a:path>
                <a:path w="7033312" h="2210061" fill="darkenLess" stroke="0" extrusionOk="0">
                  <a:moveTo>
                    <a:pt x="138129" y="552515"/>
                  </a:moveTo>
                  <a:cubicBezTo>
                    <a:pt x="213006" y="555002"/>
                    <a:pt x="275012" y="489259"/>
                    <a:pt x="276258" y="414386"/>
                  </a:cubicBezTo>
                  <a:cubicBezTo>
                    <a:pt x="276988" y="374107"/>
                    <a:pt x="249139" y="341951"/>
                    <a:pt x="207194" y="345322"/>
                  </a:cubicBezTo>
                  <a:cubicBezTo>
                    <a:pt x="172268" y="344442"/>
                    <a:pt x="133456" y="374192"/>
                    <a:pt x="138130" y="414386"/>
                  </a:cubicBezTo>
                  <a:cubicBezTo>
                    <a:pt x="143140" y="460201"/>
                    <a:pt x="145238" y="505370"/>
                    <a:pt x="138129" y="552515"/>
                  </a:cubicBezTo>
                  <a:close/>
                  <a:moveTo>
                    <a:pt x="6895183" y="276258"/>
                  </a:moveTo>
                  <a:cubicBezTo>
                    <a:pt x="6964651" y="287420"/>
                    <a:pt x="7038310" y="213582"/>
                    <a:pt x="7033312" y="138129"/>
                  </a:cubicBezTo>
                  <a:cubicBezTo>
                    <a:pt x="7041921" y="60543"/>
                    <a:pt x="6974001" y="807"/>
                    <a:pt x="6895183" y="0"/>
                  </a:cubicBezTo>
                  <a:cubicBezTo>
                    <a:pt x="6821048" y="11200"/>
                    <a:pt x="6746913" y="60038"/>
                    <a:pt x="6757054" y="138129"/>
                  </a:cubicBezTo>
                  <a:cubicBezTo>
                    <a:pt x="6751925" y="173374"/>
                    <a:pt x="6785125" y="199466"/>
                    <a:pt x="6826118" y="207193"/>
                  </a:cubicBezTo>
                  <a:cubicBezTo>
                    <a:pt x="6863567" y="198022"/>
                    <a:pt x="6895389" y="173066"/>
                    <a:pt x="6895182" y="138129"/>
                  </a:cubicBezTo>
                  <a:cubicBezTo>
                    <a:pt x="6891449" y="186201"/>
                    <a:pt x="6893555" y="228283"/>
                    <a:pt x="6895183" y="276258"/>
                  </a:cubicBezTo>
                  <a:close/>
                </a:path>
                <a:path w="7033312" h="2210061" fill="none" extrusionOk="0">
                  <a:moveTo>
                    <a:pt x="0" y="414386"/>
                  </a:moveTo>
                  <a:cubicBezTo>
                    <a:pt x="-7086" y="337161"/>
                    <a:pt x="57309" y="291909"/>
                    <a:pt x="138129" y="276257"/>
                  </a:cubicBezTo>
                  <a:cubicBezTo>
                    <a:pt x="425320" y="247696"/>
                    <a:pt x="655642" y="240612"/>
                    <a:pt x="932400" y="276257"/>
                  </a:cubicBezTo>
                  <a:cubicBezTo>
                    <a:pt x="1209158" y="311902"/>
                    <a:pt x="1437719" y="260597"/>
                    <a:pt x="1594293" y="276257"/>
                  </a:cubicBezTo>
                  <a:cubicBezTo>
                    <a:pt x="1750867" y="291917"/>
                    <a:pt x="2192550" y="259642"/>
                    <a:pt x="2388564" y="276257"/>
                  </a:cubicBezTo>
                  <a:cubicBezTo>
                    <a:pt x="2584578" y="292872"/>
                    <a:pt x="2896113" y="297225"/>
                    <a:pt x="3182835" y="276257"/>
                  </a:cubicBezTo>
                  <a:cubicBezTo>
                    <a:pt x="3469558" y="255290"/>
                    <a:pt x="3584985" y="256752"/>
                    <a:pt x="3778538" y="276258"/>
                  </a:cubicBezTo>
                  <a:cubicBezTo>
                    <a:pt x="3972091" y="295764"/>
                    <a:pt x="4141296" y="273064"/>
                    <a:pt x="4241863" y="276258"/>
                  </a:cubicBezTo>
                  <a:cubicBezTo>
                    <a:pt x="4342431" y="279452"/>
                    <a:pt x="4508088" y="266246"/>
                    <a:pt x="4705187" y="276258"/>
                  </a:cubicBezTo>
                  <a:cubicBezTo>
                    <a:pt x="4902286" y="286270"/>
                    <a:pt x="5105894" y="283646"/>
                    <a:pt x="5433269" y="276258"/>
                  </a:cubicBezTo>
                  <a:cubicBezTo>
                    <a:pt x="5760644" y="268870"/>
                    <a:pt x="5770804" y="297158"/>
                    <a:pt x="5896594" y="276258"/>
                  </a:cubicBezTo>
                  <a:cubicBezTo>
                    <a:pt x="6022385" y="255358"/>
                    <a:pt x="6491379" y="307583"/>
                    <a:pt x="6757054" y="276258"/>
                  </a:cubicBezTo>
                  <a:cubicBezTo>
                    <a:pt x="6756241" y="209689"/>
                    <a:pt x="6761079" y="166777"/>
                    <a:pt x="6757054" y="138129"/>
                  </a:cubicBezTo>
                  <a:cubicBezTo>
                    <a:pt x="6757919" y="70626"/>
                    <a:pt x="6803079" y="8921"/>
                    <a:pt x="6895183" y="0"/>
                  </a:cubicBezTo>
                  <a:cubicBezTo>
                    <a:pt x="6982165" y="-7530"/>
                    <a:pt x="7033314" y="72579"/>
                    <a:pt x="7033312" y="138129"/>
                  </a:cubicBezTo>
                  <a:cubicBezTo>
                    <a:pt x="7028583" y="276536"/>
                    <a:pt x="7025946" y="537202"/>
                    <a:pt x="7033312" y="707220"/>
                  </a:cubicBezTo>
                  <a:cubicBezTo>
                    <a:pt x="7040678" y="877238"/>
                    <a:pt x="7015245" y="1086157"/>
                    <a:pt x="7033312" y="1243160"/>
                  </a:cubicBezTo>
                  <a:cubicBezTo>
                    <a:pt x="7051379" y="1400163"/>
                    <a:pt x="7027034" y="1619677"/>
                    <a:pt x="7033312" y="1795675"/>
                  </a:cubicBezTo>
                  <a:cubicBezTo>
                    <a:pt x="7023305" y="1874108"/>
                    <a:pt x="6968463" y="1931172"/>
                    <a:pt x="6895183" y="1933804"/>
                  </a:cubicBezTo>
                  <a:cubicBezTo>
                    <a:pt x="6730014" y="1944033"/>
                    <a:pt x="6603190" y="1911725"/>
                    <a:pt x="6431858" y="1933804"/>
                  </a:cubicBezTo>
                  <a:cubicBezTo>
                    <a:pt x="6260526" y="1955883"/>
                    <a:pt x="6066370" y="1961856"/>
                    <a:pt x="5836155" y="1933804"/>
                  </a:cubicBezTo>
                  <a:cubicBezTo>
                    <a:pt x="5605940" y="1905752"/>
                    <a:pt x="5383039" y="1947005"/>
                    <a:pt x="5240452" y="1933804"/>
                  </a:cubicBezTo>
                  <a:cubicBezTo>
                    <a:pt x="5097865" y="1920603"/>
                    <a:pt x="4797956" y="1942002"/>
                    <a:pt x="4512370" y="1933804"/>
                  </a:cubicBezTo>
                  <a:cubicBezTo>
                    <a:pt x="4226784" y="1925606"/>
                    <a:pt x="4175916" y="1947896"/>
                    <a:pt x="4049045" y="1933804"/>
                  </a:cubicBezTo>
                  <a:cubicBezTo>
                    <a:pt x="3922174" y="1919712"/>
                    <a:pt x="3745464" y="1929777"/>
                    <a:pt x="3585721" y="1933804"/>
                  </a:cubicBezTo>
                  <a:cubicBezTo>
                    <a:pt x="3425978" y="1937831"/>
                    <a:pt x="3209100" y="1936690"/>
                    <a:pt x="2990017" y="1933803"/>
                  </a:cubicBezTo>
                  <a:cubicBezTo>
                    <a:pt x="2770934" y="1930916"/>
                    <a:pt x="2723439" y="1913894"/>
                    <a:pt x="2526693" y="1933803"/>
                  </a:cubicBezTo>
                  <a:cubicBezTo>
                    <a:pt x="2329947" y="1953712"/>
                    <a:pt x="2104981" y="1921308"/>
                    <a:pt x="1798611" y="1933803"/>
                  </a:cubicBezTo>
                  <a:cubicBezTo>
                    <a:pt x="1492241" y="1946298"/>
                    <a:pt x="1322214" y="1960373"/>
                    <a:pt x="1202908" y="1933803"/>
                  </a:cubicBezTo>
                  <a:cubicBezTo>
                    <a:pt x="1083602" y="1907233"/>
                    <a:pt x="692165" y="1929722"/>
                    <a:pt x="276258" y="1933803"/>
                  </a:cubicBezTo>
                  <a:cubicBezTo>
                    <a:pt x="269556" y="1990630"/>
                    <a:pt x="274343" y="2022972"/>
                    <a:pt x="276258" y="2071932"/>
                  </a:cubicBezTo>
                  <a:cubicBezTo>
                    <a:pt x="288104" y="2136345"/>
                    <a:pt x="202406" y="2218005"/>
                    <a:pt x="138129" y="2210061"/>
                  </a:cubicBezTo>
                  <a:cubicBezTo>
                    <a:pt x="60906" y="2201447"/>
                    <a:pt x="7113" y="2152162"/>
                    <a:pt x="0" y="2071932"/>
                  </a:cubicBezTo>
                  <a:cubicBezTo>
                    <a:pt x="-14564" y="1941063"/>
                    <a:pt x="6172" y="1654646"/>
                    <a:pt x="0" y="1535992"/>
                  </a:cubicBezTo>
                  <a:cubicBezTo>
                    <a:pt x="-6172" y="1417338"/>
                    <a:pt x="11400" y="1114598"/>
                    <a:pt x="0" y="966901"/>
                  </a:cubicBezTo>
                  <a:cubicBezTo>
                    <a:pt x="-11400" y="819204"/>
                    <a:pt x="-7699" y="670244"/>
                    <a:pt x="0" y="414386"/>
                  </a:cubicBezTo>
                  <a:close/>
                  <a:moveTo>
                    <a:pt x="6757054" y="276258"/>
                  </a:moveTo>
                  <a:cubicBezTo>
                    <a:pt x="6796432" y="276756"/>
                    <a:pt x="6862944" y="274142"/>
                    <a:pt x="6895183" y="276258"/>
                  </a:cubicBezTo>
                  <a:cubicBezTo>
                    <a:pt x="6955194" y="272259"/>
                    <a:pt x="7044321" y="199447"/>
                    <a:pt x="7033312" y="138129"/>
                  </a:cubicBezTo>
                  <a:moveTo>
                    <a:pt x="6895183" y="276258"/>
                  </a:moveTo>
                  <a:cubicBezTo>
                    <a:pt x="6900636" y="248613"/>
                    <a:pt x="6889462" y="203475"/>
                    <a:pt x="6895183" y="138129"/>
                  </a:cubicBezTo>
                  <a:cubicBezTo>
                    <a:pt x="6893828" y="185698"/>
                    <a:pt x="6858657" y="200658"/>
                    <a:pt x="6826119" y="207193"/>
                  </a:cubicBezTo>
                  <a:cubicBezTo>
                    <a:pt x="6792649" y="205271"/>
                    <a:pt x="6755215" y="180666"/>
                    <a:pt x="6757055" y="138129"/>
                  </a:cubicBezTo>
                  <a:moveTo>
                    <a:pt x="138129" y="552515"/>
                  </a:moveTo>
                  <a:cubicBezTo>
                    <a:pt x="142926" y="490548"/>
                    <a:pt x="140829" y="468463"/>
                    <a:pt x="138129" y="414386"/>
                  </a:cubicBezTo>
                  <a:cubicBezTo>
                    <a:pt x="145019" y="370454"/>
                    <a:pt x="168078" y="348533"/>
                    <a:pt x="207193" y="345322"/>
                  </a:cubicBezTo>
                  <a:cubicBezTo>
                    <a:pt x="244464" y="346084"/>
                    <a:pt x="269520" y="369888"/>
                    <a:pt x="276257" y="414386"/>
                  </a:cubicBezTo>
                  <a:cubicBezTo>
                    <a:pt x="286277" y="506062"/>
                    <a:pt x="205792" y="541622"/>
                    <a:pt x="138128" y="552515"/>
                  </a:cubicBezTo>
                  <a:cubicBezTo>
                    <a:pt x="68494" y="562755"/>
                    <a:pt x="122" y="495922"/>
                    <a:pt x="-1" y="414386"/>
                  </a:cubicBezTo>
                  <a:moveTo>
                    <a:pt x="276258" y="414386"/>
                  </a:moveTo>
                  <a:cubicBezTo>
                    <a:pt x="276493" y="632657"/>
                    <a:pt x="283589" y="773090"/>
                    <a:pt x="276258" y="951247"/>
                  </a:cubicBezTo>
                  <a:cubicBezTo>
                    <a:pt x="268927" y="1129404"/>
                    <a:pt x="289339" y="1204863"/>
                    <a:pt x="276258" y="1442525"/>
                  </a:cubicBezTo>
                  <a:cubicBezTo>
                    <a:pt x="263177" y="1680187"/>
                    <a:pt x="273517" y="1688390"/>
                    <a:pt x="276258" y="1933803"/>
                  </a:cubicBezTo>
                </a:path>
                <a:path w="7033312" h="2210061" fill="none" stroke="0" extrusionOk="0">
                  <a:moveTo>
                    <a:pt x="0" y="414386"/>
                  </a:moveTo>
                  <a:cubicBezTo>
                    <a:pt x="9951" y="345801"/>
                    <a:pt x="68923" y="264967"/>
                    <a:pt x="138129" y="276257"/>
                  </a:cubicBezTo>
                  <a:cubicBezTo>
                    <a:pt x="424835" y="282544"/>
                    <a:pt x="521825" y="263288"/>
                    <a:pt x="866211" y="276257"/>
                  </a:cubicBezTo>
                  <a:cubicBezTo>
                    <a:pt x="1210597" y="289226"/>
                    <a:pt x="1295125" y="287626"/>
                    <a:pt x="1660482" y="276257"/>
                  </a:cubicBezTo>
                  <a:cubicBezTo>
                    <a:pt x="2025839" y="264888"/>
                    <a:pt x="2185248" y="284237"/>
                    <a:pt x="2454753" y="276257"/>
                  </a:cubicBezTo>
                  <a:cubicBezTo>
                    <a:pt x="2724258" y="268277"/>
                    <a:pt x="2962963" y="275946"/>
                    <a:pt x="3182835" y="276257"/>
                  </a:cubicBezTo>
                  <a:cubicBezTo>
                    <a:pt x="3402707" y="276569"/>
                    <a:pt x="3799448" y="276512"/>
                    <a:pt x="3977106" y="276258"/>
                  </a:cubicBezTo>
                  <a:cubicBezTo>
                    <a:pt x="4154764" y="276004"/>
                    <a:pt x="4538578" y="284434"/>
                    <a:pt x="4771377" y="276258"/>
                  </a:cubicBezTo>
                  <a:cubicBezTo>
                    <a:pt x="5004176" y="268082"/>
                    <a:pt x="5173883" y="254339"/>
                    <a:pt x="5367080" y="276258"/>
                  </a:cubicBezTo>
                  <a:cubicBezTo>
                    <a:pt x="5560277" y="298177"/>
                    <a:pt x="5868001" y="296129"/>
                    <a:pt x="6095162" y="276258"/>
                  </a:cubicBezTo>
                  <a:cubicBezTo>
                    <a:pt x="6322323" y="256387"/>
                    <a:pt x="6453050" y="273026"/>
                    <a:pt x="6757054" y="276258"/>
                  </a:cubicBezTo>
                  <a:cubicBezTo>
                    <a:pt x="6759397" y="225246"/>
                    <a:pt x="6755383" y="177238"/>
                    <a:pt x="6757054" y="138129"/>
                  </a:cubicBezTo>
                  <a:cubicBezTo>
                    <a:pt x="6749365" y="48392"/>
                    <a:pt x="6823980" y="2278"/>
                    <a:pt x="6895183" y="0"/>
                  </a:cubicBezTo>
                  <a:cubicBezTo>
                    <a:pt x="6976381" y="10122"/>
                    <a:pt x="7043331" y="51866"/>
                    <a:pt x="7033312" y="138129"/>
                  </a:cubicBezTo>
                  <a:cubicBezTo>
                    <a:pt x="7032120" y="382893"/>
                    <a:pt x="7037700" y="509314"/>
                    <a:pt x="7033312" y="707220"/>
                  </a:cubicBezTo>
                  <a:cubicBezTo>
                    <a:pt x="7028924" y="905126"/>
                    <a:pt x="7053434" y="1095116"/>
                    <a:pt x="7033312" y="1292886"/>
                  </a:cubicBezTo>
                  <a:cubicBezTo>
                    <a:pt x="7013190" y="1490656"/>
                    <a:pt x="7021755" y="1549347"/>
                    <a:pt x="7033312" y="1795675"/>
                  </a:cubicBezTo>
                  <a:cubicBezTo>
                    <a:pt x="7040860" y="1875451"/>
                    <a:pt x="6971753" y="1921561"/>
                    <a:pt x="6895183" y="1933804"/>
                  </a:cubicBezTo>
                  <a:cubicBezTo>
                    <a:pt x="6542217" y="1950221"/>
                    <a:pt x="6320459" y="1941703"/>
                    <a:pt x="6167101" y="1933804"/>
                  </a:cubicBezTo>
                  <a:cubicBezTo>
                    <a:pt x="6013743" y="1925905"/>
                    <a:pt x="5779258" y="1965795"/>
                    <a:pt x="5439020" y="1933804"/>
                  </a:cubicBezTo>
                  <a:cubicBezTo>
                    <a:pt x="5098782" y="1901813"/>
                    <a:pt x="4979824" y="1936828"/>
                    <a:pt x="4843316" y="1933804"/>
                  </a:cubicBezTo>
                  <a:cubicBezTo>
                    <a:pt x="4706808" y="1930780"/>
                    <a:pt x="4428995" y="1936854"/>
                    <a:pt x="4181424" y="1933804"/>
                  </a:cubicBezTo>
                  <a:cubicBezTo>
                    <a:pt x="3933853" y="1930754"/>
                    <a:pt x="3725474" y="1936076"/>
                    <a:pt x="3519531" y="1933803"/>
                  </a:cubicBezTo>
                  <a:cubicBezTo>
                    <a:pt x="3313587" y="1931530"/>
                    <a:pt x="3038023" y="1968198"/>
                    <a:pt x="2791450" y="1933803"/>
                  </a:cubicBezTo>
                  <a:cubicBezTo>
                    <a:pt x="2544877" y="1899408"/>
                    <a:pt x="2235333" y="1903101"/>
                    <a:pt x="1997179" y="1933803"/>
                  </a:cubicBezTo>
                  <a:cubicBezTo>
                    <a:pt x="1759025" y="1964505"/>
                    <a:pt x="1526456" y="1942384"/>
                    <a:pt x="1202908" y="1933803"/>
                  </a:cubicBezTo>
                  <a:cubicBezTo>
                    <a:pt x="879360" y="1925222"/>
                    <a:pt x="635081" y="1955487"/>
                    <a:pt x="276258" y="1933803"/>
                  </a:cubicBezTo>
                  <a:cubicBezTo>
                    <a:pt x="273017" y="1993295"/>
                    <a:pt x="282556" y="2014555"/>
                    <a:pt x="276258" y="2071932"/>
                  </a:cubicBezTo>
                  <a:cubicBezTo>
                    <a:pt x="277568" y="2164100"/>
                    <a:pt x="209303" y="2215487"/>
                    <a:pt x="138129" y="2210061"/>
                  </a:cubicBezTo>
                  <a:cubicBezTo>
                    <a:pt x="53097" y="2200120"/>
                    <a:pt x="15672" y="2154167"/>
                    <a:pt x="0" y="2071932"/>
                  </a:cubicBezTo>
                  <a:cubicBezTo>
                    <a:pt x="7715" y="1936851"/>
                    <a:pt x="23764" y="1767210"/>
                    <a:pt x="0" y="1569143"/>
                  </a:cubicBezTo>
                  <a:cubicBezTo>
                    <a:pt x="-23764" y="1371076"/>
                    <a:pt x="-21837" y="1218661"/>
                    <a:pt x="0" y="1049779"/>
                  </a:cubicBezTo>
                  <a:cubicBezTo>
                    <a:pt x="21837" y="880897"/>
                    <a:pt x="-23292" y="645478"/>
                    <a:pt x="0" y="414386"/>
                  </a:cubicBezTo>
                  <a:close/>
                  <a:moveTo>
                    <a:pt x="6757054" y="276258"/>
                  </a:moveTo>
                  <a:cubicBezTo>
                    <a:pt x="6816803" y="276479"/>
                    <a:pt x="6856653" y="271884"/>
                    <a:pt x="6895183" y="276258"/>
                  </a:cubicBezTo>
                  <a:cubicBezTo>
                    <a:pt x="6980366" y="268848"/>
                    <a:pt x="7042225" y="228991"/>
                    <a:pt x="7033312" y="138129"/>
                  </a:cubicBezTo>
                  <a:moveTo>
                    <a:pt x="6895183" y="276258"/>
                  </a:moveTo>
                  <a:cubicBezTo>
                    <a:pt x="6889315" y="238013"/>
                    <a:pt x="6889783" y="199184"/>
                    <a:pt x="6895183" y="138129"/>
                  </a:cubicBezTo>
                  <a:cubicBezTo>
                    <a:pt x="6890921" y="174076"/>
                    <a:pt x="6862861" y="204036"/>
                    <a:pt x="6826119" y="207193"/>
                  </a:cubicBezTo>
                  <a:cubicBezTo>
                    <a:pt x="6793746" y="211040"/>
                    <a:pt x="6750691" y="170235"/>
                    <a:pt x="6757055" y="138129"/>
                  </a:cubicBezTo>
                  <a:moveTo>
                    <a:pt x="138129" y="552515"/>
                  </a:moveTo>
                  <a:cubicBezTo>
                    <a:pt x="135960" y="512463"/>
                    <a:pt x="144515" y="461799"/>
                    <a:pt x="138129" y="414386"/>
                  </a:cubicBezTo>
                  <a:cubicBezTo>
                    <a:pt x="137552" y="371999"/>
                    <a:pt x="163435" y="341111"/>
                    <a:pt x="207193" y="345322"/>
                  </a:cubicBezTo>
                  <a:cubicBezTo>
                    <a:pt x="247541" y="337749"/>
                    <a:pt x="273309" y="376357"/>
                    <a:pt x="276257" y="414386"/>
                  </a:cubicBezTo>
                  <a:cubicBezTo>
                    <a:pt x="280525" y="506624"/>
                    <a:pt x="223802" y="544581"/>
                    <a:pt x="138128" y="552515"/>
                  </a:cubicBezTo>
                  <a:cubicBezTo>
                    <a:pt x="51743" y="566150"/>
                    <a:pt x="-1585" y="488003"/>
                    <a:pt x="-1" y="414386"/>
                  </a:cubicBezTo>
                  <a:moveTo>
                    <a:pt x="276258" y="414386"/>
                  </a:moveTo>
                  <a:cubicBezTo>
                    <a:pt x="299602" y="551233"/>
                    <a:pt x="257927" y="714611"/>
                    <a:pt x="276258" y="920858"/>
                  </a:cubicBezTo>
                  <a:cubicBezTo>
                    <a:pt x="294589" y="1127105"/>
                    <a:pt x="261519" y="1217222"/>
                    <a:pt x="276258" y="1442525"/>
                  </a:cubicBezTo>
                  <a:cubicBezTo>
                    <a:pt x="290997" y="1667828"/>
                    <a:pt x="265439" y="1752577"/>
                    <a:pt x="276258" y="1933803"/>
                  </a:cubicBezTo>
                </a:path>
              </a:pathLst>
            </a:cu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343" y="1287815"/>
              <a:ext cx="7722269" cy="1548518"/>
            </a:xfrm>
            <a:prstGeom prst="rect">
              <a:avLst/>
            </a:prstGeom>
          </p:spPr>
        </p:pic>
      </p:grpSp>
    </p:spTree>
    <p:extLst>
      <p:ext uri="{BB962C8B-B14F-4D97-AF65-F5344CB8AC3E}">
        <p14:creationId xmlns:p14="http://schemas.microsoft.com/office/powerpoint/2010/main" val="740680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085850" y="273925"/>
            <a:ext cx="10220325" cy="11548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3600" b="1" dirty="0" err="1">
                <a:solidFill>
                  <a:prstClr val="black"/>
                </a:solidFill>
              </a:rPr>
              <a:t>Điền</a:t>
            </a:r>
            <a:r>
              <a:rPr lang="en-US" sz="3600" b="1" dirty="0">
                <a:solidFill>
                  <a:prstClr val="black"/>
                </a:solidFill>
              </a:rPr>
              <a:t> </a:t>
            </a:r>
            <a:r>
              <a:rPr lang="en-US" sz="3600" b="1" dirty="0" err="1">
                <a:solidFill>
                  <a:prstClr val="black"/>
                </a:solidFill>
              </a:rPr>
              <a:t>các</a:t>
            </a:r>
            <a:r>
              <a:rPr lang="en-US" sz="3600" b="1" dirty="0">
                <a:solidFill>
                  <a:prstClr val="black"/>
                </a:solidFill>
              </a:rPr>
              <a:t> </a:t>
            </a:r>
            <a:r>
              <a:rPr lang="en-US" sz="3600" b="1" dirty="0" err="1">
                <a:solidFill>
                  <a:prstClr val="black"/>
                </a:solidFill>
              </a:rPr>
              <a:t>từ</a:t>
            </a:r>
            <a:r>
              <a:rPr lang="en-US" sz="3600" b="1" dirty="0">
                <a:solidFill>
                  <a:prstClr val="black"/>
                </a:solidFill>
              </a:rPr>
              <a:t> </a:t>
            </a:r>
            <a:r>
              <a:rPr lang="en-US" sz="3600" b="1" dirty="0" err="1">
                <a:solidFill>
                  <a:prstClr val="black"/>
                </a:solidFill>
              </a:rPr>
              <a:t>ngữ</a:t>
            </a:r>
            <a:r>
              <a:rPr lang="en-US" sz="3600" b="1" dirty="0">
                <a:solidFill>
                  <a:prstClr val="black"/>
                </a:solidFill>
              </a:rPr>
              <a:t> (</a:t>
            </a:r>
            <a:r>
              <a:rPr lang="en-US" sz="3600" b="1" dirty="0" err="1">
                <a:solidFill>
                  <a:prstClr val="black"/>
                </a:solidFill>
              </a:rPr>
              <a:t>lao</a:t>
            </a:r>
            <a:r>
              <a:rPr lang="en-US" sz="3600" b="1" dirty="0">
                <a:solidFill>
                  <a:prstClr val="black"/>
                </a:solidFill>
              </a:rPr>
              <a:t> </a:t>
            </a:r>
            <a:r>
              <a:rPr lang="en-US" sz="3600" b="1" dirty="0" err="1">
                <a:solidFill>
                  <a:prstClr val="black"/>
                </a:solidFill>
              </a:rPr>
              <a:t>động</a:t>
            </a:r>
            <a:r>
              <a:rPr lang="en-US" sz="3600" b="1" dirty="0">
                <a:solidFill>
                  <a:prstClr val="black"/>
                </a:solidFill>
              </a:rPr>
              <a:t>, </a:t>
            </a:r>
            <a:r>
              <a:rPr lang="en-US" sz="3600" b="1" dirty="0" err="1">
                <a:solidFill>
                  <a:prstClr val="black"/>
                </a:solidFill>
              </a:rPr>
              <a:t>hạnh</a:t>
            </a:r>
            <a:r>
              <a:rPr lang="en-US" sz="3600" b="1" dirty="0">
                <a:solidFill>
                  <a:prstClr val="black"/>
                </a:solidFill>
              </a:rPr>
              <a:t> </a:t>
            </a:r>
            <a:r>
              <a:rPr lang="en-US" sz="3600" b="1" dirty="0" err="1">
                <a:solidFill>
                  <a:prstClr val="black"/>
                </a:solidFill>
              </a:rPr>
              <a:t>phúc</a:t>
            </a:r>
            <a:r>
              <a:rPr lang="en-US" sz="3600" b="1" dirty="0">
                <a:solidFill>
                  <a:prstClr val="black"/>
                </a:solidFill>
              </a:rPr>
              <a:t>, </a:t>
            </a:r>
            <a:r>
              <a:rPr lang="en-US" sz="3600" b="1" dirty="0" err="1">
                <a:solidFill>
                  <a:prstClr val="black"/>
                </a:solidFill>
              </a:rPr>
              <a:t>nghĩa</a:t>
            </a:r>
            <a:r>
              <a:rPr lang="en-US" sz="3600" b="1" dirty="0">
                <a:solidFill>
                  <a:prstClr val="black"/>
                </a:solidFill>
              </a:rPr>
              <a:t> </a:t>
            </a:r>
            <a:r>
              <a:rPr lang="en-US" sz="3600" b="1" dirty="0" err="1">
                <a:solidFill>
                  <a:prstClr val="black"/>
                </a:solidFill>
              </a:rPr>
              <a:t>vụ</a:t>
            </a:r>
            <a:r>
              <a:rPr lang="en-US" sz="3600" b="1" dirty="0">
                <a:solidFill>
                  <a:prstClr val="black"/>
                </a:solidFill>
              </a:rPr>
              <a:t>) </a:t>
            </a:r>
            <a:r>
              <a:rPr lang="en-US" sz="3600" b="1" dirty="0" err="1">
                <a:solidFill>
                  <a:prstClr val="black"/>
                </a:solidFill>
              </a:rPr>
              <a:t>vào</a:t>
            </a:r>
            <a:r>
              <a:rPr lang="en-US" sz="3600" b="1" dirty="0">
                <a:solidFill>
                  <a:prstClr val="black"/>
                </a:solidFill>
              </a:rPr>
              <a:t> </a:t>
            </a:r>
            <a:r>
              <a:rPr lang="en-US" sz="3600" b="1" dirty="0" err="1">
                <a:solidFill>
                  <a:prstClr val="black"/>
                </a:solidFill>
              </a:rPr>
              <a:t>bông</a:t>
            </a:r>
            <a:r>
              <a:rPr lang="en-US" sz="3600" b="1" dirty="0">
                <a:solidFill>
                  <a:prstClr val="black"/>
                </a:solidFill>
              </a:rPr>
              <a:t> </a:t>
            </a:r>
            <a:r>
              <a:rPr lang="en-US" sz="3600" b="1" dirty="0" err="1">
                <a:solidFill>
                  <a:prstClr val="black"/>
                </a:solidFill>
              </a:rPr>
              <a:t>hoa</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các</a:t>
            </a:r>
            <a:r>
              <a:rPr lang="en-US" sz="3600" b="1" dirty="0">
                <a:solidFill>
                  <a:prstClr val="black"/>
                </a:solidFill>
              </a:rPr>
              <a:t> </a:t>
            </a:r>
            <a:r>
              <a:rPr lang="en-US" sz="3600" b="1" dirty="0" err="1">
                <a:solidFill>
                  <a:prstClr val="black"/>
                </a:solidFill>
              </a:rPr>
              <a:t>câu</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phù</a:t>
            </a:r>
            <a:r>
              <a:rPr lang="en-US" sz="3600" b="1" dirty="0">
                <a:solidFill>
                  <a:prstClr val="black"/>
                </a:solidFill>
              </a:rPr>
              <a:t> </a:t>
            </a:r>
            <a:r>
              <a:rPr lang="en-US" sz="3600" b="1" dirty="0" err="1">
                <a:solidFill>
                  <a:prstClr val="black"/>
                </a:solidFill>
              </a:rPr>
              <a:t>hợp</a:t>
            </a:r>
            <a:r>
              <a:rPr lang="en-US" sz="3600" b="1" dirty="0">
                <a:solidFill>
                  <a:prstClr val="black"/>
                </a:solidFill>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143000" y="2057400"/>
            <a:ext cx="9772650" cy="2800767"/>
          </a:xfrm>
          <a:prstGeom prst="rect">
            <a:avLst/>
          </a:prstGeom>
          <a:noFill/>
        </p:spPr>
        <p:txBody>
          <a:bodyPr wrap="square" rtlCol="0">
            <a:spAutoFit/>
          </a:bodyPr>
          <a:lstStyle/>
          <a:p>
            <a:pPr algn="just"/>
            <a:r>
              <a:rPr lang="en-US" sz="4400" b="1" dirty="0">
                <a:effectLst/>
                <a:latin typeface="Cambria" panose="02040503050406030204" pitchFamily="18" charset="0"/>
                <a:ea typeface="Cambria" panose="02040503050406030204" pitchFamily="18" charset="0"/>
              </a:rPr>
              <a:t>Lao </a:t>
            </a:r>
            <a:r>
              <a:rPr lang="en-US" sz="4400" b="1" dirty="0" err="1">
                <a:effectLst/>
                <a:latin typeface="Cambria" panose="02040503050406030204" pitchFamily="18" charset="0"/>
                <a:ea typeface="Cambria" panose="02040503050406030204" pitchFamily="18" charset="0"/>
              </a:rPr>
              <a:t>động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đem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lại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cuộc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ấm</a:t>
            </a:r>
            <a:r>
              <a:rPr lang="en-US" sz="4400" dirty="0">
                <a:effectLst/>
                <a:latin typeface="Cambria" panose="02040503050406030204" pitchFamily="18" charset="0"/>
                <a:ea typeface="Cambria" panose="02040503050406030204" pitchFamily="18" charset="0"/>
              </a:rPr>
              <a:t> no, </a:t>
            </a:r>
            <a:r>
              <a:rPr lang="en-US" sz="4400" b="1" dirty="0" err="1">
                <a:effectLst/>
                <a:latin typeface="Cambria" panose="02040503050406030204" pitchFamily="18" charset="0"/>
                <a:ea typeface="Cambria" panose="02040503050406030204" pitchFamily="18" charset="0"/>
              </a:rPr>
              <a:t>hạnh</a:t>
            </a:r>
            <a:r>
              <a:rPr lang="en-US" sz="4400" b="1" dirty="0">
                <a:effectLst/>
                <a:latin typeface="Cambria" panose="02040503050406030204" pitchFamily="18" charset="0"/>
                <a:ea typeface="Cambria" panose="02040503050406030204" pitchFamily="18" charset="0"/>
              </a:rPr>
              <a:t> </a:t>
            </a:r>
            <a:r>
              <a:rPr lang="en-US" sz="4400" b="1" dirty="0" err="1">
                <a:effectLst/>
                <a:latin typeface="Cambria" panose="02040503050406030204" pitchFamily="18" charset="0"/>
                <a:ea typeface="Cambria" panose="02040503050406030204" pitchFamily="18" charset="0"/>
              </a:rPr>
              <a:t>phúc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cho</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người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Mọi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người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đều</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có</a:t>
            </a:r>
            <a:r>
              <a:rPr lang="en-US" sz="4400" dirty="0">
                <a:effectLst/>
                <a:latin typeface="Cambria" panose="02040503050406030204" pitchFamily="18" charset="0"/>
                <a:ea typeface="Cambria" panose="02040503050406030204" pitchFamily="18" charset="0"/>
              </a:rPr>
              <a:t> </a:t>
            </a:r>
            <a:r>
              <a:rPr lang="en-US" sz="4400" b="1" dirty="0" err="1">
                <a:effectLst/>
                <a:latin typeface="Cambria" panose="02040503050406030204" pitchFamily="18" charset="0"/>
                <a:ea typeface="Cambria" panose="02040503050406030204" pitchFamily="18" charset="0"/>
              </a:rPr>
              <a:t>nghĩa</a:t>
            </a:r>
            <a:r>
              <a:rPr lang="en-US" sz="4400" b="1" dirty="0">
                <a:effectLst/>
                <a:latin typeface="Cambria" panose="02040503050406030204" pitchFamily="18" charset="0"/>
                <a:ea typeface="Cambria" panose="02040503050406030204" pitchFamily="18" charset="0"/>
              </a:rPr>
              <a:t> </a:t>
            </a:r>
            <a:r>
              <a:rPr lang="en-US" sz="4400" b="1" dirty="0" err="1">
                <a:effectLst/>
                <a:latin typeface="Cambria" panose="02040503050406030204" pitchFamily="18" charset="0"/>
                <a:ea typeface="Cambria" panose="02040503050406030204" pitchFamily="18" charset="0"/>
              </a:rPr>
              <a:t>vụ</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tham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gia</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lao</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động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phù</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hợp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với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khả</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năng</a:t>
            </a:r>
            <a:r>
              <a:rPr lang="en-US" sz="4400" dirty="0">
                <a:effectLst/>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2"/>
          <a:stretch>
            <a:fillRect/>
          </a:stretch>
        </p:blipFill>
        <p:spPr>
          <a:xfrm>
            <a:off x="1050536" y="1858711"/>
            <a:ext cx="2921389" cy="1054080"/>
          </a:xfrm>
          <a:prstGeom prst="rect">
            <a:avLst/>
          </a:prstGeom>
        </p:spPr>
      </p:pic>
      <p:pic>
        <p:nvPicPr>
          <p:cNvPr id="6" name="Picture 5"/>
          <p:cNvPicPr>
            <a:picLocks noChangeAspect="1"/>
          </p:cNvPicPr>
          <p:nvPr/>
        </p:nvPicPr>
        <p:blipFill>
          <a:blip r:embed="rId2"/>
          <a:stretch>
            <a:fillRect/>
          </a:stretch>
        </p:blipFill>
        <p:spPr>
          <a:xfrm>
            <a:off x="2219325" y="2706436"/>
            <a:ext cx="3190875" cy="1054080"/>
          </a:xfrm>
          <a:prstGeom prst="rect">
            <a:avLst/>
          </a:prstGeom>
        </p:spPr>
      </p:pic>
      <p:pic>
        <p:nvPicPr>
          <p:cNvPr id="7" name="Picture 6"/>
          <p:cNvPicPr>
            <a:picLocks noChangeAspect="1"/>
          </p:cNvPicPr>
          <p:nvPr/>
        </p:nvPicPr>
        <p:blipFill>
          <a:blip r:embed="rId2"/>
          <a:stretch>
            <a:fillRect/>
          </a:stretch>
        </p:blipFill>
        <p:spPr>
          <a:xfrm>
            <a:off x="4698611" y="3258886"/>
            <a:ext cx="2921389" cy="1054080"/>
          </a:xfrm>
          <a:prstGeom prst="rect">
            <a:avLst/>
          </a:prstGeom>
        </p:spPr>
      </p:pic>
    </p:spTree>
    <p:extLst>
      <p:ext uri="{BB962C8B-B14F-4D97-AF65-F5344CB8AC3E}">
        <p14:creationId xmlns:p14="http://schemas.microsoft.com/office/powerpoint/2010/main" val="3525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nodeType="clickEffect">
                                  <p:stCondLst>
                                    <p:cond delay="0"/>
                                  </p:stCondLst>
                                  <p:childTnLst>
                                    <p:animEffect transition="out" filter="randombar(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385791"/>
            <a:ext cx="4055049" cy="4681154"/>
          </a:xfrm>
          <a:prstGeom prst="rect">
            <a:avLst/>
          </a:prstGeom>
        </p:spPr>
      </p:pic>
      <p:pic>
        <p:nvPicPr>
          <p:cNvPr id="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64534" y="813815"/>
            <a:ext cx="7846593" cy="2472309"/>
          </a:xfrm>
          <a:prstGeom prst="rect">
            <a:avLst/>
          </a:prstGeom>
        </p:spPr>
      </p:pic>
      <p:sp>
        <p:nvSpPr>
          <p:cNvPr id="11" name="TextBox 10"/>
          <p:cNvSpPr txBox="1"/>
          <p:nvPr/>
        </p:nvSpPr>
        <p:spPr>
          <a:xfrm flipH="1">
            <a:off x="4424521" y="945605"/>
            <a:ext cx="561102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TRÒ CHƠI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EE6F8">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YES</a:t>
            </a: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OR </a:t>
            </a:r>
            <a:r>
              <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a:t>
            </a:r>
          </a:p>
        </p:txBody>
      </p:sp>
    </p:spTree>
    <p:extLst>
      <p:ext uri="{BB962C8B-B14F-4D97-AF65-F5344CB8AC3E}">
        <p14:creationId xmlns:p14="http://schemas.microsoft.com/office/powerpoint/2010/main" val="2720015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802153" y="350411"/>
            <a:ext cx="6634360" cy="2128975"/>
          </a:xfrm>
          <a:prstGeom prst="rect">
            <a:avLst/>
          </a:prstGeom>
        </p:spPr>
      </p:pic>
      <p:pic>
        <p:nvPicPr>
          <p:cNvPr id="14" name="Picture 13"/>
          <p:cNvPicPr>
            <a:picLocks noChangeAspect="1"/>
          </p:cNvPicPr>
          <p:nvPr/>
        </p:nvPicPr>
        <p:blipFill>
          <a:blip r:embed="rId4"/>
          <a:stretch>
            <a:fillRect/>
          </a:stretch>
        </p:blipFill>
        <p:spPr>
          <a:xfrm>
            <a:off x="9656038" y="118738"/>
            <a:ext cx="2209241" cy="3310262"/>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207" y="713234"/>
            <a:ext cx="2880360" cy="2457908"/>
          </a:xfrm>
          <a:prstGeom prst="rect">
            <a:avLst/>
          </a:prstGeom>
        </p:spPr>
      </p:pic>
      <p:sp>
        <p:nvSpPr>
          <p:cNvPr id="16" name="Rectangle: Rounded Corners 15"/>
          <p:cNvSpPr/>
          <p:nvPr/>
        </p:nvSpPr>
        <p:spPr>
          <a:xfrm>
            <a:off x="1263402" y="3173100"/>
            <a:ext cx="10431773" cy="2971666"/>
          </a:xfrm>
          <a:custGeom>
            <a:avLst/>
            <a:gdLst>
              <a:gd name="connsiteX0" fmla="*/ 0 w 10431773"/>
              <a:gd name="connsiteY0" fmla="*/ 495288 h 2971666"/>
              <a:gd name="connsiteX1" fmla="*/ 495288 w 10431773"/>
              <a:gd name="connsiteY1" fmla="*/ 0 h 2971666"/>
              <a:gd name="connsiteX2" fmla="*/ 9936485 w 10431773"/>
              <a:gd name="connsiteY2" fmla="*/ 0 h 2971666"/>
              <a:gd name="connsiteX3" fmla="*/ 10431773 w 10431773"/>
              <a:gd name="connsiteY3" fmla="*/ 495288 h 2971666"/>
              <a:gd name="connsiteX4" fmla="*/ 10431773 w 10431773"/>
              <a:gd name="connsiteY4" fmla="*/ 2476378 h 2971666"/>
              <a:gd name="connsiteX5" fmla="*/ 9936485 w 10431773"/>
              <a:gd name="connsiteY5" fmla="*/ 2971666 h 2971666"/>
              <a:gd name="connsiteX6" fmla="*/ 495288 w 10431773"/>
              <a:gd name="connsiteY6" fmla="*/ 2971666 h 2971666"/>
              <a:gd name="connsiteX7" fmla="*/ 0 w 10431773"/>
              <a:gd name="connsiteY7" fmla="*/ 2476378 h 2971666"/>
              <a:gd name="connsiteX8" fmla="*/ 0 w 10431773"/>
              <a:gd name="connsiteY8" fmla="*/ 495288 h 29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1773" h="2971666" fill="none" extrusionOk="0">
                <a:moveTo>
                  <a:pt x="0" y="495288"/>
                </a:moveTo>
                <a:cubicBezTo>
                  <a:pt x="14097" y="263639"/>
                  <a:pt x="175486" y="-21463"/>
                  <a:pt x="495288" y="0"/>
                </a:cubicBezTo>
                <a:cubicBezTo>
                  <a:pt x="4838358" y="37724"/>
                  <a:pt x="8726951" y="-109534"/>
                  <a:pt x="9936485" y="0"/>
                </a:cubicBezTo>
                <a:cubicBezTo>
                  <a:pt x="10210829" y="17876"/>
                  <a:pt x="10468068" y="185571"/>
                  <a:pt x="10431773" y="495288"/>
                </a:cubicBezTo>
                <a:cubicBezTo>
                  <a:pt x="10391372" y="731591"/>
                  <a:pt x="10263780" y="2225991"/>
                  <a:pt x="10431773" y="2476378"/>
                </a:cubicBezTo>
                <a:cubicBezTo>
                  <a:pt x="10437732" y="2762600"/>
                  <a:pt x="10200280" y="2950242"/>
                  <a:pt x="9936485" y="2971666"/>
                </a:cubicBezTo>
                <a:cubicBezTo>
                  <a:pt x="8577717" y="3059772"/>
                  <a:pt x="1943688" y="3119275"/>
                  <a:pt x="495288" y="2971666"/>
                </a:cubicBezTo>
                <a:cubicBezTo>
                  <a:pt x="187871" y="2993492"/>
                  <a:pt x="-8804" y="2777212"/>
                  <a:pt x="0" y="2476378"/>
                </a:cubicBezTo>
                <a:cubicBezTo>
                  <a:pt x="-143033" y="1926497"/>
                  <a:pt x="-76500" y="738677"/>
                  <a:pt x="0" y="495288"/>
                </a:cubicBezTo>
                <a:close/>
              </a:path>
              <a:path w="10431773" h="2971666" stroke="0" extrusionOk="0">
                <a:moveTo>
                  <a:pt x="0" y="495288"/>
                </a:moveTo>
                <a:cubicBezTo>
                  <a:pt x="-1656" y="251454"/>
                  <a:pt x="221170" y="25516"/>
                  <a:pt x="495288" y="0"/>
                </a:cubicBezTo>
                <a:cubicBezTo>
                  <a:pt x="1494992" y="-88882"/>
                  <a:pt x="7401508" y="158302"/>
                  <a:pt x="9936485" y="0"/>
                </a:cubicBezTo>
                <a:cubicBezTo>
                  <a:pt x="10199522" y="-31227"/>
                  <a:pt x="10427356" y="235878"/>
                  <a:pt x="10431773" y="495288"/>
                </a:cubicBezTo>
                <a:cubicBezTo>
                  <a:pt x="10310189" y="1180980"/>
                  <a:pt x="10489831" y="1968830"/>
                  <a:pt x="10431773" y="2476378"/>
                </a:cubicBezTo>
                <a:cubicBezTo>
                  <a:pt x="10446982" y="2725132"/>
                  <a:pt x="10174645" y="3006132"/>
                  <a:pt x="9936485" y="2971666"/>
                </a:cubicBezTo>
                <a:cubicBezTo>
                  <a:pt x="5545329" y="2960001"/>
                  <a:pt x="2474617" y="2912327"/>
                  <a:pt x="495288" y="2971666"/>
                </a:cubicBezTo>
                <a:cubicBezTo>
                  <a:pt x="233450" y="2963989"/>
                  <a:pt x="-27239" y="2724423"/>
                  <a:pt x="0" y="2476378"/>
                </a:cubicBezTo>
                <a:cubicBezTo>
                  <a:pt x="-90888" y="2164565"/>
                  <a:pt x="53488" y="983132"/>
                  <a:pt x="0" y="495288"/>
                </a:cubicBezTo>
                <a:close/>
              </a:path>
            </a:pathLst>
          </a:custGeom>
          <a:solidFill>
            <a:schemeClr val="tx2"/>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dirty="0">
                <a:solidFill>
                  <a:srgbClr val="493429"/>
                </a:solidFill>
                <a:latin typeface="Calibri" panose="020F0502020204030204" pitchFamily="34" charset="0"/>
                <a:ea typeface="Calibri" panose="020F0502020204030204" pitchFamily="34" charset="0"/>
                <a:cs typeface="Calibri" panose="020F0502020204030204" pitchFamily="34" charset="0"/>
              </a:rPr>
              <a:t>Cơm ăn, áo mặc, sách vở, … đều nhờ lao động mới có được.</a:t>
            </a:r>
            <a:endParaRPr kumimoji="0" lang="en-US" sz="5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p:cNvSpPr/>
          <p:nvPr/>
        </p:nvSpPr>
        <p:spPr>
          <a:xfrm>
            <a:off x="4932425" y="2670047"/>
            <a:ext cx="2880360" cy="758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rPr>
              <a:t>Câu</a:t>
            </a:r>
            <a:r>
              <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 1</a:t>
            </a:r>
          </a:p>
        </p:txBody>
      </p:sp>
    </p:spTree>
    <p:extLst>
      <p:ext uri="{BB962C8B-B14F-4D97-AF65-F5344CB8AC3E}">
        <p14:creationId xmlns:p14="http://schemas.microsoft.com/office/powerpoint/2010/main" val="718698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10"/>
                                        </p:tgtEl>
                                      </p:cBhvr>
                                      <p:by x="150000" y="150000"/>
                                    </p:animScale>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802153" y="350411"/>
            <a:ext cx="6634360" cy="2128975"/>
          </a:xfrm>
          <a:prstGeom prst="rect">
            <a:avLst/>
          </a:prstGeom>
        </p:spPr>
      </p:pic>
      <p:pic>
        <p:nvPicPr>
          <p:cNvPr id="14" name="Picture 13"/>
          <p:cNvPicPr>
            <a:picLocks noChangeAspect="1"/>
          </p:cNvPicPr>
          <p:nvPr/>
        </p:nvPicPr>
        <p:blipFill>
          <a:blip r:embed="rId4"/>
          <a:stretch>
            <a:fillRect/>
          </a:stretch>
        </p:blipFill>
        <p:spPr>
          <a:xfrm>
            <a:off x="9665977" y="85342"/>
            <a:ext cx="2209241" cy="3310262"/>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207" y="713234"/>
            <a:ext cx="2880360" cy="2457908"/>
          </a:xfrm>
          <a:prstGeom prst="rect">
            <a:avLst/>
          </a:prstGeom>
        </p:spPr>
      </p:pic>
      <p:sp>
        <p:nvSpPr>
          <p:cNvPr id="16" name="Rectangle: Rounded Corners 15"/>
          <p:cNvSpPr/>
          <p:nvPr/>
        </p:nvSpPr>
        <p:spPr>
          <a:xfrm>
            <a:off x="1156718" y="3178460"/>
            <a:ext cx="10431773" cy="2457908"/>
          </a:xfrm>
          <a:custGeom>
            <a:avLst/>
            <a:gdLst>
              <a:gd name="connsiteX0" fmla="*/ 0 w 10431773"/>
              <a:gd name="connsiteY0" fmla="*/ 409660 h 2457908"/>
              <a:gd name="connsiteX1" fmla="*/ 409660 w 10431773"/>
              <a:gd name="connsiteY1" fmla="*/ 0 h 2457908"/>
              <a:gd name="connsiteX2" fmla="*/ 10022113 w 10431773"/>
              <a:gd name="connsiteY2" fmla="*/ 0 h 2457908"/>
              <a:gd name="connsiteX3" fmla="*/ 10431773 w 10431773"/>
              <a:gd name="connsiteY3" fmla="*/ 409660 h 2457908"/>
              <a:gd name="connsiteX4" fmla="*/ 10431773 w 10431773"/>
              <a:gd name="connsiteY4" fmla="*/ 2048248 h 2457908"/>
              <a:gd name="connsiteX5" fmla="*/ 10022113 w 10431773"/>
              <a:gd name="connsiteY5" fmla="*/ 2457908 h 2457908"/>
              <a:gd name="connsiteX6" fmla="*/ 409660 w 10431773"/>
              <a:gd name="connsiteY6" fmla="*/ 2457908 h 2457908"/>
              <a:gd name="connsiteX7" fmla="*/ 0 w 10431773"/>
              <a:gd name="connsiteY7" fmla="*/ 2048248 h 2457908"/>
              <a:gd name="connsiteX8" fmla="*/ 0 w 10431773"/>
              <a:gd name="connsiteY8" fmla="*/ 409660 h 24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1773" h="2457908" fill="none" extrusionOk="0">
                <a:moveTo>
                  <a:pt x="0" y="409660"/>
                </a:moveTo>
                <a:cubicBezTo>
                  <a:pt x="11494" y="217566"/>
                  <a:pt x="166862" y="-7678"/>
                  <a:pt x="409660" y="0"/>
                </a:cubicBezTo>
                <a:cubicBezTo>
                  <a:pt x="4458447" y="37724"/>
                  <a:pt x="5801324" y="-109534"/>
                  <a:pt x="10022113" y="0"/>
                </a:cubicBezTo>
                <a:cubicBezTo>
                  <a:pt x="10249731" y="30429"/>
                  <a:pt x="10452659" y="162593"/>
                  <a:pt x="10431773" y="409660"/>
                </a:cubicBezTo>
                <a:cubicBezTo>
                  <a:pt x="10299990" y="614260"/>
                  <a:pt x="10561734" y="1266678"/>
                  <a:pt x="10431773" y="2048248"/>
                </a:cubicBezTo>
                <a:cubicBezTo>
                  <a:pt x="10434999" y="2281362"/>
                  <a:pt x="10240084" y="2439711"/>
                  <a:pt x="10022113" y="2457908"/>
                </a:cubicBezTo>
                <a:cubicBezTo>
                  <a:pt x="7172278" y="2546014"/>
                  <a:pt x="4730031" y="2605517"/>
                  <a:pt x="409660" y="2457908"/>
                </a:cubicBezTo>
                <a:cubicBezTo>
                  <a:pt x="166055" y="2469090"/>
                  <a:pt x="-13675" y="2316892"/>
                  <a:pt x="0" y="2048248"/>
                </a:cubicBezTo>
                <a:cubicBezTo>
                  <a:pt x="121539" y="1724607"/>
                  <a:pt x="-19889" y="1052726"/>
                  <a:pt x="0" y="409660"/>
                </a:cubicBezTo>
                <a:close/>
              </a:path>
              <a:path w="10431773" h="2457908" stroke="0" extrusionOk="0">
                <a:moveTo>
                  <a:pt x="0" y="409660"/>
                </a:moveTo>
                <a:cubicBezTo>
                  <a:pt x="-809" y="197928"/>
                  <a:pt x="182859" y="24354"/>
                  <a:pt x="409660" y="0"/>
                </a:cubicBezTo>
                <a:cubicBezTo>
                  <a:pt x="3225247" y="-88882"/>
                  <a:pt x="8652247" y="158302"/>
                  <a:pt x="10022113" y="0"/>
                </a:cubicBezTo>
                <a:cubicBezTo>
                  <a:pt x="10241245" y="-21160"/>
                  <a:pt x="10419927" y="221304"/>
                  <a:pt x="10431773" y="409660"/>
                </a:cubicBezTo>
                <a:cubicBezTo>
                  <a:pt x="10515732" y="1102907"/>
                  <a:pt x="10429087" y="1409231"/>
                  <a:pt x="10431773" y="2048248"/>
                </a:cubicBezTo>
                <a:cubicBezTo>
                  <a:pt x="10451735" y="2241964"/>
                  <a:pt x="10222117" y="2483475"/>
                  <a:pt x="10022113" y="2457908"/>
                </a:cubicBezTo>
                <a:cubicBezTo>
                  <a:pt x="6800356" y="2446243"/>
                  <a:pt x="3106555" y="2398569"/>
                  <a:pt x="409660" y="2457908"/>
                </a:cubicBezTo>
                <a:cubicBezTo>
                  <a:pt x="201674" y="2445926"/>
                  <a:pt x="-16457" y="2259094"/>
                  <a:pt x="0" y="2048248"/>
                </a:cubicBezTo>
                <a:cubicBezTo>
                  <a:pt x="113819" y="1304093"/>
                  <a:pt x="-50094" y="1044656"/>
                  <a:pt x="0" y="409660"/>
                </a:cubicBezTo>
                <a:close/>
              </a:path>
            </a:pathLst>
          </a:custGeom>
          <a:solidFill>
            <a:schemeClr val="tx2"/>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6000" b="1" dirty="0">
                <a:solidFill>
                  <a:srgbClr val="493429"/>
                </a:solidFill>
                <a:latin typeface="Calibri" panose="020F0502020204030204" pitchFamily="34" charset="0"/>
                <a:ea typeface="Calibri" panose="020F0502020204030204" pitchFamily="34" charset="0"/>
                <a:cs typeface="Calibri" panose="020F0502020204030204" pitchFamily="34" charset="0"/>
              </a:rPr>
              <a:t>Chỉ người nghèo mới phải lao động.</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p:cNvSpPr/>
          <p:nvPr/>
        </p:nvSpPr>
        <p:spPr>
          <a:xfrm>
            <a:off x="4932425" y="2670047"/>
            <a:ext cx="2880360" cy="758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rPr>
              <a:t>Câu</a:t>
            </a:r>
            <a:r>
              <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328363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4"/>
                                        </p:tgtEl>
                                      </p:cBhvr>
                                      <p:by x="150000" y="150000"/>
                                    </p:animScale>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2" name="Picture 1"/>
          <p:cNvPicPr>
            <a:picLocks noChangeAspect="1"/>
          </p:cNvPicPr>
          <p:nvPr/>
        </p:nvPicPr>
        <p:blipFill>
          <a:blip r:embed="rId3"/>
          <a:stretch>
            <a:fillRect/>
          </a:stretch>
        </p:blipFill>
        <p:spPr>
          <a:xfrm>
            <a:off x="3243158" y="2564453"/>
            <a:ext cx="6791533" cy="1329043"/>
          </a:xfrm>
          <a:prstGeom prst="rect">
            <a:avLst/>
          </a:prstGeom>
        </p:spPr>
      </p:pic>
    </p:spTree>
    <p:extLst>
      <p:ext uri="{BB962C8B-B14F-4D97-AF65-F5344CB8AC3E}">
        <p14:creationId xmlns:p14="http://schemas.microsoft.com/office/powerpoint/2010/main" val="462371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802153" y="350411"/>
            <a:ext cx="6634360" cy="2128975"/>
          </a:xfrm>
          <a:prstGeom prst="rect">
            <a:avLst/>
          </a:prstGeom>
        </p:spPr>
      </p:pic>
      <p:pic>
        <p:nvPicPr>
          <p:cNvPr id="14" name="Picture 13"/>
          <p:cNvPicPr>
            <a:picLocks noChangeAspect="1"/>
          </p:cNvPicPr>
          <p:nvPr/>
        </p:nvPicPr>
        <p:blipFill>
          <a:blip r:embed="rId4"/>
          <a:stretch>
            <a:fillRect/>
          </a:stretch>
        </p:blipFill>
        <p:spPr>
          <a:xfrm>
            <a:off x="9656038" y="118738"/>
            <a:ext cx="2209241" cy="3310262"/>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207" y="713234"/>
            <a:ext cx="2880360" cy="2457908"/>
          </a:xfrm>
          <a:prstGeom prst="rect">
            <a:avLst/>
          </a:prstGeom>
        </p:spPr>
      </p:pic>
      <p:sp>
        <p:nvSpPr>
          <p:cNvPr id="16" name="Rectangle: Rounded Corners 15"/>
          <p:cNvSpPr/>
          <p:nvPr/>
        </p:nvSpPr>
        <p:spPr>
          <a:xfrm>
            <a:off x="1156718" y="3178460"/>
            <a:ext cx="10431773" cy="2457908"/>
          </a:xfrm>
          <a:custGeom>
            <a:avLst/>
            <a:gdLst>
              <a:gd name="connsiteX0" fmla="*/ 0 w 10431773"/>
              <a:gd name="connsiteY0" fmla="*/ 409660 h 2457908"/>
              <a:gd name="connsiteX1" fmla="*/ 409660 w 10431773"/>
              <a:gd name="connsiteY1" fmla="*/ 0 h 2457908"/>
              <a:gd name="connsiteX2" fmla="*/ 10022113 w 10431773"/>
              <a:gd name="connsiteY2" fmla="*/ 0 h 2457908"/>
              <a:gd name="connsiteX3" fmla="*/ 10431773 w 10431773"/>
              <a:gd name="connsiteY3" fmla="*/ 409660 h 2457908"/>
              <a:gd name="connsiteX4" fmla="*/ 10431773 w 10431773"/>
              <a:gd name="connsiteY4" fmla="*/ 2048248 h 2457908"/>
              <a:gd name="connsiteX5" fmla="*/ 10022113 w 10431773"/>
              <a:gd name="connsiteY5" fmla="*/ 2457908 h 2457908"/>
              <a:gd name="connsiteX6" fmla="*/ 409660 w 10431773"/>
              <a:gd name="connsiteY6" fmla="*/ 2457908 h 2457908"/>
              <a:gd name="connsiteX7" fmla="*/ 0 w 10431773"/>
              <a:gd name="connsiteY7" fmla="*/ 2048248 h 2457908"/>
              <a:gd name="connsiteX8" fmla="*/ 0 w 10431773"/>
              <a:gd name="connsiteY8" fmla="*/ 409660 h 24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1773" h="2457908" fill="none" extrusionOk="0">
                <a:moveTo>
                  <a:pt x="0" y="409660"/>
                </a:moveTo>
                <a:cubicBezTo>
                  <a:pt x="11494" y="217566"/>
                  <a:pt x="166862" y="-7678"/>
                  <a:pt x="409660" y="0"/>
                </a:cubicBezTo>
                <a:cubicBezTo>
                  <a:pt x="4458447" y="37724"/>
                  <a:pt x="5801324" y="-109534"/>
                  <a:pt x="10022113" y="0"/>
                </a:cubicBezTo>
                <a:cubicBezTo>
                  <a:pt x="10249731" y="30429"/>
                  <a:pt x="10452659" y="162593"/>
                  <a:pt x="10431773" y="409660"/>
                </a:cubicBezTo>
                <a:cubicBezTo>
                  <a:pt x="10299990" y="614260"/>
                  <a:pt x="10561734" y="1266678"/>
                  <a:pt x="10431773" y="2048248"/>
                </a:cubicBezTo>
                <a:cubicBezTo>
                  <a:pt x="10434999" y="2281362"/>
                  <a:pt x="10240084" y="2439711"/>
                  <a:pt x="10022113" y="2457908"/>
                </a:cubicBezTo>
                <a:cubicBezTo>
                  <a:pt x="7172278" y="2546014"/>
                  <a:pt x="4730031" y="2605517"/>
                  <a:pt x="409660" y="2457908"/>
                </a:cubicBezTo>
                <a:cubicBezTo>
                  <a:pt x="166055" y="2469090"/>
                  <a:pt x="-13675" y="2316892"/>
                  <a:pt x="0" y="2048248"/>
                </a:cubicBezTo>
                <a:cubicBezTo>
                  <a:pt x="121539" y="1724607"/>
                  <a:pt x="-19889" y="1052726"/>
                  <a:pt x="0" y="409660"/>
                </a:cubicBezTo>
                <a:close/>
              </a:path>
              <a:path w="10431773" h="2457908" stroke="0" extrusionOk="0">
                <a:moveTo>
                  <a:pt x="0" y="409660"/>
                </a:moveTo>
                <a:cubicBezTo>
                  <a:pt x="-809" y="197928"/>
                  <a:pt x="182859" y="24354"/>
                  <a:pt x="409660" y="0"/>
                </a:cubicBezTo>
                <a:cubicBezTo>
                  <a:pt x="3225247" y="-88882"/>
                  <a:pt x="8652247" y="158302"/>
                  <a:pt x="10022113" y="0"/>
                </a:cubicBezTo>
                <a:cubicBezTo>
                  <a:pt x="10241245" y="-21160"/>
                  <a:pt x="10419927" y="221304"/>
                  <a:pt x="10431773" y="409660"/>
                </a:cubicBezTo>
                <a:cubicBezTo>
                  <a:pt x="10515732" y="1102907"/>
                  <a:pt x="10429087" y="1409231"/>
                  <a:pt x="10431773" y="2048248"/>
                </a:cubicBezTo>
                <a:cubicBezTo>
                  <a:pt x="10451735" y="2241964"/>
                  <a:pt x="10222117" y="2483475"/>
                  <a:pt x="10022113" y="2457908"/>
                </a:cubicBezTo>
                <a:cubicBezTo>
                  <a:pt x="6800356" y="2446243"/>
                  <a:pt x="3106555" y="2398569"/>
                  <a:pt x="409660" y="2457908"/>
                </a:cubicBezTo>
                <a:cubicBezTo>
                  <a:pt x="201674" y="2445926"/>
                  <a:pt x="-16457" y="2259094"/>
                  <a:pt x="0" y="2048248"/>
                </a:cubicBezTo>
                <a:cubicBezTo>
                  <a:pt x="113819" y="1304093"/>
                  <a:pt x="-50094" y="1044656"/>
                  <a:pt x="0" y="409660"/>
                </a:cubicBezTo>
                <a:close/>
              </a:path>
            </a:pathLst>
          </a:custGeom>
          <a:solidFill>
            <a:schemeClr val="tx2"/>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493429"/>
                </a:solidFill>
                <a:latin typeface="Calibri" panose="020F0502020204030204" pitchFamily="34" charset="0"/>
                <a:ea typeface="Calibri" panose="020F0502020204030204" pitchFamily="34" charset="0"/>
                <a:cs typeface="Calibri" panose="020F0502020204030204" pitchFamily="34" charset="0"/>
              </a:rPr>
              <a:t>Lười lao động là đáng chê cười.</a:t>
            </a:r>
            <a:endParaRPr kumimoji="0" lang="en-US" sz="7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p:cNvSpPr/>
          <p:nvPr/>
        </p:nvSpPr>
        <p:spPr>
          <a:xfrm>
            <a:off x="4932425" y="2670047"/>
            <a:ext cx="2880360" cy="758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rPr>
              <a:t>Câu</a:t>
            </a:r>
            <a:r>
              <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 3</a:t>
            </a:r>
          </a:p>
        </p:txBody>
      </p:sp>
    </p:spTree>
    <p:extLst>
      <p:ext uri="{BB962C8B-B14F-4D97-AF65-F5344CB8AC3E}">
        <p14:creationId xmlns:p14="http://schemas.microsoft.com/office/powerpoint/2010/main" val="1489736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
                                        </p:tgtEl>
                                      </p:cBhvr>
                                      <p:by x="150000" y="150000"/>
                                    </p:animScale>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802153" y="350411"/>
            <a:ext cx="6634360" cy="2128975"/>
          </a:xfrm>
          <a:prstGeom prst="rect">
            <a:avLst/>
          </a:prstGeom>
        </p:spPr>
      </p:pic>
      <p:pic>
        <p:nvPicPr>
          <p:cNvPr id="14" name="Picture 13"/>
          <p:cNvPicPr>
            <a:picLocks noChangeAspect="1"/>
          </p:cNvPicPr>
          <p:nvPr/>
        </p:nvPicPr>
        <p:blipFill>
          <a:blip r:embed="rId4"/>
          <a:stretch>
            <a:fillRect/>
          </a:stretch>
        </p:blipFill>
        <p:spPr>
          <a:xfrm>
            <a:off x="9656038" y="118738"/>
            <a:ext cx="2209241" cy="3310262"/>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207" y="713234"/>
            <a:ext cx="2880360" cy="2457908"/>
          </a:xfrm>
          <a:prstGeom prst="rect">
            <a:avLst/>
          </a:prstGeom>
        </p:spPr>
      </p:pic>
      <p:sp>
        <p:nvSpPr>
          <p:cNvPr id="16" name="Rectangle: Rounded Corners 15"/>
          <p:cNvSpPr/>
          <p:nvPr/>
        </p:nvSpPr>
        <p:spPr>
          <a:xfrm>
            <a:off x="1156718" y="3178460"/>
            <a:ext cx="10431773" cy="2457908"/>
          </a:xfrm>
          <a:custGeom>
            <a:avLst/>
            <a:gdLst>
              <a:gd name="connsiteX0" fmla="*/ 0 w 10431773"/>
              <a:gd name="connsiteY0" fmla="*/ 409660 h 2457908"/>
              <a:gd name="connsiteX1" fmla="*/ 409660 w 10431773"/>
              <a:gd name="connsiteY1" fmla="*/ 0 h 2457908"/>
              <a:gd name="connsiteX2" fmla="*/ 10022113 w 10431773"/>
              <a:gd name="connsiteY2" fmla="*/ 0 h 2457908"/>
              <a:gd name="connsiteX3" fmla="*/ 10431773 w 10431773"/>
              <a:gd name="connsiteY3" fmla="*/ 409660 h 2457908"/>
              <a:gd name="connsiteX4" fmla="*/ 10431773 w 10431773"/>
              <a:gd name="connsiteY4" fmla="*/ 2048248 h 2457908"/>
              <a:gd name="connsiteX5" fmla="*/ 10022113 w 10431773"/>
              <a:gd name="connsiteY5" fmla="*/ 2457908 h 2457908"/>
              <a:gd name="connsiteX6" fmla="*/ 409660 w 10431773"/>
              <a:gd name="connsiteY6" fmla="*/ 2457908 h 2457908"/>
              <a:gd name="connsiteX7" fmla="*/ 0 w 10431773"/>
              <a:gd name="connsiteY7" fmla="*/ 2048248 h 2457908"/>
              <a:gd name="connsiteX8" fmla="*/ 0 w 10431773"/>
              <a:gd name="connsiteY8" fmla="*/ 409660 h 24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1773" h="2457908" fill="none" extrusionOk="0">
                <a:moveTo>
                  <a:pt x="0" y="409660"/>
                </a:moveTo>
                <a:cubicBezTo>
                  <a:pt x="11494" y="217566"/>
                  <a:pt x="166862" y="-7678"/>
                  <a:pt x="409660" y="0"/>
                </a:cubicBezTo>
                <a:cubicBezTo>
                  <a:pt x="4458447" y="37724"/>
                  <a:pt x="5801324" y="-109534"/>
                  <a:pt x="10022113" y="0"/>
                </a:cubicBezTo>
                <a:cubicBezTo>
                  <a:pt x="10249731" y="30429"/>
                  <a:pt x="10452659" y="162593"/>
                  <a:pt x="10431773" y="409660"/>
                </a:cubicBezTo>
                <a:cubicBezTo>
                  <a:pt x="10299990" y="614260"/>
                  <a:pt x="10561734" y="1266678"/>
                  <a:pt x="10431773" y="2048248"/>
                </a:cubicBezTo>
                <a:cubicBezTo>
                  <a:pt x="10434999" y="2281362"/>
                  <a:pt x="10240084" y="2439711"/>
                  <a:pt x="10022113" y="2457908"/>
                </a:cubicBezTo>
                <a:cubicBezTo>
                  <a:pt x="7172278" y="2546014"/>
                  <a:pt x="4730031" y="2605517"/>
                  <a:pt x="409660" y="2457908"/>
                </a:cubicBezTo>
                <a:cubicBezTo>
                  <a:pt x="166055" y="2469090"/>
                  <a:pt x="-13675" y="2316892"/>
                  <a:pt x="0" y="2048248"/>
                </a:cubicBezTo>
                <a:cubicBezTo>
                  <a:pt x="121539" y="1724607"/>
                  <a:pt x="-19889" y="1052726"/>
                  <a:pt x="0" y="409660"/>
                </a:cubicBezTo>
                <a:close/>
              </a:path>
              <a:path w="10431773" h="2457908" stroke="0" extrusionOk="0">
                <a:moveTo>
                  <a:pt x="0" y="409660"/>
                </a:moveTo>
                <a:cubicBezTo>
                  <a:pt x="-809" y="197928"/>
                  <a:pt x="182859" y="24354"/>
                  <a:pt x="409660" y="0"/>
                </a:cubicBezTo>
                <a:cubicBezTo>
                  <a:pt x="3225247" y="-88882"/>
                  <a:pt x="8652247" y="158302"/>
                  <a:pt x="10022113" y="0"/>
                </a:cubicBezTo>
                <a:cubicBezTo>
                  <a:pt x="10241245" y="-21160"/>
                  <a:pt x="10419927" y="221304"/>
                  <a:pt x="10431773" y="409660"/>
                </a:cubicBezTo>
                <a:cubicBezTo>
                  <a:pt x="10515732" y="1102907"/>
                  <a:pt x="10429087" y="1409231"/>
                  <a:pt x="10431773" y="2048248"/>
                </a:cubicBezTo>
                <a:cubicBezTo>
                  <a:pt x="10451735" y="2241964"/>
                  <a:pt x="10222117" y="2483475"/>
                  <a:pt x="10022113" y="2457908"/>
                </a:cubicBezTo>
                <a:cubicBezTo>
                  <a:pt x="6800356" y="2446243"/>
                  <a:pt x="3106555" y="2398569"/>
                  <a:pt x="409660" y="2457908"/>
                </a:cubicBezTo>
                <a:cubicBezTo>
                  <a:pt x="201674" y="2445926"/>
                  <a:pt x="-16457" y="2259094"/>
                  <a:pt x="0" y="2048248"/>
                </a:cubicBezTo>
                <a:cubicBezTo>
                  <a:pt x="113819" y="1304093"/>
                  <a:pt x="-50094" y="1044656"/>
                  <a:pt x="0" y="409660"/>
                </a:cubicBezTo>
                <a:close/>
              </a:path>
            </a:pathLst>
          </a:custGeom>
          <a:solidFill>
            <a:schemeClr val="tx2"/>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493429"/>
                </a:solidFill>
                <a:latin typeface="Calibri" panose="020F0502020204030204" pitchFamily="34" charset="0"/>
                <a:ea typeface="Calibri" panose="020F0502020204030204" pitchFamily="34" charset="0"/>
                <a:cs typeface="Calibri" panose="020F0502020204030204" pitchFamily="34" charset="0"/>
              </a:rPr>
              <a:t>Làm biếng chẳng ai thiết, siêng việc ai cũng chào mời.</a:t>
            </a:r>
            <a:endParaRPr kumimoji="0" lang="en-US" sz="7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p:cNvSpPr/>
          <p:nvPr/>
        </p:nvSpPr>
        <p:spPr>
          <a:xfrm>
            <a:off x="4932425" y="2670047"/>
            <a:ext cx="2880360" cy="758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5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 4</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8936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
                                        </p:tgtEl>
                                      </p:cBhvr>
                                      <p:by x="150000" y="150000"/>
                                    </p:animScale>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5" name="Picture 4"/>
          <p:cNvPicPr>
            <a:picLocks noChangeAspect="1"/>
          </p:cNvPicPr>
          <p:nvPr/>
        </p:nvPicPr>
        <p:blipFill>
          <a:blip r:embed="rId3"/>
          <a:stretch>
            <a:fillRect/>
          </a:stretch>
        </p:blipFill>
        <p:spPr>
          <a:xfrm>
            <a:off x="3138383" y="2596076"/>
            <a:ext cx="6791533" cy="1322947"/>
          </a:xfrm>
          <a:prstGeom prst="rect">
            <a:avLst/>
          </a:prstGeom>
        </p:spPr>
      </p:pic>
    </p:spTree>
    <p:extLst>
      <p:ext uri="{BB962C8B-B14F-4D97-AF65-F5344CB8AC3E}">
        <p14:creationId xmlns:p14="http://schemas.microsoft.com/office/powerpoint/2010/main" val="4224091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oll, vector graphics&#10;&#10;Description automatically generated"/>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801998" y="0"/>
            <a:ext cx="10588003" cy="7040161"/>
          </a:xfrm>
          <a:prstGeom prst="rect">
            <a:avLst/>
          </a:prstGeom>
        </p:spPr>
      </p:pic>
      <p:sp>
        <p:nvSpPr>
          <p:cNvPr id="8" name="TextBox 7"/>
          <p:cNvSpPr txBox="1"/>
          <p:nvPr/>
        </p:nvSpPr>
        <p:spPr>
          <a:xfrm>
            <a:off x="2834984" y="3035926"/>
            <a:ext cx="63696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8800" b="1" i="0" u="none" strike="noStrike" kern="1200" cap="none" spc="0" normalizeH="0" baseline="0" noProof="0" dirty="0" err="1">
                <a:ln>
                  <a:noFill/>
                </a:ln>
                <a:solidFill>
                  <a:prstClr val="black"/>
                </a:solidFill>
                <a:effectLst/>
                <a:uLnTx/>
                <a:uFillTx/>
                <a:latin typeface="Calibri" panose="020F0502020204030204"/>
                <a:ea typeface="+mn-ea"/>
                <a:cs typeface="+mn-cs"/>
              </a:rPr>
              <a:t>Xử</a:t>
            </a:r>
            <a:r>
              <a:rPr kumimoji="0" lang="en-US" sz="8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8800" b="1"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8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prstClr val="black"/>
                </a:solidFill>
                <a:effectLst/>
                <a:uLnTx/>
                <a:uFillTx/>
                <a:latin typeface="Calibri" panose="020F0502020204030204"/>
                <a:ea typeface="+mn-ea"/>
                <a:cs typeface="+mn-cs"/>
              </a:rPr>
              <a:t>tình</a:t>
            </a:r>
            <a:r>
              <a:rPr kumimoji="0" lang="en-US" sz="8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prstClr val="black"/>
                </a:solidFill>
                <a:effectLst/>
                <a:uLnTx/>
                <a:uFillTx/>
                <a:latin typeface="Calibri" panose="020F0502020204030204"/>
                <a:ea typeface="+mn-ea"/>
                <a:cs typeface="+mn-cs"/>
              </a:rPr>
              <a:t>huống</a:t>
            </a:r>
            <a:endParaRPr kumimoji="0" lang="en-US" sz="8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31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085850" y="273925"/>
            <a:ext cx="10220325" cy="11548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3600" b="1" dirty="0">
                <a:solidFill>
                  <a:prstClr val="black"/>
                </a:solidFill>
                <a:latin typeface="Calibri" panose="020F0502020204030204"/>
              </a:rPr>
              <a:t>1. M</a:t>
            </a:r>
            <a:r>
              <a:rPr lang="vi-VN" sz="3600" b="1" dirty="0">
                <a:solidFill>
                  <a:prstClr val="black"/>
                </a:solidFill>
                <a:latin typeface="Calibri" panose="020F0502020204030204"/>
              </a:rPr>
              <a:t>ỗi nhóm lựa chọn tình huống trong SGK để đóng vai đưa ra cách xử lý đúng.</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p:cNvSpPr txBox="1"/>
          <p:nvPr/>
        </p:nvSpPr>
        <p:spPr>
          <a:xfrm>
            <a:off x="1095374" y="1609725"/>
            <a:ext cx="9934575" cy="1938992"/>
          </a:xfrm>
          <a:prstGeom prst="rect">
            <a:avLst/>
          </a:prstGeom>
          <a:noFill/>
        </p:spPr>
        <p:txBody>
          <a:bodyPr wrap="square" rtlCol="0">
            <a:spAutoFit/>
          </a:bodyPr>
          <a:lstStyle/>
          <a:p>
            <a:pPr algn="just"/>
            <a:r>
              <a:rPr lang="vi-VN" sz="2400" b="0" i="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 Tổ của Lan tổ chức bình bầu một bạn tiêu biểu trong học tập và trong các hoạt động tập thể. Lan bầu cho Kiên vì Kiên vừa học giỏi vừa tích cực tham gia các hoạt động tập thể, nhất là trong lao động. Nhưng một số bạn lại bầu cho Hoa vì cho rằng mặc dù Hoa không chăm chỉ lao động nhưng lại học giỏi hơn Kiên. Nếu là thành viên trong tổ của Lan, em sẽ chọn ai? Vì sao?</a:t>
            </a:r>
            <a:endParaRPr lang="en-US" sz="2400" i="1" dirty="0">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3400425" y="3606941"/>
            <a:ext cx="5462587" cy="2484296"/>
          </a:xfrm>
          <a:prstGeom prst="rect">
            <a:avLst/>
          </a:prstGeom>
        </p:spPr>
      </p:pic>
    </p:spTree>
    <p:extLst>
      <p:ext uri="{BB962C8B-B14F-4D97-AF65-F5344CB8AC3E}">
        <p14:creationId xmlns:p14="http://schemas.microsoft.com/office/powerpoint/2010/main" val="4202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799" y="1171575"/>
            <a:ext cx="9934575" cy="1323439"/>
          </a:xfrm>
          <a:prstGeom prst="rect">
            <a:avLst/>
          </a:prstGeom>
          <a:noFill/>
        </p:spPr>
        <p:txBody>
          <a:bodyPr wrap="square" rtlCol="0">
            <a:spAutoFit/>
          </a:bodyPr>
          <a:lstStyle/>
          <a:p>
            <a:pPr lvl="0" algn="just"/>
            <a:r>
              <a:rPr lang="vi-VN" sz="4000" i="1" dirty="0">
                <a:solidFill>
                  <a:srgbClr val="000000"/>
                </a:solidFill>
                <a:latin typeface="Calibri" panose="020F0502020204030204" pitchFamily="34" charset="0"/>
                <a:ea typeface="Cambria" panose="02040503050406030204" pitchFamily="18" charset="0"/>
                <a:cs typeface="Calibri" panose="020F0502020204030204" pitchFamily="34" charset="0"/>
              </a:rPr>
              <a:t>b. Em chưa lau dọn xong nhà cửa thì bạn hàng xóm sang rủ chơi cầu lông. Em sẽ làm gì?</a:t>
            </a:r>
            <a:endPar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943224" y="2538412"/>
            <a:ext cx="5314059" cy="3395663"/>
          </a:xfrm>
          <a:prstGeom prst="rect">
            <a:avLst/>
          </a:prstGeom>
        </p:spPr>
      </p:pic>
    </p:spTree>
    <p:extLst>
      <p:ext uri="{BB962C8B-B14F-4D97-AF65-F5344CB8AC3E}">
        <p14:creationId xmlns:p14="http://schemas.microsoft.com/office/powerpoint/2010/main" val="24115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799" y="1171575"/>
            <a:ext cx="9934575" cy="1323439"/>
          </a:xfrm>
          <a:prstGeom prst="rect">
            <a:avLst/>
          </a:prstGeom>
          <a:noFill/>
        </p:spPr>
        <p:txBody>
          <a:bodyPr wrap="square" rtlCol="0">
            <a:spAutoFit/>
          </a:bodyPr>
          <a:lstStyle/>
          <a:p>
            <a:pPr lvl="0" algn="just"/>
            <a:r>
              <a:rPr lang="vi-VN" sz="4000" i="1" dirty="0">
                <a:solidFill>
                  <a:srgbClr val="000000"/>
                </a:solidFill>
                <a:latin typeface="Calibri" panose="020F0502020204030204" pitchFamily="34" charset="0"/>
                <a:ea typeface="Cambria" panose="02040503050406030204" pitchFamily="18" charset="0"/>
                <a:cs typeface="Calibri" panose="020F0502020204030204" pitchFamily="34" charset="0"/>
              </a:rPr>
              <a:t>c. Ngọc đang chơi thì thấy ông nội chăm sóc cây trong vườn. Nếu là Ngọc, em sẽ làm gì?</a:t>
            </a:r>
            <a:endPar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019424" y="2781299"/>
            <a:ext cx="5610225" cy="3212693"/>
          </a:xfrm>
          <a:prstGeom prst="rect">
            <a:avLst/>
          </a:prstGeom>
        </p:spPr>
      </p:pic>
    </p:spTree>
    <p:extLst>
      <p:ext uri="{BB962C8B-B14F-4D97-AF65-F5344CB8AC3E}">
        <p14:creationId xmlns:p14="http://schemas.microsoft.com/office/powerpoint/2010/main" val="11756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449" y="3273136"/>
            <a:ext cx="2019605" cy="3584864"/>
          </a:xfrm>
          <a:prstGeom prst="rect">
            <a:avLst/>
          </a:prstGeom>
        </p:spPr>
      </p:pic>
      <p:pic>
        <p:nvPicPr>
          <p:cNvPr id="5" name="Picture 4" descr="A picture containing toy, dol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589" y="3709555"/>
            <a:ext cx="1908626" cy="3148445"/>
          </a:xfrm>
          <a:prstGeom prst="rect">
            <a:avLst/>
          </a:prstGeom>
        </p:spPr>
      </p:pic>
      <p:pic>
        <p:nvPicPr>
          <p:cNvPr id="2" name="Picture 1"/>
          <p:cNvPicPr>
            <a:picLocks noChangeAspect="1"/>
          </p:cNvPicPr>
          <p:nvPr/>
        </p:nvPicPr>
        <p:blipFill>
          <a:blip r:embed="rId4"/>
          <a:stretch>
            <a:fillRect/>
          </a:stretch>
        </p:blipFill>
        <p:spPr>
          <a:xfrm>
            <a:off x="2641563" y="1253792"/>
            <a:ext cx="6718374" cy="1816765"/>
          </a:xfrm>
          <a:prstGeom prst="rect">
            <a:avLst/>
          </a:prstGeom>
        </p:spPr>
      </p:pic>
    </p:spTree>
    <p:extLst>
      <p:ext uri="{BB962C8B-B14F-4D97-AF65-F5344CB8AC3E}">
        <p14:creationId xmlns:p14="http://schemas.microsoft.com/office/powerpoint/2010/main" val="180138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4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xử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lý</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Biểu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Nét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tạo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23821" y="2395362"/>
            <a:ext cx="1899152" cy="4462638"/>
          </a:xfrm>
          <a:prstGeom prst="rect">
            <a:avLst/>
          </a:prstGeom>
        </p:spPr>
      </p:pic>
    </p:spTree>
    <p:extLst>
      <p:ext uri="{BB962C8B-B14F-4D97-AF65-F5344CB8AC3E}">
        <p14:creationId xmlns:p14="http://schemas.microsoft.com/office/powerpoint/2010/main" val="183751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547</Words>
  <Application>Microsoft Office PowerPoint</Application>
  <PresentationFormat>Widescreen</PresentationFormat>
  <Paragraphs>37</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#9Slide05 SVNClementine</vt:lpstr>
      <vt:lpstr>Arial</vt:lpstr>
      <vt:lpstr>Calibri</vt:lpstr>
      <vt:lpstr>Calibri Light</vt:lpstr>
      <vt:lpstr>Cambria</vt:lpstr>
      <vt:lpstr>Segoe UI Historic</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cp:revision>
  <dcterms:created xsi:type="dcterms:W3CDTF">2023-12-06T07:38:47Z</dcterms:created>
  <dcterms:modified xsi:type="dcterms:W3CDTF">2023-12-06T07:51:21Z</dcterms:modified>
</cp:coreProperties>
</file>