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2F951-62EE-43D9-A9E2-290C51FB59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D596-568B-4109-9383-E9655304E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6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24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0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2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13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0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127077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52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3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2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19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0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7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0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0FB1A-AF7E-4A28-B89E-C473BC2D587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DD596-2251-4505-A950-169BD81E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6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2345074" y="1783853"/>
            <a:ext cx="1383829" cy="11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0F915-17F4-4FB4-9E57-A519CCF2F1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34B32-7172-404D-B02C-7F3FE104CF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9C7EF-96F1-447D-BC04-D432F1DCC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4C24E-BCCF-4BD2-AE8E-281D84107F92}"/>
              </a:ext>
            </a:extLst>
          </p:cNvPr>
          <p:cNvSpPr txBox="1"/>
          <p:nvPr/>
        </p:nvSpPr>
        <p:spPr>
          <a:xfrm>
            <a:off x="0" y="6432177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CB1F6-59F4-1AB0-DAE8-5CFD29D7C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1095" y="1217614"/>
            <a:ext cx="3090940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2278D-A8A3-BEEC-97FA-3B654FB35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7478" y="2108338"/>
            <a:ext cx="8705843" cy="2664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7A5C13-BD6C-00BC-FA42-47A6553AECD3}"/>
              </a:ext>
            </a:extLst>
          </p:cNvPr>
          <p:cNvSpPr txBox="1"/>
          <p:nvPr/>
        </p:nvSpPr>
        <p:spPr>
          <a:xfrm>
            <a:off x="6366510" y="4309110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2479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2614" y="2253036"/>
            <a:ext cx="5690289" cy="3387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5631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3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018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48" y="14823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67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5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8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156433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hồng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6" y="2504325"/>
            <a:ext cx="5037762" cy="3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47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243030"/>
            <a:ext cx="5301448" cy="2945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514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202</Words>
  <Application>Microsoft Office PowerPoint</Application>
  <PresentationFormat>Widescreen</PresentationFormat>
  <Paragraphs>13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#9Slide05 Angelline</vt:lpstr>
      <vt:lpstr>Arial</vt:lpstr>
      <vt:lpstr>Calibri</vt:lpstr>
      <vt:lpstr>Calibri Light</vt:lpstr>
      <vt:lpstr>Cambria</vt:lpstr>
      <vt:lpstr>等线</vt:lpstr>
      <vt:lpstr>KaiTi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2023-11-13T06:20:43Z</dcterms:created>
  <dcterms:modified xsi:type="dcterms:W3CDTF">2023-11-13T06:23:34Z</dcterms:modified>
</cp:coreProperties>
</file>