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Lst>
  <p:notesMasterIdLst>
    <p:notesMasterId r:id="rId29"/>
  </p:notesMasterIdLst>
  <p:sldIdLst>
    <p:sldId id="259" r:id="rId4"/>
    <p:sldId id="261" r:id="rId5"/>
    <p:sldId id="312" r:id="rId6"/>
    <p:sldId id="308" r:id="rId7"/>
    <p:sldId id="309" r:id="rId8"/>
    <p:sldId id="310" r:id="rId9"/>
    <p:sldId id="311" r:id="rId10"/>
    <p:sldId id="270" r:id="rId11"/>
    <p:sldId id="272" r:id="rId12"/>
    <p:sldId id="273" r:id="rId13"/>
    <p:sldId id="269" r:id="rId14"/>
    <p:sldId id="274" r:id="rId15"/>
    <p:sldId id="271" r:id="rId16"/>
    <p:sldId id="313" r:id="rId17"/>
    <p:sldId id="314" r:id="rId18"/>
    <p:sldId id="315" r:id="rId19"/>
    <p:sldId id="265" r:id="rId20"/>
    <p:sldId id="277" r:id="rId21"/>
    <p:sldId id="294" r:id="rId22"/>
    <p:sldId id="275" r:id="rId23"/>
    <p:sldId id="316" r:id="rId24"/>
    <p:sldId id="317" r:id="rId25"/>
    <p:sldId id="318" r:id="rId26"/>
    <p:sldId id="319" r:id="rId27"/>
    <p:sldId id="26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AC855-F662-4FC9-A44B-4699BBA88070}"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C654-4BD4-4F74-A5A3-E423E2C6AFD6}" type="slidenum">
              <a:rPr lang="en-US" smtClean="0"/>
              <a:t>‹#›</a:t>
            </a:fld>
            <a:endParaRPr lang="en-US"/>
          </a:p>
        </p:txBody>
      </p:sp>
    </p:spTree>
    <p:extLst>
      <p:ext uri="{BB962C8B-B14F-4D97-AF65-F5344CB8AC3E}">
        <p14:creationId xmlns:p14="http://schemas.microsoft.com/office/powerpoint/2010/main" val="171932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32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465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520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78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76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106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262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9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3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588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44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66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185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784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10/18/2023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9259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3222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4564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26003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8992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882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9387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400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7708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277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439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7446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56753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930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383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6889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337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85037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10/18/2023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11025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10/18/2023</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2965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10/18/2023</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07106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10/18/2023</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72104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10/18/2023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33778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FEE79B47-608B-4C0F-B5A0-877EBB165F7D}"/>
              </a:ext>
            </a:extLst>
          </p:cNvPr>
          <p:cNvGrpSpPr/>
          <p:nvPr userDrawn="1"/>
        </p:nvGrpSpPr>
        <p:grpSpPr>
          <a:xfrm>
            <a:off x="0" y="0"/>
            <a:ext cx="12192000" cy="6951405"/>
            <a:chOff x="0" y="0"/>
            <a:chExt cx="12192000" cy="6951405"/>
          </a:xfrm>
        </p:grpSpPr>
        <p:pic>
          <p:nvPicPr>
            <p:cNvPr id="4" name="图片 3">
              <a:extLst>
                <a:ext uri="{FF2B5EF4-FFF2-40B4-BE49-F238E27FC236}">
                  <a16:creationId xmlns:a16="http://schemas.microsoft.com/office/drawing/2014/main" id="{8858232B-1D90-4D53-A2E2-131165972F2C}"/>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id="{2C12D3C5-3C23-4DD3-9D72-2F48B28E91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id="{D7401816-3565-49AA-A66B-B00D4AA777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id="{99EC2D9D-4CCD-4F1E-A227-88233C3A0C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A34B25F5-5799-4F7E-ACCD-0D076EF811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id="{EF5C18BA-32D6-49B2-9161-E932546A6B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id="{64EC3192-AC04-4694-A4AF-F858F321C4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id="{6A671AFF-657B-407C-91D6-F54425309C7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id="{5895838C-BBD1-4AB5-B493-BE2ED342A9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8" name="图片 7">
              <a:extLst>
                <a:ext uri="{FF2B5EF4-FFF2-40B4-BE49-F238E27FC236}">
                  <a16:creationId xmlns:a16="http://schemas.microsoft.com/office/drawing/2014/main" id="{6FD1001F-612A-4C1D-8333-E49B34E4EE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9140" t="47312" r="805" b="42652"/>
            <a:stretch/>
          </p:blipFill>
          <p:spPr>
            <a:xfrm>
              <a:off x="449983" y="104044"/>
              <a:ext cx="459724" cy="688258"/>
            </a:xfrm>
            <a:prstGeom prst="rect">
              <a:avLst/>
            </a:prstGeom>
          </p:spPr>
        </p:pic>
        <p:pic>
          <p:nvPicPr>
            <p:cNvPr id="10" name="图片 9">
              <a:extLst>
                <a:ext uri="{FF2B5EF4-FFF2-40B4-BE49-F238E27FC236}">
                  <a16:creationId xmlns:a16="http://schemas.microsoft.com/office/drawing/2014/main" id="{7A50438E-8BBC-489A-855B-A9063503537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id="{3DDC8C14-F1C4-4D2C-8246-47291F7B96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2473" b="82004"/>
            <a:stretch/>
          </p:blipFill>
          <p:spPr>
            <a:xfrm>
              <a:off x="335530" y="6157622"/>
              <a:ext cx="574177" cy="413027"/>
            </a:xfrm>
            <a:prstGeom prst="rect">
              <a:avLst/>
            </a:prstGeom>
          </p:spPr>
        </p:pic>
      </p:grpSp>
    </p:spTree>
    <p:extLst>
      <p:ext uri="{BB962C8B-B14F-4D97-AF65-F5344CB8AC3E}">
        <p14:creationId xmlns:p14="http://schemas.microsoft.com/office/powerpoint/2010/main" val="38211519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0222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984769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73.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emf"/><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jp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92.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1.png"/><Relationship Id="rId2" Type="http://schemas.openxmlformats.org/officeDocument/2006/relationships/notesSlide" Target="../notesSlides/notesSlide14.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gif"/><Relationship Id="rId2" Type="http://schemas.openxmlformats.org/officeDocument/2006/relationships/image" Target="../media/image35.png"/><Relationship Id="rId16"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9.png"/><Relationship Id="rId18" Type="http://schemas.openxmlformats.org/officeDocument/2006/relationships/slide" Target="slide7.xml"/><Relationship Id="rId3" Type="http://schemas.openxmlformats.org/officeDocument/2006/relationships/image" Target="../media/image51.png"/><Relationship Id="rId21" Type="http://schemas.openxmlformats.org/officeDocument/2006/relationships/slide" Target="slide8.xml"/><Relationship Id="rId7" Type="http://schemas.openxmlformats.org/officeDocument/2006/relationships/image" Target="../media/image42.png"/><Relationship Id="rId12" Type="http://schemas.openxmlformats.org/officeDocument/2006/relationships/image" Target="../media/image48.png"/><Relationship Id="rId17" Type="http://schemas.openxmlformats.org/officeDocument/2006/relationships/image" Target="../media/image55.png"/><Relationship Id="rId2" Type="http://schemas.openxmlformats.org/officeDocument/2006/relationships/audio" Target="../media/audio1.wav"/><Relationship Id="rId16" Type="http://schemas.openxmlformats.org/officeDocument/2006/relationships/slide" Target="slide6.xml"/><Relationship Id="rId20" Type="http://schemas.openxmlformats.org/officeDocument/2006/relationships/image" Target="../media/image50.gif"/><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7.png"/><Relationship Id="rId5" Type="http://schemas.openxmlformats.org/officeDocument/2006/relationships/image" Target="../media/image40.png"/><Relationship Id="rId15" Type="http://schemas.openxmlformats.org/officeDocument/2006/relationships/image" Target="../media/image54.png"/><Relationship Id="rId10" Type="http://schemas.openxmlformats.org/officeDocument/2006/relationships/image" Target="../media/image46.png"/><Relationship Id="rId19" Type="http://schemas.openxmlformats.org/officeDocument/2006/relationships/image" Target="../media/image56.png"/><Relationship Id="rId4" Type="http://schemas.openxmlformats.org/officeDocument/2006/relationships/image" Target="../media/image52.gif"/><Relationship Id="rId9" Type="http://schemas.openxmlformats.org/officeDocument/2006/relationships/image" Target="../media/image45.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0.gif"/><Relationship Id="rId12" Type="http://schemas.openxmlformats.org/officeDocument/2006/relationships/image" Target="../media/image60.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59.jpeg"/><Relationship Id="rId5" Type="http://schemas.openxmlformats.org/officeDocument/2006/relationships/image" Target="../media/image38.png"/><Relationship Id="rId10" Type="http://schemas.openxmlformats.org/officeDocument/2006/relationships/image" Target="../media/image58.jpeg"/><Relationship Id="rId4" Type="http://schemas.openxmlformats.org/officeDocument/2006/relationships/image" Target="../media/image35.png"/><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9.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0.gif"/><Relationship Id="rId10" Type="http://schemas.openxmlformats.org/officeDocument/2006/relationships/image" Target="../media/image61.jpeg"/><Relationship Id="rId4" Type="http://schemas.openxmlformats.org/officeDocument/2006/relationships/image" Target="../media/image35.png"/><Relationship Id="rId9"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9.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0.gif"/><Relationship Id="rId4" Type="http://schemas.openxmlformats.org/officeDocument/2006/relationships/image" Target="../media/image35.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4" name="Picture 3">
            <a:extLst>
              <a:ext uri="{FF2B5EF4-FFF2-40B4-BE49-F238E27FC236}">
                <a16:creationId xmlns:a16="http://schemas.microsoft.com/office/drawing/2014/main" id="{244F572E-8353-8057-4A7C-EB77ADD371C9}"/>
              </a:ext>
            </a:extLst>
          </p:cNvPr>
          <p:cNvPicPr>
            <a:picLocks noChangeAspect="1"/>
          </p:cNvPicPr>
          <p:nvPr/>
        </p:nvPicPr>
        <p:blipFill>
          <a:blip r:embed="rId18"/>
          <a:stretch>
            <a:fillRect/>
          </a:stretch>
        </p:blipFill>
        <p:spPr>
          <a:xfrm>
            <a:off x="4705557" y="1031035"/>
            <a:ext cx="3237257" cy="749873"/>
          </a:xfrm>
          <a:prstGeom prst="rect">
            <a:avLst/>
          </a:prstGeom>
        </p:spPr>
      </p:pic>
      <p:pic>
        <p:nvPicPr>
          <p:cNvPr id="7" name="Picture 6">
            <a:extLst>
              <a:ext uri="{FF2B5EF4-FFF2-40B4-BE49-F238E27FC236}">
                <a16:creationId xmlns:a16="http://schemas.microsoft.com/office/drawing/2014/main" id="{57FDD7B1-6850-101B-5670-282D75394519}"/>
              </a:ext>
            </a:extLst>
          </p:cNvPr>
          <p:cNvPicPr>
            <a:picLocks noChangeAspect="1"/>
          </p:cNvPicPr>
          <p:nvPr/>
        </p:nvPicPr>
        <p:blipFill>
          <a:blip r:embed="rId19"/>
          <a:stretch>
            <a:fillRect/>
          </a:stretch>
        </p:blipFill>
        <p:spPr>
          <a:xfrm>
            <a:off x="1597509" y="2044754"/>
            <a:ext cx="9339881" cy="1682642"/>
          </a:xfrm>
          <a:prstGeom prst="rect">
            <a:avLst/>
          </a:prstGeom>
        </p:spPr>
      </p:pic>
      <p:sp>
        <p:nvSpPr>
          <p:cNvPr id="10" name="TextBox 9">
            <a:extLst>
              <a:ext uri="{FF2B5EF4-FFF2-40B4-BE49-F238E27FC236}">
                <a16:creationId xmlns:a16="http://schemas.microsoft.com/office/drawing/2014/main" id="{2355E406-4FDB-289D-5F57-700F32F0422C}"/>
              </a:ext>
            </a:extLst>
          </p:cNvPr>
          <p:cNvSpPr txBox="1"/>
          <p:nvPr/>
        </p:nvSpPr>
        <p:spPr>
          <a:xfrm>
            <a:off x="5495925" y="3362325"/>
            <a:ext cx="2209800" cy="707886"/>
          </a:xfrm>
          <a:prstGeom prst="rect">
            <a:avLst/>
          </a:prstGeom>
          <a:noFill/>
        </p:spPr>
        <p:txBody>
          <a:bodyPr wrap="square" rtlCol="0">
            <a:spAutoFit/>
          </a:bodyPr>
          <a:lstStyle/>
          <a:p>
            <a:r>
              <a:rPr lang="en-US" sz="4000" dirty="0"/>
              <a:t>(</a:t>
            </a:r>
            <a:r>
              <a:rPr lang="en-US" sz="4000" dirty="0" err="1"/>
              <a:t>Tiết</a:t>
            </a:r>
            <a:r>
              <a:rPr lang="en-US" sz="4000" dirty="0"/>
              <a:t> 3)</a:t>
            </a:r>
          </a:p>
        </p:txBody>
      </p:sp>
    </p:spTree>
    <p:extLst>
      <p:ext uri="{BB962C8B-B14F-4D97-AF65-F5344CB8AC3E}">
        <p14:creationId xmlns:p14="http://schemas.microsoft.com/office/powerpoint/2010/main" val="161682663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down)">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additive="base">
                                        <p:cTn id="74" dur="500" fill="hold"/>
                                        <p:tgtEl>
                                          <p:spTgt spid="10"/>
                                        </p:tgtEl>
                                        <p:attrNameLst>
                                          <p:attrName>ppt_x</p:attrName>
                                        </p:attrNameLst>
                                      </p:cBhvr>
                                      <p:tavLst>
                                        <p:tav tm="0">
                                          <p:val>
                                            <p:strVal val="#ppt_x"/>
                                          </p:val>
                                        </p:tav>
                                        <p:tav tm="100000">
                                          <p:val>
                                            <p:strVal val="#ppt_x"/>
                                          </p:val>
                                        </p:tav>
                                      </p:tavLst>
                                    </p:anim>
                                    <p:anim calcmode="lin" valueType="num">
                                      <p:cBhvr additive="base">
                                        <p:cTn id="7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BE9BA96-CC03-456B-A969-72102D60D676}"/>
              </a:ext>
            </a:extLst>
          </p:cNvPr>
          <p:cNvGrpSpPr/>
          <p:nvPr/>
        </p:nvGrpSpPr>
        <p:grpSpPr>
          <a:xfrm>
            <a:off x="502869" y="143939"/>
            <a:ext cx="11222405" cy="1580757"/>
            <a:chOff x="1513192" y="1554345"/>
            <a:chExt cx="9542584" cy="2489152"/>
          </a:xfrm>
        </p:grpSpPr>
        <p:sp>
          <p:nvSpPr>
            <p:cNvPr id="6"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矩形 1">
            <a:extLst>
              <a:ext uri="{FF2B5EF4-FFF2-40B4-BE49-F238E27FC236}">
                <a16:creationId xmlns:a16="http://schemas.microsoft.com/office/drawing/2014/main" id="{3FF32EDE-3422-4DD8-AB79-1858FE0ED4D5}"/>
              </a:ext>
            </a:extLst>
          </p:cNvPr>
          <p:cNvSpPr/>
          <p:nvPr/>
        </p:nvSpPr>
        <p:spPr>
          <a:xfrm>
            <a:off x="1190625" y="387875"/>
            <a:ext cx="10182225" cy="1077218"/>
          </a:xfrm>
          <a:prstGeom prst="rect">
            <a:avLst/>
          </a:prstGeom>
          <a:noFill/>
        </p:spPr>
        <p:txBody>
          <a:bodyPr wrap="square" rtlCol="0">
            <a:spAutoFit/>
          </a:bodyPr>
          <a:lstStyle/>
          <a:p>
            <a:pPr lvl="0" algn="just" defTabSz="457200"/>
            <a:r>
              <a:rPr lang="vi-VN" altLang="zh-CN" sz="32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Em hãy quan sát hình 5 và gọi tên các dụng cụ trong hình theo gợi ý sau: găng tay làm vườn; xẻng nhỏ; bình tưới cây.</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19" name="Picture 18">
            <a:extLst>
              <a:ext uri="{FF2B5EF4-FFF2-40B4-BE49-F238E27FC236}">
                <a16:creationId xmlns:a16="http://schemas.microsoft.com/office/drawing/2014/main" id="{7B49F305-4A34-E924-980A-5D5DF610640D}"/>
              </a:ext>
            </a:extLst>
          </p:cNvPr>
          <p:cNvPicPr>
            <a:picLocks noChangeAspect="1"/>
          </p:cNvPicPr>
          <p:nvPr/>
        </p:nvPicPr>
        <p:blipFill>
          <a:blip r:embed="rId3"/>
          <a:stretch>
            <a:fillRect/>
          </a:stretch>
        </p:blipFill>
        <p:spPr>
          <a:xfrm>
            <a:off x="1852612" y="2190750"/>
            <a:ext cx="8691107"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id="{952BD32C-D59F-B2AF-1DCC-B0B61D352A1C}"/>
              </a:ext>
            </a:extLst>
          </p:cNvPr>
          <p:cNvSpPr/>
          <p:nvPr/>
        </p:nvSpPr>
        <p:spPr>
          <a:xfrm>
            <a:off x="2124075" y="4657725"/>
            <a:ext cx="237172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Bình </a:t>
            </a:r>
            <a:r>
              <a:rPr lang="en-US" sz="2800" b="1" dirty="0" err="1">
                <a:solidFill>
                  <a:srgbClr val="FF0000"/>
                </a:solidFill>
              </a:rPr>
              <a:t>tưới</a:t>
            </a:r>
            <a:r>
              <a:rPr lang="en-US" sz="2800" b="1" dirty="0">
                <a:solidFill>
                  <a:srgbClr val="FF0000"/>
                </a:solidFill>
              </a:rPr>
              <a:t> </a:t>
            </a:r>
            <a:r>
              <a:rPr lang="en-US" sz="2800" b="1" dirty="0" err="1">
                <a:solidFill>
                  <a:srgbClr val="FF0000"/>
                </a:solidFill>
              </a:rPr>
              <a:t>cây</a:t>
            </a:r>
            <a:endParaRPr lang="en-US" sz="2800" b="1" dirty="0">
              <a:solidFill>
                <a:srgbClr val="FF0000"/>
              </a:solidFill>
            </a:endParaRPr>
          </a:p>
        </p:txBody>
      </p:sp>
      <p:sp>
        <p:nvSpPr>
          <p:cNvPr id="21" name="Rectangle: Rounded Corners 20">
            <a:extLst>
              <a:ext uri="{FF2B5EF4-FFF2-40B4-BE49-F238E27FC236}">
                <a16:creationId xmlns:a16="http://schemas.microsoft.com/office/drawing/2014/main" id="{AC1A10D4-1B69-92C1-05A9-6CC6F534A162}"/>
              </a:ext>
            </a:extLst>
          </p:cNvPr>
          <p:cNvSpPr/>
          <p:nvPr/>
        </p:nvSpPr>
        <p:spPr>
          <a:xfrm>
            <a:off x="5276850" y="4638675"/>
            <a:ext cx="20478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Xẻng</a:t>
            </a:r>
            <a:r>
              <a:rPr lang="en-US" sz="2800" b="1" dirty="0">
                <a:solidFill>
                  <a:srgbClr val="FF0000"/>
                </a:solidFill>
              </a:rPr>
              <a:t> </a:t>
            </a:r>
            <a:r>
              <a:rPr lang="en-US" sz="2800" b="1" dirty="0" err="1">
                <a:solidFill>
                  <a:srgbClr val="FF0000"/>
                </a:solidFill>
              </a:rPr>
              <a:t>nhỏ</a:t>
            </a:r>
            <a:endParaRPr lang="en-US" sz="2800" b="1" dirty="0">
              <a:solidFill>
                <a:srgbClr val="FF0000"/>
              </a:solidFill>
            </a:endParaRPr>
          </a:p>
        </p:txBody>
      </p:sp>
      <p:sp>
        <p:nvSpPr>
          <p:cNvPr id="22" name="Rectangle: Rounded Corners 21">
            <a:extLst>
              <a:ext uri="{FF2B5EF4-FFF2-40B4-BE49-F238E27FC236}">
                <a16:creationId xmlns:a16="http://schemas.microsoft.com/office/drawing/2014/main" id="{025EAAB5-B314-5573-CB73-29DE4B83E3E4}"/>
              </a:ext>
            </a:extLst>
          </p:cNvPr>
          <p:cNvSpPr/>
          <p:nvPr/>
        </p:nvSpPr>
        <p:spPr>
          <a:xfrm>
            <a:off x="7743825" y="4610100"/>
            <a:ext cx="31146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Găng</a:t>
            </a:r>
            <a:r>
              <a:rPr lang="en-US" sz="2800" b="1" dirty="0">
                <a:solidFill>
                  <a:srgbClr val="FF0000"/>
                </a:solidFill>
              </a:rPr>
              <a:t> </a:t>
            </a:r>
            <a:r>
              <a:rPr lang="en-US" sz="2800" b="1" dirty="0" err="1">
                <a:solidFill>
                  <a:srgbClr val="FF0000"/>
                </a:solidFill>
              </a:rPr>
              <a:t>tay</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vườn</a:t>
            </a:r>
            <a:endParaRPr lang="en-US" sz="2800" b="1" dirty="0">
              <a:solidFill>
                <a:srgbClr val="FF0000"/>
              </a:solidFill>
            </a:endParaRPr>
          </a:p>
        </p:txBody>
      </p:sp>
    </p:spTree>
    <p:extLst>
      <p:ext uri="{BB962C8B-B14F-4D97-AF65-F5344CB8AC3E}">
        <p14:creationId xmlns:p14="http://schemas.microsoft.com/office/powerpoint/2010/main" val="32648587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Các dụng cụ thường dùng để trồng hoa, cây cảnh trong chậu gồm: xẻng nhỏ, găng tay làm vườn, bình tưới cây.</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36993333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BD0C53-8A5A-A0BA-510C-6E806ECEAA2B}"/>
              </a:ext>
            </a:extLst>
          </p:cNvPr>
          <p:cNvGrpSpPr/>
          <p:nvPr/>
        </p:nvGrpSpPr>
        <p:grpSpPr>
          <a:xfrm>
            <a:off x="92254" y="1958214"/>
            <a:ext cx="4278451" cy="2175001"/>
            <a:chOff x="892354" y="3758439"/>
            <a:chExt cx="4278451" cy="2175001"/>
          </a:xfrm>
        </p:grpSpPr>
        <p:pic>
          <p:nvPicPr>
            <p:cNvPr id="14" name="Picture 9">
              <a:extLst>
                <a:ext uri="{FF2B5EF4-FFF2-40B4-BE49-F238E27FC236}">
                  <a16:creationId xmlns:a16="http://schemas.microsoft.com/office/drawing/2014/main" id="{D21E3802-0E95-0642-B6E2-7C0B4A74F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0319DD7A-5A6D-7611-3739-AECDB428601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Group 15">
            <a:extLst>
              <a:ext uri="{FF2B5EF4-FFF2-40B4-BE49-F238E27FC236}">
                <a16:creationId xmlns:a16="http://schemas.microsoft.com/office/drawing/2014/main" id="{965FDD55-D6B9-9C46-A8A6-4242705834B9}"/>
              </a:ext>
            </a:extLst>
          </p:cNvPr>
          <p:cNvGrpSpPr/>
          <p:nvPr/>
        </p:nvGrpSpPr>
        <p:grpSpPr>
          <a:xfrm>
            <a:off x="864235" y="208377"/>
            <a:ext cx="10302240" cy="1412240"/>
            <a:chOff x="4144021" y="1484380"/>
            <a:chExt cx="7574794" cy="4840220"/>
          </a:xfrm>
        </p:grpSpPr>
        <p:grpSp>
          <p:nvGrpSpPr>
            <p:cNvPr id="17" name="Group 16">
              <a:extLst>
                <a:ext uri="{FF2B5EF4-FFF2-40B4-BE49-F238E27FC236}">
                  <a16:creationId xmlns:a16="http://schemas.microsoft.com/office/drawing/2014/main" id="{228C0B8E-CC39-6495-F442-9F37DCF26CAB}"/>
                </a:ext>
              </a:extLst>
            </p:cNvPr>
            <p:cNvGrpSpPr/>
            <p:nvPr/>
          </p:nvGrpSpPr>
          <p:grpSpPr>
            <a:xfrm>
              <a:off x="4144021" y="1484380"/>
              <a:ext cx="7574794" cy="4840220"/>
              <a:chOff x="4436414" y="1551563"/>
              <a:chExt cx="7327378" cy="4327762"/>
            </a:xfrm>
          </p:grpSpPr>
          <p:sp>
            <p:nvSpPr>
              <p:cNvPr id="19" name="Rectangle: Diagonal Corners Rounded 18">
                <a:extLst>
                  <a:ext uri="{FF2B5EF4-FFF2-40B4-BE49-F238E27FC236}">
                    <a16:creationId xmlns:a16="http://schemas.microsoft.com/office/drawing/2014/main" id="{B4C7ABED-7774-D936-5AA4-C906C6494A4F}"/>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30">
                <a:extLst>
                  <a:ext uri="{FF2B5EF4-FFF2-40B4-BE49-F238E27FC236}">
                    <a16:creationId xmlns:a16="http://schemas.microsoft.com/office/drawing/2014/main" id="{5941A658-5B7D-03B5-841B-32C57829DA3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59FDE438-E073-A44E-64C0-0F2CDCFA5E80}"/>
                </a:ext>
              </a:extLst>
            </p:cNvPr>
            <p:cNvSpPr txBox="1"/>
            <p:nvPr/>
          </p:nvSpPr>
          <p:spPr>
            <a:xfrm>
              <a:off x="4357395" y="1624003"/>
              <a:ext cx="7168930" cy="40038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nhau</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thảo</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luận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mô</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tả</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cụ</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hình</a:t>
              </a:r>
              <a:r>
                <a:rPr lang="en-US" sz="3200" b="1" dirty="0">
                  <a:solidFill>
                    <a:srgbClr val="00B050"/>
                  </a:solidFill>
                  <a:latin typeface="Arial" panose="020B0604020202020204" pitchFamily="34" charset="0"/>
                  <a:cs typeface="Arial" panose="020B0604020202020204" pitchFamily="34" charset="0"/>
                </a:rPr>
                <a:t> 6.</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id="{AF8F251F-CB2C-C8EA-82FF-56A2459E5A29}"/>
              </a:ext>
            </a:extLst>
          </p:cNvPr>
          <p:cNvPicPr>
            <a:picLocks noChangeAspect="1"/>
          </p:cNvPicPr>
          <p:nvPr/>
        </p:nvPicPr>
        <p:blipFill>
          <a:blip r:embed="rId4"/>
          <a:stretch>
            <a:fillRect/>
          </a:stretch>
        </p:blipFill>
        <p:spPr>
          <a:xfrm>
            <a:off x="4795837" y="1814512"/>
            <a:ext cx="6629545"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2945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11C589-166E-7C87-EE1D-9C2FAFB5C4E0}"/>
              </a:ext>
            </a:extLst>
          </p:cNvPr>
          <p:cNvPicPr>
            <a:picLocks noChangeAspect="1"/>
          </p:cNvPicPr>
          <p:nvPr/>
        </p:nvPicPr>
        <p:blipFill>
          <a:blip r:embed="rId3"/>
          <a:stretch>
            <a:fillRect/>
          </a:stretch>
        </p:blipFill>
        <p:spPr>
          <a:xfrm>
            <a:off x="966787" y="1228725"/>
            <a:ext cx="3490913" cy="3800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Speech Bubble: Rectangle with Corners Rounded 4">
            <a:extLst>
              <a:ext uri="{FF2B5EF4-FFF2-40B4-BE49-F238E27FC236}">
                <a16:creationId xmlns:a16="http://schemas.microsoft.com/office/drawing/2014/main" id="{16240F2D-92C6-9EA2-F3B3-2AFB65AEEBD4}"/>
              </a:ext>
            </a:extLst>
          </p:cNvPr>
          <p:cNvSpPr/>
          <p:nvPr/>
        </p:nvSpPr>
        <p:spPr>
          <a:xfrm flipH="1">
            <a:off x="4912541" y="1123315"/>
            <a:ext cx="6165033"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Dùng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xẻng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nhỏ</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xúc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giá</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vào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chậu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trồng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hoa</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cảnh</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76164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D0E373-BE9C-C9A3-3D81-ECCBA5AC5B4E}"/>
              </a:ext>
            </a:extLst>
          </p:cNvPr>
          <p:cNvPicPr>
            <a:picLocks noChangeAspect="1"/>
          </p:cNvPicPr>
          <p:nvPr/>
        </p:nvPicPr>
        <p:blipFill>
          <a:blip r:embed="rId2"/>
          <a:stretch>
            <a:fillRect/>
          </a:stretch>
        </p:blipFill>
        <p:spPr>
          <a:xfrm>
            <a:off x="1038225" y="1628774"/>
            <a:ext cx="2600326" cy="3300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303604AA-09E6-F269-EFCE-182EE6C95E02}"/>
              </a:ext>
            </a:extLst>
          </p:cNvPr>
          <p:cNvSpPr/>
          <p:nvPr/>
        </p:nvSpPr>
        <p:spPr>
          <a:xfrm flipH="1">
            <a:off x="3950515" y="16763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Dùng bình tưới cây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8816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CD141-F524-0980-2561-B67B9382F5B0}"/>
              </a:ext>
            </a:extLst>
          </p:cNvPr>
          <p:cNvPicPr>
            <a:picLocks noChangeAspect="1"/>
          </p:cNvPicPr>
          <p:nvPr/>
        </p:nvPicPr>
        <p:blipFill>
          <a:blip r:embed="rId2"/>
          <a:stretch>
            <a:fillRect/>
          </a:stretch>
        </p:blipFill>
        <p:spPr>
          <a:xfrm>
            <a:off x="1833562" y="1781175"/>
            <a:ext cx="2803677" cy="3214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C34B9A97-727A-D2E2-572B-93E9A0F89698}"/>
              </a:ext>
            </a:extLst>
          </p:cNvPr>
          <p:cNvSpPr/>
          <p:nvPr/>
        </p:nvSpPr>
        <p:spPr>
          <a:xfrm flipH="1">
            <a:off x="4760140" y="14858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Xịt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nước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36007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Khi sử dụng các dụng cụ trồng hoa, cây cảnh trong chậu cần đúng cách và đảm bảo an toàn lao động. Sau khi sử dụng cần vệ sinh và cất dọn.</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115340306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2FCC2354-B482-9A4B-E9EC-0EFC4DE6663C}"/>
              </a:ext>
            </a:extLst>
          </p:cNvPr>
          <p:cNvPicPr>
            <a:picLocks noChangeAspect="1"/>
          </p:cNvPicPr>
          <p:nvPr/>
        </p:nvPicPr>
        <p:blipFill>
          <a:blip r:embed="rId11"/>
          <a:stretch>
            <a:fillRect/>
          </a:stretch>
        </p:blipFill>
        <p:spPr>
          <a:xfrm>
            <a:off x="4910833" y="2370498"/>
            <a:ext cx="5913633" cy="1926503"/>
          </a:xfrm>
          <a:prstGeom prst="rect">
            <a:avLst/>
          </a:prstGeom>
        </p:spPr>
      </p:pic>
    </p:spTree>
    <p:extLst>
      <p:ext uri="{BB962C8B-B14F-4D97-AF65-F5344CB8AC3E}">
        <p14:creationId xmlns:p14="http://schemas.microsoft.com/office/powerpoint/2010/main" val="932557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64EF0-1A04-1C9B-7B4C-DEAFCD69AC3A}"/>
              </a:ext>
            </a:extLst>
          </p:cNvPr>
          <p:cNvPicPr>
            <a:picLocks noChangeAspect="1"/>
          </p:cNvPicPr>
          <p:nvPr/>
        </p:nvPicPr>
        <p:blipFill>
          <a:blip r:embed="rId3"/>
          <a:stretch>
            <a:fillRect/>
          </a:stretch>
        </p:blipFill>
        <p:spPr>
          <a:xfrm>
            <a:off x="294005" y="1847850"/>
            <a:ext cx="4809845" cy="3905514"/>
          </a:xfrm>
          <a:prstGeom prst="rect">
            <a:avLst/>
          </a:prstGeom>
        </p:spPr>
      </p:pic>
      <p:grpSp>
        <p:nvGrpSpPr>
          <p:cNvPr id="12" name="Group 11">
            <a:extLst>
              <a:ext uri="{FF2B5EF4-FFF2-40B4-BE49-F238E27FC236}">
                <a16:creationId xmlns:a16="http://schemas.microsoft.com/office/drawing/2014/main" id="{8F72651B-E68B-3B66-CFF7-EC2BD0D6C8F1}"/>
              </a:ext>
            </a:extLst>
          </p:cNvPr>
          <p:cNvGrpSpPr/>
          <p:nvPr/>
        </p:nvGrpSpPr>
        <p:grpSpPr>
          <a:xfrm>
            <a:off x="5162549" y="1143306"/>
            <a:ext cx="6007160" cy="3238194"/>
            <a:chOff x="677333" y="1143306"/>
            <a:chExt cx="10395415" cy="2659346"/>
          </a:xfrm>
        </p:grpSpPr>
        <p:sp>
          <p:nvSpPr>
            <p:cNvPr id="10" name="Rectangle: Rounded Corners 43">
              <a:extLst>
                <a:ext uri="{FF2B5EF4-FFF2-40B4-BE49-F238E27FC236}">
                  <a16:creationId xmlns:a16="http://schemas.microsoft.com/office/drawing/2014/main" id="{A08C7494-922F-D9A1-0B76-3B9BF7134B79}"/>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FFFF00"/>
            </a:solidFill>
            <a:ln w="12700" cap="flat" cmpd="sng" algn="ctr">
              <a:solidFill>
                <a:srgbClr val="00B0F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1" name="TextBox 10">
              <a:extLst>
                <a:ext uri="{FF2B5EF4-FFF2-40B4-BE49-F238E27FC236}">
                  <a16:creationId xmlns:a16="http://schemas.microsoft.com/office/drawing/2014/main" id="{FA15D7ED-4553-6A6E-6337-BADCFF3BA91F}"/>
                </a:ext>
              </a:extLst>
            </p:cNvPr>
            <p:cNvSpPr txBox="1"/>
            <p:nvPr/>
          </p:nvSpPr>
          <p:spPr>
            <a:xfrm>
              <a:off x="1333500" y="1411750"/>
              <a:ext cx="9497394" cy="2220387"/>
            </a:xfrm>
            <a:prstGeom prst="rect">
              <a:avLst/>
            </a:prstGeom>
            <a:noFill/>
          </p:spPr>
          <p:txBody>
            <a:bodyPr wrap="square" rtlCol="0">
              <a:spAutoFit/>
            </a:bodyPr>
            <a:lstStyle/>
            <a:p>
              <a:pPr lvl="0" algn="just">
                <a:lnSpc>
                  <a:spcPct val="107000"/>
                </a:lnSpc>
                <a:spcAft>
                  <a:spcPts val="800"/>
                </a:spcAft>
                <a:defRPr/>
              </a:pPr>
              <a:r>
                <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vi-VN"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êu thêm một số dụng cụ trồng hoa, cây cảnh trong chậu đang được sử dụng ở gia đình, địa phương và mô tả cách sử dụng các dụng cụ đó.</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034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17460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14" name="图片 13">
            <a:extLst>
              <a:ext uri="{FF2B5EF4-FFF2-40B4-BE49-F238E27FC236}">
                <a16:creationId xmlns:a16="http://schemas.microsoft.com/office/drawing/2014/main" id="{0179354A-CF73-42D6-AEE6-4730CB6F77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17" t="10820" r="2856" b="71184"/>
          <a:stretch/>
        </p:blipFill>
        <p:spPr>
          <a:xfrm>
            <a:off x="4491537" y="264242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755A36DB-7DA3-2405-6913-AA9C3D562C23}"/>
              </a:ext>
            </a:extLst>
          </p:cNvPr>
          <p:cNvPicPr>
            <a:picLocks noChangeAspect="1"/>
          </p:cNvPicPr>
          <p:nvPr/>
        </p:nvPicPr>
        <p:blipFill>
          <a:blip r:embed="rId12"/>
          <a:stretch>
            <a:fillRect/>
          </a:stretch>
        </p:blipFill>
        <p:spPr>
          <a:xfrm>
            <a:off x="5467866" y="2586158"/>
            <a:ext cx="5675868" cy="1609483"/>
          </a:xfrm>
          <a:prstGeom prst="rect">
            <a:avLst/>
          </a:prstGeom>
        </p:spPr>
      </p:pic>
    </p:spTree>
    <p:extLst>
      <p:ext uri="{BB962C8B-B14F-4D97-AF65-F5344CB8AC3E}">
        <p14:creationId xmlns:p14="http://schemas.microsoft.com/office/powerpoint/2010/main" val="16724775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ào đất trồng cây - Thế Giới Cây Và Hoa">
            <a:extLst>
              <a:ext uri="{FF2B5EF4-FFF2-40B4-BE49-F238E27FC236}">
                <a16:creationId xmlns:a16="http://schemas.microsoft.com/office/drawing/2014/main" id="{D0C14126-0AE8-2112-7644-51BCBDBE7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57213"/>
            <a:ext cx="5715000" cy="39338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1E201A2-6F25-6424-6903-4E90DE8BCD91}"/>
              </a:ext>
            </a:extLst>
          </p:cNvPr>
          <p:cNvSpPr/>
          <p:nvPr/>
        </p:nvSpPr>
        <p:spPr>
          <a:xfrm>
            <a:off x="16383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Cào</a:t>
            </a:r>
            <a:r>
              <a:rPr lang="en-US" sz="3600" b="1" dirty="0">
                <a:solidFill>
                  <a:srgbClr val="FF0000"/>
                </a:solidFill>
              </a:rPr>
              <a:t> </a:t>
            </a:r>
            <a:r>
              <a:rPr lang="en-US" sz="3600" b="1" dirty="0" err="1">
                <a:solidFill>
                  <a:srgbClr val="FF0000"/>
                </a:solidFill>
              </a:rPr>
              <a:t>đất</a:t>
            </a:r>
            <a:r>
              <a:rPr lang="en-US" sz="3600" b="1" dirty="0">
                <a:solidFill>
                  <a:srgbClr val="FF0000"/>
                </a:solidFill>
              </a:rPr>
              <a:t> </a:t>
            </a:r>
            <a:r>
              <a:rPr lang="en-US" sz="3600" b="1" dirty="0" err="1">
                <a:solidFill>
                  <a:srgbClr val="FF0000"/>
                </a:solidFill>
              </a:rPr>
              <a:t>trồng</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pic>
        <p:nvPicPr>
          <p:cNvPr id="3076" name="Picture 4" descr="Dao làm vườn - Dụng cụ làm vườn chuyên nghiệp">
            <a:extLst>
              <a:ext uri="{FF2B5EF4-FFF2-40B4-BE49-F238E27FC236}">
                <a16:creationId xmlns:a16="http://schemas.microsoft.com/office/drawing/2014/main" id="{8D117B41-3CCD-FF43-9DB1-CC8B8558E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49" y="600075"/>
            <a:ext cx="5172075" cy="38790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368D32F-496B-509B-2997-0D504A08520F}"/>
              </a:ext>
            </a:extLst>
          </p:cNvPr>
          <p:cNvSpPr/>
          <p:nvPr/>
        </p:nvSpPr>
        <p:spPr>
          <a:xfrm>
            <a:off x="75057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Dao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22225626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éo cắt tỉa cành nhỏ, cắm hoa, cắt rễ bonsai thép trắng Nhật Bản 165mm -  D1309">
            <a:extLst>
              <a:ext uri="{FF2B5EF4-FFF2-40B4-BE49-F238E27FC236}">
                <a16:creationId xmlns:a16="http://schemas.microsoft.com/office/drawing/2014/main" id="{1F6B87FA-7B07-290A-909D-2209FD0243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526" y="609094"/>
            <a:ext cx="5463064" cy="38676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1E76686-C47C-1D9C-BD6C-EBB0AECBCFD4}"/>
              </a:ext>
            </a:extLst>
          </p:cNvPr>
          <p:cNvSpPr/>
          <p:nvPr/>
        </p:nvSpPr>
        <p:spPr>
          <a:xfrm>
            <a:off x="1352551" y="47053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Kéo</a:t>
            </a:r>
            <a:r>
              <a:rPr lang="en-US" sz="3600" b="1" dirty="0">
                <a:solidFill>
                  <a:srgbClr val="FF0000"/>
                </a:solidFill>
              </a:rPr>
              <a:t> </a:t>
            </a:r>
            <a:r>
              <a:rPr lang="en-US" sz="3600" b="1" dirty="0" err="1">
                <a:solidFill>
                  <a:srgbClr val="FF0000"/>
                </a:solidFill>
              </a:rPr>
              <a:t>cắt</a:t>
            </a:r>
            <a:r>
              <a:rPr lang="en-US" sz="3600" b="1" dirty="0">
                <a:solidFill>
                  <a:srgbClr val="FF0000"/>
                </a:solidFill>
              </a:rPr>
              <a:t> </a:t>
            </a:r>
            <a:r>
              <a:rPr lang="en-US" sz="3600" b="1" dirty="0" err="1">
                <a:solidFill>
                  <a:srgbClr val="FF0000"/>
                </a:solidFill>
              </a:rPr>
              <a:t>tỉa</a:t>
            </a:r>
            <a:endParaRPr lang="en-US" sz="3600" b="1" dirty="0">
              <a:solidFill>
                <a:srgbClr val="FF0000"/>
              </a:solidFill>
            </a:endParaRPr>
          </a:p>
        </p:txBody>
      </p:sp>
      <p:pic>
        <p:nvPicPr>
          <p:cNvPr id="4100" name="Picture 4" descr="Kìm bấm cành hoa cây cảnh - Dụng cụ làm vườn chất lượng">
            <a:extLst>
              <a:ext uri="{FF2B5EF4-FFF2-40B4-BE49-F238E27FC236}">
                <a16:creationId xmlns:a16="http://schemas.microsoft.com/office/drawing/2014/main" id="{7DC2F225-1D8A-F129-CE9F-2289C4D79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600075"/>
            <a:ext cx="5267325" cy="3950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9C7C6DE-A7E3-40ED-4650-5A9F1F63D852}"/>
              </a:ext>
            </a:extLst>
          </p:cNvPr>
          <p:cNvSpPr/>
          <p:nvPr/>
        </p:nvSpPr>
        <p:spPr>
          <a:xfrm>
            <a:off x="6858001" y="47815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Kìm</a:t>
            </a:r>
            <a:r>
              <a:rPr lang="en-US" sz="3600" b="1" dirty="0">
                <a:solidFill>
                  <a:srgbClr val="FF0000"/>
                </a:solidFill>
              </a:rPr>
              <a:t> </a:t>
            </a:r>
            <a:r>
              <a:rPr lang="en-US" sz="3600" b="1" dirty="0" err="1">
                <a:solidFill>
                  <a:srgbClr val="FF0000"/>
                </a:solidFill>
              </a:rPr>
              <a:t>bấm</a:t>
            </a:r>
            <a:r>
              <a:rPr lang="en-US" sz="3600" b="1" dirty="0">
                <a:solidFill>
                  <a:srgbClr val="FF0000"/>
                </a:solidFill>
              </a:rPr>
              <a:t> </a:t>
            </a:r>
            <a:r>
              <a:rPr lang="en-US" sz="3600" b="1" dirty="0" err="1">
                <a:solidFill>
                  <a:srgbClr val="FF0000"/>
                </a:solidFill>
              </a:rPr>
              <a:t>cành</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spTree>
    <p:extLst>
      <p:ext uri="{BB962C8B-B14F-4D97-AF65-F5344CB8AC3E}">
        <p14:creationId xmlns:p14="http://schemas.microsoft.com/office/powerpoint/2010/main" val="26782913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ÂY BAY LÀM VƯỜN CÁN NHỰA 33CM">
            <a:extLst>
              <a:ext uri="{FF2B5EF4-FFF2-40B4-BE49-F238E27FC236}">
                <a16:creationId xmlns:a16="http://schemas.microsoft.com/office/drawing/2014/main" id="{ABDC6F66-19D9-2BA9-1C94-C4324D207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809625"/>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1DB21BE-8928-022D-237F-E52C4AC9F363}"/>
              </a:ext>
            </a:extLst>
          </p:cNvPr>
          <p:cNvSpPr/>
          <p:nvPr/>
        </p:nvSpPr>
        <p:spPr>
          <a:xfrm>
            <a:off x="4305301" y="46958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Bay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149543073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tả</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cách</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sử</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3" name="Picture 2" descr="CÂY BAY LÀM VƯỜN CÁN NHỰA 33CM">
            <a:extLst>
              <a:ext uri="{FF2B5EF4-FFF2-40B4-BE49-F238E27FC236}">
                <a16:creationId xmlns:a16="http://schemas.microsoft.com/office/drawing/2014/main" id="{6CD03B10-164E-0550-B9E8-BF5C87D51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752600"/>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3" y="1924050"/>
            <a:ext cx="6507935"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Bay làm vườn: làm tơi đất, dùng để trồng cây và làm cỏ, trộn phân bón,…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6193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tả</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cách</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sử</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2" y="1924050"/>
            <a:ext cx="6898462"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Sử dụng kéo cắt tỉa để cắt cành, tỉa tán lá để tạo hình, tỉa chữ nghệ thuật,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2" descr="Kéo cắt tỉa cành nhỏ, cắm hoa, cắt rễ bonsai thép trắng Nhật Bản 165mm -  D1309">
            <a:extLst>
              <a:ext uri="{FF2B5EF4-FFF2-40B4-BE49-F238E27FC236}">
                <a16:creationId xmlns:a16="http://schemas.microsoft.com/office/drawing/2014/main" id="{62C55F65-C421-571D-F316-059D39B2CF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1" y="1780669"/>
            <a:ext cx="4306015" cy="304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516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3" name="Picture 2">
            <a:extLst>
              <a:ext uri="{FF2B5EF4-FFF2-40B4-BE49-F238E27FC236}">
                <a16:creationId xmlns:a16="http://schemas.microsoft.com/office/drawing/2014/main" id="{9C80DF78-912C-5608-E4FF-1EFA29BD73A7}"/>
              </a:ext>
            </a:extLst>
          </p:cNvPr>
          <p:cNvPicPr>
            <a:picLocks noChangeAspect="1"/>
          </p:cNvPicPr>
          <p:nvPr/>
        </p:nvPicPr>
        <p:blipFill>
          <a:blip r:embed="rId18"/>
          <a:stretch>
            <a:fillRect/>
          </a:stretch>
        </p:blipFill>
        <p:spPr>
          <a:xfrm>
            <a:off x="2106202" y="1625581"/>
            <a:ext cx="7998645" cy="3359187"/>
          </a:xfrm>
          <a:prstGeom prst="rect">
            <a:avLst/>
          </a:prstGeom>
        </p:spPr>
      </p:pic>
    </p:spTree>
    <p:extLst>
      <p:ext uri="{BB962C8B-B14F-4D97-AF65-F5344CB8AC3E}">
        <p14:creationId xmlns:p14="http://schemas.microsoft.com/office/powerpoint/2010/main" val="37914228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t="6005" b="291"/>
          <a:stretch/>
        </p:blipFill>
        <p:spPr>
          <a:xfrm>
            <a:off x="1110" y="-15363"/>
            <a:ext cx="12219312" cy="6873363"/>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blip>
          <a:stretch>
            <a:fillRect/>
          </a:stretch>
        </p:blipFill>
        <p:spPr>
          <a:xfrm>
            <a:off x="2632595" y="2099588"/>
            <a:ext cx="1691081" cy="1423531"/>
          </a:xfrm>
          <a:prstGeom prst="rect">
            <a:avLst/>
          </a:prstGeom>
        </p:spPr>
      </p:pic>
      <p:pic>
        <p:nvPicPr>
          <p:cNvPr id="31" name="Picture 30"/>
          <p:cNvPicPr>
            <a:picLocks noChangeAspect="1"/>
          </p:cNvPicPr>
          <p:nvPr/>
        </p:nvPicPr>
        <p:blipFill>
          <a:blip r:embed="rId4">
            <a:clrChange>
              <a:clrFrom>
                <a:srgbClr val="FFFFFF"/>
              </a:clrFrom>
              <a:clrTo>
                <a:srgbClr val="FFFFFF">
                  <a:alpha val="0"/>
                </a:srgbClr>
              </a:clrTo>
            </a:clrChange>
          </a:blip>
          <a:stretch>
            <a:fillRect/>
          </a:stretch>
        </p:blipFill>
        <p:spPr>
          <a:xfrm>
            <a:off x="2389932" y="2965507"/>
            <a:ext cx="1458168" cy="1941920"/>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4" name="Picture 33"/>
          <p:cNvPicPr>
            <a:picLocks noChangeAspect="1"/>
          </p:cNvPicPr>
          <p:nvPr/>
        </p:nvPicPr>
        <p:blipFill>
          <a:blip r:embed="rId6">
            <a:clrChange>
              <a:clrFrom>
                <a:srgbClr val="FFFFFF"/>
              </a:clrFrom>
              <a:clrTo>
                <a:srgbClr val="FFFFFF">
                  <a:alpha val="0"/>
                </a:srgbClr>
              </a:clrTo>
            </a:clrChange>
          </a:blip>
          <a:stretch>
            <a:fillRect/>
          </a:stretch>
        </p:blipFill>
        <p:spPr>
          <a:xfrm>
            <a:off x="6779622" y="1355953"/>
            <a:ext cx="1348093" cy="1822269"/>
          </a:xfrm>
          <a:prstGeom prst="rect">
            <a:avLst/>
          </a:prstGeom>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Picture 50"/>
          <p:cNvPicPr>
            <a:picLocks noChangeAspect="1"/>
          </p:cNvPicPr>
          <p:nvPr/>
        </p:nvPicPr>
        <p:blipFill>
          <a:blip r:embed="rId8">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Picture 51"/>
          <p:cNvPicPr>
            <a:picLocks noChangeAspect="1"/>
          </p:cNvPicPr>
          <p:nvPr/>
        </p:nvPicPr>
        <p:blipFill>
          <a:blip r:embed="rId9">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Picture 52"/>
          <p:cNvPicPr>
            <a:picLocks noChangeAspect="1"/>
          </p:cNvPicPr>
          <p:nvPr/>
        </p:nvPicPr>
        <p:blipFill>
          <a:blip r:embed="rId10">
            <a:clrChange>
              <a:clrFrom>
                <a:srgbClr val="FFFFFF"/>
              </a:clrFrom>
              <a:clrTo>
                <a:srgbClr val="FFFFFF">
                  <a:alpha val="0"/>
                </a:srgbClr>
              </a:clrTo>
            </a:clrChange>
          </a:blip>
          <a:stretch>
            <a:fillRect/>
          </a:stretch>
        </p:blipFill>
        <p:spPr>
          <a:xfrm>
            <a:off x="3016487" y="4180474"/>
            <a:ext cx="1317051" cy="1910078"/>
          </a:xfrm>
          <a:prstGeom prst="rect">
            <a:avLst/>
          </a:prstGeom>
        </p:spPr>
      </p:pic>
      <p:pic>
        <p:nvPicPr>
          <p:cNvPr id="54" name="Picture 53"/>
          <p:cNvPicPr>
            <a:picLocks noChangeAspect="1"/>
          </p:cNvPicPr>
          <p:nvPr/>
        </p:nvPicPr>
        <p:blipFill>
          <a:blip r:embed="rId11">
            <a:clrChange>
              <a:clrFrom>
                <a:srgbClr val="FFFFFF"/>
              </a:clrFrom>
              <a:clrTo>
                <a:srgbClr val="FFFFFF">
                  <a:alpha val="0"/>
                </a:srgbClr>
              </a:clrTo>
            </a:clrChange>
          </a:blip>
          <a:stretch>
            <a:fillRect/>
          </a:stretch>
        </p:blipFill>
        <p:spPr>
          <a:xfrm>
            <a:off x="7364978" y="2930585"/>
            <a:ext cx="1396005" cy="2389576"/>
          </a:xfrm>
          <a:prstGeom prst="rect">
            <a:avLst/>
          </a:prstGeom>
        </p:spPr>
      </p:pic>
      <p:pic>
        <p:nvPicPr>
          <p:cNvPr id="55" name="Picture 54"/>
          <p:cNvPicPr>
            <a:picLocks noChangeAspect="1"/>
          </p:cNvPicPr>
          <p:nvPr/>
        </p:nvPicPr>
        <p:blipFill>
          <a:blip r:embed="rId12">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Picture 55"/>
          <p:cNvPicPr>
            <a:picLocks noChangeAspect="1"/>
          </p:cNvPicPr>
          <p:nvPr/>
        </p:nvPicPr>
        <p:blipFill>
          <a:blip r:embed="rId13">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Picture 56"/>
          <p:cNvPicPr>
            <a:picLocks noChangeAspect="1"/>
          </p:cNvPicPr>
          <p:nvPr/>
        </p:nvPicPr>
        <p:blipFill>
          <a:blip r:embed="rId14">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Picture 57"/>
          <p:cNvPicPr>
            <a:picLocks noChangeAspect="1"/>
          </p:cNvPicPr>
          <p:nvPr/>
        </p:nvPicPr>
        <p:blipFill>
          <a:blip r:embed="rId15">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Picture 58"/>
          <p:cNvPicPr>
            <a:picLocks noChangeAspect="1"/>
          </p:cNvPicPr>
          <p:nvPr/>
        </p:nvPicPr>
        <p:blipFill>
          <a:blip r:embed="rId16">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6"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2082707" y="1112804"/>
            <a:ext cx="92435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VUI CHƠI BÃI BIỂN</a:t>
            </a:r>
          </a:p>
        </p:txBody>
      </p:sp>
    </p:spTree>
    <p:extLst>
      <p:ext uri="{BB962C8B-B14F-4D97-AF65-F5344CB8AC3E}">
        <p14:creationId xmlns:p14="http://schemas.microsoft.com/office/powerpoint/2010/main" val="99772982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ẤM BUÔN BÁN, CẤM REUP"/>
          <p:cNvPicPr>
            <a:picLocks noChangeAspect="1"/>
          </p:cNvPicPr>
          <p:nvPr/>
        </p:nvPicPr>
        <p:blipFill>
          <a:blip r:embed="rId3"/>
          <a:stretch>
            <a:fillRect/>
          </a:stretch>
        </p:blipFill>
        <p:spPr>
          <a:xfrm>
            <a:off x="0" y="0"/>
            <a:ext cx="12290601" cy="9888569"/>
          </a:xfrm>
          <a:prstGeom prst="rect">
            <a:avLst/>
          </a:prstGeom>
        </p:spPr>
      </p:pic>
      <p:pic>
        <p:nvPicPr>
          <p:cNvPr id="31" name="CẤM BUÔN BÁN, CẤM REUP"/>
          <p:cNvPicPr>
            <a:picLocks noChangeAspect="1"/>
          </p:cNvPicPr>
          <p:nvPr/>
        </p:nvPicPr>
        <p:blipFill>
          <a:blip r:embed="rId4">
            <a:extLst>
              <a:ext uri="{28A0092B-C50C-407E-A947-70E740481C1C}">
                <a14:useLocalDpi xmlns:a14="http://schemas.microsoft.com/office/drawing/2010/main" val="0"/>
              </a:ext>
            </a:extLst>
          </a:blip>
          <a:srcRect/>
          <a:stretch/>
        </p:blipFill>
        <p:spPr>
          <a:xfrm>
            <a:off x="-136634" y="-638550"/>
            <a:ext cx="12595571" cy="11630607"/>
          </a:xfrm>
          <a:prstGeom prst="rect">
            <a:avLst/>
          </a:prstGeom>
        </p:spPr>
      </p:pic>
      <p:pic>
        <p:nvPicPr>
          <p:cNvPr id="36" name="CẤM BUÔN BÁN, CẤM REUP"/>
          <p:cNvPicPr>
            <a:picLocks noChangeAspect="1"/>
          </p:cNvPicPr>
          <p:nvPr/>
        </p:nvPicPr>
        <p:blipFill>
          <a:blip r:embed="rId5">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CẤM BUÔN BÁN, CẤM REUP"/>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719" y="4161013"/>
            <a:ext cx="1317051" cy="1846552"/>
          </a:xfrm>
          <a:prstGeom prst="rect">
            <a:avLst/>
          </a:prstGeom>
        </p:spPr>
      </p:pic>
      <p:pic>
        <p:nvPicPr>
          <p:cNvPr id="55" name="ĐC SHARE MIỄN PHÍ BỞI NK POWERSKILLS"/>
          <p:cNvPicPr>
            <a:picLocks noChangeAspect="1"/>
          </p:cNvPicPr>
          <p:nvPr/>
        </p:nvPicPr>
        <p:blipFill>
          <a:blip r:embed="rId9">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CẤM BUÔN BÁN, CẤM REUP"/>
          <p:cNvPicPr>
            <a:picLocks noChangeAspect="1"/>
          </p:cNvPicPr>
          <p:nvPr/>
        </p:nvPicPr>
        <p:blipFill>
          <a:blip r:embed="rId10">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Vào http://fb.com/nkpowerskills tải game miễn phí"/>
          <p:cNvPicPr>
            <a:picLocks noChangeAspect="1"/>
          </p:cNvPicPr>
          <p:nvPr/>
        </p:nvPicPr>
        <p:blipFill>
          <a:blip r:embed="rId11">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ĐC SHARE MIỄN PHÍ BỞI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CẤM BUÔN BÁN, CẤM REUP"/>
          <p:cNvPicPr>
            <a:picLocks noChangeAspect="1"/>
          </p:cNvPicPr>
          <p:nvPr/>
        </p:nvPicPr>
        <p:blipFill>
          <a:blip r:embed="rId13">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0" name="Vào http://fb.com/nkpowerskills tải game miễn phí">
            <a:hlinkClick r:id="rId14" action="ppaction://hlinksldjump"/>
          </p:cNvPr>
          <p:cNvPicPr>
            <a:picLocks noChangeAspect="1"/>
          </p:cNvPicPr>
          <p:nvPr/>
        </p:nvPicPr>
        <p:blipFill rotWithShape="1">
          <a:blip r:embed="rId15"/>
          <a:srcRect l="3063" t="3063" r="1904" b="3776"/>
          <a:stretch/>
        </p:blipFill>
        <p:spPr>
          <a:xfrm>
            <a:off x="382877" y="75965"/>
            <a:ext cx="957372" cy="938515"/>
          </a:xfrm>
          <a:prstGeom prst="rect">
            <a:avLst/>
          </a:prstGeom>
        </p:spPr>
      </p:pic>
      <p:pic>
        <p:nvPicPr>
          <p:cNvPr id="72" name="CẤM BUÔN BÁN, CẤM REUP">
            <a:hlinkClick r:id="rId16" action="ppaction://hlinksldjump"/>
          </p:cNvPr>
          <p:cNvPicPr>
            <a:picLocks noChangeAspect="1"/>
          </p:cNvPicPr>
          <p:nvPr/>
        </p:nvPicPr>
        <p:blipFill>
          <a:blip r:embed="rId17"/>
          <a:stretch>
            <a:fillRect/>
          </a:stretch>
        </p:blipFill>
        <p:spPr>
          <a:xfrm>
            <a:off x="1301343" y="75965"/>
            <a:ext cx="1012348" cy="1012348"/>
          </a:xfrm>
          <a:prstGeom prst="rect">
            <a:avLst/>
          </a:prstGeom>
        </p:spPr>
      </p:pic>
      <p:pic>
        <p:nvPicPr>
          <p:cNvPr id="73" name="Vào http://fb.com/nkpowerskills tải game miễn phí">
            <a:hlinkClick r:id="rId18" action="ppaction://hlinksldjump"/>
          </p:cNvPr>
          <p:cNvPicPr>
            <a:picLocks noChangeAspect="1"/>
          </p:cNvPicPr>
          <p:nvPr/>
        </p:nvPicPr>
        <p:blipFill>
          <a:blip r:embed="rId19"/>
          <a:stretch>
            <a:fillRect/>
          </a:stretch>
        </p:blipFill>
        <p:spPr>
          <a:xfrm>
            <a:off x="2274785" y="75965"/>
            <a:ext cx="1012348" cy="1012348"/>
          </a:xfrm>
          <a:prstGeom prst="rect">
            <a:avLst/>
          </a:prstGeom>
        </p:spPr>
      </p:pic>
      <p:pic>
        <p:nvPicPr>
          <p:cNvPr id="76" name="CẤM BUÔN BÁN, CẤM REUP"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Vào http://fb.com/nkpowerskills tải game miễn phí"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8919" y="448631"/>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21" action="ppaction://hlinksldjump"/>
          </p:cNvPr>
          <p:cNvSpPr/>
          <p:nvPr/>
        </p:nvSpPr>
        <p:spPr>
          <a:xfrm>
            <a:off x="10643959" y="35655"/>
            <a:ext cx="1207657" cy="5471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049880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subTnLst>
                                    <p:audio>
                                      <p:cMediaNode>
                                        <p:cTn display="0" masterRel="sameClick">
                                          <p:stCondLst>
                                            <p:cond evt="begin" delay="0">
                                              <p:tn val="20"/>
                                            </p:cond>
                                          </p:stCondLst>
                                          <p:endCondLst>
                                            <p:cond evt="onStopAudio" delay="0">
                                              <p:tgtEl>
                                                <p:sldTgt/>
                                              </p:tgtEl>
                                            </p:cond>
                                          </p:endCondLst>
                                        </p:cTn>
                                        <p:tgtEl>
                                          <p:sndTgt r:embed="rId2" name="Am-thanh-phep-thuat-www_nhacchuongvui_com.wav"/>
                                        </p:tgtEl>
                                      </p:cMediaNode>
                                    </p:audio>
                                  </p:subTnLst>
                                </p:cTn>
                              </p:par>
                              <p:par>
                                <p:cTn id="23" presetID="10"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7"/>
                                        </p:tgtEl>
                                        <p:attrNameLst>
                                          <p:attrName>r</p:attrName>
                                        </p:attrNameLst>
                                      </p:cBhvr>
                                    </p:animRot>
                                    <p:animRot by="-240000">
                                      <p:cBhvr>
                                        <p:cTn id="31" dur="200" fill="hold">
                                          <p:stCondLst>
                                            <p:cond delay="200"/>
                                          </p:stCondLst>
                                        </p:cTn>
                                        <p:tgtEl>
                                          <p:spTgt spid="57"/>
                                        </p:tgtEl>
                                        <p:attrNameLst>
                                          <p:attrName>r</p:attrName>
                                        </p:attrNameLst>
                                      </p:cBhvr>
                                    </p:animRot>
                                    <p:animRot by="240000">
                                      <p:cBhvr>
                                        <p:cTn id="32" dur="200" fill="hold">
                                          <p:stCondLst>
                                            <p:cond delay="400"/>
                                          </p:stCondLst>
                                        </p:cTn>
                                        <p:tgtEl>
                                          <p:spTgt spid="57"/>
                                        </p:tgtEl>
                                        <p:attrNameLst>
                                          <p:attrName>r</p:attrName>
                                        </p:attrNameLst>
                                      </p:cBhvr>
                                    </p:animRot>
                                    <p:animRot by="-240000">
                                      <p:cBhvr>
                                        <p:cTn id="33" dur="200" fill="hold">
                                          <p:stCondLst>
                                            <p:cond delay="600"/>
                                          </p:stCondLst>
                                        </p:cTn>
                                        <p:tgtEl>
                                          <p:spTgt spid="57"/>
                                        </p:tgtEl>
                                        <p:attrNameLst>
                                          <p:attrName>r</p:attrName>
                                        </p:attrNameLst>
                                      </p:cBhvr>
                                    </p:animRot>
                                    <p:animRot by="120000">
                                      <p:cBhvr>
                                        <p:cTn id="34" dur="200" fill="hold">
                                          <p:stCondLst>
                                            <p:cond delay="800"/>
                                          </p:stCondLst>
                                        </p:cTn>
                                        <p:tgtEl>
                                          <p:spTgt spid="57"/>
                                        </p:tgtEl>
                                        <p:attrNameLst>
                                          <p:attrName>r</p:attrName>
                                        </p:attrNameLst>
                                      </p:cBhvr>
                                    </p:animRot>
                                  </p:childTnLst>
                                </p:cTn>
                              </p:par>
                              <p:par>
                                <p:cTn id="35" presetID="10" presetClass="exit" presetSubtype="0" fill="hold" nodeType="withEffect">
                                  <p:stCondLst>
                                    <p:cond delay="0"/>
                                  </p:stCondLst>
                                  <p:childTnLst>
                                    <p:animEffect transition="out" filter="fade">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8" restart="whenNotActive" fill="hold" evtFilter="cancelBubble" nodeType="interactiveSeq">
                <p:stCondLst>
                  <p:cond evt="onClick" delay="0">
                    <p:tgtEl>
                      <p:spTgt spid="7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phep-thuat-www_nhacchuongvui_com.wav"/>
                                        </p:tgtEl>
                                      </p:cMediaNode>
                                    </p:audio>
                                  </p:sub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53"/>
                                        </p:tgtEl>
                                        <p:attrNameLst>
                                          <p:attrName>r</p:attrName>
                                        </p:attrNameLst>
                                      </p:cBhvr>
                                    </p:animRot>
                                    <p:animRot by="-240000">
                                      <p:cBhvr>
                                        <p:cTn id="53" dur="200" fill="hold">
                                          <p:stCondLst>
                                            <p:cond delay="200"/>
                                          </p:stCondLst>
                                        </p:cTn>
                                        <p:tgtEl>
                                          <p:spTgt spid="53"/>
                                        </p:tgtEl>
                                        <p:attrNameLst>
                                          <p:attrName>r</p:attrName>
                                        </p:attrNameLst>
                                      </p:cBhvr>
                                    </p:animRot>
                                    <p:animRot by="240000">
                                      <p:cBhvr>
                                        <p:cTn id="54" dur="200" fill="hold">
                                          <p:stCondLst>
                                            <p:cond delay="400"/>
                                          </p:stCondLst>
                                        </p:cTn>
                                        <p:tgtEl>
                                          <p:spTgt spid="53"/>
                                        </p:tgtEl>
                                        <p:attrNameLst>
                                          <p:attrName>r</p:attrName>
                                        </p:attrNameLst>
                                      </p:cBhvr>
                                    </p:animRot>
                                    <p:animRot by="-240000">
                                      <p:cBhvr>
                                        <p:cTn id="55" dur="200" fill="hold">
                                          <p:stCondLst>
                                            <p:cond delay="600"/>
                                          </p:stCondLst>
                                        </p:cTn>
                                        <p:tgtEl>
                                          <p:spTgt spid="53"/>
                                        </p:tgtEl>
                                        <p:attrNameLst>
                                          <p:attrName>r</p:attrName>
                                        </p:attrNameLst>
                                      </p:cBhvr>
                                    </p:animRot>
                                    <p:animRot by="120000">
                                      <p:cBhvr>
                                        <p:cTn id="56" dur="200" fill="hold">
                                          <p:stCondLst>
                                            <p:cond delay="800"/>
                                          </p:stCondLst>
                                        </p:cTn>
                                        <p:tgtEl>
                                          <p:spTgt spid="53"/>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52"/>
                                        </p:tgtEl>
                                        <p:attrNameLst>
                                          <p:attrName>r</p:attrName>
                                        </p:attrNameLst>
                                      </p:cBhvr>
                                    </p:animRot>
                                    <p:animRot by="-240000">
                                      <p:cBhvr>
                                        <p:cTn id="59" dur="200" fill="hold">
                                          <p:stCondLst>
                                            <p:cond delay="200"/>
                                          </p:stCondLst>
                                        </p:cTn>
                                        <p:tgtEl>
                                          <p:spTgt spid="52"/>
                                        </p:tgtEl>
                                        <p:attrNameLst>
                                          <p:attrName>r</p:attrName>
                                        </p:attrNameLst>
                                      </p:cBhvr>
                                    </p:animRot>
                                    <p:animRot by="240000">
                                      <p:cBhvr>
                                        <p:cTn id="60" dur="200" fill="hold">
                                          <p:stCondLst>
                                            <p:cond delay="400"/>
                                          </p:stCondLst>
                                        </p:cTn>
                                        <p:tgtEl>
                                          <p:spTgt spid="52"/>
                                        </p:tgtEl>
                                        <p:attrNameLst>
                                          <p:attrName>r</p:attrName>
                                        </p:attrNameLst>
                                      </p:cBhvr>
                                    </p:animRot>
                                    <p:animRot by="-240000">
                                      <p:cBhvr>
                                        <p:cTn id="61" dur="200" fill="hold">
                                          <p:stCondLst>
                                            <p:cond delay="600"/>
                                          </p:stCondLst>
                                        </p:cTn>
                                        <p:tgtEl>
                                          <p:spTgt spid="52"/>
                                        </p:tgtEl>
                                        <p:attrNameLst>
                                          <p:attrName>r</p:attrName>
                                        </p:attrNameLst>
                                      </p:cBhvr>
                                    </p:animRot>
                                    <p:animRot by="120000">
                                      <p:cBhvr>
                                        <p:cTn id="62" dur="200" fill="hold">
                                          <p:stCondLst>
                                            <p:cond delay="800"/>
                                          </p:stCondLst>
                                        </p:cTn>
                                        <p:tgtEl>
                                          <p:spTgt spid="52"/>
                                        </p:tgtEl>
                                        <p:attrNameLst>
                                          <p:attrName>r</p:attrName>
                                        </p:attrNameLst>
                                      </p:cBhvr>
                                    </p:animRot>
                                  </p:childTnLst>
                                </p:cTn>
                              </p:par>
                              <p:par>
                                <p:cTn id="63" presetID="10" presetClass="exit" presetSubtype="0" fill="hold" nodeType="withEffect">
                                  <p:stCondLst>
                                    <p:cond delay="0"/>
                                  </p:stCondLst>
                                  <p:childTnLst>
                                    <p:animEffect transition="out" filter="fade">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66" restart="whenNotActive" fill="hold" evtFilter="cancelBubble" nodeType="interactiveSeq">
                <p:stCondLst>
                  <p:cond evt="onClick" delay="0">
                    <p:tgtEl>
                      <p:spTgt spid="73"/>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0" presetClass="path" presetSubtype="0" repeatCount="indefinite" fill="hold" nodeType="withEffect">
                                  <p:stCondLst>
                                    <p:cond delay="0"/>
                                  </p:stCondLst>
                                  <p:childTnLst>
                                    <p:animMotion origin="layout" path="M -2.91667E-6 -4.81481E-6 L -2.91667E-6 -4.81481E-6 C -0.00234 -0.00556 -0.00417 -0.01227 -0.00716 -0.0169 C -0.00833 -0.01898 -0.01029 -0.01829 -0.01198 -0.01898 C -0.01432 -0.02037 -0.01693 -0.02106 -0.01901 -0.02338 C -0.03464 -0.03912 -0.02044 -0.02593 -0.03451 -0.03588 C -0.04492 -0.04352 -0.03425 -0.03681 -0.04284 -0.04444 C -0.04453 -0.04583 -0.05 -0.04954 -0.05234 -0.05069 C -0.05391 -0.05162 -0.0556 -0.05231 -0.05716 -0.05301 C -0.06146 -0.05741 -0.06341 -0.05995 -0.06784 -0.06343 C -0.06979 -0.06505 -0.07188 -0.0662 -0.07383 -0.06782 C -0.07539 -0.06898 -0.07682 -0.07106 -0.07852 -0.07199 C -0.08125 -0.07338 -0.08412 -0.07338 -0.08685 -0.07407 C -0.09701 -0.08009 -0.09154 -0.07778 -0.10352 -0.08032 C -0.10508 -0.08194 -0.10664 -0.08333 -0.10833 -0.08472 C -0.11276 -0.08796 -0.12031 -0.08958 -0.12383 -0.09097 C -0.12695 -0.09236 -0.13333 -0.09514 -0.13333 -0.09514 C -0.14557 -0.09444 -0.15794 -0.09491 -0.17018 -0.09306 C -0.17227 -0.09282 -0.17409 -0.09028 -0.17617 -0.08889 C -0.18086 -0.08588 -0.18073 -0.08657 -0.18685 -0.08472 C -0.18802 -0.08403 -0.18932 -0.08333 -0.19037 -0.08264 C -0.19206 -0.08125 -0.19349 -0.07917 -0.19518 -0.07824 C -0.19753 -0.07708 -0.2 -0.07685 -0.20234 -0.07616 C -0.2043 -0.07477 -0.20625 -0.07315 -0.20833 -0.07199 C -0.21107 -0.07037 -0.2138 -0.06921 -0.21667 -0.06782 C -0.22305 -0.06412 -0.22956 -0.06042 -0.23568 -0.05509 C -0.23776 -0.05324 -0.23958 -0.05046 -0.24167 -0.04861 C -0.24349 -0.04699 -0.2457 -0.0463 -0.24753 -0.04444 C -0.25833 -0.0338 -0.24727 -0.0412 -0.25586 -0.03588 C -0.2582 -0.0331 -0.26042 -0.02986 -0.26302 -0.02755 C -0.26458 -0.02616 -0.26628 -0.025 -0.26784 -0.02338 C -0.27109 -0.01944 -0.27396 -0.01458 -0.27734 -0.01065 C -0.27852 -0.00926 -0.27982 -0.00787 -0.28086 -0.00625 C -0.28216 -0.0044 -0.28333 -0.00231 -0.28451 -4.81481E-6 C -0.28542 0.00185 -0.28581 0.00463 -0.28685 0.00625 C -0.28893 0.00972 -0.29401 0.01481 -0.29401 0.01481 C -0.29479 0.0169 -0.2957 0.01875 -0.29635 0.02106 C -0.2974 0.02523 -0.30117 0.03449 -0.2987 0.0338 C -0.29635 0.0331 -0.29401 0.03264 -0.29154 0.03171 C -0.28789 0.03032 -0.28672 0.02963 -0.2832 0.02755 C -0.27734 0.01713 -0.28216 0.02477 -0.27617 0.0169 C -0.27292 0.01273 -0.26875 0.01019 -0.26654 0.00417 C -0.26576 0.00208 -0.2651 -0.00023 -0.26419 -0.00208 C -0.25938 -0.01181 -0.25755 -0.01435 -0.25234 -0.02106 C -0.25117 -0.02269 -0.25 -0.02407 -0.2487 -0.02546 C -0.24675 -0.02755 -0.24466 -0.02917 -0.24284 -0.03171 C -0.24141 -0.03356 -0.24063 -0.03634 -0.23919 -0.03819 C -0.23776 -0.04005 -0.23594 -0.04074 -0.23451 -0.04236 C -0.2332 -0.04352 -0.23216 -0.04537 -0.23086 -0.04653 C -0.22982 -0.04745 -0.22839 -0.04769 -0.22734 -0.04861 C -0.21354 -0.06204 -0.22292 -0.05741 -0.21185 -0.06134 C -0.21029 -0.06273 -0.20872 -0.06458 -0.20703 -0.06551 C -0.20234 -0.06875 -0.19453 -0.06898 -0.19037 -0.06991 L -0.17018 -0.07407 C -0.15195 -0.07338 -0.13372 -0.07361 -0.1155 -0.07199 C -0.11068 -0.07153 -0.10586 -0.06921 -0.10117 -0.06782 C -0.07292 -0.0588 -0.12096 -0.07338 -0.08802 -0.06343 C -0.08451 -0.05856 -0.0806 -0.0544 -0.07734 -0.04861 C -0.07526 -0.04491 -0.07318 -0.04028 -0.07018 -0.03819 C -0.06875 -0.03704 -0.06706 -0.03681 -0.0655 -0.03588 C -0.06341 -0.03472 -0.06146 -0.0331 -0.05951 -0.03171 C -0.05833 -0.03102 -0.05703 -0.03079 -0.05599 -0.02963 C -0.05339 -0.02708 -0.0513 -0.02338 -0.04883 -0.02106 C -0.04557 -0.01829 -0.04219 -0.0162 -0.03932 -0.01273 C -0.03685 -0.00995 -0.03412 -0.00787 -0.03216 -0.00417 C -0.02995 -0.00046 -0.02787 0.00417 -0.025 0.00625 C -0.02344 0.00741 -0.02188 0.00787 -0.02018 0.00856 C -0.01914 0.00995 -0.01367 0.01759 -0.01198 0.01898 C -0.01081 0.02014 -0.00951 0.02014 -0.00833 0.02106 C -0.00703 0.02222 -0.00599 0.02407 -0.00482 0.02546 C -0.00065 0.02963 -0.00039 0.0294 0.00352 0.03171 C 0.00469 0.03102 0.00677 0.03171 0.00716 0.02963 C 0.00781 0.025 0.0043 0.0081 0.00352 0.00417 C 0.00221 -0.00278 0.00052 0.00069 -2.91667E-6 -4.81481E-6 Z " pathEditMode="relative" ptsTypes="AAAAAAAAAAAAAAAAAAAAAAAAAAAAAAAAAAAAAAAAAAAAAAAAAAAAAAAAAAAAAAAAAAAAAAAAAA">
                                      <p:cBhvr>
                                        <p:cTn id="76" dur="3000" fill="hold"/>
                                        <p:tgtEl>
                                          <p:spTgt spid="59"/>
                                        </p:tgtEl>
                                        <p:attrNameLst>
                                          <p:attrName>ppt_x</p:attrName>
                                          <p:attrName>ppt_y</p:attrName>
                                        </p:attrNameLst>
                                      </p:cBhvr>
                                    </p:animMotion>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31"/>
                                        </p:tgtEl>
                                        <p:attrNameLst>
                                          <p:attrName>r</p:attrName>
                                        </p:attrNameLst>
                                      </p:cBhvr>
                                    </p:animRot>
                                    <p:animRot by="-240000">
                                      <p:cBhvr>
                                        <p:cTn id="79" dur="200" fill="hold">
                                          <p:stCondLst>
                                            <p:cond delay="200"/>
                                          </p:stCondLst>
                                        </p:cTn>
                                        <p:tgtEl>
                                          <p:spTgt spid="31"/>
                                        </p:tgtEl>
                                        <p:attrNameLst>
                                          <p:attrName>r</p:attrName>
                                        </p:attrNameLst>
                                      </p:cBhvr>
                                    </p:animRot>
                                    <p:animRot by="240000">
                                      <p:cBhvr>
                                        <p:cTn id="80" dur="200" fill="hold">
                                          <p:stCondLst>
                                            <p:cond delay="400"/>
                                          </p:stCondLst>
                                        </p:cTn>
                                        <p:tgtEl>
                                          <p:spTgt spid="31"/>
                                        </p:tgtEl>
                                        <p:attrNameLst>
                                          <p:attrName>r</p:attrName>
                                        </p:attrNameLst>
                                      </p:cBhvr>
                                    </p:animRot>
                                    <p:animRot by="-240000">
                                      <p:cBhvr>
                                        <p:cTn id="81" dur="200" fill="hold">
                                          <p:stCondLst>
                                            <p:cond delay="600"/>
                                          </p:stCondLst>
                                        </p:cTn>
                                        <p:tgtEl>
                                          <p:spTgt spid="31"/>
                                        </p:tgtEl>
                                        <p:attrNameLst>
                                          <p:attrName>r</p:attrName>
                                        </p:attrNameLst>
                                      </p:cBhvr>
                                    </p:animRot>
                                    <p:animRot by="120000">
                                      <p:cBhvr>
                                        <p:cTn id="82" dur="200" fill="hold">
                                          <p:stCondLst>
                                            <p:cond delay="800"/>
                                          </p:stCondLst>
                                        </p:cTn>
                                        <p:tgtEl>
                                          <p:spTgt spid="31"/>
                                        </p:tgtEl>
                                        <p:attrNameLst>
                                          <p:attrName>r</p:attrName>
                                        </p:attrNameLst>
                                      </p:cBhvr>
                                    </p:animRot>
                                  </p:childTnLst>
                                </p:cTn>
                              </p:par>
                              <p:par>
                                <p:cTn id="83" presetID="10" presetClass="exit" presetSubtype="0" fill="hold" nodeType="withEffect">
                                  <p:stCondLst>
                                    <p:cond delay="0"/>
                                  </p:stCondLst>
                                  <p:childTnLst>
                                    <p:animEffect transition="out" filter="fade">
                                      <p:cBhvr>
                                        <p:cTn id="84" dur="500"/>
                                        <p:tgtEl>
                                          <p:spTgt spid="73"/>
                                        </p:tgtEl>
                                      </p:cBhvr>
                                    </p:animEffect>
                                    <p:set>
                                      <p:cBhvr>
                                        <p:cTn id="85"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76"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30" name="Rectangle 29"/>
          <p:cNvSpPr/>
          <p:nvPr/>
        </p:nvSpPr>
        <p:spPr>
          <a:xfrm>
            <a:off x="6529199" y="5186031"/>
            <a:ext cx="4864516" cy="7813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Cambria" panose="02040503050406030204" pitchFamily="18" charset="0"/>
                <a:ea typeface="Cambria" panose="02040503050406030204" pitchFamily="18" charset="0"/>
              </a:rPr>
              <a:t>Xơ</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34"/>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p:cNvSpPr/>
          <p:nvPr/>
        </p:nvSpPr>
        <p:spPr>
          <a:xfrm>
            <a:off x="6529198" y="4213819"/>
            <a:ext cx="4864517"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Tổng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071419" y="37429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093906" y="507741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á thể trồng cây: Xơ dừa - Những điều cần biết? II Ban Công ...">
            <a:extLst>
              <a:ext uri="{FF2B5EF4-FFF2-40B4-BE49-F238E27FC236}">
                <a16:creationId xmlns:a16="http://schemas.microsoft.com/office/drawing/2014/main" id="{6D440B1E-98E9-18B5-409B-4EC3203A19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0275" y="184150"/>
            <a:ext cx="546735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6946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5" name="Rectangle 24"/>
          <p:cNvSpPr/>
          <p:nvPr/>
        </p:nvSpPr>
        <p:spPr>
          <a:xfrm>
            <a:off x="6650006" y="516835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Cát</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xỏi</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6671600" y="413562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cây</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9006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0" y="48594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ấu hun có tác dụng gì mà xứng danh giá thể được nhà vườn tin dùng? - Thế  giới giá thể, đất trồng cây">
            <a:extLst>
              <a:ext uri="{FF2B5EF4-FFF2-40B4-BE49-F238E27FC236}">
                <a16:creationId xmlns:a16="http://schemas.microsoft.com/office/drawing/2014/main" id="{56321392-3922-F0E0-8611-F7592EEEDA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19899" y="492918"/>
            <a:ext cx="4410076" cy="33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67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khả năng giữ ẩm đáng kể và cung cấp nước cho rễ cây.</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6588352" y="52924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6515516" y="41076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7373" y="38440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66901" y="563847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1867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38B723C-BAAF-4A65-B69A-D986AE335D18}"/>
              </a:ext>
            </a:extLst>
          </p:cNvPr>
          <p:cNvGrpSpPr/>
          <p:nvPr/>
        </p:nvGrpSpPr>
        <p:grpSpPr>
          <a:xfrm>
            <a:off x="5181494" y="943308"/>
            <a:ext cx="5132439" cy="5158534"/>
            <a:chOff x="1254803" y="1501448"/>
            <a:chExt cx="10082234" cy="2489152"/>
          </a:xfrm>
        </p:grpSpPr>
        <p:sp>
          <p:nvSpPr>
            <p:cNvPr id="8" name="Rectangle 4">
              <a:extLst>
                <a:ext uri="{FF2B5EF4-FFF2-40B4-BE49-F238E27FC236}">
                  <a16:creationId xmlns:a16="http://schemas.microsoft.com/office/drawing/2014/main" id="{FF8BAAF1-470E-4573-864F-2A57DD5A1A27}"/>
                </a:ext>
              </a:extLst>
            </p:cNvPr>
            <p:cNvSpPr/>
            <p:nvPr/>
          </p:nvSpPr>
          <p:spPr>
            <a:xfrm>
              <a:off x="1254803" y="1501448"/>
              <a:ext cx="10082234" cy="2489152"/>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6A9BCA4E-19C3-4143-9EE3-3CCD3F4AF86E}"/>
                </a:ext>
              </a:extLst>
            </p:cNvPr>
            <p:cNvSpPr/>
            <p:nvPr/>
          </p:nvSpPr>
          <p:spPr>
            <a:xfrm>
              <a:off x="1610776" y="1613384"/>
              <a:ext cx="9449068" cy="2275542"/>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7" name="图片 26">
            <a:extLst>
              <a:ext uri="{FF2B5EF4-FFF2-40B4-BE49-F238E27FC236}">
                <a16:creationId xmlns:a16="http://schemas.microsoft.com/office/drawing/2014/main" id="{06CEB60E-D497-49AF-AFC8-5A9CBE7D9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00" y="1430317"/>
            <a:ext cx="5218117" cy="5218117"/>
          </a:xfrm>
          <a:prstGeom prst="rect">
            <a:avLst/>
          </a:prstGeom>
        </p:spPr>
      </p:pic>
      <p:pic>
        <p:nvPicPr>
          <p:cNvPr id="28" name="图片 27">
            <a:extLst>
              <a:ext uri="{FF2B5EF4-FFF2-40B4-BE49-F238E27FC236}">
                <a16:creationId xmlns:a16="http://schemas.microsoft.com/office/drawing/2014/main" id="{53D3B1EC-9252-425A-8F91-6E22CD47E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29" name="图片 28">
            <a:extLst>
              <a:ext uri="{FF2B5EF4-FFF2-40B4-BE49-F238E27FC236}">
                <a16:creationId xmlns:a16="http://schemas.microsoft.com/office/drawing/2014/main" id="{2F0D4DE2-5741-4992-91F2-A6BD0AA0C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504839" y="1133245"/>
            <a:ext cx="1715729" cy="1234189"/>
          </a:xfrm>
          <a:prstGeom prst="rect">
            <a:avLst/>
          </a:prstGeom>
        </p:spPr>
      </p:pic>
      <p:pic>
        <p:nvPicPr>
          <p:cNvPr id="2" name="Picture 1">
            <a:extLst>
              <a:ext uri="{FF2B5EF4-FFF2-40B4-BE49-F238E27FC236}">
                <a16:creationId xmlns:a16="http://schemas.microsoft.com/office/drawing/2014/main" id="{C8199E18-C301-8F79-409A-91BCD6C8C3DC}"/>
              </a:ext>
            </a:extLst>
          </p:cNvPr>
          <p:cNvPicPr>
            <a:picLocks noChangeAspect="1"/>
          </p:cNvPicPr>
          <p:nvPr/>
        </p:nvPicPr>
        <p:blipFill>
          <a:blip r:embed="rId5"/>
          <a:stretch>
            <a:fillRect/>
          </a:stretch>
        </p:blipFill>
        <p:spPr>
          <a:xfrm>
            <a:off x="5527737" y="1939906"/>
            <a:ext cx="4432176" cy="3359187"/>
          </a:xfrm>
          <a:prstGeom prst="rect">
            <a:avLst/>
          </a:prstGeom>
        </p:spPr>
      </p:pic>
    </p:spTree>
    <p:extLst>
      <p:ext uri="{BB962C8B-B14F-4D97-AF65-F5344CB8AC3E}">
        <p14:creationId xmlns:p14="http://schemas.microsoft.com/office/powerpoint/2010/main" val="43848290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30" y="1430023"/>
            <a:ext cx="6208986" cy="4391247"/>
          </a:xfrm>
          <a:prstGeom prst="rect">
            <a:avLst/>
          </a:prstGeom>
        </p:spPr>
      </p:pic>
      <p:sp>
        <p:nvSpPr>
          <p:cNvPr id="6" name="Rectangle 4">
            <a:extLst>
              <a:ext uri="{FF2B5EF4-FFF2-40B4-BE49-F238E27FC236}">
                <a16:creationId xmlns:a16="http://schemas.microsoft.com/office/drawing/2014/main" id="{02519BEE-CAB7-485B-B8F5-D45F223337F3}"/>
              </a:ext>
            </a:extLst>
          </p:cNvPr>
          <p:cNvSpPr/>
          <p:nvPr/>
        </p:nvSpPr>
        <p:spPr>
          <a:xfrm>
            <a:off x="859465" y="1491132"/>
            <a:ext cx="10473070" cy="4269028"/>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2980048" y="4891152"/>
            <a:ext cx="1715729" cy="1234189"/>
          </a:xfrm>
          <a:prstGeom prst="rect">
            <a:avLst/>
          </a:prstGeom>
        </p:spPr>
      </p:pic>
      <p:pic>
        <p:nvPicPr>
          <p:cNvPr id="8" name="图片 7">
            <a:extLst>
              <a:ext uri="{FF2B5EF4-FFF2-40B4-BE49-F238E27FC236}">
                <a16:creationId xmlns:a16="http://schemas.microsoft.com/office/drawing/2014/main" id="{D415F031-9671-4D56-A013-EC0B1D551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897491" y="660891"/>
            <a:ext cx="1715729" cy="1234189"/>
          </a:xfrm>
          <a:prstGeom prst="rect">
            <a:avLst/>
          </a:prstGeom>
        </p:spPr>
      </p:pic>
      <p:sp>
        <p:nvSpPr>
          <p:cNvPr id="3" name="文本框 1">
            <a:extLst>
              <a:ext uri="{FF2B5EF4-FFF2-40B4-BE49-F238E27FC236}">
                <a16:creationId xmlns:a16="http://schemas.microsoft.com/office/drawing/2014/main" id="{840B343C-C1C7-820D-B38E-1749B7B017B6}"/>
              </a:ext>
            </a:extLst>
          </p:cNvPr>
          <p:cNvSpPr txBox="1"/>
          <p:nvPr/>
        </p:nvSpPr>
        <p:spPr>
          <a:xfrm>
            <a:off x="4533900" y="2660416"/>
            <a:ext cx="6610350" cy="1446550"/>
          </a:xfrm>
          <a:prstGeom prst="rect">
            <a:avLst/>
          </a:prstGeom>
          <a:noFill/>
        </p:spPr>
        <p:txBody>
          <a:bodyPr vert="horz"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en-US" altLang="zh-CN" sz="4400" b="1" dirty="0">
                <a:solidFill>
                  <a:srgbClr val="002060"/>
                </a:solidFill>
                <a:latin typeface="Cambria" panose="02040503050406030204" pitchFamily="18" charset="0"/>
                <a:ea typeface="Cambria" panose="02040503050406030204" pitchFamily="18" charset="0"/>
              </a:rPr>
              <a:t>3. </a:t>
            </a:r>
            <a:r>
              <a:rPr lang="en-US" altLang="zh-CN" sz="4400" b="1" dirty="0" err="1">
                <a:solidFill>
                  <a:srgbClr val="002060"/>
                </a:solidFill>
                <a:latin typeface="Cambria" panose="02040503050406030204" pitchFamily="18" charset="0"/>
                <a:ea typeface="Cambria" panose="02040503050406030204" pitchFamily="18" charset="0"/>
              </a:rPr>
              <a:t>Một</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số</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dụng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cụ</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trồng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hoa</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cây</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cảnh</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trong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chậu</a:t>
            </a:r>
            <a:r>
              <a:rPr lang="en-US" altLang="zh-CN" sz="4400" b="1" dirty="0">
                <a:solidFill>
                  <a:srgbClr val="002060"/>
                </a:solidFill>
                <a:latin typeface="Cambria" panose="02040503050406030204" pitchFamily="18" charset="0"/>
                <a:ea typeface="Cambria" panose="02040503050406030204" pitchFamily="18" charset="0"/>
              </a:rPr>
              <a:t> </a:t>
            </a:r>
            <a:endParaRPr kumimoji="0" lang="zh-CN" altLang="zh-CN" sz="4400" b="1"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endParaRPr>
          </a:p>
        </p:txBody>
      </p:sp>
    </p:spTree>
    <p:extLst>
      <p:ext uri="{BB962C8B-B14F-4D97-AF65-F5344CB8AC3E}">
        <p14:creationId xmlns:p14="http://schemas.microsoft.com/office/powerpoint/2010/main" val="16557007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345</Words>
  <Application>Microsoft Office PowerPoint</Application>
  <PresentationFormat>Widescreen</PresentationFormat>
  <Paragraphs>53</Paragraphs>
  <Slides>25</Slides>
  <Notes>14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微软雅黑</vt:lpstr>
      <vt:lpstr>Arial</vt:lpstr>
      <vt:lpstr>Calibri</vt:lpstr>
      <vt:lpstr>Calibri Light</vt:lpstr>
      <vt:lpstr>Cambria</vt:lpstr>
      <vt:lpstr>等线</vt:lpstr>
      <vt:lpstr>Georgia</vt:lpstr>
      <vt:lpstr>Times New Roman</vt:lpstr>
      <vt:lpstr>小单纯体</vt:lpstr>
      <vt:lpstr>1_Office Theme</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2023-08-08T13:13:23Z</dcterms:created>
  <dcterms:modified xsi:type="dcterms:W3CDTF">2023-10-18T05:27:23Z</dcterms:modified>
</cp:coreProperties>
</file>