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008B61-B7FD-4CF6-AD29-8B56F4D44536}"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F1E60-3314-4479-BE94-EE6D18DB658D}" type="slidenum">
              <a:rPr lang="en-US" smtClean="0"/>
              <a:t>‹#›</a:t>
            </a:fld>
            <a:endParaRPr lang="en-US"/>
          </a:p>
        </p:txBody>
      </p:sp>
    </p:spTree>
    <p:extLst>
      <p:ext uri="{BB962C8B-B14F-4D97-AF65-F5344CB8AC3E}">
        <p14:creationId xmlns:p14="http://schemas.microsoft.com/office/powerpoint/2010/main" val="2828076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08B61-B7FD-4CF6-AD29-8B56F4D44536}"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F1E60-3314-4479-BE94-EE6D18DB658D}" type="slidenum">
              <a:rPr lang="en-US" smtClean="0"/>
              <a:t>‹#›</a:t>
            </a:fld>
            <a:endParaRPr lang="en-US"/>
          </a:p>
        </p:txBody>
      </p:sp>
    </p:spTree>
    <p:extLst>
      <p:ext uri="{BB962C8B-B14F-4D97-AF65-F5344CB8AC3E}">
        <p14:creationId xmlns:p14="http://schemas.microsoft.com/office/powerpoint/2010/main" val="3947822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08B61-B7FD-4CF6-AD29-8B56F4D44536}"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F1E60-3314-4479-BE94-EE6D18DB658D}" type="slidenum">
              <a:rPr lang="en-US" smtClean="0"/>
              <a:t>‹#›</a:t>
            </a:fld>
            <a:endParaRPr lang="en-US"/>
          </a:p>
        </p:txBody>
      </p:sp>
    </p:spTree>
    <p:extLst>
      <p:ext uri="{BB962C8B-B14F-4D97-AF65-F5344CB8AC3E}">
        <p14:creationId xmlns:p14="http://schemas.microsoft.com/office/powerpoint/2010/main" val="42940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021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242262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08B61-B7FD-4CF6-AD29-8B56F4D44536}"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F1E60-3314-4479-BE94-EE6D18DB658D}" type="slidenum">
              <a:rPr lang="en-US" smtClean="0"/>
              <a:t>‹#›</a:t>
            </a:fld>
            <a:endParaRPr lang="en-US"/>
          </a:p>
        </p:txBody>
      </p:sp>
    </p:spTree>
    <p:extLst>
      <p:ext uri="{BB962C8B-B14F-4D97-AF65-F5344CB8AC3E}">
        <p14:creationId xmlns:p14="http://schemas.microsoft.com/office/powerpoint/2010/main" val="128044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D008B61-B7FD-4CF6-AD29-8B56F4D44536}"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F1E60-3314-4479-BE94-EE6D18DB658D}" type="slidenum">
              <a:rPr lang="en-US" smtClean="0"/>
              <a:t>‹#›</a:t>
            </a:fld>
            <a:endParaRPr lang="en-US"/>
          </a:p>
        </p:txBody>
      </p:sp>
    </p:spTree>
    <p:extLst>
      <p:ext uri="{BB962C8B-B14F-4D97-AF65-F5344CB8AC3E}">
        <p14:creationId xmlns:p14="http://schemas.microsoft.com/office/powerpoint/2010/main" val="50802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008B61-B7FD-4CF6-AD29-8B56F4D44536}"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F1E60-3314-4479-BE94-EE6D18DB658D}" type="slidenum">
              <a:rPr lang="en-US" smtClean="0"/>
              <a:t>‹#›</a:t>
            </a:fld>
            <a:endParaRPr lang="en-US"/>
          </a:p>
        </p:txBody>
      </p:sp>
    </p:spTree>
    <p:extLst>
      <p:ext uri="{BB962C8B-B14F-4D97-AF65-F5344CB8AC3E}">
        <p14:creationId xmlns:p14="http://schemas.microsoft.com/office/powerpoint/2010/main" val="150740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008B61-B7FD-4CF6-AD29-8B56F4D44536}" type="datetimeFigureOut">
              <a:rPr lang="en-US" smtClean="0"/>
              <a:t>10/18/2023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DF1E60-3314-4479-BE94-EE6D18DB658D}" type="slidenum">
              <a:rPr lang="en-US" smtClean="0"/>
              <a:t>‹#›</a:t>
            </a:fld>
            <a:endParaRPr lang="en-US"/>
          </a:p>
        </p:txBody>
      </p:sp>
    </p:spTree>
    <p:extLst>
      <p:ext uri="{BB962C8B-B14F-4D97-AF65-F5344CB8AC3E}">
        <p14:creationId xmlns:p14="http://schemas.microsoft.com/office/powerpoint/2010/main" val="52072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008B61-B7FD-4CF6-AD29-8B56F4D44536}" type="datetimeFigureOut">
              <a:rPr lang="en-US" smtClean="0"/>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DF1E60-3314-4479-BE94-EE6D18DB658D}" type="slidenum">
              <a:rPr lang="en-US" smtClean="0"/>
              <a:t>‹#›</a:t>
            </a:fld>
            <a:endParaRPr lang="en-US"/>
          </a:p>
        </p:txBody>
      </p:sp>
    </p:spTree>
    <p:extLst>
      <p:ext uri="{BB962C8B-B14F-4D97-AF65-F5344CB8AC3E}">
        <p14:creationId xmlns:p14="http://schemas.microsoft.com/office/powerpoint/2010/main" val="3480142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08B61-B7FD-4CF6-AD29-8B56F4D44536}" type="datetimeFigureOut">
              <a:rPr lang="en-US" smtClean="0"/>
              <a:t>10/18/2023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DF1E60-3314-4479-BE94-EE6D18DB658D}" type="slidenum">
              <a:rPr lang="en-US" smtClean="0"/>
              <a:t>‹#›</a:t>
            </a:fld>
            <a:endParaRPr lang="en-US"/>
          </a:p>
        </p:txBody>
      </p:sp>
    </p:spTree>
    <p:extLst>
      <p:ext uri="{BB962C8B-B14F-4D97-AF65-F5344CB8AC3E}">
        <p14:creationId xmlns:p14="http://schemas.microsoft.com/office/powerpoint/2010/main" val="345410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D008B61-B7FD-4CF6-AD29-8B56F4D44536}"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F1E60-3314-4479-BE94-EE6D18DB658D}" type="slidenum">
              <a:rPr lang="en-US" smtClean="0"/>
              <a:t>‹#›</a:t>
            </a:fld>
            <a:endParaRPr lang="en-US"/>
          </a:p>
        </p:txBody>
      </p:sp>
    </p:spTree>
    <p:extLst>
      <p:ext uri="{BB962C8B-B14F-4D97-AF65-F5344CB8AC3E}">
        <p14:creationId xmlns:p14="http://schemas.microsoft.com/office/powerpoint/2010/main" val="3655986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D008B61-B7FD-4CF6-AD29-8B56F4D44536}"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F1E60-3314-4479-BE94-EE6D18DB658D}" type="slidenum">
              <a:rPr lang="en-US" smtClean="0"/>
              <a:t>‹#›</a:t>
            </a:fld>
            <a:endParaRPr lang="en-US"/>
          </a:p>
        </p:txBody>
      </p:sp>
    </p:spTree>
    <p:extLst>
      <p:ext uri="{BB962C8B-B14F-4D97-AF65-F5344CB8AC3E}">
        <p14:creationId xmlns:p14="http://schemas.microsoft.com/office/powerpoint/2010/main" val="934440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08B61-B7FD-4CF6-AD29-8B56F4D44536}" type="datetimeFigureOut">
              <a:rPr lang="en-US" smtClean="0"/>
              <a:t>10/18/2023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F1E60-3314-4479-BE94-EE6D18DB658D}" type="slidenum">
              <a:rPr lang="en-US" smtClean="0"/>
              <a:t>‹#›</a:t>
            </a:fld>
            <a:endParaRPr lang="en-US"/>
          </a:p>
        </p:txBody>
      </p:sp>
    </p:spTree>
    <p:extLst>
      <p:ext uri="{BB962C8B-B14F-4D97-AF65-F5344CB8AC3E}">
        <p14:creationId xmlns:p14="http://schemas.microsoft.com/office/powerpoint/2010/main" val="3228437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5.png"/><Relationship Id="rId18" Type="http://schemas.openxmlformats.org/officeDocument/2006/relationships/image" Target="../media/image10.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tags" Target="../tags/tag2.xml"/><Relationship Id="rId16" Type="http://schemas.openxmlformats.org/officeDocument/2006/relationships/image" Target="../media/image8.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3.png"/><Relationship Id="rId5" Type="http://schemas.openxmlformats.org/officeDocument/2006/relationships/tags" Target="../tags/tag3.xml"/><Relationship Id="rId15" Type="http://schemas.openxmlformats.org/officeDocument/2006/relationships/image" Target="../media/image7.png"/><Relationship Id="rId10" Type="http://schemas.openxmlformats.org/officeDocument/2006/relationships/image" Target="../media/image2.jpeg"/><Relationship Id="rId4" Type="http://schemas.openxmlformats.org/officeDocument/2006/relationships/audio" Target="../media/media1.mp3"/><Relationship Id="rId9" Type="http://schemas.openxmlformats.org/officeDocument/2006/relationships/slideLayout" Target="../slideLayouts/slideLayout12.xml"/><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png"/><Relationship Id="rId3" Type="http://schemas.openxmlformats.org/officeDocument/2006/relationships/tags" Target="../tags/tag9.xml"/><Relationship Id="rId7" Type="http://schemas.openxmlformats.org/officeDocument/2006/relationships/slideLayout" Target="../slideLayouts/slideLayout12.xml"/><Relationship Id="rId12" Type="http://schemas.openxmlformats.org/officeDocument/2006/relationships/image" Target="../media/image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5.png"/><Relationship Id="rId5" Type="http://schemas.openxmlformats.org/officeDocument/2006/relationships/tags" Target="../tags/tag11.xml"/><Relationship Id="rId10" Type="http://schemas.openxmlformats.org/officeDocument/2006/relationships/image" Target="../media/image4.png"/><Relationship Id="rId4" Type="http://schemas.openxmlformats.org/officeDocument/2006/relationships/tags" Target="../tags/tag10.xml"/><Relationship Id="rId9" Type="http://schemas.openxmlformats.org/officeDocument/2006/relationships/image" Target="../media/image3.pn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pic>
        <p:nvPicPr>
          <p:cNvPr id="16" name="Picture 15">
            <a:extLst>
              <a:ext uri="{FF2B5EF4-FFF2-40B4-BE49-F238E27FC236}">
                <a16:creationId xmlns:a16="http://schemas.microsoft.com/office/drawing/2014/main"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a16="http://schemas.microsoft.com/office/drawing/2014/main"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a16="http://schemas.microsoft.com/office/drawing/2014/main"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4207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9"/>
                </p:tgtEl>
              </p:cMediaNode>
            </p:audio>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590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76060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Nêu thêm một số loại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chậu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ở:</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Gia đình</a:t>
              </a:r>
              <a:endParaRPr lang="en-US" sz="3200"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Nhà trường</a:t>
              </a:r>
              <a:endParaRPr lang="en-US" sz="3200"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indent="-457200">
                <a:buFont typeface="Arial" panose="020B0604020202020204" pitchFamily="34" charset="0"/>
                <a:buChar char="•"/>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Địa phương</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07093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a:t>
            </a:r>
            <a:r>
              <a:rPr lang="en-US" sz="4400" b="1" dirty="0" err="1">
                <a:ln w="0"/>
                <a:solidFill>
                  <a:prstClr val="black"/>
                </a:solidFill>
                <a:latin typeface="+mj-lt"/>
                <a:cs typeface="Calibri" panose="020F0502020204030204" pitchFamily="34" charset="0"/>
              </a:rPr>
              <a:t>cát</a:t>
            </a:r>
            <a:r>
              <a:rPr lang="en-US" sz="4400" b="1" dirty="0">
                <a:ln w="0"/>
                <a:solidFill>
                  <a:prstClr val="black"/>
                </a:solidFill>
                <a:latin typeface="+mj-lt"/>
                <a:cs typeface="Calibri" panose="020F0502020204030204" pitchFamily="34" charset="0"/>
              </a:rPr>
              <a:t> </a:t>
            </a:r>
            <a:r>
              <a:rPr lang="en-US" sz="4400" b="1" dirty="0" err="1">
                <a:ln w="0"/>
                <a:solidFill>
                  <a:prstClr val="black"/>
                </a:solidFill>
                <a:latin typeface="+mj-lt"/>
                <a:cs typeface="Calibri" panose="020F0502020204030204" pitchFamily="34" charset="0"/>
              </a:rPr>
              <a:t>sỏi</a:t>
            </a:r>
            <a:endParaRPr lang="vi-VN" sz="4400" b="1" dirty="0">
              <a:ln w="0"/>
              <a:solidFill>
                <a:prstClr val="black"/>
              </a:solidFill>
              <a:latin typeface="+mj-lt"/>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Times New Roman" panose="02020603050405020304" pitchFamily="18" charset="0"/>
                <a:cs typeface="Times New Roman" panose="02020603050405020304" pitchFamily="18" charset="0"/>
              </a:rPr>
              <a:t>Đây</a:t>
            </a:r>
            <a:r>
              <a:rPr lang="en-US" sz="2800" b="1" dirty="0">
                <a:solidFill>
                  <a:srgbClr val="002060"/>
                </a:solidFill>
                <a:latin typeface="Times New Roman" panose="02020603050405020304" pitchFamily="18" charset="0"/>
                <a:cs typeface="Times New Roman" panose="02020603050405020304" pitchFamily="18" charset="0"/>
              </a:rPr>
              <a:t> l</a:t>
            </a:r>
            <a:r>
              <a:rPr lang="vi-VN" sz="2800" b="1" dirty="0">
                <a:solidFill>
                  <a:srgbClr val="002060"/>
                </a:solidFill>
                <a:latin typeface="Times New Roman" panose="02020603050405020304" pitchFamily="18" charset="0"/>
                <a:cs typeface="Times New Roman" panose="02020603050405020304" pitchFamily="18"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416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mj-lt"/>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mj-lt"/>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637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mj-lt"/>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mj-lt"/>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9199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2880930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hia sẻ về những giá thể mà gia đình các em sử dụng ở nhà để trồng hoa, cây cảnh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iá thể được sử dụng để trồng cây, hoa gì</a:t>
              </a:r>
              <a:r>
                <a:rPr lang="en-US" sz="32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ợi ích của những loại giá thể đó đối với chậu hoa, cây cảnh.</a:t>
              </a:r>
              <a:endPar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159041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720288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123008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2199954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610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mj-lt"/>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mj-lt"/>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extLst>
      <p:ext uri="{BB962C8B-B14F-4D97-AF65-F5344CB8AC3E}">
        <p14:creationId xmlns:p14="http://schemas.microsoft.com/office/powerpoint/2010/main" val="144113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mj-lt"/>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mj-lt"/>
              <a:cs typeface="Calibri" panose="020F0502020204030204" pitchFamily="34" charset="0"/>
            </a:endParaRPr>
          </a:p>
        </p:txBody>
      </p:sp>
      <p:sp>
        <p:nvSpPr>
          <p:cNvPr id="5" name="Rectangle: Rounded Corners 4">
            <a:extLst>
              <a:ext uri="{FF2B5EF4-FFF2-40B4-BE49-F238E27FC236}">
                <a16:creationId xmlns:a16="http://schemas.microsoft.com/office/drawing/2014/main"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dừa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trấu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hun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15E5E20-BC84-CB46-3B12-11161BEEA1B8}"/>
              </a:ext>
            </a:extLst>
          </p:cNvPr>
          <p:cNvSpPr/>
          <p:nvPr/>
        </p:nvSpPr>
        <p:spPr>
          <a:xfrm>
            <a:off x="1857375" y="2333626"/>
            <a:ext cx="3790390"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3.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mùn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cưa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6540EFE-606E-EAC9-90FE-6E8FDC48D806}"/>
              </a:ext>
            </a:extLst>
          </p:cNvPr>
          <p:cNvSpPr/>
          <p:nvPr/>
        </p:nvSpPr>
        <p:spPr>
          <a:xfrm>
            <a:off x="6110345" y="2295526"/>
            <a:ext cx="3871856"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4.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hỗn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hợp</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4785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Times New Roman" panose="02020603050405020304" pitchFamily="18" charset="0"/>
                <a:cs typeface="Times New Roman" panose="02020603050405020304" pitchFamily="18" charset="0"/>
              </a:rPr>
              <a:t>Giá</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w="0"/>
                <a:solidFill>
                  <a:prstClr val="black"/>
                </a:solidFill>
                <a:effectLst/>
                <a:uLnTx/>
                <a:uFillTx/>
                <a:latin typeface="Times New Roman" panose="02020603050405020304" pitchFamily="18" charset="0"/>
                <a:cs typeface="Times New Roman" panose="02020603050405020304" pitchFamily="18" charset="0"/>
              </a:rPr>
              <a:t>thể</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w="0"/>
                <a:solidFill>
                  <a:prstClr val="black"/>
                </a:solidFill>
                <a:effectLst/>
                <a:uLnTx/>
                <a:uFillTx/>
                <a:latin typeface="Times New Roman" panose="02020603050405020304" pitchFamily="18" charset="0"/>
                <a:cs typeface="Times New Roman" panose="02020603050405020304" pitchFamily="18" charset="0"/>
              </a:rPr>
              <a:t>xơ</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dừ</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a</a:t>
            </a:r>
            <a:endParaRPr kumimoji="0" lang="en-US" sz="4400" b="1" i="0" u="none" strike="noStrike" kern="1200" cap="none" spc="0" normalizeH="0" baseline="0" noProof="0" dirty="0">
              <a:ln w="0"/>
              <a:solidFill>
                <a:prstClr val="black"/>
              </a:solidFill>
              <a:effectLst/>
              <a:uLnTx/>
              <a:uFillTx/>
              <a:latin typeface="Times New Roman" panose="02020603050405020304" pitchFamily="18" charset="0"/>
              <a:cs typeface="Times New Roman" panose="02020603050405020304" pitchFamily="18" charset="0"/>
            </a:endParaRPr>
          </a:p>
        </p:txBody>
      </p:sp>
      <p:pic>
        <p:nvPicPr>
          <p:cNvPr id="1026" name="Picture 2" descr="Xử lý giá thể xơ dừa trồng rau mầm, rau sạch đúng kỹ thuật">
            <a:extLst>
              <a:ext uri="{FF2B5EF4-FFF2-40B4-BE49-F238E27FC236}">
                <a16:creationId xmlns:a16="http://schemas.microsoft.com/office/drawing/2014/main"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477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Times New Roman" panose="02020603050405020304" pitchFamily="18" charset="0"/>
                <a:cs typeface="Times New Roman" panose="02020603050405020304" pitchFamily="18" charset="0"/>
              </a:rPr>
              <a:t>Giá</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thể</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trấu</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hun</a:t>
            </a:r>
            <a:endParaRPr lang="en-US" sz="4400" b="1" dirty="0">
              <a:ln w="0"/>
              <a:solidFill>
                <a:prstClr val="black"/>
              </a:solidFill>
              <a:latin typeface="Times New Roman" panose="02020603050405020304" pitchFamily="18" charset="0"/>
              <a:cs typeface="Times New Roman" panose="02020603050405020304" pitchFamily="18"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717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854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331</Words>
  <Application>Microsoft Office PowerPoint</Application>
  <PresentationFormat>Widescreen</PresentationFormat>
  <Paragraphs>26</Paragraphs>
  <Slides>18</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SimSun</vt:lpstr>
      <vt:lpstr>Arial</vt:lpstr>
      <vt:lpstr>Calibri</vt:lpstr>
      <vt:lpstr>Calibri Light</vt:lpstr>
      <vt:lpstr>Cambria</vt:lpstr>
      <vt:lpstr>等线</vt:lpstr>
      <vt:lpstr>Times New Roman</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2023-10-18T05:17:23Z</dcterms:created>
  <dcterms:modified xsi:type="dcterms:W3CDTF">2023-10-18T05:18:01Z</dcterms:modified>
</cp:coreProperties>
</file>