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318" r:id="rId2"/>
    <p:sldId id="307" r:id="rId3"/>
    <p:sldId id="258" r:id="rId4"/>
    <p:sldId id="265" r:id="rId5"/>
    <p:sldId id="266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>
            <a:extLst>
              <a:ext uri="{FF2B5EF4-FFF2-40B4-BE49-F238E27FC236}">
                <a16:creationId xmlns:a16="http://schemas.microsoft.com/office/drawing/2014/main" xmlns="" id="{1D4B3FB9-DBE2-4A61-AEF3-E35750CCF3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>
            <a:extLst>
              <a:ext uri="{FF2B5EF4-FFF2-40B4-BE49-F238E27FC236}">
                <a16:creationId xmlns:a16="http://schemas.microsoft.com/office/drawing/2014/main" xmlns="" id="{C8F854C5-0B4A-47E5-A845-DD8415AE60F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7BE31E-B57E-4CF0-BEC3-F136ECFB921F}" type="datetimeFigureOut">
              <a:rPr lang="en-US"/>
              <a:pPr>
                <a:defRPr/>
              </a:pPr>
              <a:t>1/3/2022</a:t>
            </a:fld>
            <a:endParaRPr lang="en-US"/>
          </a:p>
        </p:txBody>
      </p:sp>
      <p:sp>
        <p:nvSpPr>
          <p:cNvPr id="4" name="Nơi giữ chỗ cho Hình ảnh của Bản chiếu 3">
            <a:extLst>
              <a:ext uri="{FF2B5EF4-FFF2-40B4-BE49-F238E27FC236}">
                <a16:creationId xmlns:a16="http://schemas.microsoft.com/office/drawing/2014/main" xmlns="" id="{5519DE4D-B2E6-48E6-B434-FA2DA6E935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ơi giữ chỗ cho Ghi chú 4">
            <a:extLst>
              <a:ext uri="{FF2B5EF4-FFF2-40B4-BE49-F238E27FC236}">
                <a16:creationId xmlns:a16="http://schemas.microsoft.com/office/drawing/2014/main" xmlns="" id="{37641D1B-1B14-49AB-A91F-D9BD97113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/>
              <a:t>Bấm &amp; sửa kiểu tiêu đề</a:t>
            </a:r>
          </a:p>
          <a:p>
            <a:pPr lvl="1"/>
            <a:r>
              <a:rPr lang="vi-VN" noProof="0"/>
              <a:t>Mức hai</a:t>
            </a:r>
          </a:p>
          <a:p>
            <a:pPr lvl="2"/>
            <a:r>
              <a:rPr lang="vi-VN" noProof="0"/>
              <a:t>Mức ba</a:t>
            </a:r>
          </a:p>
          <a:p>
            <a:pPr lvl="3"/>
            <a:r>
              <a:rPr lang="vi-VN" noProof="0"/>
              <a:t>Mức bốn</a:t>
            </a:r>
          </a:p>
          <a:p>
            <a:pPr lvl="4"/>
            <a:r>
              <a:rPr lang="vi-VN" noProof="0"/>
              <a:t>Mức năm</a:t>
            </a:r>
            <a:endParaRPr lang="en-US" noProof="0"/>
          </a:p>
        </p:txBody>
      </p:sp>
      <p:sp>
        <p:nvSpPr>
          <p:cNvPr id="6" name="Nơi giữ chỗ cho Chân trang 5">
            <a:extLst>
              <a:ext uri="{FF2B5EF4-FFF2-40B4-BE49-F238E27FC236}">
                <a16:creationId xmlns:a16="http://schemas.microsoft.com/office/drawing/2014/main" xmlns="" id="{C9A2FE14-F686-4E04-9818-4D46705473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>
            <a:extLst>
              <a:ext uri="{FF2B5EF4-FFF2-40B4-BE49-F238E27FC236}">
                <a16:creationId xmlns:a16="http://schemas.microsoft.com/office/drawing/2014/main" xmlns="" id="{3E7F37EA-13DF-491F-A260-F0DB2EB40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962A37-9A93-4CF4-84B1-0B03DFF0F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596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8D96D1D6-380B-415B-BF5C-07DBB9D5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3F32B94C-E42E-4453-89B8-5A5E6B9E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3C0D8784-DBBF-44FE-8C4B-04BC82406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A993C-615B-4FA0-BC94-342882607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4266156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681027B4-8AE1-4094-AC8D-158CAA915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2788EE1D-CBA9-4792-A345-2FF252C6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E8D7F7E1-2518-4ECC-9744-FB4F49B2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C167C-C94F-4217-B6AE-E85EB62ED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507318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439CBB50-41E9-4B34-B97F-A7250980E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68ECB1E8-279A-472B-BEAA-C629D498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359E3541-EA40-4A2A-95DF-3C09D91A1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C80D1-0A24-4DC7-8D61-8A4B7C6153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681321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09660FB8-BD51-4D41-B511-189B0E70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5D986BBF-3052-4A99-96B1-327B5DDA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8DF33890-03A0-4E8D-AD9A-62363F0D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E1BD-9BFA-423E-A85E-9ED9425CE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163148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FEE83D6D-DB0D-4A8E-8EB7-A2FFCE18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83CD3D31-9C17-431B-A4BA-10D51D4E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8257E20B-7B89-4E5D-8386-47BB3EE7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61BB5-80F9-45F7-A64A-EB853AEBB9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371297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xmlns="" id="{A959585D-4473-410F-81A9-954A0FB42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xmlns="" id="{69ECB025-BCEF-4601-9CE1-BB6FF336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xmlns="" id="{4014A8D7-2F37-49F8-B975-937BD7BCA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DA162-32CD-4983-BF1D-47E1E2DB10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57767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xmlns="" id="{E6740B44-3670-490B-A8A8-FBF9BF6F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xmlns="" id="{216BC754-FB60-4A70-B4D7-71B2EF5E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xmlns="" id="{F5EDCB6C-725B-4619-B590-F570218B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6F43A-6A75-43E2-A883-3BA2C47268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450572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xmlns="" id="{A4743BFA-E2F5-415B-A8B8-E19AA776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xmlns="" id="{6F57BE1D-E002-4E02-A5F4-7B3F12DE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xmlns="" id="{94B45A3D-7705-4BB5-BC40-A83BB1AA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DB4BD8-DABA-49CC-B1F2-B2880A76F2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621658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xmlns="" id="{6560808C-FD6C-4F1E-AECA-9AE69231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xmlns="" id="{C444059B-00D4-453F-9FAD-2DBA22983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xmlns="" id="{9B9A0973-F0B4-4C56-9438-C3829918C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0794E-0313-4A6D-B7FB-380F139715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490192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xmlns="" id="{348FEDB8-CB5E-4C46-A6CF-42E95BA55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xmlns="" id="{6703CB30-9A63-4B75-9A7A-3FF02BA9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xmlns="" id="{4712424A-A288-4141-8C6D-CCF875E9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B9D2A-9AFF-4CA5-98CE-9F288A023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467022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xmlns="" id="{DCFE8D0A-949F-498C-9667-0819B3A9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xmlns="" id="{3B8874A2-3C39-4A6C-B3B8-0E2C0F19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xmlns="" id="{202380D1-7CA1-4569-A718-6031068B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9DD97-C211-4646-A36C-CF2243DDD9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889565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xmlns="" id="{DA4404B3-E692-4FCC-989D-9CBEC0168A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xmlns="" id="{59680C6C-0FF5-40FD-8A45-246E5243FA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xmlns="" id="{623B2FAE-3A30-48AB-A5F5-0E387F4D2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xmlns="" id="{538CF858-4E14-45D5-B8FF-435BA302A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xmlns="" id="{76E1E88E-3521-4C3E-A0F6-AD5E05966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71884C6-0A2D-4756-83BD-4DA4CD87C6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684213" y="2852738"/>
            <a:ext cx="7848600" cy="255454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8000" b="1" dirty="0">
                <a:solidFill>
                  <a:srgbClr val="990000"/>
                </a:solidFill>
                <a:latin typeface="Arial" charset="0"/>
              </a:rPr>
              <a:t>ÔN TẬP CUỐI HỌC KÌ I </a:t>
            </a:r>
            <a:r>
              <a:rPr lang="en-US" sz="8000" b="1" dirty="0">
                <a:solidFill>
                  <a:srgbClr val="0B19C8"/>
                </a:solidFill>
                <a:latin typeface="Arial" charset="0"/>
              </a:rPr>
              <a:t>(</a:t>
            </a:r>
            <a:r>
              <a:rPr lang="en-US" sz="8000" b="1" dirty="0" err="1">
                <a:solidFill>
                  <a:srgbClr val="0B19C8"/>
                </a:solidFill>
                <a:latin typeface="Arial" charset="0"/>
              </a:rPr>
              <a:t>tiết</a:t>
            </a:r>
            <a:r>
              <a:rPr lang="en-US" sz="8000" b="1" dirty="0">
                <a:solidFill>
                  <a:srgbClr val="0B19C8"/>
                </a:solidFill>
                <a:latin typeface="Arial" charset="0"/>
              </a:rPr>
              <a:t> 8)</a:t>
            </a:r>
          </a:p>
        </p:txBody>
      </p:sp>
      <p:sp>
        <p:nvSpPr>
          <p:cNvPr id="8195" name="Rectangle 8"/>
          <p:cNvSpPr>
            <a:spLocks noChangeArrowheads="1"/>
          </p:cNvSpPr>
          <p:nvPr/>
        </p:nvSpPr>
        <p:spPr bwMode="auto">
          <a:xfrm>
            <a:off x="323850" y="333375"/>
            <a:ext cx="8496300" cy="6119813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17" name="Text Box 13" descr="Parchment"/>
          <p:cNvSpPr txBox="1">
            <a:spLocks noChangeArrowheads="1"/>
          </p:cNvSpPr>
          <p:nvPr/>
        </p:nvSpPr>
        <p:spPr bwMode="auto">
          <a:xfrm>
            <a:off x="684213" y="1129427"/>
            <a:ext cx="3887787" cy="707886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990000"/>
                </a:solidFill>
              </a:rPr>
              <a:t>TẬP LÀM VĂN</a:t>
            </a:r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2879725" y="5527675"/>
            <a:ext cx="37496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– </a:t>
            </a:r>
            <a:r>
              <a:rPr lang="en-US" altLang="en-US" sz="36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179)</a:t>
            </a:r>
          </a:p>
        </p:txBody>
      </p:sp>
      <p:pic>
        <p:nvPicPr>
          <p:cNvPr id="10" name="Picture 12" descr="BOOKANI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481" y="476672"/>
            <a:ext cx="30972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5849145" y="1269861"/>
            <a:ext cx="2376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SGK /  179</a:t>
            </a: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/>
          <p:nvPr/>
        </p:nvSpPr>
        <p:spPr>
          <a:xfrm>
            <a:off x="76200" y="3018532"/>
            <a:ext cx="1354455" cy="25844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9933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36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Bài văn</a:t>
            </a:r>
          </a:p>
          <a:p>
            <a:pPr algn="ctr">
              <a:spcBef>
                <a:spcPct val="50000"/>
              </a:spcBef>
            </a:pPr>
            <a:r>
              <a:rPr sz="36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tả người</a:t>
            </a:r>
          </a:p>
        </p:txBody>
      </p:sp>
      <p:sp>
        <p:nvSpPr>
          <p:cNvPr id="3" name="Line 10"/>
          <p:cNvSpPr/>
          <p:nvPr/>
        </p:nvSpPr>
        <p:spPr>
          <a:xfrm flipV="1">
            <a:off x="1430655" y="1716131"/>
            <a:ext cx="990600" cy="2369201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" name="Text Box 11"/>
          <p:cNvSpPr txBox="1"/>
          <p:nvPr/>
        </p:nvSpPr>
        <p:spPr>
          <a:xfrm>
            <a:off x="1811655" y="1102887"/>
            <a:ext cx="1447800" cy="588963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Mở bài</a:t>
            </a:r>
          </a:p>
        </p:txBody>
      </p:sp>
      <p:sp>
        <p:nvSpPr>
          <p:cNvPr id="5" name="Line 12"/>
          <p:cNvSpPr/>
          <p:nvPr/>
        </p:nvSpPr>
        <p:spPr>
          <a:xfrm>
            <a:off x="1430655" y="4085332"/>
            <a:ext cx="533400" cy="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" name="Text Box 13"/>
          <p:cNvSpPr txBox="1"/>
          <p:nvPr/>
        </p:nvSpPr>
        <p:spPr>
          <a:xfrm>
            <a:off x="1964055" y="3704332"/>
            <a:ext cx="1776413" cy="588963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Thân bài</a:t>
            </a:r>
          </a:p>
        </p:txBody>
      </p:sp>
      <p:sp>
        <p:nvSpPr>
          <p:cNvPr id="7" name="Text Box 14"/>
          <p:cNvSpPr txBox="1"/>
          <p:nvPr/>
        </p:nvSpPr>
        <p:spPr>
          <a:xfrm>
            <a:off x="1706320" y="6066532"/>
            <a:ext cx="1600200" cy="588963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Kết bài</a:t>
            </a:r>
          </a:p>
        </p:txBody>
      </p:sp>
      <p:sp>
        <p:nvSpPr>
          <p:cNvPr id="8" name="Line 15"/>
          <p:cNvSpPr/>
          <p:nvPr/>
        </p:nvSpPr>
        <p:spPr>
          <a:xfrm>
            <a:off x="1430655" y="4085331"/>
            <a:ext cx="990600" cy="1981199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" name="Line 16"/>
          <p:cNvSpPr/>
          <p:nvPr/>
        </p:nvSpPr>
        <p:spPr>
          <a:xfrm flipV="1">
            <a:off x="3259455" y="1078606"/>
            <a:ext cx="938213" cy="308587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" name="Text Box 17"/>
          <p:cNvSpPr txBox="1"/>
          <p:nvPr/>
        </p:nvSpPr>
        <p:spPr>
          <a:xfrm>
            <a:off x="4173855" y="740863"/>
            <a:ext cx="465899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>
            <a:solidFill>
              <a:srgbClr val="9933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Giới thiệu người sẽ tả</a:t>
            </a:r>
          </a:p>
        </p:txBody>
      </p:sp>
      <p:sp>
        <p:nvSpPr>
          <p:cNvPr id="11" name="Line 18"/>
          <p:cNvSpPr/>
          <p:nvPr/>
        </p:nvSpPr>
        <p:spPr>
          <a:xfrm flipV="1">
            <a:off x="3761105" y="3247132"/>
            <a:ext cx="381000" cy="685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" name="Text Box 19"/>
          <p:cNvSpPr txBox="1"/>
          <p:nvPr/>
        </p:nvSpPr>
        <p:spPr>
          <a:xfrm>
            <a:off x="4163060" y="1875532"/>
            <a:ext cx="4658995" cy="1815882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Ngoại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(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đặc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điểm nổi bật về tầm vóc, cách ăn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mặc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mặt, đôi mắt, hàm răng, thân hình…)</a:t>
            </a:r>
          </a:p>
        </p:txBody>
      </p:sp>
      <p:sp>
        <p:nvSpPr>
          <p:cNvPr id="13" name="Text Box 20"/>
          <p:cNvSpPr txBox="1"/>
          <p:nvPr/>
        </p:nvSpPr>
        <p:spPr>
          <a:xfrm>
            <a:off x="4163060" y="4115812"/>
            <a:ext cx="4658995" cy="1384995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rgbClr val="9933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Tính tình,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hoạt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(</a:t>
            </a:r>
            <a:r>
              <a:rPr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nói, cử chỉ, thói quen, cách cư xử…)</a:t>
            </a:r>
          </a:p>
        </p:txBody>
      </p:sp>
      <p:sp>
        <p:nvSpPr>
          <p:cNvPr id="14" name="Line 21"/>
          <p:cNvSpPr/>
          <p:nvPr/>
        </p:nvSpPr>
        <p:spPr>
          <a:xfrm>
            <a:off x="3761105" y="3856732"/>
            <a:ext cx="381000" cy="1066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" name="Line 22"/>
          <p:cNvSpPr/>
          <p:nvPr/>
        </p:nvSpPr>
        <p:spPr>
          <a:xfrm>
            <a:off x="3306519" y="6371332"/>
            <a:ext cx="835585" cy="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" name="Text Box 23"/>
          <p:cNvSpPr txBox="1"/>
          <p:nvPr/>
        </p:nvSpPr>
        <p:spPr>
          <a:xfrm>
            <a:off x="4163060" y="5780782"/>
            <a:ext cx="4658995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Nêu lên cảm nghĩ về người được tả</a:t>
            </a:r>
          </a:p>
        </p:txBody>
      </p:sp>
    </p:spTree>
    <p:extLst>
      <p:ext uri="{BB962C8B-B14F-4D97-AF65-F5344CB8AC3E}">
        <p14:creationId xmlns:p14="http://schemas.microsoft.com/office/powerpoint/2010/main" val="180906365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10" grpId="0" animBg="1"/>
      <p:bldP spid="12" grpId="0" animBg="1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xmlns="" id="{3FB1A912-F288-4E6D-9531-9A8B6CB0C9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Hướng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dẫn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làm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9FCE7C2B-B608-46B6-A90C-614B857FF5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905000"/>
            <a:ext cx="8991600" cy="4572000"/>
          </a:xfrm>
        </p:spPr>
        <p:txBody>
          <a:bodyPr/>
          <a:lstStyle/>
          <a:p>
            <a:pPr algn="just" eaLnBrk="1" hangingPunct="1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</a:p>
          <a:p>
            <a:pPr algn="just"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40F232C8-39DF-4FF7-AD58-584F4669A2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ý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lập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dàn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697683C1-9A91-45B2-98DE-7B1A18854E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4191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pPr algn="just" eaLnBrk="1" hangingPunct="1">
              <a:lnSpc>
                <a:spcPct val="90000"/>
              </a:lnSpc>
              <a:buClr>
                <a:srgbClr val="00FFFF"/>
              </a:buClr>
              <a:buFont typeface="Wingdings" panose="05000000000000000000" pitchFamily="2" charset="2"/>
              <a:buChar char="Ø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Clr>
                <a:srgbClr val="00FFFF"/>
              </a:buClr>
              <a:buFont typeface="Wingdings" panose="05000000000000000000" pitchFamily="2" charset="2"/>
              <a:buChar char="Ø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algn="just" eaLnBrk="1" hangingPunct="1">
              <a:lnSpc>
                <a:spcPct val="90000"/>
              </a:lnSpc>
              <a:buClr>
                <a:srgbClr val="00FFFF"/>
              </a:buClr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</a:t>
            </a:r>
            <a:endParaRPr lang="en-US" altLang="en-US" sz="3600" dirty="0">
              <a:solidFill>
                <a:srgbClr val="FFFF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xmlns="" id="{AE60D8E8-A8BB-4600-AF4C-283578740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Viết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văn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A63EEBD2-F6C1-4AF8-BD5B-8B904B61E0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5720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1712E36F-08AD-4AE8-A417-4436D61F3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dirty="0" err="1">
                <a:solidFill>
                  <a:srgbClr val="FF0000"/>
                </a:solidFill>
                <a:latin typeface="Arial" panose="020B0604020202020204" pitchFamily="34" charset="0"/>
              </a:rPr>
              <a:t>Dặn</a:t>
            </a:r>
            <a:r>
              <a:rPr lang="en-US" altLang="en-US" sz="6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Arial" panose="020B0604020202020204" pitchFamily="34" charset="0"/>
              </a:rPr>
              <a:t>dò</a:t>
            </a:r>
            <a:endParaRPr lang="en-US" altLang="en-US" sz="6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D58EE66A-0D74-4ECA-98DE-D00521C67D0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9144000" cy="2895600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altLang="en-US" sz="36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/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en-US" altLang="en-US" sz="3600" dirty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301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Chủ đề của Office</vt:lpstr>
      <vt:lpstr>PowerPoint Presentation</vt:lpstr>
      <vt:lpstr>PowerPoint Presentation</vt:lpstr>
      <vt:lpstr>Hướng dẫn làm bài</vt:lpstr>
      <vt:lpstr>Tìm ý và lập dàn bài</vt:lpstr>
      <vt:lpstr>Viết bài văn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Dell</cp:lastModifiedBy>
  <cp:revision>9</cp:revision>
  <cp:lastPrinted>1601-01-01T00:00:00Z</cp:lastPrinted>
  <dcterms:created xsi:type="dcterms:W3CDTF">1601-01-01T00:00:00Z</dcterms:created>
  <dcterms:modified xsi:type="dcterms:W3CDTF">2022-01-03T03:45:34Z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