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1" r:id="rId3"/>
    <p:sldId id="273" r:id="rId4"/>
    <p:sldId id="259" r:id="rId5"/>
    <p:sldId id="260" r:id="rId6"/>
    <p:sldId id="262" r:id="rId7"/>
    <p:sldId id="263" r:id="rId8"/>
    <p:sldId id="264" r:id="rId9"/>
    <p:sldId id="266" r:id="rId10"/>
    <p:sldId id="268" r:id="rId11"/>
    <p:sldId id="269" r:id="rId12"/>
    <p:sldId id="270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E38B"/>
    <a:srgbClr val="FFD85D"/>
    <a:srgbClr val="159B38"/>
    <a:srgbClr val="792D16"/>
    <a:srgbClr val="FFBF1F"/>
    <a:srgbClr val="5B9BD5"/>
    <a:srgbClr val="FF8D6F"/>
    <a:srgbClr val="98DAC4"/>
    <a:srgbClr val="DDF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3110" autoAdjust="0"/>
  </p:normalViewPr>
  <p:slideViewPr>
    <p:cSldViewPr snapToGrid="0">
      <p:cViewPr varScale="1">
        <p:scale>
          <a:sx n="65" d="100"/>
          <a:sy n="65" d="100"/>
        </p:scale>
        <p:origin x="66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BE1D7-C8D9-4576-870B-130F261BC46B}" type="datetimeFigureOut">
              <a:rPr lang="vi-VN" smtClean="0"/>
              <a:t>06/06/2023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957D9-99B4-4C11-8EFB-96EC028633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4319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a)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giả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tả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những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sự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vật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gì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buổi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sớm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mùa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thu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</a:t>
            </a: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957D9-99B4-4C11-8EFB-96EC02863311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2787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b)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giả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quan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sát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sự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vật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bằng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những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giác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quan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nào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</a:t>
            </a: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957D9-99B4-4C11-8EFB-96EC02863311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5008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Câu</a:t>
            </a:r>
            <a:r>
              <a:rPr lang="en-US" dirty="0"/>
              <a:t> c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957D9-99B4-4C11-8EFB-96EC02863311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1107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1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68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15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92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86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08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20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27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48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16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25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047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537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419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03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652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88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64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68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48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03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96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74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01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6CF7E8FB-D3E5-56A2-95B5-5A8C4F4FBB8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0214-E0F6-43FB-915A-937A2633A832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07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1" r:id="rId3"/>
    <p:sldLayoutId id="2147483650" r:id="rId4"/>
    <p:sldLayoutId id="2147483670" r:id="rId5"/>
    <p:sldLayoutId id="2147483667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72" r:id="rId12"/>
    <p:sldLayoutId id="2147483671" r:id="rId13"/>
    <p:sldLayoutId id="2147483669" r:id="rId14"/>
    <p:sldLayoutId id="2147483668" r:id="rId15"/>
    <p:sldLayoutId id="2147483665" r:id="rId16"/>
    <p:sldLayoutId id="2147483664" r:id="rId17"/>
    <p:sldLayoutId id="2147483663" r:id="rId18"/>
    <p:sldLayoutId id="2147483662" r:id="rId19"/>
    <p:sldLayoutId id="2147483660" r:id="rId20"/>
    <p:sldLayoutId id="2147483656" r:id="rId21"/>
    <p:sldLayoutId id="2147483657" r:id="rId22"/>
    <p:sldLayoutId id="2147483658" r:id="rId23"/>
    <p:sldLayoutId id="2147483659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9A2977-2C67-4CE9-A80A-100636060E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48189"/>
            <a:ext cx="9144000" cy="1134854"/>
          </a:xfrm>
        </p:spPr>
        <p:txBody>
          <a:bodyPr>
            <a:normAutofit/>
          </a:bodyPr>
          <a:lstStyle/>
          <a:p>
            <a:r>
              <a:rPr lang="en-US" sz="72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sz="7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7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tả</a:t>
            </a:r>
            <a:r>
              <a:rPr lang="en-US" sz="7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cảnh</a:t>
            </a:r>
            <a:endParaRPr lang="en-US" sz="7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E9AE75-E234-44A9-BBA9-325997D55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57" y="557957"/>
            <a:ext cx="1450974" cy="6889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D0C4C7-7A1D-497C-81C6-20A27EDBAF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282" y="1271634"/>
            <a:ext cx="1450974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7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424" y="3237397"/>
            <a:ext cx="6241576" cy="36206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5950423" cy="346680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A938A97-C3B0-4760-B776-43E218ACFFE3}"/>
              </a:ext>
            </a:extLst>
          </p:cNvPr>
          <p:cNvGrpSpPr/>
          <p:nvPr/>
        </p:nvGrpSpPr>
        <p:grpSpPr>
          <a:xfrm>
            <a:off x="2203554" y="4296227"/>
            <a:ext cx="2794610" cy="1502941"/>
            <a:chOff x="2458387" y="3899975"/>
            <a:chExt cx="2584748" cy="150294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7" name="Speech Bubble: Oval 6">
              <a:extLst>
                <a:ext uri="{FF2B5EF4-FFF2-40B4-BE49-F238E27FC236}">
                  <a16:creationId xmlns:a16="http://schemas.microsoft.com/office/drawing/2014/main" id="{94995B0A-445D-44B4-80D3-3135B89C69E5}"/>
                </a:ext>
              </a:extLst>
            </p:cNvPr>
            <p:cNvSpPr/>
            <p:nvPr/>
          </p:nvSpPr>
          <p:spPr>
            <a:xfrm>
              <a:off x="2458387" y="3899975"/>
              <a:ext cx="2584748" cy="1502941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458387" y="4115598"/>
              <a:ext cx="2484020" cy="1161633"/>
            </a:xfrm>
            <a:prstGeom prst="rightArrow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Cánh</a:t>
              </a: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đồng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39FAFA9-EBCF-45CE-954F-6B838B8EBBCD}"/>
              </a:ext>
            </a:extLst>
          </p:cNvPr>
          <p:cNvGrpSpPr/>
          <p:nvPr/>
        </p:nvGrpSpPr>
        <p:grpSpPr>
          <a:xfrm>
            <a:off x="6730708" y="981932"/>
            <a:ext cx="3272273" cy="1502941"/>
            <a:chOff x="6940571" y="656948"/>
            <a:chExt cx="4261281" cy="150294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6" name="Speech Bubble: Oval 5">
              <a:extLst>
                <a:ext uri="{FF2B5EF4-FFF2-40B4-BE49-F238E27FC236}">
                  <a16:creationId xmlns:a16="http://schemas.microsoft.com/office/drawing/2014/main" id="{5BE7D413-8B6A-4B13-B4EB-1ADAC929A362}"/>
                </a:ext>
              </a:extLst>
            </p:cNvPr>
            <p:cNvSpPr/>
            <p:nvPr/>
          </p:nvSpPr>
          <p:spPr>
            <a:xfrm>
              <a:off x="6940571" y="656948"/>
              <a:ext cx="4261281" cy="1502941"/>
            </a:xfrm>
            <a:prstGeom prst="lef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425941" y="858369"/>
              <a:ext cx="3370289" cy="1161633"/>
            </a:xfrm>
            <a:prstGeom prst="leftArrow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Nương</a:t>
              </a: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rẫy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87A0A30-67BE-480F-9201-3957250713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50" y="3644874"/>
            <a:ext cx="1450974" cy="6889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8A8DF5-1D50-4B14-8582-2146D23E40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251" y="706169"/>
            <a:ext cx="1049313" cy="4982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742A5E-DB94-4B1E-9F91-1DACE41F3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424" y="3237396"/>
            <a:ext cx="6241576" cy="36206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8F377D2-348B-44BF-9E9D-FB62B01743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950423" cy="346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5568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71495" y="721765"/>
            <a:ext cx="2515888" cy="928047"/>
          </a:xfrm>
          <a:prstGeom prst="roundRect">
            <a:avLst/>
          </a:prstGeom>
          <a:solidFill>
            <a:srgbClr val="FEC4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4064" y="312335"/>
            <a:ext cx="2759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 Ở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4064" y="1117551"/>
            <a:ext cx="2784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34064" y="1991005"/>
            <a:ext cx="4583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miêu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8" name="Straight Arrow Connector 7"/>
          <p:cNvCxnSpPr>
            <a:cxnSpLocks/>
            <a:stCxn id="2" idx="3"/>
            <a:endCxn id="4" idx="1"/>
          </p:cNvCxnSpPr>
          <p:nvPr/>
        </p:nvCxnSpPr>
        <p:spPr>
          <a:xfrm flipV="1">
            <a:off x="3987383" y="543168"/>
            <a:ext cx="1646681" cy="6426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  <a:stCxn id="2" idx="3"/>
            <a:endCxn id="5" idx="1"/>
          </p:cNvCxnSpPr>
          <p:nvPr/>
        </p:nvCxnSpPr>
        <p:spPr>
          <a:xfrm>
            <a:off x="3987383" y="1185789"/>
            <a:ext cx="1646681" cy="1625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  <a:stCxn id="2" idx="3"/>
            <a:endCxn id="6" idx="1"/>
          </p:cNvCxnSpPr>
          <p:nvPr/>
        </p:nvCxnSpPr>
        <p:spPr>
          <a:xfrm>
            <a:off x="3987383" y="1185789"/>
            <a:ext cx="1646681" cy="10360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1471495" y="3313829"/>
            <a:ext cx="2515888" cy="928047"/>
          </a:xfrm>
          <a:prstGeom prst="roundRect">
            <a:avLst/>
          </a:prstGeom>
          <a:solidFill>
            <a:srgbClr val="FF8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74003" y="2898614"/>
            <a:ext cx="6094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nổi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bật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mây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cối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,...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78470" y="4205127"/>
            <a:ext cx="6342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4119157" y="3431066"/>
            <a:ext cx="327548" cy="2394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119157" y="3856674"/>
            <a:ext cx="327548" cy="3852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1471495" y="5441869"/>
            <a:ext cx="2515888" cy="928047"/>
          </a:xfrm>
          <a:prstGeom prst="roundRect">
            <a:avLst/>
          </a:prstGeom>
          <a:solidFill>
            <a:srgbClr val="98DA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78470" y="5686170"/>
            <a:ext cx="6342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437913C-6422-4054-80DE-8BE487C54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33" y="1905354"/>
            <a:ext cx="1450974" cy="68890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6BE326-288C-4B11-A4A6-3E61B2D8C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251" y="706169"/>
            <a:ext cx="1049313" cy="498203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4049590" y="5934713"/>
            <a:ext cx="391087" cy="11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6161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0" grpId="0" animBg="1"/>
      <p:bldP spid="21" grpId="0"/>
      <p:bldP spid="22" grpId="0"/>
      <p:bldP spid="29" grpId="0" animBg="1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185863" y="3643751"/>
            <a:ext cx="10105592" cy="1080654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185863" y="1591629"/>
            <a:ext cx="9988415" cy="1754580"/>
          </a:xfrm>
          <a:prstGeom prst="roundRect">
            <a:avLst/>
          </a:prstGeom>
          <a:solidFill>
            <a:srgbClr val="FFE3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B36C60-5E1C-4A34-99C2-7FBA2154643A}"/>
              </a:ext>
            </a:extLst>
          </p:cNvPr>
          <p:cNvSpPr txBox="1">
            <a:spLocks/>
          </p:cNvSpPr>
          <p:nvPr/>
        </p:nvSpPr>
        <p:spPr>
          <a:xfrm>
            <a:off x="2508073" y="637269"/>
            <a:ext cx="70640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#9Slide03 Arima Madurai Black" panose="00000A00000000000000" pitchFamily="2" charset="0"/>
                <a:cs typeface="#9Slide03 Arima Madurai Black" panose="00000A00000000000000" pitchFamily="2" charset="0"/>
              </a:defRPr>
            </a:lvl1pPr>
          </a:lstStyle>
          <a:p>
            <a:pPr algn="ctr"/>
            <a:r>
              <a:rPr lang="en-US" altLang="vi-VN" sz="4400" b="1" dirty="0">
                <a:solidFill>
                  <a:srgbClr val="792D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tiếp nối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7B78B-F9D7-4336-B048-907FF28523E9}"/>
              </a:ext>
            </a:extLst>
          </p:cNvPr>
          <p:cNvSpPr txBox="1">
            <a:spLocks/>
          </p:cNvSpPr>
          <p:nvPr/>
        </p:nvSpPr>
        <p:spPr>
          <a:xfrm>
            <a:off x="1185863" y="3750707"/>
            <a:ext cx="9988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#9Slide03 Arima Madurai Black" panose="00000A00000000000000" pitchFamily="2" charset="0"/>
                <a:cs typeface="#9Slide03 Arima Madurai Black" panose="00000A00000000000000" pitchFamily="2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dàn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ý chi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dàn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1FE64C-4B50-409D-B59F-8555154D13F6}"/>
              </a:ext>
            </a:extLst>
          </p:cNvPr>
          <p:cNvSpPr txBox="1">
            <a:spLocks/>
          </p:cNvSpPr>
          <p:nvPr/>
        </p:nvSpPr>
        <p:spPr bwMode="auto">
          <a:xfrm>
            <a:off x="1185863" y="1767722"/>
            <a:ext cx="99884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#9Slide03 Arima Madurai Black" panose="00000A00000000000000" pitchFamily="2" charset="0"/>
                <a:cs typeface="#9Slide03 Arima Madurai Black" panose="00000A00000000000000" pitchFamily="2" charset="0"/>
              </a:defRPr>
            </a:lvl1pPr>
          </a:lstStyle>
          <a:p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Đóng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thăm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phố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ngắm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chín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sớm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trưa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quát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; chi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47CB69-3CDF-4B4A-A720-972B49829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43" y="548839"/>
            <a:ext cx="1450974" cy="6889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22B877-E912-459A-B0BF-2DD9BD7CE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104" y="950725"/>
            <a:ext cx="1049313" cy="498203"/>
          </a:xfrm>
          <a:prstGeom prst="rect">
            <a:avLst/>
          </a:prstGeom>
        </p:spPr>
      </p:pic>
      <p:sp>
        <p:nvSpPr>
          <p:cNvPr id="7" name="Star: 4 Points 6">
            <a:extLst>
              <a:ext uri="{FF2B5EF4-FFF2-40B4-BE49-F238E27FC236}">
                <a16:creationId xmlns:a16="http://schemas.microsoft.com/office/drawing/2014/main" id="{E5B53AFC-A322-4CBE-85CF-E5E55C9AA208}"/>
              </a:ext>
            </a:extLst>
          </p:cNvPr>
          <p:cNvSpPr/>
          <p:nvPr/>
        </p:nvSpPr>
        <p:spPr>
          <a:xfrm>
            <a:off x="687111" y="1831036"/>
            <a:ext cx="384585" cy="384585"/>
          </a:xfrm>
          <a:prstGeom prst="star4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tar: 4 Points 7">
            <a:extLst>
              <a:ext uri="{FF2B5EF4-FFF2-40B4-BE49-F238E27FC236}">
                <a16:creationId xmlns:a16="http://schemas.microsoft.com/office/drawing/2014/main" id="{1E730987-582F-4170-ACCC-8A6D12EA88A8}"/>
              </a:ext>
            </a:extLst>
          </p:cNvPr>
          <p:cNvSpPr/>
          <p:nvPr/>
        </p:nvSpPr>
        <p:spPr>
          <a:xfrm>
            <a:off x="687111" y="3796980"/>
            <a:ext cx="384585" cy="384585"/>
          </a:xfrm>
          <a:prstGeom prst="star4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334008-48A2-4904-A46E-3BF4491656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58" y="4828847"/>
            <a:ext cx="2647898" cy="201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525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  <p:bldP spid="4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05C923F-0C78-4D48-95EA-B61C721CCB4C}"/>
              </a:ext>
            </a:extLst>
          </p:cNvPr>
          <p:cNvGrpSpPr/>
          <p:nvPr/>
        </p:nvGrpSpPr>
        <p:grpSpPr>
          <a:xfrm>
            <a:off x="252832" y="605972"/>
            <a:ext cx="3594644" cy="3681216"/>
            <a:chOff x="252832" y="605972"/>
            <a:chExt cx="3594644" cy="368121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D467C97-4B97-4241-BA02-20E3579CEF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2025"/>
            <a:stretch/>
          </p:blipFill>
          <p:spPr>
            <a:xfrm>
              <a:off x="252832" y="605972"/>
              <a:ext cx="3594644" cy="368121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1D190BE-F031-4DC9-BAB3-EEDDF906A98C}"/>
                </a:ext>
              </a:extLst>
            </p:cNvPr>
            <p:cNvSpPr txBox="1"/>
            <p:nvPr/>
          </p:nvSpPr>
          <p:spPr>
            <a:xfrm>
              <a:off x="775990" y="1663908"/>
              <a:ext cx="127416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KHỞI ĐỘNG</a:t>
              </a:r>
              <a:endParaRPr lang="vi-VN" sz="32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BB2F938-C96E-4FC7-A5F1-2C2EF1A54E18}"/>
              </a:ext>
            </a:extLst>
          </p:cNvPr>
          <p:cNvGrpSpPr/>
          <p:nvPr/>
        </p:nvGrpSpPr>
        <p:grpSpPr>
          <a:xfrm>
            <a:off x="4577330" y="955040"/>
            <a:ext cx="6019550" cy="4467652"/>
            <a:chOff x="3847476" y="0"/>
            <a:chExt cx="7345180" cy="679429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77D5C52-8B38-4032-BAA5-4CDBDD7BE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7476" y="0"/>
              <a:ext cx="7345180" cy="679429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16D5C81-BF8E-474D-9C81-8E6EB892D850}"/>
                </a:ext>
              </a:extLst>
            </p:cNvPr>
            <p:cNvSpPr txBox="1"/>
            <p:nvPr/>
          </p:nvSpPr>
          <p:spPr>
            <a:xfrm>
              <a:off x="5057072" y="3762336"/>
              <a:ext cx="4925987" cy="16382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>
                  <a:solidFill>
                    <a:srgbClr val="792D16"/>
                  </a:solidFill>
                  <a:latin typeface="#9Slide03 Cousine" panose="02070409020205020404" pitchFamily="49" charset="0"/>
                  <a:cs typeface="#9Slide03 Cousine" panose="02070409020205020404" pitchFamily="49" charset="0"/>
                </a:rPr>
                <a:t>Nêu </a:t>
              </a:r>
              <a:r>
                <a:rPr lang="en-US" sz="3200" b="1" dirty="0" err="1">
                  <a:solidFill>
                    <a:srgbClr val="792D16"/>
                  </a:solidFill>
                  <a:latin typeface="#9Slide03 Cousine" panose="02070409020205020404" pitchFamily="49" charset="0"/>
                  <a:cs typeface="#9Slide03 Cousine" panose="02070409020205020404" pitchFamily="49" charset="0"/>
                </a:rPr>
                <a:t>cấu</a:t>
              </a:r>
              <a:r>
                <a:rPr lang="en-US" sz="3200" b="1" dirty="0">
                  <a:solidFill>
                    <a:srgbClr val="792D16"/>
                  </a:solidFill>
                  <a:latin typeface="#9Slide03 Cousine" panose="02070409020205020404" pitchFamily="49" charset="0"/>
                  <a:cs typeface="#9Slide03 Cousine" panose="02070409020205020404" pitchFamily="49" charset="0"/>
                </a:rPr>
                <a:t> </a:t>
              </a:r>
              <a:r>
                <a:rPr lang="en-US" sz="3200" b="1" dirty="0" err="1">
                  <a:solidFill>
                    <a:srgbClr val="792D16"/>
                  </a:solidFill>
                  <a:latin typeface="#9Slide03 Cousine" panose="02070409020205020404" pitchFamily="49" charset="0"/>
                  <a:cs typeface="#9Slide03 Cousine" panose="02070409020205020404" pitchFamily="49" charset="0"/>
                </a:rPr>
                <a:t>tạo</a:t>
              </a:r>
              <a:r>
                <a:rPr lang="en-US" sz="3200" b="1" dirty="0">
                  <a:solidFill>
                    <a:srgbClr val="792D16"/>
                  </a:solidFill>
                  <a:latin typeface="#9Slide03 Cousine" panose="02070409020205020404" pitchFamily="49" charset="0"/>
                  <a:cs typeface="#9Slide03 Cousine" panose="02070409020205020404" pitchFamily="49" charset="0"/>
                </a:rPr>
                <a:t> </a:t>
              </a:r>
              <a:r>
                <a:rPr lang="en-US" sz="3200" b="1" dirty="0" err="1">
                  <a:solidFill>
                    <a:srgbClr val="792D16"/>
                  </a:solidFill>
                  <a:latin typeface="#9Slide03 Cousine" panose="02070409020205020404" pitchFamily="49" charset="0"/>
                  <a:cs typeface="#9Slide03 Cousine" panose="02070409020205020404" pitchFamily="49" charset="0"/>
                </a:rPr>
                <a:t>bài</a:t>
              </a:r>
              <a:r>
                <a:rPr lang="en-US" sz="3200" b="1" dirty="0">
                  <a:solidFill>
                    <a:srgbClr val="792D16"/>
                  </a:solidFill>
                  <a:latin typeface="#9Slide03 Cousine" panose="02070409020205020404" pitchFamily="49" charset="0"/>
                  <a:cs typeface="#9Slide03 Cousine" panose="02070409020205020404" pitchFamily="49" charset="0"/>
                </a:rPr>
                <a:t> </a:t>
              </a:r>
              <a:r>
                <a:rPr lang="en-US" sz="3200" b="1" dirty="0" err="1">
                  <a:solidFill>
                    <a:srgbClr val="792D16"/>
                  </a:solidFill>
                  <a:latin typeface="#9Slide03 Cousine" panose="02070409020205020404" pitchFamily="49" charset="0"/>
                  <a:cs typeface="#9Slide03 Cousine" panose="02070409020205020404" pitchFamily="49" charset="0"/>
                </a:rPr>
                <a:t>văn</a:t>
              </a:r>
              <a:r>
                <a:rPr lang="en-US" sz="3200" b="1" dirty="0">
                  <a:solidFill>
                    <a:srgbClr val="792D16"/>
                  </a:solidFill>
                  <a:latin typeface="#9Slide03 Cousine" panose="02070409020205020404" pitchFamily="49" charset="0"/>
                  <a:cs typeface="#9Slide03 Cousine" panose="02070409020205020404" pitchFamily="49" charset="0"/>
                </a:rPr>
                <a:t> </a:t>
              </a:r>
              <a:r>
                <a:rPr lang="en-US" sz="3200" b="1" dirty="0" err="1">
                  <a:solidFill>
                    <a:srgbClr val="792D16"/>
                  </a:solidFill>
                  <a:latin typeface="#9Slide03 Cousine" panose="02070409020205020404" pitchFamily="49" charset="0"/>
                  <a:cs typeface="#9Slide03 Cousine" panose="02070409020205020404" pitchFamily="49" charset="0"/>
                </a:rPr>
                <a:t>tả</a:t>
              </a:r>
              <a:r>
                <a:rPr lang="en-US" sz="3200" b="1" dirty="0">
                  <a:solidFill>
                    <a:srgbClr val="792D16"/>
                  </a:solidFill>
                  <a:latin typeface="#9Slide03 Cousine" panose="02070409020205020404" pitchFamily="49" charset="0"/>
                  <a:cs typeface="#9Slide03 Cousine" panose="02070409020205020404" pitchFamily="49" charset="0"/>
                </a:rPr>
                <a:t> </a:t>
              </a:r>
              <a:r>
                <a:rPr lang="en-US" sz="3200" b="1" dirty="0" err="1">
                  <a:solidFill>
                    <a:srgbClr val="792D16"/>
                  </a:solidFill>
                  <a:latin typeface="#9Slide03 Cousine" panose="02070409020205020404" pitchFamily="49" charset="0"/>
                  <a:cs typeface="#9Slide03 Cousine" panose="02070409020205020404" pitchFamily="49" charset="0"/>
                </a:rPr>
                <a:t>cảnh</a:t>
              </a:r>
              <a:r>
                <a:rPr lang="en-US" sz="3200" b="1" dirty="0">
                  <a:solidFill>
                    <a:srgbClr val="792D16"/>
                  </a:solidFill>
                  <a:latin typeface="#9Slide03 Cousine" panose="02070409020205020404" pitchFamily="49" charset="0"/>
                  <a:cs typeface="#9Slide03 Cousine" panose="02070409020205020404" pitchFamily="49" charset="0"/>
                </a:rPr>
                <a:t>?</a:t>
              </a:r>
              <a:endParaRPr lang="vi-VN" sz="3200" b="1" dirty="0">
                <a:solidFill>
                  <a:srgbClr val="792D1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94289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0795A762-FA42-4BE8-BC7C-742E51634865}"/>
              </a:ext>
            </a:extLst>
          </p:cNvPr>
          <p:cNvGrpSpPr/>
          <p:nvPr/>
        </p:nvGrpSpPr>
        <p:grpSpPr>
          <a:xfrm>
            <a:off x="2667572" y="1191571"/>
            <a:ext cx="7542342" cy="1542268"/>
            <a:chOff x="2014869" y="552450"/>
            <a:chExt cx="8409911" cy="228454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2BAF0D5-016E-4C4B-8E18-1B91FFFCA98A}"/>
                </a:ext>
              </a:extLst>
            </p:cNvPr>
            <p:cNvSpPr/>
            <p:nvPr/>
          </p:nvSpPr>
          <p:spPr>
            <a:xfrm>
              <a:off x="2590800" y="552450"/>
              <a:ext cx="7429500" cy="2076450"/>
            </a:xfrm>
            <a:custGeom>
              <a:avLst/>
              <a:gdLst>
                <a:gd name="connsiteX0" fmla="*/ 0 w 7429500"/>
                <a:gd name="connsiteY0" fmla="*/ 0 h 1257300"/>
                <a:gd name="connsiteX1" fmla="*/ 7429500 w 7429500"/>
                <a:gd name="connsiteY1" fmla="*/ 0 h 1257300"/>
                <a:gd name="connsiteX2" fmla="*/ 7429500 w 7429500"/>
                <a:gd name="connsiteY2" fmla="*/ 1257300 h 1257300"/>
                <a:gd name="connsiteX3" fmla="*/ 0 w 7429500"/>
                <a:gd name="connsiteY3" fmla="*/ 1257300 h 1257300"/>
                <a:gd name="connsiteX4" fmla="*/ 0 w 7429500"/>
                <a:gd name="connsiteY4" fmla="*/ 0 h 1257300"/>
                <a:gd name="connsiteX0" fmla="*/ 0 w 7448550"/>
                <a:gd name="connsiteY0" fmla="*/ 0 h 1638300"/>
                <a:gd name="connsiteX1" fmla="*/ 7448550 w 7448550"/>
                <a:gd name="connsiteY1" fmla="*/ 3810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48550"/>
                <a:gd name="connsiteY0" fmla="*/ 0 h 1638300"/>
                <a:gd name="connsiteX1" fmla="*/ 7429500 w 7448550"/>
                <a:gd name="connsiteY1" fmla="*/ 4572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29500"/>
                <a:gd name="connsiteY0" fmla="*/ 0 h 2076450"/>
                <a:gd name="connsiteX1" fmla="*/ 7429500 w 7429500"/>
                <a:gd name="connsiteY1" fmla="*/ 457200 h 2076450"/>
                <a:gd name="connsiteX2" fmla="*/ 7429500 w 7429500"/>
                <a:gd name="connsiteY2" fmla="*/ 2076450 h 2076450"/>
                <a:gd name="connsiteX3" fmla="*/ 19050 w 7429500"/>
                <a:gd name="connsiteY3" fmla="*/ 1638300 h 2076450"/>
                <a:gd name="connsiteX4" fmla="*/ 0 w 7429500"/>
                <a:gd name="connsiteY4" fmla="*/ 0 h 207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29500" h="2076450">
                  <a:moveTo>
                    <a:pt x="0" y="0"/>
                  </a:moveTo>
                  <a:lnTo>
                    <a:pt x="7429500" y="457200"/>
                  </a:lnTo>
                  <a:lnTo>
                    <a:pt x="7429500" y="2076450"/>
                  </a:lnTo>
                  <a:lnTo>
                    <a:pt x="19050" y="1638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3327E057-869B-49F3-9D0C-74BF031B3D2B}"/>
                </a:ext>
              </a:extLst>
            </p:cNvPr>
            <p:cNvSpPr/>
            <p:nvPr/>
          </p:nvSpPr>
          <p:spPr>
            <a:xfrm>
              <a:off x="2014869" y="838200"/>
              <a:ext cx="8409911" cy="1998799"/>
            </a:xfrm>
            <a:custGeom>
              <a:avLst/>
              <a:gdLst>
                <a:gd name="connsiteX0" fmla="*/ 0 w 7429500"/>
                <a:gd name="connsiteY0" fmla="*/ 0 h 1257300"/>
                <a:gd name="connsiteX1" fmla="*/ 7429500 w 7429500"/>
                <a:gd name="connsiteY1" fmla="*/ 0 h 1257300"/>
                <a:gd name="connsiteX2" fmla="*/ 7429500 w 7429500"/>
                <a:gd name="connsiteY2" fmla="*/ 1257300 h 1257300"/>
                <a:gd name="connsiteX3" fmla="*/ 0 w 7429500"/>
                <a:gd name="connsiteY3" fmla="*/ 1257300 h 1257300"/>
                <a:gd name="connsiteX4" fmla="*/ 0 w 7429500"/>
                <a:gd name="connsiteY4" fmla="*/ 0 h 1257300"/>
                <a:gd name="connsiteX0" fmla="*/ 0 w 7448550"/>
                <a:gd name="connsiteY0" fmla="*/ 0 h 1638300"/>
                <a:gd name="connsiteX1" fmla="*/ 7448550 w 7448550"/>
                <a:gd name="connsiteY1" fmla="*/ 3810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48550"/>
                <a:gd name="connsiteY0" fmla="*/ 0 h 1638300"/>
                <a:gd name="connsiteX1" fmla="*/ 7429500 w 7448550"/>
                <a:gd name="connsiteY1" fmla="*/ 4572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29500"/>
                <a:gd name="connsiteY0" fmla="*/ 0 h 2076450"/>
                <a:gd name="connsiteX1" fmla="*/ 7429500 w 7429500"/>
                <a:gd name="connsiteY1" fmla="*/ 457200 h 2076450"/>
                <a:gd name="connsiteX2" fmla="*/ 7429500 w 7429500"/>
                <a:gd name="connsiteY2" fmla="*/ 2076450 h 2076450"/>
                <a:gd name="connsiteX3" fmla="*/ 19050 w 7429500"/>
                <a:gd name="connsiteY3" fmla="*/ 1638300 h 2076450"/>
                <a:gd name="connsiteX4" fmla="*/ 0 w 7429500"/>
                <a:gd name="connsiteY4" fmla="*/ 0 h 2076450"/>
                <a:gd name="connsiteX0" fmla="*/ 0 w 7429500"/>
                <a:gd name="connsiteY0" fmla="*/ 19050 h 2095500"/>
                <a:gd name="connsiteX1" fmla="*/ 7162800 w 7429500"/>
                <a:gd name="connsiteY1" fmla="*/ 0 h 2095500"/>
                <a:gd name="connsiteX2" fmla="*/ 7429500 w 7429500"/>
                <a:gd name="connsiteY2" fmla="*/ 2095500 h 2095500"/>
                <a:gd name="connsiteX3" fmla="*/ 19050 w 7429500"/>
                <a:gd name="connsiteY3" fmla="*/ 1657350 h 2095500"/>
                <a:gd name="connsiteX4" fmla="*/ 0 w 7429500"/>
                <a:gd name="connsiteY4" fmla="*/ 19050 h 2095500"/>
                <a:gd name="connsiteX0" fmla="*/ 0 w 7239000"/>
                <a:gd name="connsiteY0" fmla="*/ 19050 h 1657350"/>
                <a:gd name="connsiteX1" fmla="*/ 7162800 w 7239000"/>
                <a:gd name="connsiteY1" fmla="*/ 0 h 1657350"/>
                <a:gd name="connsiteX2" fmla="*/ 7239000 w 7239000"/>
                <a:gd name="connsiteY2" fmla="*/ 1581150 h 1657350"/>
                <a:gd name="connsiteX3" fmla="*/ 19050 w 7239000"/>
                <a:gd name="connsiteY3" fmla="*/ 1657350 h 1657350"/>
                <a:gd name="connsiteX4" fmla="*/ 0 w 7239000"/>
                <a:gd name="connsiteY4" fmla="*/ 19050 h 1657350"/>
                <a:gd name="connsiteX0" fmla="*/ 0 w 7239000"/>
                <a:gd name="connsiteY0" fmla="*/ 285750 h 1924050"/>
                <a:gd name="connsiteX1" fmla="*/ 7162800 w 7239000"/>
                <a:gd name="connsiteY1" fmla="*/ 0 h 1924050"/>
                <a:gd name="connsiteX2" fmla="*/ 7239000 w 7239000"/>
                <a:gd name="connsiteY2" fmla="*/ 1847850 h 1924050"/>
                <a:gd name="connsiteX3" fmla="*/ 19050 w 7239000"/>
                <a:gd name="connsiteY3" fmla="*/ 1924050 h 1924050"/>
                <a:gd name="connsiteX4" fmla="*/ 0 w 7239000"/>
                <a:gd name="connsiteY4" fmla="*/ 285750 h 1924050"/>
                <a:gd name="connsiteX0" fmla="*/ 0 w 7239000"/>
                <a:gd name="connsiteY0" fmla="*/ 285750 h 2286000"/>
                <a:gd name="connsiteX1" fmla="*/ 7162800 w 7239000"/>
                <a:gd name="connsiteY1" fmla="*/ 0 h 2286000"/>
                <a:gd name="connsiteX2" fmla="*/ 7239000 w 7239000"/>
                <a:gd name="connsiteY2" fmla="*/ 1847850 h 2286000"/>
                <a:gd name="connsiteX3" fmla="*/ 57150 w 7239000"/>
                <a:gd name="connsiteY3" fmla="*/ 2286000 h 2286000"/>
                <a:gd name="connsiteX4" fmla="*/ 0 w 7239000"/>
                <a:gd name="connsiteY4" fmla="*/ 285750 h 2286000"/>
                <a:gd name="connsiteX0" fmla="*/ 0 w 8191500"/>
                <a:gd name="connsiteY0" fmla="*/ 0 h 2000250"/>
                <a:gd name="connsiteX1" fmla="*/ 8191500 w 8191500"/>
                <a:gd name="connsiteY1" fmla="*/ 38100 h 2000250"/>
                <a:gd name="connsiteX2" fmla="*/ 7239000 w 8191500"/>
                <a:gd name="connsiteY2" fmla="*/ 1562100 h 2000250"/>
                <a:gd name="connsiteX3" fmla="*/ 57150 w 8191500"/>
                <a:gd name="connsiteY3" fmla="*/ 2000250 h 2000250"/>
                <a:gd name="connsiteX4" fmla="*/ 0 w 8191500"/>
                <a:gd name="connsiteY4" fmla="*/ 0 h 2000250"/>
                <a:gd name="connsiteX0" fmla="*/ 0 w 8191500"/>
                <a:gd name="connsiteY0" fmla="*/ 0 h 2000250"/>
                <a:gd name="connsiteX1" fmla="*/ 8191500 w 8191500"/>
                <a:gd name="connsiteY1" fmla="*/ 38100 h 2000250"/>
                <a:gd name="connsiteX2" fmla="*/ 8096250 w 8191500"/>
                <a:gd name="connsiteY2" fmla="*/ 1504950 h 2000250"/>
                <a:gd name="connsiteX3" fmla="*/ 57150 w 8191500"/>
                <a:gd name="connsiteY3" fmla="*/ 2000250 h 2000250"/>
                <a:gd name="connsiteX4" fmla="*/ 0 w 8191500"/>
                <a:gd name="connsiteY4" fmla="*/ 0 h 2000250"/>
                <a:gd name="connsiteX0" fmla="*/ 0 w 8128488"/>
                <a:gd name="connsiteY0" fmla="*/ 200462 h 2200712"/>
                <a:gd name="connsiteX1" fmla="*/ 8128488 w 8128488"/>
                <a:gd name="connsiteY1" fmla="*/ 0 h 2200712"/>
                <a:gd name="connsiteX2" fmla="*/ 8096250 w 8128488"/>
                <a:gd name="connsiteY2" fmla="*/ 1705412 h 2200712"/>
                <a:gd name="connsiteX3" fmla="*/ 57150 w 8128488"/>
                <a:gd name="connsiteY3" fmla="*/ 2200712 h 2200712"/>
                <a:gd name="connsiteX4" fmla="*/ 0 w 8128488"/>
                <a:gd name="connsiteY4" fmla="*/ 200462 h 2200712"/>
                <a:gd name="connsiteX0" fmla="*/ 0 w 9083431"/>
                <a:gd name="connsiteY0" fmla="*/ 200462 h 2200712"/>
                <a:gd name="connsiteX1" fmla="*/ 8128488 w 9083431"/>
                <a:gd name="connsiteY1" fmla="*/ 0 h 2200712"/>
                <a:gd name="connsiteX2" fmla="*/ 9083431 w 9083431"/>
                <a:gd name="connsiteY2" fmla="*/ 1595306 h 2200712"/>
                <a:gd name="connsiteX3" fmla="*/ 57150 w 9083431"/>
                <a:gd name="connsiteY3" fmla="*/ 2200712 h 2200712"/>
                <a:gd name="connsiteX4" fmla="*/ 0 w 9083431"/>
                <a:gd name="connsiteY4" fmla="*/ 200462 h 2200712"/>
                <a:gd name="connsiteX0" fmla="*/ 0 w 9041423"/>
                <a:gd name="connsiteY0" fmla="*/ 530779 h 2200712"/>
                <a:gd name="connsiteX1" fmla="*/ 8086480 w 9041423"/>
                <a:gd name="connsiteY1" fmla="*/ 0 h 2200712"/>
                <a:gd name="connsiteX2" fmla="*/ 9041423 w 9041423"/>
                <a:gd name="connsiteY2" fmla="*/ 1595306 h 2200712"/>
                <a:gd name="connsiteX3" fmla="*/ 15142 w 9041423"/>
                <a:gd name="connsiteY3" fmla="*/ 2200712 h 2200712"/>
                <a:gd name="connsiteX4" fmla="*/ 0 w 9041423"/>
                <a:gd name="connsiteY4" fmla="*/ 530779 h 2200712"/>
                <a:gd name="connsiteX0" fmla="*/ 0 w 9041423"/>
                <a:gd name="connsiteY0" fmla="*/ 347270 h 2200712"/>
                <a:gd name="connsiteX1" fmla="*/ 8086480 w 9041423"/>
                <a:gd name="connsiteY1" fmla="*/ 0 h 2200712"/>
                <a:gd name="connsiteX2" fmla="*/ 9041423 w 9041423"/>
                <a:gd name="connsiteY2" fmla="*/ 1595306 h 2200712"/>
                <a:gd name="connsiteX3" fmla="*/ 15142 w 9041423"/>
                <a:gd name="connsiteY3" fmla="*/ 2200712 h 2200712"/>
                <a:gd name="connsiteX4" fmla="*/ 0 w 9041423"/>
                <a:gd name="connsiteY4" fmla="*/ 347270 h 2200712"/>
                <a:gd name="connsiteX0" fmla="*/ 0 w 9041423"/>
                <a:gd name="connsiteY0" fmla="*/ 72006 h 1925448"/>
                <a:gd name="connsiteX1" fmla="*/ 8611576 w 9041423"/>
                <a:gd name="connsiteY1" fmla="*/ 0 h 1925448"/>
                <a:gd name="connsiteX2" fmla="*/ 9041423 w 9041423"/>
                <a:gd name="connsiteY2" fmla="*/ 1320042 h 1925448"/>
                <a:gd name="connsiteX3" fmla="*/ 15142 w 9041423"/>
                <a:gd name="connsiteY3" fmla="*/ 1925448 h 1925448"/>
                <a:gd name="connsiteX4" fmla="*/ 0 w 9041423"/>
                <a:gd name="connsiteY4" fmla="*/ 72006 h 1925448"/>
                <a:gd name="connsiteX0" fmla="*/ 0 w 9629531"/>
                <a:gd name="connsiteY0" fmla="*/ 90357 h 1925448"/>
                <a:gd name="connsiteX1" fmla="*/ 9199684 w 9629531"/>
                <a:gd name="connsiteY1" fmla="*/ 0 h 1925448"/>
                <a:gd name="connsiteX2" fmla="*/ 9629531 w 9629531"/>
                <a:gd name="connsiteY2" fmla="*/ 1320042 h 1925448"/>
                <a:gd name="connsiteX3" fmla="*/ 603250 w 9629531"/>
                <a:gd name="connsiteY3" fmla="*/ 1925448 h 1925448"/>
                <a:gd name="connsiteX4" fmla="*/ 0 w 9629531"/>
                <a:gd name="connsiteY4" fmla="*/ 90357 h 1925448"/>
                <a:gd name="connsiteX0" fmla="*/ 0 w 9272466"/>
                <a:gd name="connsiteY0" fmla="*/ 16953 h 1925448"/>
                <a:gd name="connsiteX1" fmla="*/ 8842619 w 9272466"/>
                <a:gd name="connsiteY1" fmla="*/ 0 h 1925448"/>
                <a:gd name="connsiteX2" fmla="*/ 9272466 w 9272466"/>
                <a:gd name="connsiteY2" fmla="*/ 1320042 h 1925448"/>
                <a:gd name="connsiteX3" fmla="*/ 246185 w 9272466"/>
                <a:gd name="connsiteY3" fmla="*/ 1925448 h 1925448"/>
                <a:gd name="connsiteX4" fmla="*/ 0 w 9272466"/>
                <a:gd name="connsiteY4" fmla="*/ 16953 h 192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2466" h="1925448">
                  <a:moveTo>
                    <a:pt x="0" y="16953"/>
                  </a:moveTo>
                  <a:lnTo>
                    <a:pt x="8842619" y="0"/>
                  </a:lnTo>
                  <a:lnTo>
                    <a:pt x="9272466" y="1320042"/>
                  </a:lnTo>
                  <a:lnTo>
                    <a:pt x="246185" y="1925448"/>
                  </a:lnTo>
                  <a:lnTo>
                    <a:pt x="0" y="16953"/>
                  </a:lnTo>
                  <a:close/>
                </a:path>
              </a:pathLst>
            </a:custGeom>
            <a:solidFill>
              <a:srgbClr val="FE00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9887F77-4E82-4DD5-9F0E-298E72A5BD85}"/>
              </a:ext>
            </a:extLst>
          </p:cNvPr>
          <p:cNvGrpSpPr/>
          <p:nvPr/>
        </p:nvGrpSpPr>
        <p:grpSpPr>
          <a:xfrm>
            <a:off x="1968380" y="1497974"/>
            <a:ext cx="1150488" cy="1150488"/>
            <a:chOff x="1507165" y="1085850"/>
            <a:chExt cx="1543050" cy="1543050"/>
          </a:xfrm>
        </p:grpSpPr>
        <p:sp>
          <p:nvSpPr>
            <p:cNvPr id="19" name="Flowchart: Connector 18">
              <a:extLst>
                <a:ext uri="{FF2B5EF4-FFF2-40B4-BE49-F238E27FC236}">
                  <a16:creationId xmlns:a16="http://schemas.microsoft.com/office/drawing/2014/main" id="{C1383221-ECB6-4D29-B95B-3A9791771147}"/>
                </a:ext>
              </a:extLst>
            </p:cNvPr>
            <p:cNvSpPr/>
            <p:nvPr/>
          </p:nvSpPr>
          <p:spPr>
            <a:xfrm>
              <a:off x="1507165" y="1085850"/>
              <a:ext cx="1543050" cy="154305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015F2C89-6AED-40E4-AE85-799592E76363}"/>
                </a:ext>
              </a:extLst>
            </p:cNvPr>
            <p:cNvSpPr/>
            <p:nvPr/>
          </p:nvSpPr>
          <p:spPr>
            <a:xfrm>
              <a:off x="1767220" y="1368658"/>
              <a:ext cx="974491" cy="974491"/>
            </a:xfrm>
            <a:prstGeom prst="flowChartConnector">
              <a:avLst/>
            </a:prstGeom>
            <a:solidFill>
              <a:srgbClr val="FE003E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60F0BDB-5B78-4960-B5D6-17761C829927}"/>
              </a:ext>
            </a:extLst>
          </p:cNvPr>
          <p:cNvGrpSpPr/>
          <p:nvPr/>
        </p:nvGrpSpPr>
        <p:grpSpPr>
          <a:xfrm>
            <a:off x="2667572" y="3212471"/>
            <a:ext cx="7542342" cy="1542268"/>
            <a:chOff x="2014869" y="552450"/>
            <a:chExt cx="8409911" cy="2284549"/>
          </a:xfrm>
        </p:grpSpPr>
        <p:sp>
          <p:nvSpPr>
            <p:cNvPr id="29" name="Rectangle 15">
              <a:extLst>
                <a:ext uri="{FF2B5EF4-FFF2-40B4-BE49-F238E27FC236}">
                  <a16:creationId xmlns:a16="http://schemas.microsoft.com/office/drawing/2014/main" id="{8A605FAD-16E4-4D62-9A89-95D45621E506}"/>
                </a:ext>
              </a:extLst>
            </p:cNvPr>
            <p:cNvSpPr/>
            <p:nvPr/>
          </p:nvSpPr>
          <p:spPr>
            <a:xfrm>
              <a:off x="2590800" y="552450"/>
              <a:ext cx="7429500" cy="2076450"/>
            </a:xfrm>
            <a:custGeom>
              <a:avLst/>
              <a:gdLst>
                <a:gd name="connsiteX0" fmla="*/ 0 w 7429500"/>
                <a:gd name="connsiteY0" fmla="*/ 0 h 1257300"/>
                <a:gd name="connsiteX1" fmla="*/ 7429500 w 7429500"/>
                <a:gd name="connsiteY1" fmla="*/ 0 h 1257300"/>
                <a:gd name="connsiteX2" fmla="*/ 7429500 w 7429500"/>
                <a:gd name="connsiteY2" fmla="*/ 1257300 h 1257300"/>
                <a:gd name="connsiteX3" fmla="*/ 0 w 7429500"/>
                <a:gd name="connsiteY3" fmla="*/ 1257300 h 1257300"/>
                <a:gd name="connsiteX4" fmla="*/ 0 w 7429500"/>
                <a:gd name="connsiteY4" fmla="*/ 0 h 1257300"/>
                <a:gd name="connsiteX0" fmla="*/ 0 w 7448550"/>
                <a:gd name="connsiteY0" fmla="*/ 0 h 1638300"/>
                <a:gd name="connsiteX1" fmla="*/ 7448550 w 7448550"/>
                <a:gd name="connsiteY1" fmla="*/ 3810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48550"/>
                <a:gd name="connsiteY0" fmla="*/ 0 h 1638300"/>
                <a:gd name="connsiteX1" fmla="*/ 7429500 w 7448550"/>
                <a:gd name="connsiteY1" fmla="*/ 4572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29500"/>
                <a:gd name="connsiteY0" fmla="*/ 0 h 2076450"/>
                <a:gd name="connsiteX1" fmla="*/ 7429500 w 7429500"/>
                <a:gd name="connsiteY1" fmla="*/ 457200 h 2076450"/>
                <a:gd name="connsiteX2" fmla="*/ 7429500 w 7429500"/>
                <a:gd name="connsiteY2" fmla="*/ 2076450 h 2076450"/>
                <a:gd name="connsiteX3" fmla="*/ 19050 w 7429500"/>
                <a:gd name="connsiteY3" fmla="*/ 1638300 h 2076450"/>
                <a:gd name="connsiteX4" fmla="*/ 0 w 7429500"/>
                <a:gd name="connsiteY4" fmla="*/ 0 h 207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29500" h="2076450">
                  <a:moveTo>
                    <a:pt x="0" y="0"/>
                  </a:moveTo>
                  <a:lnTo>
                    <a:pt x="7429500" y="457200"/>
                  </a:lnTo>
                  <a:lnTo>
                    <a:pt x="7429500" y="2076450"/>
                  </a:lnTo>
                  <a:lnTo>
                    <a:pt x="19050" y="1638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Rectangle 15">
              <a:extLst>
                <a:ext uri="{FF2B5EF4-FFF2-40B4-BE49-F238E27FC236}">
                  <a16:creationId xmlns:a16="http://schemas.microsoft.com/office/drawing/2014/main" id="{9E0902F5-8E66-4BDA-BD77-9313E01FC0AE}"/>
                </a:ext>
              </a:extLst>
            </p:cNvPr>
            <p:cNvSpPr/>
            <p:nvPr/>
          </p:nvSpPr>
          <p:spPr>
            <a:xfrm>
              <a:off x="2014869" y="838200"/>
              <a:ext cx="8409911" cy="1998799"/>
            </a:xfrm>
            <a:custGeom>
              <a:avLst/>
              <a:gdLst>
                <a:gd name="connsiteX0" fmla="*/ 0 w 7429500"/>
                <a:gd name="connsiteY0" fmla="*/ 0 h 1257300"/>
                <a:gd name="connsiteX1" fmla="*/ 7429500 w 7429500"/>
                <a:gd name="connsiteY1" fmla="*/ 0 h 1257300"/>
                <a:gd name="connsiteX2" fmla="*/ 7429500 w 7429500"/>
                <a:gd name="connsiteY2" fmla="*/ 1257300 h 1257300"/>
                <a:gd name="connsiteX3" fmla="*/ 0 w 7429500"/>
                <a:gd name="connsiteY3" fmla="*/ 1257300 h 1257300"/>
                <a:gd name="connsiteX4" fmla="*/ 0 w 7429500"/>
                <a:gd name="connsiteY4" fmla="*/ 0 h 1257300"/>
                <a:gd name="connsiteX0" fmla="*/ 0 w 7448550"/>
                <a:gd name="connsiteY0" fmla="*/ 0 h 1638300"/>
                <a:gd name="connsiteX1" fmla="*/ 7448550 w 7448550"/>
                <a:gd name="connsiteY1" fmla="*/ 3810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48550"/>
                <a:gd name="connsiteY0" fmla="*/ 0 h 1638300"/>
                <a:gd name="connsiteX1" fmla="*/ 7429500 w 7448550"/>
                <a:gd name="connsiteY1" fmla="*/ 4572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29500"/>
                <a:gd name="connsiteY0" fmla="*/ 0 h 2076450"/>
                <a:gd name="connsiteX1" fmla="*/ 7429500 w 7429500"/>
                <a:gd name="connsiteY1" fmla="*/ 457200 h 2076450"/>
                <a:gd name="connsiteX2" fmla="*/ 7429500 w 7429500"/>
                <a:gd name="connsiteY2" fmla="*/ 2076450 h 2076450"/>
                <a:gd name="connsiteX3" fmla="*/ 19050 w 7429500"/>
                <a:gd name="connsiteY3" fmla="*/ 1638300 h 2076450"/>
                <a:gd name="connsiteX4" fmla="*/ 0 w 7429500"/>
                <a:gd name="connsiteY4" fmla="*/ 0 h 2076450"/>
                <a:gd name="connsiteX0" fmla="*/ 0 w 7429500"/>
                <a:gd name="connsiteY0" fmla="*/ 19050 h 2095500"/>
                <a:gd name="connsiteX1" fmla="*/ 7162800 w 7429500"/>
                <a:gd name="connsiteY1" fmla="*/ 0 h 2095500"/>
                <a:gd name="connsiteX2" fmla="*/ 7429500 w 7429500"/>
                <a:gd name="connsiteY2" fmla="*/ 2095500 h 2095500"/>
                <a:gd name="connsiteX3" fmla="*/ 19050 w 7429500"/>
                <a:gd name="connsiteY3" fmla="*/ 1657350 h 2095500"/>
                <a:gd name="connsiteX4" fmla="*/ 0 w 7429500"/>
                <a:gd name="connsiteY4" fmla="*/ 19050 h 2095500"/>
                <a:gd name="connsiteX0" fmla="*/ 0 w 7239000"/>
                <a:gd name="connsiteY0" fmla="*/ 19050 h 1657350"/>
                <a:gd name="connsiteX1" fmla="*/ 7162800 w 7239000"/>
                <a:gd name="connsiteY1" fmla="*/ 0 h 1657350"/>
                <a:gd name="connsiteX2" fmla="*/ 7239000 w 7239000"/>
                <a:gd name="connsiteY2" fmla="*/ 1581150 h 1657350"/>
                <a:gd name="connsiteX3" fmla="*/ 19050 w 7239000"/>
                <a:gd name="connsiteY3" fmla="*/ 1657350 h 1657350"/>
                <a:gd name="connsiteX4" fmla="*/ 0 w 7239000"/>
                <a:gd name="connsiteY4" fmla="*/ 19050 h 1657350"/>
                <a:gd name="connsiteX0" fmla="*/ 0 w 7239000"/>
                <a:gd name="connsiteY0" fmla="*/ 285750 h 1924050"/>
                <a:gd name="connsiteX1" fmla="*/ 7162800 w 7239000"/>
                <a:gd name="connsiteY1" fmla="*/ 0 h 1924050"/>
                <a:gd name="connsiteX2" fmla="*/ 7239000 w 7239000"/>
                <a:gd name="connsiteY2" fmla="*/ 1847850 h 1924050"/>
                <a:gd name="connsiteX3" fmla="*/ 19050 w 7239000"/>
                <a:gd name="connsiteY3" fmla="*/ 1924050 h 1924050"/>
                <a:gd name="connsiteX4" fmla="*/ 0 w 7239000"/>
                <a:gd name="connsiteY4" fmla="*/ 285750 h 1924050"/>
                <a:gd name="connsiteX0" fmla="*/ 0 w 7239000"/>
                <a:gd name="connsiteY0" fmla="*/ 285750 h 2286000"/>
                <a:gd name="connsiteX1" fmla="*/ 7162800 w 7239000"/>
                <a:gd name="connsiteY1" fmla="*/ 0 h 2286000"/>
                <a:gd name="connsiteX2" fmla="*/ 7239000 w 7239000"/>
                <a:gd name="connsiteY2" fmla="*/ 1847850 h 2286000"/>
                <a:gd name="connsiteX3" fmla="*/ 57150 w 7239000"/>
                <a:gd name="connsiteY3" fmla="*/ 2286000 h 2286000"/>
                <a:gd name="connsiteX4" fmla="*/ 0 w 7239000"/>
                <a:gd name="connsiteY4" fmla="*/ 285750 h 2286000"/>
                <a:gd name="connsiteX0" fmla="*/ 0 w 8191500"/>
                <a:gd name="connsiteY0" fmla="*/ 0 h 2000250"/>
                <a:gd name="connsiteX1" fmla="*/ 8191500 w 8191500"/>
                <a:gd name="connsiteY1" fmla="*/ 38100 h 2000250"/>
                <a:gd name="connsiteX2" fmla="*/ 7239000 w 8191500"/>
                <a:gd name="connsiteY2" fmla="*/ 1562100 h 2000250"/>
                <a:gd name="connsiteX3" fmla="*/ 57150 w 8191500"/>
                <a:gd name="connsiteY3" fmla="*/ 2000250 h 2000250"/>
                <a:gd name="connsiteX4" fmla="*/ 0 w 8191500"/>
                <a:gd name="connsiteY4" fmla="*/ 0 h 2000250"/>
                <a:gd name="connsiteX0" fmla="*/ 0 w 8191500"/>
                <a:gd name="connsiteY0" fmla="*/ 0 h 2000250"/>
                <a:gd name="connsiteX1" fmla="*/ 8191500 w 8191500"/>
                <a:gd name="connsiteY1" fmla="*/ 38100 h 2000250"/>
                <a:gd name="connsiteX2" fmla="*/ 8096250 w 8191500"/>
                <a:gd name="connsiteY2" fmla="*/ 1504950 h 2000250"/>
                <a:gd name="connsiteX3" fmla="*/ 57150 w 8191500"/>
                <a:gd name="connsiteY3" fmla="*/ 2000250 h 2000250"/>
                <a:gd name="connsiteX4" fmla="*/ 0 w 8191500"/>
                <a:gd name="connsiteY4" fmla="*/ 0 h 2000250"/>
                <a:gd name="connsiteX0" fmla="*/ 0 w 8128488"/>
                <a:gd name="connsiteY0" fmla="*/ 200462 h 2200712"/>
                <a:gd name="connsiteX1" fmla="*/ 8128488 w 8128488"/>
                <a:gd name="connsiteY1" fmla="*/ 0 h 2200712"/>
                <a:gd name="connsiteX2" fmla="*/ 8096250 w 8128488"/>
                <a:gd name="connsiteY2" fmla="*/ 1705412 h 2200712"/>
                <a:gd name="connsiteX3" fmla="*/ 57150 w 8128488"/>
                <a:gd name="connsiteY3" fmla="*/ 2200712 h 2200712"/>
                <a:gd name="connsiteX4" fmla="*/ 0 w 8128488"/>
                <a:gd name="connsiteY4" fmla="*/ 200462 h 2200712"/>
                <a:gd name="connsiteX0" fmla="*/ 0 w 9083431"/>
                <a:gd name="connsiteY0" fmla="*/ 200462 h 2200712"/>
                <a:gd name="connsiteX1" fmla="*/ 8128488 w 9083431"/>
                <a:gd name="connsiteY1" fmla="*/ 0 h 2200712"/>
                <a:gd name="connsiteX2" fmla="*/ 9083431 w 9083431"/>
                <a:gd name="connsiteY2" fmla="*/ 1595306 h 2200712"/>
                <a:gd name="connsiteX3" fmla="*/ 57150 w 9083431"/>
                <a:gd name="connsiteY3" fmla="*/ 2200712 h 2200712"/>
                <a:gd name="connsiteX4" fmla="*/ 0 w 9083431"/>
                <a:gd name="connsiteY4" fmla="*/ 200462 h 2200712"/>
                <a:gd name="connsiteX0" fmla="*/ 0 w 9041423"/>
                <a:gd name="connsiteY0" fmla="*/ 530779 h 2200712"/>
                <a:gd name="connsiteX1" fmla="*/ 8086480 w 9041423"/>
                <a:gd name="connsiteY1" fmla="*/ 0 h 2200712"/>
                <a:gd name="connsiteX2" fmla="*/ 9041423 w 9041423"/>
                <a:gd name="connsiteY2" fmla="*/ 1595306 h 2200712"/>
                <a:gd name="connsiteX3" fmla="*/ 15142 w 9041423"/>
                <a:gd name="connsiteY3" fmla="*/ 2200712 h 2200712"/>
                <a:gd name="connsiteX4" fmla="*/ 0 w 9041423"/>
                <a:gd name="connsiteY4" fmla="*/ 530779 h 2200712"/>
                <a:gd name="connsiteX0" fmla="*/ 0 w 9041423"/>
                <a:gd name="connsiteY0" fmla="*/ 347270 h 2200712"/>
                <a:gd name="connsiteX1" fmla="*/ 8086480 w 9041423"/>
                <a:gd name="connsiteY1" fmla="*/ 0 h 2200712"/>
                <a:gd name="connsiteX2" fmla="*/ 9041423 w 9041423"/>
                <a:gd name="connsiteY2" fmla="*/ 1595306 h 2200712"/>
                <a:gd name="connsiteX3" fmla="*/ 15142 w 9041423"/>
                <a:gd name="connsiteY3" fmla="*/ 2200712 h 2200712"/>
                <a:gd name="connsiteX4" fmla="*/ 0 w 9041423"/>
                <a:gd name="connsiteY4" fmla="*/ 347270 h 2200712"/>
                <a:gd name="connsiteX0" fmla="*/ 0 w 9041423"/>
                <a:gd name="connsiteY0" fmla="*/ 72006 h 1925448"/>
                <a:gd name="connsiteX1" fmla="*/ 8611576 w 9041423"/>
                <a:gd name="connsiteY1" fmla="*/ 0 h 1925448"/>
                <a:gd name="connsiteX2" fmla="*/ 9041423 w 9041423"/>
                <a:gd name="connsiteY2" fmla="*/ 1320042 h 1925448"/>
                <a:gd name="connsiteX3" fmla="*/ 15142 w 9041423"/>
                <a:gd name="connsiteY3" fmla="*/ 1925448 h 1925448"/>
                <a:gd name="connsiteX4" fmla="*/ 0 w 9041423"/>
                <a:gd name="connsiteY4" fmla="*/ 72006 h 1925448"/>
                <a:gd name="connsiteX0" fmla="*/ 0 w 9629531"/>
                <a:gd name="connsiteY0" fmla="*/ 90357 h 1925448"/>
                <a:gd name="connsiteX1" fmla="*/ 9199684 w 9629531"/>
                <a:gd name="connsiteY1" fmla="*/ 0 h 1925448"/>
                <a:gd name="connsiteX2" fmla="*/ 9629531 w 9629531"/>
                <a:gd name="connsiteY2" fmla="*/ 1320042 h 1925448"/>
                <a:gd name="connsiteX3" fmla="*/ 603250 w 9629531"/>
                <a:gd name="connsiteY3" fmla="*/ 1925448 h 1925448"/>
                <a:gd name="connsiteX4" fmla="*/ 0 w 9629531"/>
                <a:gd name="connsiteY4" fmla="*/ 90357 h 1925448"/>
                <a:gd name="connsiteX0" fmla="*/ 0 w 9272466"/>
                <a:gd name="connsiteY0" fmla="*/ 16953 h 1925448"/>
                <a:gd name="connsiteX1" fmla="*/ 8842619 w 9272466"/>
                <a:gd name="connsiteY1" fmla="*/ 0 h 1925448"/>
                <a:gd name="connsiteX2" fmla="*/ 9272466 w 9272466"/>
                <a:gd name="connsiteY2" fmla="*/ 1320042 h 1925448"/>
                <a:gd name="connsiteX3" fmla="*/ 246185 w 9272466"/>
                <a:gd name="connsiteY3" fmla="*/ 1925448 h 1925448"/>
                <a:gd name="connsiteX4" fmla="*/ 0 w 9272466"/>
                <a:gd name="connsiteY4" fmla="*/ 16953 h 192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2466" h="1925448">
                  <a:moveTo>
                    <a:pt x="0" y="16953"/>
                  </a:moveTo>
                  <a:lnTo>
                    <a:pt x="8842619" y="0"/>
                  </a:lnTo>
                  <a:lnTo>
                    <a:pt x="9272466" y="1320042"/>
                  </a:lnTo>
                  <a:lnTo>
                    <a:pt x="246185" y="1925448"/>
                  </a:lnTo>
                  <a:lnTo>
                    <a:pt x="0" y="16953"/>
                  </a:lnTo>
                  <a:close/>
                </a:path>
              </a:pathLst>
            </a:custGeom>
            <a:solidFill>
              <a:srgbClr val="F8A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4972177-CDF1-431E-954D-D6E15D0E21A6}"/>
              </a:ext>
            </a:extLst>
          </p:cNvPr>
          <p:cNvGrpSpPr/>
          <p:nvPr/>
        </p:nvGrpSpPr>
        <p:grpSpPr>
          <a:xfrm>
            <a:off x="1968380" y="3518874"/>
            <a:ext cx="1150488" cy="1150488"/>
            <a:chOff x="1507165" y="1085850"/>
            <a:chExt cx="1543050" cy="1543050"/>
          </a:xfrm>
        </p:grpSpPr>
        <p:sp>
          <p:nvSpPr>
            <p:cNvPr id="32" name="Flowchart: Connector 31">
              <a:extLst>
                <a:ext uri="{FF2B5EF4-FFF2-40B4-BE49-F238E27FC236}">
                  <a16:creationId xmlns:a16="http://schemas.microsoft.com/office/drawing/2014/main" id="{40199C0B-C910-412B-A0ED-C344075C7B92}"/>
                </a:ext>
              </a:extLst>
            </p:cNvPr>
            <p:cNvSpPr/>
            <p:nvPr/>
          </p:nvSpPr>
          <p:spPr>
            <a:xfrm>
              <a:off x="1507165" y="1085850"/>
              <a:ext cx="1543050" cy="154305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3" name="Flowchart: Connector 32">
              <a:extLst>
                <a:ext uri="{FF2B5EF4-FFF2-40B4-BE49-F238E27FC236}">
                  <a16:creationId xmlns:a16="http://schemas.microsoft.com/office/drawing/2014/main" id="{BF4B2B6D-650B-42D2-B89E-D9BEA31765A7}"/>
                </a:ext>
              </a:extLst>
            </p:cNvPr>
            <p:cNvSpPr/>
            <p:nvPr/>
          </p:nvSpPr>
          <p:spPr>
            <a:xfrm>
              <a:off x="1767220" y="1368658"/>
              <a:ext cx="974491" cy="974491"/>
            </a:xfrm>
            <a:prstGeom prst="flowChartConnector">
              <a:avLst/>
            </a:prstGeom>
            <a:solidFill>
              <a:srgbClr val="F8AC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51F982B-F3A7-4ABB-B214-8A5ECEF79C9A}"/>
              </a:ext>
            </a:extLst>
          </p:cNvPr>
          <p:cNvGrpSpPr/>
          <p:nvPr/>
        </p:nvGrpSpPr>
        <p:grpSpPr>
          <a:xfrm>
            <a:off x="2667572" y="5233371"/>
            <a:ext cx="7542342" cy="1542268"/>
            <a:chOff x="2014869" y="552450"/>
            <a:chExt cx="8409911" cy="2284549"/>
          </a:xfrm>
        </p:grpSpPr>
        <p:sp>
          <p:nvSpPr>
            <p:cNvPr id="35" name="Rectangle 15">
              <a:extLst>
                <a:ext uri="{FF2B5EF4-FFF2-40B4-BE49-F238E27FC236}">
                  <a16:creationId xmlns:a16="http://schemas.microsoft.com/office/drawing/2014/main" id="{C4D4E64C-25C2-4BB1-A5E3-265DB54955BF}"/>
                </a:ext>
              </a:extLst>
            </p:cNvPr>
            <p:cNvSpPr/>
            <p:nvPr/>
          </p:nvSpPr>
          <p:spPr>
            <a:xfrm>
              <a:off x="2590800" y="552450"/>
              <a:ext cx="7429500" cy="2076450"/>
            </a:xfrm>
            <a:custGeom>
              <a:avLst/>
              <a:gdLst>
                <a:gd name="connsiteX0" fmla="*/ 0 w 7429500"/>
                <a:gd name="connsiteY0" fmla="*/ 0 h 1257300"/>
                <a:gd name="connsiteX1" fmla="*/ 7429500 w 7429500"/>
                <a:gd name="connsiteY1" fmla="*/ 0 h 1257300"/>
                <a:gd name="connsiteX2" fmla="*/ 7429500 w 7429500"/>
                <a:gd name="connsiteY2" fmla="*/ 1257300 h 1257300"/>
                <a:gd name="connsiteX3" fmla="*/ 0 w 7429500"/>
                <a:gd name="connsiteY3" fmla="*/ 1257300 h 1257300"/>
                <a:gd name="connsiteX4" fmla="*/ 0 w 7429500"/>
                <a:gd name="connsiteY4" fmla="*/ 0 h 1257300"/>
                <a:gd name="connsiteX0" fmla="*/ 0 w 7448550"/>
                <a:gd name="connsiteY0" fmla="*/ 0 h 1638300"/>
                <a:gd name="connsiteX1" fmla="*/ 7448550 w 7448550"/>
                <a:gd name="connsiteY1" fmla="*/ 3810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48550"/>
                <a:gd name="connsiteY0" fmla="*/ 0 h 1638300"/>
                <a:gd name="connsiteX1" fmla="*/ 7429500 w 7448550"/>
                <a:gd name="connsiteY1" fmla="*/ 4572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29500"/>
                <a:gd name="connsiteY0" fmla="*/ 0 h 2076450"/>
                <a:gd name="connsiteX1" fmla="*/ 7429500 w 7429500"/>
                <a:gd name="connsiteY1" fmla="*/ 457200 h 2076450"/>
                <a:gd name="connsiteX2" fmla="*/ 7429500 w 7429500"/>
                <a:gd name="connsiteY2" fmla="*/ 2076450 h 2076450"/>
                <a:gd name="connsiteX3" fmla="*/ 19050 w 7429500"/>
                <a:gd name="connsiteY3" fmla="*/ 1638300 h 2076450"/>
                <a:gd name="connsiteX4" fmla="*/ 0 w 7429500"/>
                <a:gd name="connsiteY4" fmla="*/ 0 h 207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29500" h="2076450">
                  <a:moveTo>
                    <a:pt x="0" y="0"/>
                  </a:moveTo>
                  <a:lnTo>
                    <a:pt x="7429500" y="457200"/>
                  </a:lnTo>
                  <a:lnTo>
                    <a:pt x="7429500" y="2076450"/>
                  </a:lnTo>
                  <a:lnTo>
                    <a:pt x="19050" y="1638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6" name="Rectangle 15">
              <a:extLst>
                <a:ext uri="{FF2B5EF4-FFF2-40B4-BE49-F238E27FC236}">
                  <a16:creationId xmlns:a16="http://schemas.microsoft.com/office/drawing/2014/main" id="{FEC86FA6-CE16-4A51-AB71-BD9EAF73CA1E}"/>
                </a:ext>
              </a:extLst>
            </p:cNvPr>
            <p:cNvSpPr/>
            <p:nvPr/>
          </p:nvSpPr>
          <p:spPr>
            <a:xfrm>
              <a:off x="2014869" y="838200"/>
              <a:ext cx="8409911" cy="1998799"/>
            </a:xfrm>
            <a:custGeom>
              <a:avLst/>
              <a:gdLst>
                <a:gd name="connsiteX0" fmla="*/ 0 w 7429500"/>
                <a:gd name="connsiteY0" fmla="*/ 0 h 1257300"/>
                <a:gd name="connsiteX1" fmla="*/ 7429500 w 7429500"/>
                <a:gd name="connsiteY1" fmla="*/ 0 h 1257300"/>
                <a:gd name="connsiteX2" fmla="*/ 7429500 w 7429500"/>
                <a:gd name="connsiteY2" fmla="*/ 1257300 h 1257300"/>
                <a:gd name="connsiteX3" fmla="*/ 0 w 7429500"/>
                <a:gd name="connsiteY3" fmla="*/ 1257300 h 1257300"/>
                <a:gd name="connsiteX4" fmla="*/ 0 w 7429500"/>
                <a:gd name="connsiteY4" fmla="*/ 0 h 1257300"/>
                <a:gd name="connsiteX0" fmla="*/ 0 w 7448550"/>
                <a:gd name="connsiteY0" fmla="*/ 0 h 1638300"/>
                <a:gd name="connsiteX1" fmla="*/ 7448550 w 7448550"/>
                <a:gd name="connsiteY1" fmla="*/ 3810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48550"/>
                <a:gd name="connsiteY0" fmla="*/ 0 h 1638300"/>
                <a:gd name="connsiteX1" fmla="*/ 7429500 w 7448550"/>
                <a:gd name="connsiteY1" fmla="*/ 4572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29500"/>
                <a:gd name="connsiteY0" fmla="*/ 0 h 2076450"/>
                <a:gd name="connsiteX1" fmla="*/ 7429500 w 7429500"/>
                <a:gd name="connsiteY1" fmla="*/ 457200 h 2076450"/>
                <a:gd name="connsiteX2" fmla="*/ 7429500 w 7429500"/>
                <a:gd name="connsiteY2" fmla="*/ 2076450 h 2076450"/>
                <a:gd name="connsiteX3" fmla="*/ 19050 w 7429500"/>
                <a:gd name="connsiteY3" fmla="*/ 1638300 h 2076450"/>
                <a:gd name="connsiteX4" fmla="*/ 0 w 7429500"/>
                <a:gd name="connsiteY4" fmla="*/ 0 h 2076450"/>
                <a:gd name="connsiteX0" fmla="*/ 0 w 7429500"/>
                <a:gd name="connsiteY0" fmla="*/ 19050 h 2095500"/>
                <a:gd name="connsiteX1" fmla="*/ 7162800 w 7429500"/>
                <a:gd name="connsiteY1" fmla="*/ 0 h 2095500"/>
                <a:gd name="connsiteX2" fmla="*/ 7429500 w 7429500"/>
                <a:gd name="connsiteY2" fmla="*/ 2095500 h 2095500"/>
                <a:gd name="connsiteX3" fmla="*/ 19050 w 7429500"/>
                <a:gd name="connsiteY3" fmla="*/ 1657350 h 2095500"/>
                <a:gd name="connsiteX4" fmla="*/ 0 w 7429500"/>
                <a:gd name="connsiteY4" fmla="*/ 19050 h 2095500"/>
                <a:gd name="connsiteX0" fmla="*/ 0 w 7239000"/>
                <a:gd name="connsiteY0" fmla="*/ 19050 h 1657350"/>
                <a:gd name="connsiteX1" fmla="*/ 7162800 w 7239000"/>
                <a:gd name="connsiteY1" fmla="*/ 0 h 1657350"/>
                <a:gd name="connsiteX2" fmla="*/ 7239000 w 7239000"/>
                <a:gd name="connsiteY2" fmla="*/ 1581150 h 1657350"/>
                <a:gd name="connsiteX3" fmla="*/ 19050 w 7239000"/>
                <a:gd name="connsiteY3" fmla="*/ 1657350 h 1657350"/>
                <a:gd name="connsiteX4" fmla="*/ 0 w 7239000"/>
                <a:gd name="connsiteY4" fmla="*/ 19050 h 1657350"/>
                <a:gd name="connsiteX0" fmla="*/ 0 w 7239000"/>
                <a:gd name="connsiteY0" fmla="*/ 285750 h 1924050"/>
                <a:gd name="connsiteX1" fmla="*/ 7162800 w 7239000"/>
                <a:gd name="connsiteY1" fmla="*/ 0 h 1924050"/>
                <a:gd name="connsiteX2" fmla="*/ 7239000 w 7239000"/>
                <a:gd name="connsiteY2" fmla="*/ 1847850 h 1924050"/>
                <a:gd name="connsiteX3" fmla="*/ 19050 w 7239000"/>
                <a:gd name="connsiteY3" fmla="*/ 1924050 h 1924050"/>
                <a:gd name="connsiteX4" fmla="*/ 0 w 7239000"/>
                <a:gd name="connsiteY4" fmla="*/ 285750 h 1924050"/>
                <a:gd name="connsiteX0" fmla="*/ 0 w 7239000"/>
                <a:gd name="connsiteY0" fmla="*/ 285750 h 2286000"/>
                <a:gd name="connsiteX1" fmla="*/ 7162800 w 7239000"/>
                <a:gd name="connsiteY1" fmla="*/ 0 h 2286000"/>
                <a:gd name="connsiteX2" fmla="*/ 7239000 w 7239000"/>
                <a:gd name="connsiteY2" fmla="*/ 1847850 h 2286000"/>
                <a:gd name="connsiteX3" fmla="*/ 57150 w 7239000"/>
                <a:gd name="connsiteY3" fmla="*/ 2286000 h 2286000"/>
                <a:gd name="connsiteX4" fmla="*/ 0 w 7239000"/>
                <a:gd name="connsiteY4" fmla="*/ 285750 h 2286000"/>
                <a:gd name="connsiteX0" fmla="*/ 0 w 8191500"/>
                <a:gd name="connsiteY0" fmla="*/ 0 h 2000250"/>
                <a:gd name="connsiteX1" fmla="*/ 8191500 w 8191500"/>
                <a:gd name="connsiteY1" fmla="*/ 38100 h 2000250"/>
                <a:gd name="connsiteX2" fmla="*/ 7239000 w 8191500"/>
                <a:gd name="connsiteY2" fmla="*/ 1562100 h 2000250"/>
                <a:gd name="connsiteX3" fmla="*/ 57150 w 8191500"/>
                <a:gd name="connsiteY3" fmla="*/ 2000250 h 2000250"/>
                <a:gd name="connsiteX4" fmla="*/ 0 w 8191500"/>
                <a:gd name="connsiteY4" fmla="*/ 0 h 2000250"/>
                <a:gd name="connsiteX0" fmla="*/ 0 w 8191500"/>
                <a:gd name="connsiteY0" fmla="*/ 0 h 2000250"/>
                <a:gd name="connsiteX1" fmla="*/ 8191500 w 8191500"/>
                <a:gd name="connsiteY1" fmla="*/ 38100 h 2000250"/>
                <a:gd name="connsiteX2" fmla="*/ 8096250 w 8191500"/>
                <a:gd name="connsiteY2" fmla="*/ 1504950 h 2000250"/>
                <a:gd name="connsiteX3" fmla="*/ 57150 w 8191500"/>
                <a:gd name="connsiteY3" fmla="*/ 2000250 h 2000250"/>
                <a:gd name="connsiteX4" fmla="*/ 0 w 8191500"/>
                <a:gd name="connsiteY4" fmla="*/ 0 h 2000250"/>
                <a:gd name="connsiteX0" fmla="*/ 0 w 8128488"/>
                <a:gd name="connsiteY0" fmla="*/ 200462 h 2200712"/>
                <a:gd name="connsiteX1" fmla="*/ 8128488 w 8128488"/>
                <a:gd name="connsiteY1" fmla="*/ 0 h 2200712"/>
                <a:gd name="connsiteX2" fmla="*/ 8096250 w 8128488"/>
                <a:gd name="connsiteY2" fmla="*/ 1705412 h 2200712"/>
                <a:gd name="connsiteX3" fmla="*/ 57150 w 8128488"/>
                <a:gd name="connsiteY3" fmla="*/ 2200712 h 2200712"/>
                <a:gd name="connsiteX4" fmla="*/ 0 w 8128488"/>
                <a:gd name="connsiteY4" fmla="*/ 200462 h 2200712"/>
                <a:gd name="connsiteX0" fmla="*/ 0 w 9083431"/>
                <a:gd name="connsiteY0" fmla="*/ 200462 h 2200712"/>
                <a:gd name="connsiteX1" fmla="*/ 8128488 w 9083431"/>
                <a:gd name="connsiteY1" fmla="*/ 0 h 2200712"/>
                <a:gd name="connsiteX2" fmla="*/ 9083431 w 9083431"/>
                <a:gd name="connsiteY2" fmla="*/ 1595306 h 2200712"/>
                <a:gd name="connsiteX3" fmla="*/ 57150 w 9083431"/>
                <a:gd name="connsiteY3" fmla="*/ 2200712 h 2200712"/>
                <a:gd name="connsiteX4" fmla="*/ 0 w 9083431"/>
                <a:gd name="connsiteY4" fmla="*/ 200462 h 2200712"/>
                <a:gd name="connsiteX0" fmla="*/ 0 w 9041423"/>
                <a:gd name="connsiteY0" fmla="*/ 530779 h 2200712"/>
                <a:gd name="connsiteX1" fmla="*/ 8086480 w 9041423"/>
                <a:gd name="connsiteY1" fmla="*/ 0 h 2200712"/>
                <a:gd name="connsiteX2" fmla="*/ 9041423 w 9041423"/>
                <a:gd name="connsiteY2" fmla="*/ 1595306 h 2200712"/>
                <a:gd name="connsiteX3" fmla="*/ 15142 w 9041423"/>
                <a:gd name="connsiteY3" fmla="*/ 2200712 h 2200712"/>
                <a:gd name="connsiteX4" fmla="*/ 0 w 9041423"/>
                <a:gd name="connsiteY4" fmla="*/ 530779 h 2200712"/>
                <a:gd name="connsiteX0" fmla="*/ 0 w 9041423"/>
                <a:gd name="connsiteY0" fmla="*/ 347270 h 2200712"/>
                <a:gd name="connsiteX1" fmla="*/ 8086480 w 9041423"/>
                <a:gd name="connsiteY1" fmla="*/ 0 h 2200712"/>
                <a:gd name="connsiteX2" fmla="*/ 9041423 w 9041423"/>
                <a:gd name="connsiteY2" fmla="*/ 1595306 h 2200712"/>
                <a:gd name="connsiteX3" fmla="*/ 15142 w 9041423"/>
                <a:gd name="connsiteY3" fmla="*/ 2200712 h 2200712"/>
                <a:gd name="connsiteX4" fmla="*/ 0 w 9041423"/>
                <a:gd name="connsiteY4" fmla="*/ 347270 h 2200712"/>
                <a:gd name="connsiteX0" fmla="*/ 0 w 9041423"/>
                <a:gd name="connsiteY0" fmla="*/ 72006 h 1925448"/>
                <a:gd name="connsiteX1" fmla="*/ 8611576 w 9041423"/>
                <a:gd name="connsiteY1" fmla="*/ 0 h 1925448"/>
                <a:gd name="connsiteX2" fmla="*/ 9041423 w 9041423"/>
                <a:gd name="connsiteY2" fmla="*/ 1320042 h 1925448"/>
                <a:gd name="connsiteX3" fmla="*/ 15142 w 9041423"/>
                <a:gd name="connsiteY3" fmla="*/ 1925448 h 1925448"/>
                <a:gd name="connsiteX4" fmla="*/ 0 w 9041423"/>
                <a:gd name="connsiteY4" fmla="*/ 72006 h 1925448"/>
                <a:gd name="connsiteX0" fmla="*/ 0 w 9629531"/>
                <a:gd name="connsiteY0" fmla="*/ 90357 h 1925448"/>
                <a:gd name="connsiteX1" fmla="*/ 9199684 w 9629531"/>
                <a:gd name="connsiteY1" fmla="*/ 0 h 1925448"/>
                <a:gd name="connsiteX2" fmla="*/ 9629531 w 9629531"/>
                <a:gd name="connsiteY2" fmla="*/ 1320042 h 1925448"/>
                <a:gd name="connsiteX3" fmla="*/ 603250 w 9629531"/>
                <a:gd name="connsiteY3" fmla="*/ 1925448 h 1925448"/>
                <a:gd name="connsiteX4" fmla="*/ 0 w 9629531"/>
                <a:gd name="connsiteY4" fmla="*/ 90357 h 1925448"/>
                <a:gd name="connsiteX0" fmla="*/ 0 w 9272466"/>
                <a:gd name="connsiteY0" fmla="*/ 16953 h 1925448"/>
                <a:gd name="connsiteX1" fmla="*/ 8842619 w 9272466"/>
                <a:gd name="connsiteY1" fmla="*/ 0 h 1925448"/>
                <a:gd name="connsiteX2" fmla="*/ 9272466 w 9272466"/>
                <a:gd name="connsiteY2" fmla="*/ 1320042 h 1925448"/>
                <a:gd name="connsiteX3" fmla="*/ 246185 w 9272466"/>
                <a:gd name="connsiteY3" fmla="*/ 1925448 h 1925448"/>
                <a:gd name="connsiteX4" fmla="*/ 0 w 9272466"/>
                <a:gd name="connsiteY4" fmla="*/ 16953 h 192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2466" h="1925448">
                  <a:moveTo>
                    <a:pt x="0" y="16953"/>
                  </a:moveTo>
                  <a:lnTo>
                    <a:pt x="8842619" y="0"/>
                  </a:lnTo>
                  <a:lnTo>
                    <a:pt x="9272466" y="1320042"/>
                  </a:lnTo>
                  <a:lnTo>
                    <a:pt x="246185" y="1925448"/>
                  </a:lnTo>
                  <a:lnTo>
                    <a:pt x="0" y="16953"/>
                  </a:lnTo>
                  <a:close/>
                </a:path>
              </a:pathLst>
            </a:custGeom>
            <a:solidFill>
              <a:srgbClr val="14A1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A727AF3-ECE3-49B5-AB0A-2ABCED19A836}"/>
              </a:ext>
            </a:extLst>
          </p:cNvPr>
          <p:cNvGrpSpPr/>
          <p:nvPr/>
        </p:nvGrpSpPr>
        <p:grpSpPr>
          <a:xfrm>
            <a:off x="1968380" y="5539774"/>
            <a:ext cx="1150488" cy="1150488"/>
            <a:chOff x="1507165" y="1085850"/>
            <a:chExt cx="1543050" cy="1543050"/>
          </a:xfrm>
        </p:grpSpPr>
        <p:sp>
          <p:nvSpPr>
            <p:cNvPr id="38" name="Flowchart: Connector 37">
              <a:extLst>
                <a:ext uri="{FF2B5EF4-FFF2-40B4-BE49-F238E27FC236}">
                  <a16:creationId xmlns:a16="http://schemas.microsoft.com/office/drawing/2014/main" id="{48C0F359-2321-4561-A4DD-7913A810FA15}"/>
                </a:ext>
              </a:extLst>
            </p:cNvPr>
            <p:cNvSpPr/>
            <p:nvPr/>
          </p:nvSpPr>
          <p:spPr>
            <a:xfrm>
              <a:off x="1507165" y="1085850"/>
              <a:ext cx="1543050" cy="154305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9" name="Flowchart: Connector 38">
              <a:extLst>
                <a:ext uri="{FF2B5EF4-FFF2-40B4-BE49-F238E27FC236}">
                  <a16:creationId xmlns:a16="http://schemas.microsoft.com/office/drawing/2014/main" id="{0FFF00D0-522F-45FF-811A-3C450192B736}"/>
                </a:ext>
              </a:extLst>
            </p:cNvPr>
            <p:cNvSpPr/>
            <p:nvPr/>
          </p:nvSpPr>
          <p:spPr>
            <a:xfrm>
              <a:off x="1767220" y="1368658"/>
              <a:ext cx="974491" cy="974491"/>
            </a:xfrm>
            <a:prstGeom prst="flowChartConnector">
              <a:avLst/>
            </a:prstGeom>
            <a:solidFill>
              <a:srgbClr val="14A1CE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47EC19F-D4E5-4901-B61C-D2774BC3E925}"/>
              </a:ext>
            </a:extLst>
          </p:cNvPr>
          <p:cNvCxnSpPr/>
          <p:nvPr/>
        </p:nvCxnSpPr>
        <p:spPr>
          <a:xfrm>
            <a:off x="0" y="438952"/>
            <a:ext cx="45720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C41C90B-1B11-4DE2-9129-3B3070A6DA36}"/>
              </a:ext>
            </a:extLst>
          </p:cNvPr>
          <p:cNvCxnSpPr/>
          <p:nvPr/>
        </p:nvCxnSpPr>
        <p:spPr>
          <a:xfrm>
            <a:off x="7620000" y="420704"/>
            <a:ext cx="45720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6F26A88-3F6F-4BB1-99D7-48260E1D4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52" y="695079"/>
            <a:ext cx="1450974" cy="68890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84A4DF7-4493-4DBD-A936-9163C9C29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173" y="2389385"/>
            <a:ext cx="1450974" cy="688908"/>
          </a:xfrm>
          <a:prstGeom prst="rect">
            <a:avLst/>
          </a:prstGeom>
        </p:spPr>
      </p:pic>
      <p:sp>
        <p:nvSpPr>
          <p:cNvPr id="44" name="TextBox 10">
            <a:extLst>
              <a:ext uri="{FF2B5EF4-FFF2-40B4-BE49-F238E27FC236}">
                <a16:creationId xmlns:a16="http://schemas.microsoft.com/office/drawing/2014/main" id="{06CD4793-2386-44B9-80E1-799446FAD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8868" y="1521326"/>
            <a:ext cx="64055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sớm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5" name="TextBox 10">
            <a:extLst>
              <a:ext uri="{FF2B5EF4-FFF2-40B4-BE49-F238E27FC236}">
                <a16:creationId xmlns:a16="http://schemas.microsoft.com/office/drawing/2014/main" id="{AA954B6E-B693-4F78-B0BF-CAD2BCA4C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0773" y="3587824"/>
            <a:ext cx="64055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miêu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6" name="TextBox 10">
            <a:extLst>
              <a:ext uri="{FF2B5EF4-FFF2-40B4-BE49-F238E27FC236}">
                <a16:creationId xmlns:a16="http://schemas.microsoft.com/office/drawing/2014/main" id="{B8B8E01D-F1CC-4117-861D-DF09DCA10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4468" y="5519811"/>
            <a:ext cx="64055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ý.</a:t>
            </a:r>
          </a:p>
        </p:txBody>
      </p:sp>
      <p:sp>
        <p:nvSpPr>
          <p:cNvPr id="40" name="Flowchart: Alternate Process 39">
            <a:extLst>
              <a:ext uri="{FF2B5EF4-FFF2-40B4-BE49-F238E27FC236}">
                <a16:creationId xmlns:a16="http://schemas.microsoft.com/office/drawing/2014/main" id="{4799579D-7CA1-4189-A601-E21AB3264A36}"/>
              </a:ext>
            </a:extLst>
          </p:cNvPr>
          <p:cNvSpPr/>
          <p:nvPr/>
        </p:nvSpPr>
        <p:spPr>
          <a:xfrm>
            <a:off x="3967162" y="44395"/>
            <a:ext cx="4257675" cy="770867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vi-VN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44743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101" y="299483"/>
            <a:ext cx="6575854" cy="48485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“Buổi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sớm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trên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b="1" err="1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cánh</a:t>
            </a:r>
            <a:r>
              <a:rPr lang="en-US" sz="3200" b="1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đồng”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892" y="759457"/>
            <a:ext cx="11302624" cy="3670672"/>
          </a:xfrm>
        </p:spPr>
        <p:txBody>
          <a:bodyPr>
            <a:normAutofit/>
          </a:bodyPr>
          <a:lstStyle/>
          <a:p>
            <a:pPr marL="0" indent="744538" algn="just">
              <a:lnSpc>
                <a:spcPct val="100000"/>
              </a:lnSpc>
              <a:buNone/>
            </a:pP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làng</a:t>
            </a:r>
            <a:r>
              <a:rPr lang="en-US" dirty="0"/>
              <a:t>, </a:t>
            </a:r>
            <a:r>
              <a:rPr lang="en-US" dirty="0" err="1"/>
              <a:t>Thủy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tắt</a:t>
            </a:r>
            <a:r>
              <a:rPr lang="en-US" dirty="0"/>
              <a:t> qua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bến</a:t>
            </a:r>
            <a:r>
              <a:rPr lang="en-US" dirty="0"/>
              <a:t> </a:t>
            </a:r>
            <a:r>
              <a:rPr lang="en-US" dirty="0" err="1"/>
              <a:t>tàu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. </a:t>
            </a:r>
            <a:r>
              <a:rPr lang="en-US" dirty="0" err="1"/>
              <a:t>Sớm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mát</a:t>
            </a:r>
            <a:r>
              <a:rPr lang="en-US" dirty="0"/>
              <a:t> </a:t>
            </a:r>
            <a:r>
              <a:rPr lang="en-US" dirty="0" err="1"/>
              <a:t>lạnh</a:t>
            </a:r>
            <a:r>
              <a:rPr lang="en-US" dirty="0"/>
              <a:t>. </a:t>
            </a:r>
            <a:r>
              <a:rPr lang="en-US" dirty="0" err="1"/>
              <a:t>Giữa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đám</a:t>
            </a:r>
            <a:r>
              <a:rPr lang="en-US" dirty="0"/>
              <a:t> </a:t>
            </a:r>
            <a:r>
              <a:rPr lang="en-US" dirty="0" err="1"/>
              <a:t>mây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 </a:t>
            </a:r>
            <a:r>
              <a:rPr lang="en-US" dirty="0" err="1"/>
              <a:t>đục</a:t>
            </a:r>
            <a:r>
              <a:rPr lang="en-US" dirty="0"/>
              <a:t>, </a:t>
            </a:r>
            <a:r>
              <a:rPr lang="en-US" dirty="0" err="1"/>
              <a:t>vòm</a:t>
            </a:r>
            <a:r>
              <a:rPr lang="en-US" dirty="0"/>
              <a:t> </a:t>
            </a:r>
            <a:r>
              <a:rPr lang="en-US" dirty="0" err="1"/>
              <a:t>trời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</a:t>
            </a:r>
            <a:r>
              <a:rPr lang="en-US" dirty="0" err="1"/>
              <a:t>vực</a:t>
            </a:r>
            <a:r>
              <a:rPr lang="en-US" dirty="0"/>
              <a:t> </a:t>
            </a:r>
            <a:r>
              <a:rPr lang="en-US" dirty="0" err="1"/>
              <a:t>xanh</a:t>
            </a:r>
            <a:r>
              <a:rPr lang="en-US" dirty="0"/>
              <a:t> </a:t>
            </a:r>
            <a:r>
              <a:rPr lang="en-US" dirty="0" err="1"/>
              <a:t>vòi</a:t>
            </a:r>
            <a:r>
              <a:rPr lang="en-US" dirty="0"/>
              <a:t> </a:t>
            </a:r>
            <a:r>
              <a:rPr lang="en-US" dirty="0" err="1"/>
              <a:t>vọi</a:t>
            </a:r>
            <a:r>
              <a:rPr lang="en-US" dirty="0"/>
              <a:t>.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vài</a:t>
            </a:r>
            <a:r>
              <a:rPr lang="en-US" dirty="0"/>
              <a:t> </a:t>
            </a:r>
            <a:r>
              <a:rPr lang="en-US" dirty="0" err="1"/>
              <a:t>giọt</a:t>
            </a:r>
            <a:r>
              <a:rPr lang="en-US" dirty="0"/>
              <a:t> </a:t>
            </a:r>
            <a:r>
              <a:rPr lang="en-US" dirty="0" err="1"/>
              <a:t>mưa</a:t>
            </a:r>
            <a:r>
              <a:rPr lang="en-US" dirty="0"/>
              <a:t> </a:t>
            </a:r>
            <a:r>
              <a:rPr lang="en-US" dirty="0" err="1"/>
              <a:t>loáng</a:t>
            </a:r>
            <a:r>
              <a:rPr lang="en-US" dirty="0"/>
              <a:t> </a:t>
            </a:r>
            <a:r>
              <a:rPr lang="en-US" dirty="0" err="1"/>
              <a:t>thoáng</a:t>
            </a:r>
            <a:r>
              <a:rPr lang="en-US" dirty="0"/>
              <a:t> </a:t>
            </a:r>
            <a:r>
              <a:rPr lang="en-US" dirty="0" err="1"/>
              <a:t>rơi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chiếc</a:t>
            </a:r>
            <a:r>
              <a:rPr lang="en-US" dirty="0"/>
              <a:t> </a:t>
            </a:r>
            <a:r>
              <a:rPr lang="en-US" dirty="0" err="1"/>
              <a:t>khăn</a:t>
            </a:r>
            <a:r>
              <a:rPr lang="en-US" dirty="0"/>
              <a:t> </a:t>
            </a:r>
            <a:r>
              <a:rPr lang="en-US" dirty="0" err="1"/>
              <a:t>quàng</a:t>
            </a:r>
            <a:r>
              <a:rPr lang="en-US" dirty="0"/>
              <a:t> </a:t>
            </a:r>
            <a:r>
              <a:rPr lang="en-US" dirty="0" err="1"/>
              <a:t>đỏ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mái</a:t>
            </a:r>
            <a:r>
              <a:rPr lang="en-US" dirty="0"/>
              <a:t> </a:t>
            </a:r>
            <a:r>
              <a:rPr lang="en-US" dirty="0" err="1"/>
              <a:t>tóc</a:t>
            </a:r>
            <a:r>
              <a:rPr lang="en-US" dirty="0"/>
              <a:t> </a:t>
            </a:r>
            <a:r>
              <a:rPr lang="en-US" dirty="0" err="1"/>
              <a:t>xõa</a:t>
            </a:r>
            <a:r>
              <a:rPr lang="en-US" dirty="0"/>
              <a:t> </a:t>
            </a:r>
            <a:r>
              <a:rPr lang="en-US" dirty="0" err="1"/>
              <a:t>ngang</a:t>
            </a:r>
            <a:r>
              <a:rPr lang="en-US" dirty="0"/>
              <a:t> </a:t>
            </a: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Thủy</a:t>
            </a:r>
            <a:r>
              <a:rPr lang="en-US" dirty="0"/>
              <a:t>;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sợi</a:t>
            </a:r>
            <a:r>
              <a:rPr lang="en-US" dirty="0"/>
              <a:t> </a:t>
            </a:r>
            <a:r>
              <a:rPr lang="en-US" dirty="0" err="1"/>
              <a:t>cỏ</a:t>
            </a:r>
            <a:r>
              <a:rPr lang="en-US" dirty="0"/>
              <a:t> </a:t>
            </a:r>
            <a:r>
              <a:rPr lang="en-US" dirty="0" err="1"/>
              <a:t>đẫm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lùa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dép</a:t>
            </a:r>
            <a:r>
              <a:rPr lang="en-US" dirty="0"/>
              <a:t> </a:t>
            </a:r>
            <a:r>
              <a:rPr lang="en-US" dirty="0" err="1"/>
              <a:t>Thủy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bàn</a:t>
            </a:r>
            <a:r>
              <a:rPr lang="en-US" dirty="0"/>
              <a:t> </a:t>
            </a:r>
            <a:r>
              <a:rPr lang="en-US" dirty="0" err="1"/>
              <a:t>chân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ướt</a:t>
            </a:r>
            <a:r>
              <a:rPr lang="en-US" dirty="0"/>
              <a:t> </a:t>
            </a:r>
            <a:r>
              <a:rPr lang="en-US" dirty="0" err="1"/>
              <a:t>lạnh</a:t>
            </a:r>
            <a:r>
              <a:rPr lang="en-US" dirty="0"/>
              <a:t>.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làng</a:t>
            </a:r>
            <a:r>
              <a:rPr lang="en-US" dirty="0"/>
              <a:t> </a:t>
            </a:r>
            <a:r>
              <a:rPr lang="en-US" dirty="0" err="1"/>
              <a:t>gánh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phố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gánh</a:t>
            </a:r>
            <a:r>
              <a:rPr lang="en-US" dirty="0"/>
              <a:t> </a:t>
            </a:r>
            <a:r>
              <a:rPr lang="en-US" dirty="0" err="1"/>
              <a:t>rau</a:t>
            </a:r>
            <a:r>
              <a:rPr lang="en-US" dirty="0"/>
              <a:t> </a:t>
            </a:r>
            <a:r>
              <a:rPr lang="en-US" dirty="0" err="1"/>
              <a:t>thơm</a:t>
            </a:r>
            <a:r>
              <a:rPr lang="en-US" dirty="0"/>
              <a:t>,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bẹ</a:t>
            </a:r>
            <a:r>
              <a:rPr lang="en-US" dirty="0"/>
              <a:t> </a:t>
            </a:r>
            <a:r>
              <a:rPr lang="en-US" dirty="0" err="1"/>
              <a:t>cải</a:t>
            </a:r>
            <a:r>
              <a:rPr lang="en-US" dirty="0"/>
              <a:t> </a:t>
            </a:r>
            <a:r>
              <a:rPr lang="en-US" dirty="0" err="1"/>
              <a:t>sớm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bó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huệ</a:t>
            </a:r>
            <a:r>
              <a:rPr lang="en-US" dirty="0"/>
              <a:t> </a:t>
            </a:r>
            <a:r>
              <a:rPr lang="en-US" dirty="0" err="1"/>
              <a:t>trắng</a:t>
            </a:r>
            <a:r>
              <a:rPr lang="en-US" dirty="0"/>
              <a:t> </a:t>
            </a:r>
            <a:r>
              <a:rPr lang="en-US" dirty="0" err="1"/>
              <a:t>muốt</a:t>
            </a:r>
            <a:r>
              <a:rPr lang="en-US" dirty="0"/>
              <a:t>. </a:t>
            </a:r>
            <a:r>
              <a:rPr lang="en-US" dirty="0" err="1"/>
              <a:t>Bầy</a:t>
            </a:r>
            <a:r>
              <a:rPr lang="en-US" dirty="0"/>
              <a:t> </a:t>
            </a:r>
            <a:r>
              <a:rPr lang="en-US" dirty="0" err="1"/>
              <a:t>sáo</a:t>
            </a:r>
            <a:r>
              <a:rPr lang="en-US" dirty="0"/>
              <a:t> </a:t>
            </a:r>
            <a:r>
              <a:rPr lang="en-US" dirty="0" err="1"/>
              <a:t>cánh</a:t>
            </a:r>
            <a:r>
              <a:rPr lang="en-US" dirty="0"/>
              <a:t> </a:t>
            </a:r>
            <a:r>
              <a:rPr lang="en-US" dirty="0" err="1"/>
              <a:t>đen</a:t>
            </a:r>
            <a:r>
              <a:rPr lang="en-US" dirty="0"/>
              <a:t> </a:t>
            </a:r>
            <a:r>
              <a:rPr lang="en-US" dirty="0" err="1"/>
              <a:t>mỏ</a:t>
            </a:r>
            <a:r>
              <a:rPr lang="en-US" dirty="0"/>
              <a:t> </a:t>
            </a:r>
            <a:r>
              <a:rPr lang="en-US" dirty="0" err="1"/>
              <a:t>vàng</a:t>
            </a:r>
            <a:r>
              <a:rPr lang="en-US" dirty="0"/>
              <a:t> </a:t>
            </a:r>
            <a:r>
              <a:rPr lang="en-US" dirty="0" err="1"/>
              <a:t>chấp</a:t>
            </a:r>
            <a:r>
              <a:rPr lang="en-US" dirty="0"/>
              <a:t> </a:t>
            </a:r>
            <a:r>
              <a:rPr lang="en-US" dirty="0" err="1"/>
              <a:t>chới</a:t>
            </a:r>
            <a:r>
              <a:rPr lang="en-US" dirty="0"/>
              <a:t> </a:t>
            </a:r>
            <a:r>
              <a:rPr lang="en-US" dirty="0" err="1"/>
              <a:t>liệng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cánh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lúa</a:t>
            </a:r>
            <a:r>
              <a:rPr lang="en-US" dirty="0"/>
              <a:t> </a:t>
            </a:r>
            <a:r>
              <a:rPr lang="en-US" dirty="0" err="1"/>
              <a:t>mùa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đòng</a:t>
            </a:r>
            <a:r>
              <a:rPr lang="en-US" dirty="0"/>
              <a:t>.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trời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mọc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ngọn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xanh</a:t>
            </a:r>
            <a:r>
              <a:rPr lang="en-US" dirty="0"/>
              <a:t> </a:t>
            </a:r>
            <a:r>
              <a:rPr lang="en-US" dirty="0" err="1"/>
              <a:t>tươi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phố</a:t>
            </a:r>
            <a:r>
              <a:rPr lang="en-US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055911-D17A-4217-BD20-DB8ED28768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508" y="-159438"/>
            <a:ext cx="1450974" cy="6889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84832F-FC66-46B6-A200-65308DFF6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581" y="50381"/>
            <a:ext cx="1049313" cy="49820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03C3F1F-C933-4094-B097-942DB936F7D9}"/>
              </a:ext>
            </a:extLst>
          </p:cNvPr>
          <p:cNvSpPr txBox="1">
            <a:spLocks/>
          </p:cNvSpPr>
          <p:nvPr/>
        </p:nvSpPr>
        <p:spPr>
          <a:xfrm>
            <a:off x="1786075" y="248469"/>
            <a:ext cx="2454271" cy="4848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>
                <a:latin typeface="+mn-lt"/>
                <a:cs typeface="#9Slide03 Arima Madurai Black" panose="00000A00000000000000" pitchFamily="2" charset="0"/>
              </a:rPr>
              <a:t>Đọc bài văn</a:t>
            </a:r>
            <a:endParaRPr lang="en-US" sz="3200" b="1" dirty="0">
              <a:latin typeface="+mn-lt"/>
              <a:cs typeface="#9Slide03 Arima Madurai Black" panose="00000A00000000000000" pitchFamily="2" charset="0"/>
            </a:endParaRP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8EAECB3A-4F24-42B2-BFF1-273965D4A2C6}"/>
              </a:ext>
            </a:extLst>
          </p:cNvPr>
          <p:cNvSpPr txBox="1">
            <a:spLocks/>
          </p:cNvSpPr>
          <p:nvPr/>
        </p:nvSpPr>
        <p:spPr>
          <a:xfrm>
            <a:off x="3098936" y="4495365"/>
            <a:ext cx="9287028" cy="18481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 giả tả những sự vật gì trong buổi sớm mùa thu?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 giả quan sát sự vật bằng những giác quan nào?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một chi tiết thể hiện sự quan sát tinh tế của tác giả.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FBBE795-3356-4E5E-B26D-40A511017047}"/>
              </a:ext>
            </a:extLst>
          </p:cNvPr>
          <p:cNvSpPr txBox="1">
            <a:spLocks/>
          </p:cNvSpPr>
          <p:nvPr/>
        </p:nvSpPr>
        <p:spPr>
          <a:xfrm>
            <a:off x="197837" y="5256042"/>
            <a:ext cx="2655883" cy="484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>
                <a:solidFill>
                  <a:srgbClr val="FF0000"/>
                </a:solidFill>
                <a:latin typeface="+mn-lt"/>
                <a:cs typeface="#9Slide03 Arima Madurai Black" panose="00000A00000000000000" pitchFamily="2" charset="0"/>
              </a:rPr>
              <a:t>Nêu nhận xét</a:t>
            </a:r>
            <a:endParaRPr lang="en-US" sz="2800" b="1" dirty="0">
              <a:solidFill>
                <a:srgbClr val="FF0000"/>
              </a:solidFill>
              <a:latin typeface="+mn-lt"/>
              <a:cs typeface="#9Slide03 Arima Madurai Black" panose="00000A00000000000000" pitchFamily="2" charset="0"/>
            </a:endParaRP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E95B7D3F-9F4A-454E-B907-7DB83D149282}"/>
              </a:ext>
            </a:extLst>
          </p:cNvPr>
          <p:cNvSpPr/>
          <p:nvPr/>
        </p:nvSpPr>
        <p:spPr>
          <a:xfrm>
            <a:off x="2670174" y="4641002"/>
            <a:ext cx="229868" cy="1714935"/>
          </a:xfrm>
          <a:prstGeom prst="leftBrace">
            <a:avLst>
              <a:gd name="adj1" fmla="val 8333"/>
              <a:gd name="adj2" fmla="val 4888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20F6F5B-3BD9-420C-9860-4737314C50E6}"/>
              </a:ext>
            </a:extLst>
          </p:cNvPr>
          <p:cNvSpPr/>
          <p:nvPr/>
        </p:nvSpPr>
        <p:spPr>
          <a:xfrm>
            <a:off x="1305722" y="146362"/>
            <a:ext cx="564370" cy="547859"/>
          </a:xfrm>
          <a:prstGeom prst="ellipse">
            <a:avLst/>
          </a:prstGeom>
          <a:solidFill>
            <a:srgbClr val="FF8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 sz="3600" b="1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6759AC-0DDE-42B3-9F01-A54FAE509FCE}"/>
              </a:ext>
            </a:extLst>
          </p:cNvPr>
          <p:cNvSpPr txBox="1"/>
          <p:nvPr/>
        </p:nvSpPr>
        <p:spPr>
          <a:xfrm>
            <a:off x="1401612" y="146362"/>
            <a:ext cx="248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1</a:t>
            </a:r>
            <a:endParaRPr lang="vi-VN" sz="2800"/>
          </a:p>
        </p:txBody>
      </p:sp>
    </p:spTree>
    <p:extLst>
      <p:ext uri="{BB962C8B-B14F-4D97-AF65-F5344CB8AC3E}">
        <p14:creationId xmlns:p14="http://schemas.microsoft.com/office/powerpoint/2010/main" val="42305597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000" y="1206709"/>
            <a:ext cx="11079997" cy="5231566"/>
          </a:xfrm>
        </p:spPr>
        <p:txBody>
          <a:bodyPr>
            <a:normAutofit fontScale="92500"/>
          </a:bodyPr>
          <a:lstStyle/>
          <a:p>
            <a:pPr marL="0" indent="744538" algn="just">
              <a:lnSpc>
                <a:spcPct val="150000"/>
              </a:lnSpc>
              <a:buNone/>
            </a:pP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làng</a:t>
            </a:r>
            <a:r>
              <a:rPr lang="en-US" dirty="0"/>
              <a:t>, </a:t>
            </a:r>
            <a:r>
              <a:rPr lang="en-US" dirty="0" err="1"/>
              <a:t>Thủy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tắt</a:t>
            </a:r>
            <a:r>
              <a:rPr lang="en-US" dirty="0"/>
              <a:t> qua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bến</a:t>
            </a:r>
            <a:r>
              <a:rPr lang="en-US" dirty="0"/>
              <a:t> </a:t>
            </a:r>
            <a:r>
              <a:rPr lang="en-US" dirty="0" err="1"/>
              <a:t>tàu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. </a:t>
            </a:r>
            <a:r>
              <a:rPr lang="en-US" dirty="0" err="1"/>
              <a:t>Sớm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mát</a:t>
            </a:r>
            <a:r>
              <a:rPr lang="en-US" dirty="0"/>
              <a:t> </a:t>
            </a:r>
            <a:r>
              <a:rPr lang="en-US" dirty="0" err="1"/>
              <a:t>lạnh</a:t>
            </a:r>
            <a:r>
              <a:rPr lang="en-US" dirty="0"/>
              <a:t>. </a:t>
            </a:r>
            <a:r>
              <a:rPr lang="en-US" dirty="0" err="1"/>
              <a:t>Giữa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đám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mây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 </a:t>
            </a:r>
            <a:r>
              <a:rPr lang="en-US" dirty="0" err="1"/>
              <a:t>đục</a:t>
            </a:r>
            <a:r>
              <a:rPr lang="en-US" dirty="0"/>
              <a:t>, </a:t>
            </a:r>
            <a:r>
              <a:rPr lang="en-US" b="1" dirty="0" err="1">
                <a:solidFill>
                  <a:srgbClr val="FF0000"/>
                </a:solidFill>
              </a:rPr>
              <a:t>vòm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trời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</a:t>
            </a:r>
            <a:r>
              <a:rPr lang="en-US" dirty="0" err="1"/>
              <a:t>vực</a:t>
            </a:r>
            <a:r>
              <a:rPr lang="en-US" dirty="0"/>
              <a:t> </a:t>
            </a:r>
            <a:r>
              <a:rPr lang="en-US" dirty="0" err="1"/>
              <a:t>xanh</a:t>
            </a:r>
            <a:r>
              <a:rPr lang="en-US" dirty="0"/>
              <a:t> </a:t>
            </a:r>
            <a:r>
              <a:rPr lang="en-US" dirty="0" err="1"/>
              <a:t>vòi</a:t>
            </a:r>
            <a:r>
              <a:rPr lang="en-US" dirty="0"/>
              <a:t> </a:t>
            </a:r>
            <a:r>
              <a:rPr lang="en-US" dirty="0" err="1"/>
              <a:t>vọi</a:t>
            </a:r>
            <a:r>
              <a:rPr lang="en-US" dirty="0"/>
              <a:t>.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vài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giọt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mưa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loáng</a:t>
            </a:r>
            <a:r>
              <a:rPr lang="en-US" dirty="0"/>
              <a:t> </a:t>
            </a:r>
            <a:r>
              <a:rPr lang="en-US" dirty="0" err="1"/>
              <a:t>thoáng</a:t>
            </a:r>
            <a:r>
              <a:rPr lang="en-US" dirty="0"/>
              <a:t> </a:t>
            </a:r>
            <a:r>
              <a:rPr lang="en-US" dirty="0" err="1"/>
              <a:t>rơi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chiếc</a:t>
            </a:r>
            <a:r>
              <a:rPr lang="en-US" dirty="0"/>
              <a:t> </a:t>
            </a:r>
            <a:r>
              <a:rPr lang="en-US" dirty="0" err="1"/>
              <a:t>khăn</a:t>
            </a:r>
            <a:r>
              <a:rPr lang="en-US" dirty="0"/>
              <a:t> </a:t>
            </a:r>
            <a:r>
              <a:rPr lang="en-US" dirty="0" err="1"/>
              <a:t>quàng</a:t>
            </a:r>
            <a:r>
              <a:rPr lang="en-US" dirty="0"/>
              <a:t> </a:t>
            </a:r>
            <a:r>
              <a:rPr lang="en-US" dirty="0" err="1"/>
              <a:t>đỏ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mái</a:t>
            </a:r>
            <a:r>
              <a:rPr lang="en-US" dirty="0"/>
              <a:t> </a:t>
            </a:r>
            <a:r>
              <a:rPr lang="en-US" dirty="0" err="1"/>
              <a:t>tóc</a:t>
            </a:r>
            <a:r>
              <a:rPr lang="en-US" dirty="0"/>
              <a:t> </a:t>
            </a:r>
            <a:r>
              <a:rPr lang="en-US" dirty="0" err="1"/>
              <a:t>xõa</a:t>
            </a:r>
            <a:r>
              <a:rPr lang="en-US" dirty="0"/>
              <a:t> </a:t>
            </a:r>
            <a:r>
              <a:rPr lang="en-US" dirty="0" err="1"/>
              <a:t>ngang</a:t>
            </a:r>
            <a:r>
              <a:rPr lang="en-US" dirty="0"/>
              <a:t> </a:t>
            </a: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Thủy</a:t>
            </a:r>
            <a:r>
              <a:rPr lang="en-US" dirty="0"/>
              <a:t>; </a:t>
            </a:r>
            <a:r>
              <a:rPr lang="en-US" b="1" dirty="0" err="1">
                <a:solidFill>
                  <a:srgbClr val="FF0000"/>
                </a:solidFill>
              </a:rPr>
              <a:t>những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sợi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cỏ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đẫm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lùa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dép</a:t>
            </a:r>
            <a:r>
              <a:rPr lang="en-US" dirty="0"/>
              <a:t> </a:t>
            </a:r>
            <a:r>
              <a:rPr lang="en-US" dirty="0" err="1"/>
              <a:t>Thủy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bàn</a:t>
            </a:r>
            <a:r>
              <a:rPr lang="en-US" dirty="0"/>
              <a:t> </a:t>
            </a:r>
            <a:r>
              <a:rPr lang="en-US" dirty="0" err="1"/>
              <a:t>chân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ướt</a:t>
            </a:r>
            <a:r>
              <a:rPr lang="en-US" dirty="0"/>
              <a:t> </a:t>
            </a:r>
            <a:r>
              <a:rPr lang="en-US" dirty="0" err="1"/>
              <a:t>lạnh</a:t>
            </a:r>
            <a:r>
              <a:rPr lang="en-US" dirty="0"/>
              <a:t>.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làng</a:t>
            </a:r>
            <a:r>
              <a:rPr lang="en-US" dirty="0"/>
              <a:t> </a:t>
            </a:r>
            <a:r>
              <a:rPr lang="en-US" dirty="0" err="1"/>
              <a:t>gánh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phố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những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gánh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rau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thơm</a:t>
            </a:r>
            <a:r>
              <a:rPr lang="en-US" dirty="0"/>
              <a:t>, </a:t>
            </a:r>
            <a:r>
              <a:rPr lang="en-US" b="1" dirty="0" err="1">
                <a:solidFill>
                  <a:srgbClr val="FF0000"/>
                </a:solidFill>
              </a:rPr>
              <a:t>những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bẹ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cải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sớm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những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bó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hoa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huệ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trắng</a:t>
            </a:r>
            <a:r>
              <a:rPr lang="en-US" dirty="0"/>
              <a:t> </a:t>
            </a:r>
            <a:r>
              <a:rPr lang="en-US" dirty="0" err="1"/>
              <a:t>muốt</a:t>
            </a:r>
            <a:r>
              <a:rPr lang="en-US" dirty="0"/>
              <a:t>. </a:t>
            </a:r>
            <a:r>
              <a:rPr lang="en-US" b="1" dirty="0" err="1">
                <a:solidFill>
                  <a:srgbClr val="FF0000"/>
                </a:solidFill>
              </a:rPr>
              <a:t>Bầy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sáo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cánh</a:t>
            </a:r>
            <a:r>
              <a:rPr lang="en-US" dirty="0"/>
              <a:t> </a:t>
            </a:r>
            <a:r>
              <a:rPr lang="en-US" dirty="0" err="1"/>
              <a:t>đen</a:t>
            </a:r>
            <a:r>
              <a:rPr lang="en-US" dirty="0"/>
              <a:t> </a:t>
            </a:r>
            <a:r>
              <a:rPr lang="en-US" dirty="0" err="1"/>
              <a:t>mỏ</a:t>
            </a:r>
            <a:r>
              <a:rPr lang="en-US" dirty="0"/>
              <a:t> </a:t>
            </a:r>
            <a:r>
              <a:rPr lang="en-US" dirty="0" err="1"/>
              <a:t>vàng</a:t>
            </a:r>
            <a:r>
              <a:rPr lang="en-US" dirty="0"/>
              <a:t> </a:t>
            </a:r>
            <a:r>
              <a:rPr lang="en-US" dirty="0" err="1"/>
              <a:t>chấp</a:t>
            </a:r>
            <a:r>
              <a:rPr lang="en-US" dirty="0"/>
              <a:t> </a:t>
            </a:r>
            <a:r>
              <a:rPr lang="en-US" dirty="0" err="1"/>
              <a:t>chới</a:t>
            </a:r>
            <a:r>
              <a:rPr lang="en-US" dirty="0"/>
              <a:t> </a:t>
            </a:r>
            <a:r>
              <a:rPr lang="en-US" dirty="0" err="1"/>
              <a:t>liệng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cánh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lúa</a:t>
            </a:r>
            <a:r>
              <a:rPr lang="en-US" dirty="0"/>
              <a:t> </a:t>
            </a:r>
            <a:r>
              <a:rPr lang="en-US" dirty="0" err="1"/>
              <a:t>mùa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đòng</a:t>
            </a:r>
            <a:r>
              <a:rPr lang="en-US" dirty="0"/>
              <a:t>. </a:t>
            </a:r>
            <a:r>
              <a:rPr lang="en-US" b="1" dirty="0" err="1">
                <a:solidFill>
                  <a:srgbClr val="FF0000"/>
                </a:solidFill>
              </a:rPr>
              <a:t>Mặt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trời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mọc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ngọn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xanh</a:t>
            </a:r>
            <a:r>
              <a:rPr lang="en-US" dirty="0"/>
              <a:t> </a:t>
            </a:r>
            <a:r>
              <a:rPr lang="en-US" dirty="0" err="1"/>
              <a:t>tươi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phố</a:t>
            </a:r>
            <a:r>
              <a:rPr lang="en-US" dirty="0"/>
              <a:t>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9FDE4A-13E1-466B-B17C-41784BF3D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6549" y="254833"/>
            <a:ext cx="8140724" cy="826251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Buổi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sớm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trên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cánh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đồng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88898C-A047-4092-A16C-42A1BE5C5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92" y="146442"/>
            <a:ext cx="1450974" cy="6889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4FDD2D-0A81-402A-BF48-45F5F31E4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231" y="586248"/>
            <a:ext cx="1049313" cy="49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7583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5" name="Picture 21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55" y="5660266"/>
            <a:ext cx="3010997" cy="102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4" name="Picture 20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826" y="4146030"/>
            <a:ext cx="3111887" cy="224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3" name="Picture 19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44" y="3792133"/>
            <a:ext cx="2434805" cy="102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2" name="Picture 18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07" y="2928126"/>
            <a:ext cx="2535694" cy="122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1" name="Picture 17" descr="Cover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63"/>
          <a:stretch/>
        </p:blipFill>
        <p:spPr bwMode="auto">
          <a:xfrm>
            <a:off x="2326854" y="3312179"/>
            <a:ext cx="2644111" cy="115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A6747C0-C462-5A25-B769-F762D2977DC7}"/>
              </a:ext>
            </a:extLst>
          </p:cNvPr>
          <p:cNvGrpSpPr/>
          <p:nvPr/>
        </p:nvGrpSpPr>
        <p:grpSpPr>
          <a:xfrm>
            <a:off x="359746" y="1439785"/>
            <a:ext cx="5350048" cy="2025935"/>
            <a:chOff x="219458" y="1592548"/>
            <a:chExt cx="5350048" cy="2025935"/>
          </a:xfrm>
        </p:grpSpPr>
        <p:pic>
          <p:nvPicPr>
            <p:cNvPr id="21520" name="Picture 16" descr="Cover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458" y="1592548"/>
              <a:ext cx="1782384" cy="995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19" name="Picture 15" descr="Cover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9790" y="1869832"/>
              <a:ext cx="3999716" cy="1748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174" y="176405"/>
            <a:ext cx="4318080" cy="326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409" y="4366835"/>
            <a:ext cx="2667972" cy="114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473" y="3429000"/>
            <a:ext cx="1937083" cy="130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320" y="3062067"/>
            <a:ext cx="3867437" cy="182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651" y="1728102"/>
            <a:ext cx="2533643" cy="103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251" y="2075566"/>
            <a:ext cx="2910108" cy="193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662" y="762933"/>
            <a:ext cx="3898248" cy="130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706" y="851240"/>
            <a:ext cx="2878720" cy="308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052" y="-27534"/>
            <a:ext cx="1991318" cy="114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1" y="450807"/>
            <a:ext cx="847474" cy="366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529" y="2677663"/>
            <a:ext cx="3867439" cy="216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A1AE2D8-A105-45B4-AB76-172516365D5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04" y="223021"/>
            <a:ext cx="1450974" cy="68890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4B794D6-A909-437B-98EE-0A68C8F5EB7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706" y="181692"/>
            <a:ext cx="1049313" cy="498203"/>
          </a:xfrm>
          <a:prstGeom prst="rect">
            <a:avLst/>
          </a:prstGeom>
        </p:spPr>
      </p:pic>
      <p:pic>
        <p:nvPicPr>
          <p:cNvPr id="23" name="Picture 17" descr="Cover">
            <a:extLst>
              <a:ext uri="{FF2B5EF4-FFF2-40B4-BE49-F238E27FC236}">
                <a16:creationId xmlns:a16="http://schemas.microsoft.com/office/drawing/2014/main" id="{2E4F8C19-07CB-50FA-1DA7-95621AED64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2" r="73215"/>
          <a:stretch/>
        </p:blipFill>
        <p:spPr bwMode="auto">
          <a:xfrm>
            <a:off x="721686" y="4520561"/>
            <a:ext cx="1659287" cy="115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29255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7" y="558919"/>
            <a:ext cx="12191999" cy="4489795"/>
          </a:xfrm>
          <a:prstGeom prst="rect">
            <a:avLst/>
          </a:prstGeom>
          <a:solidFill>
            <a:srgbClr val="98DAC4"/>
          </a:solidFill>
        </p:spPr>
      </p:pic>
      <p:cxnSp>
        <p:nvCxnSpPr>
          <p:cNvPr id="4" name="Straight Arrow Connector 3"/>
          <p:cNvCxnSpPr>
            <a:cxnSpLocks/>
          </p:cNvCxnSpPr>
          <p:nvPr/>
        </p:nvCxnSpPr>
        <p:spPr>
          <a:xfrm>
            <a:off x="9759737" y="4815066"/>
            <a:ext cx="13649" cy="90402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794192" y="5548289"/>
            <a:ext cx="1897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Xúc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giác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202631" y="4611985"/>
            <a:ext cx="27295" cy="8734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12234" y="5485441"/>
            <a:ext cx="1470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Thị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giác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00576" y="1470732"/>
            <a:ext cx="14914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</a:rPr>
              <a:t>Thị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giác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1" name="Right Brace 10"/>
          <p:cNvSpPr/>
          <p:nvPr/>
        </p:nvSpPr>
        <p:spPr>
          <a:xfrm>
            <a:off x="10224655" y="789709"/>
            <a:ext cx="358158" cy="1916045"/>
          </a:xfrm>
          <a:prstGeom prst="rightBrace">
            <a:avLst>
              <a:gd name="adj1" fmla="val 8333"/>
              <a:gd name="adj2" fmla="val 5083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942537" y="4624571"/>
            <a:ext cx="1592788" cy="4241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>
                <a:solidFill>
                  <a:schemeClr val="tx1"/>
                </a:solidFill>
              </a:rPr>
              <a:t>Mát lạnh</a:t>
            </a:r>
          </a:p>
        </p:txBody>
      </p:sp>
      <p:pic>
        <p:nvPicPr>
          <p:cNvPr id="18" name="Picture 11" descr="Cover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0799">
            <a:off x="7766594" y="3713649"/>
            <a:ext cx="2511435" cy="123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 rot="2449121">
            <a:off x="8559583" y="4118966"/>
            <a:ext cx="1393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Sớm đầu thu</a:t>
            </a:r>
          </a:p>
        </p:txBody>
      </p:sp>
    </p:spTree>
    <p:extLst>
      <p:ext uri="{BB962C8B-B14F-4D97-AF65-F5344CB8AC3E}">
        <p14:creationId xmlns:p14="http://schemas.microsoft.com/office/powerpoint/2010/main" val="19776671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2204" y="1927155"/>
            <a:ext cx="9885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2216" y="4250578"/>
            <a:ext cx="8765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loáng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thoáng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rơi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xõa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Thủy; những sợi cỏ đẫm nước lùa vào dép Thủy làm bàn chân nhỏ bé của em ướt lạnh.</a:t>
            </a:r>
          </a:p>
          <a:p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2216" y="3172625"/>
            <a:ext cx="8765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mây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xám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đục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vòm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vòi</a:t>
            </a: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vọi.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2EDD8A-B930-46C5-BCF6-F4FECCC70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12" y="266363"/>
            <a:ext cx="1450974" cy="6889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FF91A9-395A-44F2-BB6F-6BB8C0F64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833" y="457068"/>
            <a:ext cx="1049313" cy="498203"/>
          </a:xfrm>
          <a:prstGeom prst="rect">
            <a:avLst/>
          </a:prstGeom>
        </p:spPr>
      </p:pic>
      <p:sp>
        <p:nvSpPr>
          <p:cNvPr id="5" name="Star: 4 Points 4">
            <a:extLst>
              <a:ext uri="{FF2B5EF4-FFF2-40B4-BE49-F238E27FC236}">
                <a16:creationId xmlns:a16="http://schemas.microsoft.com/office/drawing/2014/main" id="{A864D621-2A0B-4141-B280-02F1EA9CE9A1}"/>
              </a:ext>
            </a:extLst>
          </p:cNvPr>
          <p:cNvSpPr/>
          <p:nvPr/>
        </p:nvSpPr>
        <p:spPr>
          <a:xfrm>
            <a:off x="1113577" y="1232092"/>
            <a:ext cx="384585" cy="384585"/>
          </a:xfrm>
          <a:prstGeom prst="star4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oogle Shape;391;p38"/>
          <p:cNvGrpSpPr/>
          <p:nvPr/>
        </p:nvGrpSpPr>
        <p:grpSpPr>
          <a:xfrm>
            <a:off x="-1" y="-1"/>
            <a:ext cx="5708073" cy="1525961"/>
            <a:chOff x="6577073" y="1154992"/>
            <a:chExt cx="1766782" cy="767311"/>
          </a:xfrm>
        </p:grpSpPr>
        <p:sp>
          <p:nvSpPr>
            <p:cNvPr id="10" name="Google Shape;392;p38"/>
            <p:cNvSpPr/>
            <p:nvPr/>
          </p:nvSpPr>
          <p:spPr>
            <a:xfrm>
              <a:off x="6602935" y="1665734"/>
              <a:ext cx="107724" cy="162779"/>
            </a:xfrm>
            <a:custGeom>
              <a:avLst/>
              <a:gdLst/>
              <a:ahLst/>
              <a:cxnLst/>
              <a:rect l="l" t="t" r="r" b="b"/>
              <a:pathLst>
                <a:path w="9347" h="14124" extrusionOk="0">
                  <a:moveTo>
                    <a:pt x="1" y="0"/>
                  </a:moveTo>
                  <a:cubicBezTo>
                    <a:pt x="1" y="0"/>
                    <a:pt x="205" y="3516"/>
                    <a:pt x="537" y="7069"/>
                  </a:cubicBezTo>
                  <a:cubicBezTo>
                    <a:pt x="696" y="8854"/>
                    <a:pt x="896" y="10587"/>
                    <a:pt x="1052" y="11918"/>
                  </a:cubicBezTo>
                  <a:cubicBezTo>
                    <a:pt x="1216" y="13242"/>
                    <a:pt x="1325" y="14123"/>
                    <a:pt x="1325" y="14123"/>
                  </a:cubicBezTo>
                  <a:cubicBezTo>
                    <a:pt x="1325" y="14123"/>
                    <a:pt x="3448" y="11246"/>
                    <a:pt x="5443" y="8337"/>
                  </a:cubicBezTo>
                  <a:cubicBezTo>
                    <a:pt x="6442" y="6893"/>
                    <a:pt x="7426" y="5402"/>
                    <a:pt x="8150" y="4287"/>
                  </a:cubicBezTo>
                  <a:lnTo>
                    <a:pt x="9347" y="2427"/>
                  </a:lnTo>
                  <a:lnTo>
                    <a:pt x="7870" y="2111"/>
                  </a:lnTo>
                  <a:cubicBezTo>
                    <a:pt x="6988" y="1904"/>
                    <a:pt x="5822" y="1592"/>
                    <a:pt x="4652" y="1298"/>
                  </a:cubicBezTo>
                  <a:lnTo>
                    <a:pt x="2932" y="860"/>
                  </a:lnTo>
                  <a:cubicBezTo>
                    <a:pt x="2386" y="715"/>
                    <a:pt x="1882" y="553"/>
                    <a:pt x="1448" y="42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93;p38"/>
            <p:cNvSpPr/>
            <p:nvPr/>
          </p:nvSpPr>
          <p:spPr>
            <a:xfrm>
              <a:off x="6767592" y="1706049"/>
              <a:ext cx="144166" cy="208868"/>
            </a:xfrm>
            <a:custGeom>
              <a:avLst/>
              <a:gdLst/>
              <a:ahLst/>
              <a:cxnLst/>
              <a:rect l="l" t="t" r="r" b="b"/>
              <a:pathLst>
                <a:path w="12509" h="1812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767" y="4526"/>
                    <a:pt x="1751" y="9088"/>
                  </a:cubicBezTo>
                  <a:cubicBezTo>
                    <a:pt x="2721" y="13600"/>
                    <a:pt x="3915" y="18122"/>
                    <a:pt x="3915" y="18122"/>
                  </a:cubicBezTo>
                  <a:lnTo>
                    <a:pt x="5357" y="15594"/>
                  </a:lnTo>
                  <a:lnTo>
                    <a:pt x="6798" y="12999"/>
                  </a:lnTo>
                  <a:cubicBezTo>
                    <a:pt x="7318" y="12043"/>
                    <a:pt x="7866" y="11005"/>
                    <a:pt x="8404" y="9976"/>
                  </a:cubicBezTo>
                  <a:cubicBezTo>
                    <a:pt x="10566" y="5850"/>
                    <a:pt x="12508" y="1703"/>
                    <a:pt x="12508" y="1703"/>
                  </a:cubicBezTo>
                  <a:lnTo>
                    <a:pt x="10545" y="1504"/>
                  </a:lnTo>
                  <a:lnTo>
                    <a:pt x="8531" y="1301"/>
                  </a:lnTo>
                  <a:cubicBezTo>
                    <a:pt x="7796" y="1216"/>
                    <a:pt x="7016" y="1094"/>
                    <a:pt x="6234" y="990"/>
                  </a:cubicBezTo>
                  <a:cubicBezTo>
                    <a:pt x="4672" y="770"/>
                    <a:pt x="3103" y="576"/>
                    <a:pt x="1943" y="34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94;p38"/>
            <p:cNvSpPr/>
            <p:nvPr/>
          </p:nvSpPr>
          <p:spPr>
            <a:xfrm>
              <a:off x="6970801" y="1729007"/>
              <a:ext cx="111527" cy="154562"/>
            </a:xfrm>
            <a:custGeom>
              <a:avLst/>
              <a:gdLst/>
              <a:ahLst/>
              <a:cxnLst/>
              <a:rect l="l" t="t" r="r" b="b"/>
              <a:pathLst>
                <a:path w="9677" h="13411" extrusionOk="0">
                  <a:moveTo>
                    <a:pt x="1" y="1"/>
                  </a:moveTo>
                  <a:lnTo>
                    <a:pt x="659" y="2118"/>
                  </a:lnTo>
                  <a:cubicBezTo>
                    <a:pt x="1063" y="3375"/>
                    <a:pt x="1614" y="5043"/>
                    <a:pt x="2192" y="6717"/>
                  </a:cubicBezTo>
                  <a:cubicBezTo>
                    <a:pt x="3340" y="10062"/>
                    <a:pt x="4616" y="13410"/>
                    <a:pt x="4616" y="13410"/>
                  </a:cubicBezTo>
                  <a:lnTo>
                    <a:pt x="5468" y="11362"/>
                  </a:lnTo>
                  <a:cubicBezTo>
                    <a:pt x="5973" y="10139"/>
                    <a:pt x="6630" y="8460"/>
                    <a:pt x="7262" y="6803"/>
                  </a:cubicBezTo>
                  <a:cubicBezTo>
                    <a:pt x="8533" y="3479"/>
                    <a:pt x="9677" y="157"/>
                    <a:pt x="9677" y="157"/>
                  </a:cubicBezTo>
                  <a:lnTo>
                    <a:pt x="9677" y="157"/>
                  </a:lnTo>
                  <a:lnTo>
                    <a:pt x="8164" y="169"/>
                  </a:lnTo>
                  <a:cubicBezTo>
                    <a:pt x="8150" y="169"/>
                    <a:pt x="8136" y="169"/>
                    <a:pt x="8122" y="169"/>
                  </a:cubicBezTo>
                  <a:cubicBezTo>
                    <a:pt x="7545" y="169"/>
                    <a:pt x="6850" y="189"/>
                    <a:pt x="6113" y="189"/>
                  </a:cubicBezTo>
                  <a:cubicBezTo>
                    <a:pt x="5697" y="189"/>
                    <a:pt x="5267" y="182"/>
                    <a:pt x="4837" y="163"/>
                  </a:cubicBezTo>
                  <a:lnTo>
                    <a:pt x="1511" y="71"/>
                  </a:lnTo>
                  <a:cubicBezTo>
                    <a:pt x="1058" y="62"/>
                    <a:pt x="680" y="49"/>
                    <a:pt x="416" y="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81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95;p38"/>
            <p:cNvSpPr/>
            <p:nvPr/>
          </p:nvSpPr>
          <p:spPr>
            <a:xfrm>
              <a:off x="7140645" y="1714888"/>
              <a:ext cx="144754" cy="207415"/>
            </a:xfrm>
            <a:custGeom>
              <a:avLst/>
              <a:gdLst/>
              <a:ahLst/>
              <a:cxnLst/>
              <a:rect l="l" t="t" r="r" b="b"/>
              <a:pathLst>
                <a:path w="12560" h="17997" extrusionOk="0">
                  <a:moveTo>
                    <a:pt x="12559" y="0"/>
                  </a:moveTo>
                  <a:lnTo>
                    <a:pt x="12025" y="86"/>
                  </a:lnTo>
                  <a:cubicBezTo>
                    <a:pt x="11684" y="145"/>
                    <a:pt x="11196" y="215"/>
                    <a:pt x="10608" y="279"/>
                  </a:cubicBezTo>
                  <a:lnTo>
                    <a:pt x="6298" y="794"/>
                  </a:lnTo>
                  <a:lnTo>
                    <a:pt x="1971" y="1153"/>
                  </a:lnTo>
                  <a:cubicBezTo>
                    <a:pt x="1380" y="1210"/>
                    <a:pt x="887" y="1228"/>
                    <a:pt x="542" y="1243"/>
                  </a:cubicBezTo>
                  <a:lnTo>
                    <a:pt x="0" y="1268"/>
                  </a:lnTo>
                  <a:lnTo>
                    <a:pt x="1153" y="3919"/>
                  </a:lnTo>
                  <a:cubicBezTo>
                    <a:pt x="1854" y="5513"/>
                    <a:pt x="2815" y="7583"/>
                    <a:pt x="3821" y="9673"/>
                  </a:cubicBezTo>
                  <a:cubicBezTo>
                    <a:pt x="5818" y="13844"/>
                    <a:pt x="8033" y="17997"/>
                    <a:pt x="8033" y="17997"/>
                  </a:cubicBezTo>
                  <a:cubicBezTo>
                    <a:pt x="8033" y="17997"/>
                    <a:pt x="8358" y="16871"/>
                    <a:pt x="8846" y="15182"/>
                  </a:cubicBezTo>
                  <a:cubicBezTo>
                    <a:pt x="9323" y="13492"/>
                    <a:pt x="9932" y="11243"/>
                    <a:pt x="10497" y="8998"/>
                  </a:cubicBezTo>
                  <a:cubicBezTo>
                    <a:pt x="11066" y="6749"/>
                    <a:pt x="11589" y="4520"/>
                    <a:pt x="11961" y="2830"/>
                  </a:cubicBezTo>
                  <a:cubicBezTo>
                    <a:pt x="12319" y="1133"/>
                    <a:pt x="12559" y="0"/>
                    <a:pt x="125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96;p38"/>
            <p:cNvSpPr/>
            <p:nvPr/>
          </p:nvSpPr>
          <p:spPr>
            <a:xfrm>
              <a:off x="7343531" y="1680094"/>
              <a:ext cx="108669" cy="162134"/>
            </a:xfrm>
            <a:custGeom>
              <a:avLst/>
              <a:gdLst/>
              <a:ahLst/>
              <a:cxnLst/>
              <a:rect l="l" t="t" r="r" b="b"/>
              <a:pathLst>
                <a:path w="9429" h="14068" extrusionOk="0">
                  <a:moveTo>
                    <a:pt x="9429" y="0"/>
                  </a:moveTo>
                  <a:lnTo>
                    <a:pt x="9028" y="111"/>
                  </a:lnTo>
                  <a:cubicBezTo>
                    <a:pt x="8776" y="187"/>
                    <a:pt x="8407" y="270"/>
                    <a:pt x="7966" y="374"/>
                  </a:cubicBezTo>
                  <a:lnTo>
                    <a:pt x="4734" y="1136"/>
                  </a:lnTo>
                  <a:cubicBezTo>
                    <a:pt x="3564" y="1437"/>
                    <a:pt x="2370" y="1623"/>
                    <a:pt x="1483" y="1812"/>
                  </a:cubicBezTo>
                  <a:lnTo>
                    <a:pt x="0" y="2103"/>
                  </a:lnTo>
                  <a:cubicBezTo>
                    <a:pt x="0" y="2103"/>
                    <a:pt x="1787" y="5128"/>
                    <a:pt x="3701" y="8128"/>
                  </a:cubicBezTo>
                  <a:cubicBezTo>
                    <a:pt x="4655" y="9625"/>
                    <a:pt x="5636" y="11131"/>
                    <a:pt x="6379" y="12234"/>
                  </a:cubicBezTo>
                  <a:lnTo>
                    <a:pt x="7627" y="14067"/>
                  </a:lnTo>
                  <a:cubicBezTo>
                    <a:pt x="7627" y="14067"/>
                    <a:pt x="8201" y="10528"/>
                    <a:pt x="8647" y="7019"/>
                  </a:cubicBezTo>
                  <a:cubicBezTo>
                    <a:pt x="8874" y="5264"/>
                    <a:pt x="9075" y="3516"/>
                    <a:pt x="9215" y="2208"/>
                  </a:cubicBezTo>
                  <a:lnTo>
                    <a:pt x="94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97;p38"/>
            <p:cNvSpPr/>
            <p:nvPr/>
          </p:nvSpPr>
          <p:spPr>
            <a:xfrm>
              <a:off x="7508419" y="1616361"/>
              <a:ext cx="138991" cy="213697"/>
            </a:xfrm>
            <a:custGeom>
              <a:avLst/>
              <a:gdLst/>
              <a:ahLst/>
              <a:cxnLst/>
              <a:rect l="l" t="t" r="r" b="b"/>
              <a:pathLst>
                <a:path w="12060" h="18542" extrusionOk="0">
                  <a:moveTo>
                    <a:pt x="11877" y="1"/>
                  </a:moveTo>
                  <a:lnTo>
                    <a:pt x="10048" y="738"/>
                  </a:lnTo>
                  <a:cubicBezTo>
                    <a:pt x="8960" y="1206"/>
                    <a:pt x="7464" y="1706"/>
                    <a:pt x="5985" y="2249"/>
                  </a:cubicBezTo>
                  <a:cubicBezTo>
                    <a:pt x="5240" y="2510"/>
                    <a:pt x="4506" y="2798"/>
                    <a:pt x="3801" y="3021"/>
                  </a:cubicBezTo>
                  <a:lnTo>
                    <a:pt x="1877" y="3632"/>
                  </a:lnTo>
                  <a:lnTo>
                    <a:pt x="0" y="4228"/>
                  </a:lnTo>
                  <a:cubicBezTo>
                    <a:pt x="0" y="4228"/>
                    <a:pt x="2745" y="7892"/>
                    <a:pt x="5704" y="11487"/>
                  </a:cubicBezTo>
                  <a:cubicBezTo>
                    <a:pt x="6441" y="12386"/>
                    <a:pt x="7187" y="13283"/>
                    <a:pt x="7896" y="14119"/>
                  </a:cubicBezTo>
                  <a:lnTo>
                    <a:pt x="9838" y="16365"/>
                  </a:lnTo>
                  <a:lnTo>
                    <a:pt x="11770" y="18541"/>
                  </a:lnTo>
                  <a:cubicBezTo>
                    <a:pt x="11770" y="18541"/>
                    <a:pt x="12008" y="13862"/>
                    <a:pt x="12034" y="9258"/>
                  </a:cubicBezTo>
                  <a:cubicBezTo>
                    <a:pt x="12059" y="4588"/>
                    <a:pt x="11877" y="1"/>
                    <a:pt x="118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98;p38"/>
            <p:cNvSpPr/>
            <p:nvPr/>
          </p:nvSpPr>
          <p:spPr>
            <a:xfrm>
              <a:off x="7699239" y="1542636"/>
              <a:ext cx="118258" cy="162445"/>
            </a:xfrm>
            <a:custGeom>
              <a:avLst/>
              <a:gdLst/>
              <a:ahLst/>
              <a:cxnLst/>
              <a:rect l="l" t="t" r="r" b="b"/>
              <a:pathLst>
                <a:path w="10261" h="14095" extrusionOk="0">
                  <a:moveTo>
                    <a:pt x="8661" y="1"/>
                  </a:moveTo>
                  <a:lnTo>
                    <a:pt x="7329" y="717"/>
                  </a:lnTo>
                  <a:cubicBezTo>
                    <a:pt x="6927" y="929"/>
                    <a:pt x="6469" y="1195"/>
                    <a:pt x="5962" y="1445"/>
                  </a:cubicBezTo>
                  <a:lnTo>
                    <a:pt x="4367" y="2228"/>
                  </a:lnTo>
                  <a:cubicBezTo>
                    <a:pt x="3279" y="2756"/>
                    <a:pt x="2203" y="3308"/>
                    <a:pt x="1379" y="3686"/>
                  </a:cubicBezTo>
                  <a:lnTo>
                    <a:pt x="1" y="4303"/>
                  </a:lnTo>
                  <a:lnTo>
                    <a:pt x="1555" y="5876"/>
                  </a:lnTo>
                  <a:cubicBezTo>
                    <a:pt x="2493" y="6814"/>
                    <a:pt x="3765" y="8075"/>
                    <a:pt x="5040" y="9281"/>
                  </a:cubicBezTo>
                  <a:cubicBezTo>
                    <a:pt x="7593" y="11716"/>
                    <a:pt x="10261" y="14094"/>
                    <a:pt x="10261" y="14094"/>
                  </a:cubicBezTo>
                  <a:cubicBezTo>
                    <a:pt x="10261" y="14094"/>
                    <a:pt x="10186" y="13209"/>
                    <a:pt x="10074" y="11879"/>
                  </a:cubicBezTo>
                  <a:cubicBezTo>
                    <a:pt x="9952" y="10547"/>
                    <a:pt x="9790" y="8803"/>
                    <a:pt x="9583" y="7030"/>
                  </a:cubicBezTo>
                  <a:cubicBezTo>
                    <a:pt x="9178" y="3485"/>
                    <a:pt x="8661" y="1"/>
                    <a:pt x="86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99;p38"/>
            <p:cNvSpPr/>
            <p:nvPr/>
          </p:nvSpPr>
          <p:spPr>
            <a:xfrm>
              <a:off x="7850228" y="1435303"/>
              <a:ext cx="170824" cy="207911"/>
            </a:xfrm>
            <a:custGeom>
              <a:avLst/>
              <a:gdLst/>
              <a:ahLst/>
              <a:cxnLst/>
              <a:rect l="l" t="t" r="r" b="b"/>
              <a:pathLst>
                <a:path w="14822" h="18040" extrusionOk="0">
                  <a:moveTo>
                    <a:pt x="10586" y="1"/>
                  </a:moveTo>
                  <a:cubicBezTo>
                    <a:pt x="10586" y="1"/>
                    <a:pt x="10429" y="119"/>
                    <a:pt x="10146" y="314"/>
                  </a:cubicBezTo>
                  <a:lnTo>
                    <a:pt x="8966" y="1125"/>
                  </a:lnTo>
                  <a:lnTo>
                    <a:pt x="7303" y="2276"/>
                  </a:lnTo>
                  <a:lnTo>
                    <a:pt x="6364" y="2926"/>
                  </a:lnTo>
                  <a:lnTo>
                    <a:pt x="5370" y="3561"/>
                  </a:lnTo>
                  <a:cubicBezTo>
                    <a:pt x="4035" y="4406"/>
                    <a:pt x="2716" y="5273"/>
                    <a:pt x="1703" y="5887"/>
                  </a:cubicBezTo>
                  <a:lnTo>
                    <a:pt x="1" y="6887"/>
                  </a:lnTo>
                  <a:lnTo>
                    <a:pt x="2239" y="8703"/>
                  </a:lnTo>
                  <a:cubicBezTo>
                    <a:pt x="3591" y="9787"/>
                    <a:pt x="5424" y="11233"/>
                    <a:pt x="7267" y="12605"/>
                  </a:cubicBezTo>
                  <a:cubicBezTo>
                    <a:pt x="10951" y="15382"/>
                    <a:pt x="14822" y="18040"/>
                    <a:pt x="14822" y="18040"/>
                  </a:cubicBezTo>
                  <a:cubicBezTo>
                    <a:pt x="14822" y="18040"/>
                    <a:pt x="14597" y="16899"/>
                    <a:pt x="14264" y="15189"/>
                  </a:cubicBezTo>
                  <a:cubicBezTo>
                    <a:pt x="13912" y="13474"/>
                    <a:pt x="13412" y="11186"/>
                    <a:pt x="12879" y="8929"/>
                  </a:cubicBezTo>
                  <a:cubicBezTo>
                    <a:pt x="12348" y="6669"/>
                    <a:pt x="11781" y="4434"/>
                    <a:pt x="11340" y="2769"/>
                  </a:cubicBezTo>
                  <a:cubicBezTo>
                    <a:pt x="10889" y="1108"/>
                    <a:pt x="10586" y="1"/>
                    <a:pt x="10586" y="1"/>
                  </a:cubicBezTo>
                  <a:close/>
                </a:path>
              </a:pathLst>
            </a:custGeom>
            <a:solidFill>
              <a:srgbClr val="FF81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00;p38"/>
            <p:cNvSpPr/>
            <p:nvPr/>
          </p:nvSpPr>
          <p:spPr>
            <a:xfrm>
              <a:off x="8019104" y="1327683"/>
              <a:ext cx="141366" cy="153720"/>
            </a:xfrm>
            <a:custGeom>
              <a:avLst/>
              <a:gdLst/>
              <a:ahLst/>
              <a:cxnLst/>
              <a:rect l="l" t="t" r="r" b="b"/>
              <a:pathLst>
                <a:path w="12266" h="13338" extrusionOk="0">
                  <a:moveTo>
                    <a:pt x="7421" y="1"/>
                  </a:moveTo>
                  <a:lnTo>
                    <a:pt x="3768" y="3171"/>
                  </a:lnTo>
                  <a:lnTo>
                    <a:pt x="0" y="6205"/>
                  </a:lnTo>
                  <a:cubicBezTo>
                    <a:pt x="0" y="6205"/>
                    <a:pt x="2971" y="8065"/>
                    <a:pt x="6042" y="9843"/>
                  </a:cubicBezTo>
                  <a:cubicBezTo>
                    <a:pt x="9103" y="11632"/>
                    <a:pt x="12265" y="13337"/>
                    <a:pt x="12265" y="13337"/>
                  </a:cubicBezTo>
                  <a:cubicBezTo>
                    <a:pt x="12265" y="13337"/>
                    <a:pt x="11148" y="9923"/>
                    <a:pt x="9932" y="6593"/>
                  </a:cubicBezTo>
                  <a:cubicBezTo>
                    <a:pt x="8726" y="3253"/>
                    <a:pt x="7421" y="1"/>
                    <a:pt x="74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01;p38"/>
            <p:cNvSpPr/>
            <p:nvPr/>
          </p:nvSpPr>
          <p:spPr>
            <a:xfrm>
              <a:off x="8147838" y="1182652"/>
              <a:ext cx="196017" cy="190773"/>
            </a:xfrm>
            <a:custGeom>
              <a:avLst/>
              <a:gdLst/>
              <a:ahLst/>
              <a:cxnLst/>
              <a:rect l="l" t="t" r="r" b="b"/>
              <a:pathLst>
                <a:path w="17008" h="16553" extrusionOk="0">
                  <a:moveTo>
                    <a:pt x="8632" y="1"/>
                  </a:moveTo>
                  <a:lnTo>
                    <a:pt x="7355" y="1499"/>
                  </a:lnTo>
                  <a:lnTo>
                    <a:pt x="4425" y="4694"/>
                  </a:lnTo>
                  <a:cubicBezTo>
                    <a:pt x="3900" y="5283"/>
                    <a:pt x="3341" y="5839"/>
                    <a:pt x="2819" y="6362"/>
                  </a:cubicBezTo>
                  <a:lnTo>
                    <a:pt x="1396" y="7797"/>
                  </a:lnTo>
                  <a:lnTo>
                    <a:pt x="389" y="8812"/>
                  </a:lnTo>
                  <a:cubicBezTo>
                    <a:pt x="150" y="9062"/>
                    <a:pt x="0" y="9189"/>
                    <a:pt x="0" y="9189"/>
                  </a:cubicBezTo>
                  <a:lnTo>
                    <a:pt x="715" y="9538"/>
                  </a:lnTo>
                  <a:lnTo>
                    <a:pt x="2593" y="10426"/>
                  </a:lnTo>
                  <a:cubicBezTo>
                    <a:pt x="4153" y="11155"/>
                    <a:pt x="6252" y="12107"/>
                    <a:pt x="8380" y="13030"/>
                  </a:cubicBezTo>
                  <a:cubicBezTo>
                    <a:pt x="10508" y="13956"/>
                    <a:pt x="12667" y="14846"/>
                    <a:pt x="14301" y="15501"/>
                  </a:cubicBezTo>
                  <a:lnTo>
                    <a:pt x="17008" y="16552"/>
                  </a:lnTo>
                  <a:cubicBezTo>
                    <a:pt x="17008" y="16552"/>
                    <a:pt x="15075" y="12270"/>
                    <a:pt x="12989" y="8153"/>
                  </a:cubicBezTo>
                  <a:cubicBezTo>
                    <a:pt x="11959" y="6099"/>
                    <a:pt x="10868" y="4048"/>
                    <a:pt x="10033" y="2523"/>
                  </a:cubicBezTo>
                  <a:cubicBezTo>
                    <a:pt x="9193" y="1010"/>
                    <a:pt x="8632" y="1"/>
                    <a:pt x="86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02;p38"/>
            <p:cNvSpPr/>
            <p:nvPr/>
          </p:nvSpPr>
          <p:spPr>
            <a:xfrm>
              <a:off x="6577073" y="1154992"/>
              <a:ext cx="1694694" cy="580572"/>
            </a:xfrm>
            <a:custGeom>
              <a:avLst/>
              <a:gdLst/>
              <a:ahLst/>
              <a:cxnLst/>
              <a:rect l="l" t="t" r="r" b="b"/>
              <a:pathLst>
                <a:path w="147045" h="50375" extrusionOk="0">
                  <a:moveTo>
                    <a:pt x="146571" y="1"/>
                  </a:moveTo>
                  <a:lnTo>
                    <a:pt x="143290" y="3849"/>
                  </a:lnTo>
                  <a:lnTo>
                    <a:pt x="139775" y="7662"/>
                  </a:lnTo>
                  <a:lnTo>
                    <a:pt x="137713" y="9739"/>
                  </a:lnTo>
                  <a:cubicBezTo>
                    <a:pt x="137007" y="10443"/>
                    <a:pt x="136311" y="11180"/>
                    <a:pt x="135558" y="11857"/>
                  </a:cubicBezTo>
                  <a:cubicBezTo>
                    <a:pt x="134071" y="13234"/>
                    <a:pt x="132622" y="14652"/>
                    <a:pt x="131164" y="15871"/>
                  </a:cubicBezTo>
                  <a:lnTo>
                    <a:pt x="129096" y="17667"/>
                  </a:lnTo>
                  <a:cubicBezTo>
                    <a:pt x="128439" y="18239"/>
                    <a:pt x="127781" y="18736"/>
                    <a:pt x="127194" y="19218"/>
                  </a:cubicBezTo>
                  <a:cubicBezTo>
                    <a:pt x="126002" y="20162"/>
                    <a:pt x="125040" y="20986"/>
                    <a:pt x="124319" y="21505"/>
                  </a:cubicBezTo>
                  <a:lnTo>
                    <a:pt x="123202" y="22338"/>
                  </a:lnTo>
                  <a:lnTo>
                    <a:pt x="122085" y="23173"/>
                  </a:lnTo>
                  <a:lnTo>
                    <a:pt x="120803" y="24131"/>
                  </a:lnTo>
                  <a:lnTo>
                    <a:pt x="119096" y="25310"/>
                  </a:lnTo>
                  <a:lnTo>
                    <a:pt x="117076" y="26707"/>
                  </a:lnTo>
                  <a:cubicBezTo>
                    <a:pt x="116365" y="27214"/>
                    <a:pt x="115573" y="27679"/>
                    <a:pt x="114777" y="28198"/>
                  </a:cubicBezTo>
                  <a:lnTo>
                    <a:pt x="112306" y="29776"/>
                  </a:lnTo>
                  <a:lnTo>
                    <a:pt x="109697" y="31307"/>
                  </a:lnTo>
                  <a:cubicBezTo>
                    <a:pt x="106208" y="33374"/>
                    <a:pt x="102588" y="35207"/>
                    <a:pt x="99853" y="36530"/>
                  </a:cubicBezTo>
                  <a:lnTo>
                    <a:pt x="98873" y="37010"/>
                  </a:lnTo>
                  <a:lnTo>
                    <a:pt x="97975" y="37410"/>
                  </a:lnTo>
                  <a:lnTo>
                    <a:pt x="96515" y="38063"/>
                  </a:lnTo>
                  <a:lnTo>
                    <a:pt x="95244" y="38631"/>
                  </a:lnTo>
                  <a:lnTo>
                    <a:pt x="94912" y="38781"/>
                  </a:lnTo>
                  <a:cubicBezTo>
                    <a:pt x="94694" y="38874"/>
                    <a:pt x="94381" y="39028"/>
                    <a:pt x="93967" y="39187"/>
                  </a:cubicBezTo>
                  <a:lnTo>
                    <a:pt x="90562" y="40559"/>
                  </a:lnTo>
                  <a:cubicBezTo>
                    <a:pt x="90210" y="40698"/>
                    <a:pt x="89847" y="40855"/>
                    <a:pt x="89462" y="40997"/>
                  </a:cubicBezTo>
                  <a:lnTo>
                    <a:pt x="88269" y="41425"/>
                  </a:lnTo>
                  <a:lnTo>
                    <a:pt x="85696" y="42352"/>
                  </a:lnTo>
                  <a:cubicBezTo>
                    <a:pt x="84810" y="42692"/>
                    <a:pt x="83866" y="42961"/>
                    <a:pt x="82920" y="43268"/>
                  </a:cubicBezTo>
                  <a:lnTo>
                    <a:pt x="80043" y="44184"/>
                  </a:lnTo>
                  <a:lnTo>
                    <a:pt x="77134" y="44986"/>
                  </a:lnTo>
                  <a:cubicBezTo>
                    <a:pt x="76173" y="45245"/>
                    <a:pt x="75235" y="45533"/>
                    <a:pt x="74307" y="45732"/>
                  </a:cubicBezTo>
                  <a:lnTo>
                    <a:pt x="71645" y="46360"/>
                  </a:lnTo>
                  <a:lnTo>
                    <a:pt x="70413" y="46653"/>
                  </a:lnTo>
                  <a:cubicBezTo>
                    <a:pt x="70014" y="46745"/>
                    <a:pt x="69623" y="46810"/>
                    <a:pt x="69251" y="46886"/>
                  </a:cubicBezTo>
                  <a:lnTo>
                    <a:pt x="65649" y="47595"/>
                  </a:lnTo>
                  <a:cubicBezTo>
                    <a:pt x="65215" y="47687"/>
                    <a:pt x="64869" y="47729"/>
                    <a:pt x="64635" y="47768"/>
                  </a:cubicBezTo>
                  <a:lnTo>
                    <a:pt x="64275" y="47826"/>
                  </a:lnTo>
                  <a:lnTo>
                    <a:pt x="62900" y="48044"/>
                  </a:lnTo>
                  <a:lnTo>
                    <a:pt x="61321" y="48293"/>
                  </a:lnTo>
                  <a:lnTo>
                    <a:pt x="60350" y="48449"/>
                  </a:lnTo>
                  <a:lnTo>
                    <a:pt x="59268" y="48580"/>
                  </a:lnTo>
                  <a:cubicBezTo>
                    <a:pt x="56254" y="48964"/>
                    <a:pt x="52220" y="49404"/>
                    <a:pt x="48168" y="49576"/>
                  </a:cubicBezTo>
                  <a:lnTo>
                    <a:pt x="45145" y="49717"/>
                  </a:lnTo>
                  <a:lnTo>
                    <a:pt x="42215" y="49743"/>
                  </a:lnTo>
                  <a:cubicBezTo>
                    <a:pt x="42198" y="49743"/>
                    <a:pt x="42180" y="49743"/>
                    <a:pt x="42163" y="49743"/>
                  </a:cubicBezTo>
                  <a:cubicBezTo>
                    <a:pt x="41516" y="49743"/>
                    <a:pt x="40884" y="49762"/>
                    <a:pt x="40272" y="49762"/>
                  </a:cubicBezTo>
                  <a:cubicBezTo>
                    <a:pt x="40003" y="49762"/>
                    <a:pt x="39737" y="49759"/>
                    <a:pt x="39475" y="49748"/>
                  </a:cubicBezTo>
                  <a:lnTo>
                    <a:pt x="37020" y="49681"/>
                  </a:lnTo>
                  <a:lnTo>
                    <a:pt x="34946" y="49623"/>
                  </a:lnTo>
                  <a:lnTo>
                    <a:pt x="33349" y="49519"/>
                  </a:lnTo>
                  <a:lnTo>
                    <a:pt x="31958" y="49430"/>
                  </a:lnTo>
                  <a:lnTo>
                    <a:pt x="30567" y="49341"/>
                  </a:lnTo>
                  <a:cubicBezTo>
                    <a:pt x="29681" y="49301"/>
                    <a:pt x="28422" y="49136"/>
                    <a:pt x="26910" y="48994"/>
                  </a:cubicBezTo>
                  <a:cubicBezTo>
                    <a:pt x="26154" y="48910"/>
                    <a:pt x="25332" y="48852"/>
                    <a:pt x="24469" y="48732"/>
                  </a:cubicBezTo>
                  <a:lnTo>
                    <a:pt x="21756" y="48355"/>
                  </a:lnTo>
                  <a:cubicBezTo>
                    <a:pt x="19866" y="48129"/>
                    <a:pt x="17880" y="47732"/>
                    <a:pt x="15883" y="47391"/>
                  </a:cubicBezTo>
                  <a:cubicBezTo>
                    <a:pt x="14882" y="47232"/>
                    <a:pt x="13897" y="46997"/>
                    <a:pt x="12922" y="46791"/>
                  </a:cubicBezTo>
                  <a:lnTo>
                    <a:pt x="10059" y="46176"/>
                  </a:lnTo>
                  <a:lnTo>
                    <a:pt x="5035" y="44899"/>
                  </a:lnTo>
                  <a:lnTo>
                    <a:pt x="186" y="43464"/>
                  </a:lnTo>
                  <a:lnTo>
                    <a:pt x="0" y="44047"/>
                  </a:lnTo>
                  <a:lnTo>
                    <a:pt x="4873" y="45488"/>
                  </a:lnTo>
                  <a:lnTo>
                    <a:pt x="9922" y="46771"/>
                  </a:lnTo>
                  <a:lnTo>
                    <a:pt x="12796" y="47388"/>
                  </a:lnTo>
                  <a:cubicBezTo>
                    <a:pt x="13776" y="47595"/>
                    <a:pt x="14765" y="47832"/>
                    <a:pt x="15771" y="47991"/>
                  </a:cubicBezTo>
                  <a:cubicBezTo>
                    <a:pt x="17776" y="48333"/>
                    <a:pt x="19773" y="48734"/>
                    <a:pt x="21670" y="48960"/>
                  </a:cubicBezTo>
                  <a:lnTo>
                    <a:pt x="24396" y="49338"/>
                  </a:lnTo>
                  <a:cubicBezTo>
                    <a:pt x="25262" y="49458"/>
                    <a:pt x="26087" y="49517"/>
                    <a:pt x="26847" y="49601"/>
                  </a:cubicBezTo>
                  <a:cubicBezTo>
                    <a:pt x="28368" y="49743"/>
                    <a:pt x="29631" y="49908"/>
                    <a:pt x="30520" y="49950"/>
                  </a:cubicBezTo>
                  <a:lnTo>
                    <a:pt x="31917" y="50039"/>
                  </a:lnTo>
                  <a:lnTo>
                    <a:pt x="33315" y="50129"/>
                  </a:lnTo>
                  <a:lnTo>
                    <a:pt x="34919" y="50232"/>
                  </a:lnTo>
                  <a:lnTo>
                    <a:pt x="37002" y="50291"/>
                  </a:lnTo>
                  <a:lnTo>
                    <a:pt x="39467" y="50360"/>
                  </a:lnTo>
                  <a:cubicBezTo>
                    <a:pt x="39730" y="50371"/>
                    <a:pt x="39997" y="50374"/>
                    <a:pt x="40268" y="50374"/>
                  </a:cubicBezTo>
                  <a:cubicBezTo>
                    <a:pt x="40883" y="50374"/>
                    <a:pt x="41517" y="50355"/>
                    <a:pt x="42167" y="50355"/>
                  </a:cubicBezTo>
                  <a:cubicBezTo>
                    <a:pt x="42185" y="50355"/>
                    <a:pt x="42202" y="50355"/>
                    <a:pt x="42220" y="50355"/>
                  </a:cubicBezTo>
                  <a:lnTo>
                    <a:pt x="45163" y="50327"/>
                  </a:lnTo>
                  <a:lnTo>
                    <a:pt x="48199" y="50185"/>
                  </a:lnTo>
                  <a:cubicBezTo>
                    <a:pt x="52268" y="50013"/>
                    <a:pt x="56321" y="49572"/>
                    <a:pt x="59349" y="49185"/>
                  </a:cubicBezTo>
                  <a:lnTo>
                    <a:pt x="60436" y="49053"/>
                  </a:lnTo>
                  <a:lnTo>
                    <a:pt x="61411" y="48897"/>
                  </a:lnTo>
                  <a:lnTo>
                    <a:pt x="62997" y="48647"/>
                  </a:lnTo>
                  <a:lnTo>
                    <a:pt x="64380" y="48428"/>
                  </a:lnTo>
                  <a:lnTo>
                    <a:pt x="64741" y="48372"/>
                  </a:lnTo>
                  <a:cubicBezTo>
                    <a:pt x="64975" y="48332"/>
                    <a:pt x="65324" y="48290"/>
                    <a:pt x="65758" y="48196"/>
                  </a:cubicBezTo>
                  <a:lnTo>
                    <a:pt x="69377" y="47485"/>
                  </a:lnTo>
                  <a:cubicBezTo>
                    <a:pt x="69751" y="47408"/>
                    <a:pt x="70141" y="47343"/>
                    <a:pt x="70543" y="47249"/>
                  </a:cubicBezTo>
                  <a:lnTo>
                    <a:pt x="71782" y="46957"/>
                  </a:lnTo>
                  <a:lnTo>
                    <a:pt x="74456" y="46326"/>
                  </a:lnTo>
                  <a:cubicBezTo>
                    <a:pt x="75389" y="46126"/>
                    <a:pt x="76330" y="45837"/>
                    <a:pt x="77296" y="45576"/>
                  </a:cubicBezTo>
                  <a:lnTo>
                    <a:pt x="80219" y="44770"/>
                  </a:lnTo>
                  <a:lnTo>
                    <a:pt x="83109" y="43851"/>
                  </a:lnTo>
                  <a:cubicBezTo>
                    <a:pt x="84059" y="43541"/>
                    <a:pt x="85006" y="43270"/>
                    <a:pt x="85897" y="42929"/>
                  </a:cubicBezTo>
                  <a:lnTo>
                    <a:pt x="88482" y="41999"/>
                  </a:lnTo>
                  <a:lnTo>
                    <a:pt x="89680" y="41567"/>
                  </a:lnTo>
                  <a:cubicBezTo>
                    <a:pt x="90067" y="41427"/>
                    <a:pt x="90431" y="41268"/>
                    <a:pt x="90786" y="41128"/>
                  </a:cubicBezTo>
                  <a:lnTo>
                    <a:pt x="94205" y="39751"/>
                  </a:lnTo>
                  <a:cubicBezTo>
                    <a:pt x="94621" y="39591"/>
                    <a:pt x="94936" y="39436"/>
                    <a:pt x="95154" y="39341"/>
                  </a:cubicBezTo>
                  <a:lnTo>
                    <a:pt x="95489" y="39192"/>
                  </a:lnTo>
                  <a:lnTo>
                    <a:pt x="96764" y="38620"/>
                  </a:lnTo>
                  <a:lnTo>
                    <a:pt x="98232" y="37966"/>
                  </a:lnTo>
                  <a:lnTo>
                    <a:pt x="99133" y="37563"/>
                  </a:lnTo>
                  <a:lnTo>
                    <a:pt x="100116" y="37081"/>
                  </a:lnTo>
                  <a:cubicBezTo>
                    <a:pt x="102866" y="35753"/>
                    <a:pt x="106499" y="33910"/>
                    <a:pt x="110006" y="31834"/>
                  </a:cubicBezTo>
                  <a:lnTo>
                    <a:pt x="112627" y="30296"/>
                  </a:lnTo>
                  <a:lnTo>
                    <a:pt x="115107" y="28712"/>
                  </a:lnTo>
                  <a:cubicBezTo>
                    <a:pt x="115907" y="28190"/>
                    <a:pt x="116703" y="27721"/>
                    <a:pt x="117417" y="27214"/>
                  </a:cubicBezTo>
                  <a:lnTo>
                    <a:pt x="119445" y="25812"/>
                  </a:lnTo>
                  <a:lnTo>
                    <a:pt x="121160" y="24626"/>
                  </a:lnTo>
                  <a:lnTo>
                    <a:pt x="122446" y="23664"/>
                  </a:lnTo>
                  <a:lnTo>
                    <a:pt x="123569" y="22827"/>
                  </a:lnTo>
                  <a:lnTo>
                    <a:pt x="124691" y="21989"/>
                  </a:lnTo>
                  <a:cubicBezTo>
                    <a:pt x="125415" y="21469"/>
                    <a:pt x="126384" y="20642"/>
                    <a:pt x="127580" y="19692"/>
                  </a:cubicBezTo>
                  <a:cubicBezTo>
                    <a:pt x="128169" y="19208"/>
                    <a:pt x="128829" y="18708"/>
                    <a:pt x="129490" y="18134"/>
                  </a:cubicBezTo>
                  <a:lnTo>
                    <a:pt x="131568" y="16331"/>
                  </a:lnTo>
                  <a:cubicBezTo>
                    <a:pt x="133032" y="15106"/>
                    <a:pt x="134488" y="13681"/>
                    <a:pt x="135981" y="12300"/>
                  </a:cubicBezTo>
                  <a:cubicBezTo>
                    <a:pt x="136738" y="11619"/>
                    <a:pt x="137437" y="10881"/>
                    <a:pt x="138146" y="10172"/>
                  </a:cubicBezTo>
                  <a:lnTo>
                    <a:pt x="140217" y="8085"/>
                  </a:lnTo>
                  <a:lnTo>
                    <a:pt x="143748" y="4254"/>
                  </a:lnTo>
                  <a:lnTo>
                    <a:pt x="147044" y="388"/>
                  </a:lnTo>
                  <a:lnTo>
                    <a:pt x="14657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403;p38"/>
          <p:cNvGrpSpPr/>
          <p:nvPr/>
        </p:nvGrpSpPr>
        <p:grpSpPr>
          <a:xfrm>
            <a:off x="5836304" y="-121051"/>
            <a:ext cx="6812896" cy="1396690"/>
            <a:chOff x="7728651" y="357232"/>
            <a:chExt cx="2090013" cy="730754"/>
          </a:xfrm>
        </p:grpSpPr>
        <p:sp>
          <p:nvSpPr>
            <p:cNvPr id="34" name="Google Shape;404;p38"/>
            <p:cNvSpPr/>
            <p:nvPr/>
          </p:nvSpPr>
          <p:spPr>
            <a:xfrm>
              <a:off x="7728651" y="444522"/>
              <a:ext cx="237288" cy="237876"/>
            </a:xfrm>
            <a:custGeom>
              <a:avLst/>
              <a:gdLst/>
              <a:ahLst/>
              <a:cxnLst/>
              <a:rect l="l" t="t" r="r" b="b"/>
              <a:pathLst>
                <a:path w="20589" h="20640" extrusionOk="0">
                  <a:moveTo>
                    <a:pt x="12586" y="1"/>
                  </a:moveTo>
                  <a:lnTo>
                    <a:pt x="0" y="11742"/>
                  </a:lnTo>
                  <a:lnTo>
                    <a:pt x="1154" y="12015"/>
                  </a:lnTo>
                  <a:cubicBezTo>
                    <a:pt x="1844" y="12178"/>
                    <a:pt x="2760" y="12392"/>
                    <a:pt x="3706" y="12561"/>
                  </a:cubicBezTo>
                  <a:lnTo>
                    <a:pt x="7421" y="13247"/>
                  </a:lnTo>
                  <a:lnTo>
                    <a:pt x="7639" y="14402"/>
                  </a:lnTo>
                  <a:cubicBezTo>
                    <a:pt x="7777" y="15094"/>
                    <a:pt x="7944" y="16041"/>
                    <a:pt x="8154" y="16957"/>
                  </a:cubicBezTo>
                  <a:cubicBezTo>
                    <a:pt x="8598" y="18798"/>
                    <a:pt x="9042" y="20639"/>
                    <a:pt x="9042" y="20639"/>
                  </a:cubicBezTo>
                  <a:lnTo>
                    <a:pt x="20589" y="7873"/>
                  </a:lnTo>
                  <a:lnTo>
                    <a:pt x="19287" y="6695"/>
                  </a:lnTo>
                  <a:cubicBezTo>
                    <a:pt x="18903" y="6336"/>
                    <a:pt x="18425" y="5948"/>
                    <a:pt x="17967" y="5474"/>
                  </a:cubicBezTo>
                  <a:lnTo>
                    <a:pt x="16505" y="4021"/>
                  </a:lnTo>
                  <a:cubicBezTo>
                    <a:pt x="15512" y="3027"/>
                    <a:pt x="14505" y="2049"/>
                    <a:pt x="13771" y="1295"/>
                  </a:cubicBezTo>
                  <a:lnTo>
                    <a:pt x="125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05;p38"/>
            <p:cNvSpPr/>
            <p:nvPr/>
          </p:nvSpPr>
          <p:spPr>
            <a:xfrm>
              <a:off x="7974029" y="589518"/>
              <a:ext cx="180724" cy="208268"/>
            </a:xfrm>
            <a:custGeom>
              <a:avLst/>
              <a:gdLst/>
              <a:ahLst/>
              <a:cxnLst/>
              <a:rect l="l" t="t" r="r" b="b"/>
              <a:pathLst>
                <a:path w="15681" h="18071" extrusionOk="0">
                  <a:moveTo>
                    <a:pt x="4849" y="1"/>
                  </a:moveTo>
                  <a:cubicBezTo>
                    <a:pt x="4849" y="1"/>
                    <a:pt x="4500" y="1113"/>
                    <a:pt x="3977" y="2781"/>
                  </a:cubicBezTo>
                  <a:cubicBezTo>
                    <a:pt x="3721" y="3614"/>
                    <a:pt x="3418" y="4608"/>
                    <a:pt x="3122" y="5652"/>
                  </a:cubicBezTo>
                  <a:cubicBezTo>
                    <a:pt x="2826" y="6694"/>
                    <a:pt x="2517" y="7812"/>
                    <a:pt x="2218" y="8938"/>
                  </a:cubicBezTo>
                  <a:cubicBezTo>
                    <a:pt x="1010" y="13430"/>
                    <a:pt x="0" y="18071"/>
                    <a:pt x="0" y="18071"/>
                  </a:cubicBezTo>
                  <a:lnTo>
                    <a:pt x="2524" y="16583"/>
                  </a:lnTo>
                  <a:cubicBezTo>
                    <a:pt x="4027" y="15686"/>
                    <a:pt x="6047" y="14413"/>
                    <a:pt x="8006" y="13138"/>
                  </a:cubicBezTo>
                  <a:cubicBezTo>
                    <a:pt x="11949" y="10583"/>
                    <a:pt x="15681" y="7890"/>
                    <a:pt x="15681" y="7890"/>
                  </a:cubicBezTo>
                  <a:lnTo>
                    <a:pt x="13947" y="6717"/>
                  </a:lnTo>
                  <a:lnTo>
                    <a:pt x="12167" y="5518"/>
                  </a:lnTo>
                  <a:cubicBezTo>
                    <a:pt x="11844" y="5295"/>
                    <a:pt x="11502" y="5077"/>
                    <a:pt x="11167" y="4835"/>
                  </a:cubicBezTo>
                  <a:lnTo>
                    <a:pt x="10167" y="4086"/>
                  </a:lnTo>
                  <a:lnTo>
                    <a:pt x="6472" y="1329"/>
                  </a:lnTo>
                  <a:lnTo>
                    <a:pt x="48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06;p38"/>
            <p:cNvSpPr/>
            <p:nvPr/>
          </p:nvSpPr>
          <p:spPr>
            <a:xfrm>
              <a:off x="8127658" y="724407"/>
              <a:ext cx="212786" cy="239086"/>
            </a:xfrm>
            <a:custGeom>
              <a:avLst/>
              <a:gdLst/>
              <a:ahLst/>
              <a:cxnLst/>
              <a:rect l="l" t="t" r="r" b="b"/>
              <a:pathLst>
                <a:path w="18463" h="20745" extrusionOk="0">
                  <a:moveTo>
                    <a:pt x="8520" y="1"/>
                  </a:moveTo>
                  <a:lnTo>
                    <a:pt x="0" y="14957"/>
                  </a:lnTo>
                  <a:cubicBezTo>
                    <a:pt x="0" y="14957"/>
                    <a:pt x="1932" y="14792"/>
                    <a:pt x="3818" y="14597"/>
                  </a:cubicBezTo>
                  <a:cubicBezTo>
                    <a:pt x="5707" y="14407"/>
                    <a:pt x="7550" y="14189"/>
                    <a:pt x="7550" y="14189"/>
                  </a:cubicBezTo>
                  <a:lnTo>
                    <a:pt x="7701" y="14477"/>
                  </a:lnTo>
                  <a:lnTo>
                    <a:pt x="8119" y="15212"/>
                  </a:lnTo>
                  <a:lnTo>
                    <a:pt x="9415" y="17452"/>
                  </a:lnTo>
                  <a:cubicBezTo>
                    <a:pt x="10368" y="19088"/>
                    <a:pt x="11374" y="20745"/>
                    <a:pt x="11374" y="20745"/>
                  </a:cubicBezTo>
                  <a:lnTo>
                    <a:pt x="18463" y="5058"/>
                  </a:lnTo>
                  <a:lnTo>
                    <a:pt x="13435" y="2653"/>
                  </a:lnTo>
                  <a:lnTo>
                    <a:pt x="8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07;p38"/>
            <p:cNvSpPr/>
            <p:nvPr/>
          </p:nvSpPr>
          <p:spPr>
            <a:xfrm>
              <a:off x="8417327" y="814187"/>
              <a:ext cx="145768" cy="215033"/>
            </a:xfrm>
            <a:custGeom>
              <a:avLst/>
              <a:gdLst/>
              <a:ahLst/>
              <a:cxnLst/>
              <a:rect l="l" t="t" r="r" b="b"/>
              <a:pathLst>
                <a:path w="12648" h="18658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7" y="4587"/>
                    <a:pt x="324" y="9273"/>
                  </a:cubicBezTo>
                  <a:cubicBezTo>
                    <a:pt x="464" y="11612"/>
                    <a:pt x="659" y="13970"/>
                    <a:pt x="832" y="15746"/>
                  </a:cubicBezTo>
                  <a:cubicBezTo>
                    <a:pt x="1012" y="17491"/>
                    <a:pt x="1160" y="18657"/>
                    <a:pt x="1160" y="18657"/>
                  </a:cubicBezTo>
                  <a:cubicBezTo>
                    <a:pt x="1160" y="18657"/>
                    <a:pt x="4301" y="15067"/>
                    <a:pt x="7153" y="11393"/>
                  </a:cubicBezTo>
                  <a:cubicBezTo>
                    <a:pt x="8590" y="9548"/>
                    <a:pt x="9959" y="7734"/>
                    <a:pt x="10980" y="6280"/>
                  </a:cubicBezTo>
                  <a:cubicBezTo>
                    <a:pt x="11997" y="4849"/>
                    <a:pt x="12648" y="3888"/>
                    <a:pt x="12648" y="3888"/>
                  </a:cubicBezTo>
                  <a:lnTo>
                    <a:pt x="12097" y="3763"/>
                  </a:lnTo>
                  <a:cubicBezTo>
                    <a:pt x="11746" y="3673"/>
                    <a:pt x="11237" y="3597"/>
                    <a:pt x="10643" y="3407"/>
                  </a:cubicBezTo>
                  <a:lnTo>
                    <a:pt x="6274" y="2140"/>
                  </a:lnTo>
                  <a:cubicBezTo>
                    <a:pt x="5878" y="2020"/>
                    <a:pt x="5477" y="1927"/>
                    <a:pt x="5092" y="1787"/>
                  </a:cubicBezTo>
                  <a:lnTo>
                    <a:pt x="3963" y="1388"/>
                  </a:lnTo>
                  <a:lnTo>
                    <a:pt x="1958" y="6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08;p38"/>
            <p:cNvSpPr/>
            <p:nvPr/>
          </p:nvSpPr>
          <p:spPr>
            <a:xfrm>
              <a:off x="8610786" y="875845"/>
              <a:ext cx="158665" cy="212141"/>
            </a:xfrm>
            <a:custGeom>
              <a:avLst/>
              <a:gdLst/>
              <a:ahLst/>
              <a:cxnLst/>
              <a:rect l="l" t="t" r="r" b="b"/>
              <a:pathLst>
                <a:path w="13767" h="18407" extrusionOk="0">
                  <a:moveTo>
                    <a:pt x="2857" y="1"/>
                  </a:moveTo>
                  <a:lnTo>
                    <a:pt x="0" y="16974"/>
                  </a:lnTo>
                  <a:cubicBezTo>
                    <a:pt x="0" y="16974"/>
                    <a:pt x="1775" y="16189"/>
                    <a:pt x="3483" y="15390"/>
                  </a:cubicBezTo>
                  <a:cubicBezTo>
                    <a:pt x="3910" y="15198"/>
                    <a:pt x="4338" y="14980"/>
                    <a:pt x="4739" y="14767"/>
                  </a:cubicBezTo>
                  <a:lnTo>
                    <a:pt x="5824" y="14194"/>
                  </a:lnTo>
                  <a:lnTo>
                    <a:pt x="6873" y="13633"/>
                  </a:lnTo>
                  <a:cubicBezTo>
                    <a:pt x="6873" y="13633"/>
                    <a:pt x="8301" y="14854"/>
                    <a:pt x="9796" y="16080"/>
                  </a:cubicBezTo>
                  <a:cubicBezTo>
                    <a:pt x="10169" y="16384"/>
                    <a:pt x="10544" y="16697"/>
                    <a:pt x="10901" y="16976"/>
                  </a:cubicBezTo>
                  <a:lnTo>
                    <a:pt x="11884" y="17700"/>
                  </a:lnTo>
                  <a:lnTo>
                    <a:pt x="12854" y="18407"/>
                  </a:lnTo>
                  <a:lnTo>
                    <a:pt x="13767" y="1217"/>
                  </a:lnTo>
                  <a:lnTo>
                    <a:pt x="12056" y="1150"/>
                  </a:lnTo>
                  <a:lnTo>
                    <a:pt x="8301" y="762"/>
                  </a:lnTo>
                  <a:lnTo>
                    <a:pt x="6295" y="558"/>
                  </a:lnTo>
                  <a:cubicBezTo>
                    <a:pt x="5655" y="487"/>
                    <a:pt x="5064" y="360"/>
                    <a:pt x="4555" y="283"/>
                  </a:cubicBezTo>
                  <a:lnTo>
                    <a:pt x="2857" y="1"/>
                  </a:lnTo>
                  <a:close/>
                </a:path>
              </a:pathLst>
            </a:custGeom>
            <a:solidFill>
              <a:srgbClr val="FF81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09;p38"/>
            <p:cNvSpPr/>
            <p:nvPr/>
          </p:nvSpPr>
          <p:spPr>
            <a:xfrm>
              <a:off x="8850955" y="875684"/>
              <a:ext cx="149018" cy="208752"/>
            </a:xfrm>
            <a:custGeom>
              <a:avLst/>
              <a:gdLst/>
              <a:ahLst/>
              <a:cxnLst/>
              <a:rect l="l" t="t" r="r" b="b"/>
              <a:pathLst>
                <a:path w="12930" h="18113" extrusionOk="0">
                  <a:moveTo>
                    <a:pt x="12929" y="1"/>
                  </a:moveTo>
                  <a:lnTo>
                    <a:pt x="12379" y="102"/>
                  </a:lnTo>
                  <a:cubicBezTo>
                    <a:pt x="12030" y="173"/>
                    <a:pt x="11526" y="245"/>
                    <a:pt x="10921" y="335"/>
                  </a:cubicBezTo>
                  <a:lnTo>
                    <a:pt x="8858" y="641"/>
                  </a:lnTo>
                  <a:lnTo>
                    <a:pt x="6482" y="913"/>
                  </a:lnTo>
                  <a:cubicBezTo>
                    <a:pt x="5675" y="1013"/>
                    <a:pt x="4864" y="1050"/>
                    <a:pt x="4104" y="1120"/>
                  </a:cubicBezTo>
                  <a:lnTo>
                    <a:pt x="3009" y="1208"/>
                  </a:lnTo>
                  <a:lnTo>
                    <a:pt x="2027" y="1250"/>
                  </a:lnTo>
                  <a:lnTo>
                    <a:pt x="1" y="1340"/>
                  </a:lnTo>
                  <a:cubicBezTo>
                    <a:pt x="1" y="1340"/>
                    <a:pt x="428" y="2402"/>
                    <a:pt x="1118" y="3996"/>
                  </a:cubicBezTo>
                  <a:cubicBezTo>
                    <a:pt x="1805" y="5585"/>
                    <a:pt x="2769" y="7717"/>
                    <a:pt x="3803" y="9817"/>
                  </a:cubicBezTo>
                  <a:cubicBezTo>
                    <a:pt x="4833" y="11902"/>
                    <a:pt x="5935" y="13983"/>
                    <a:pt x="6795" y="15539"/>
                  </a:cubicBezTo>
                  <a:cubicBezTo>
                    <a:pt x="7655" y="17105"/>
                    <a:pt x="8255" y="18113"/>
                    <a:pt x="8255" y="18113"/>
                  </a:cubicBezTo>
                  <a:cubicBezTo>
                    <a:pt x="8255" y="18113"/>
                    <a:pt x="8635" y="16982"/>
                    <a:pt x="9158" y="15290"/>
                  </a:cubicBezTo>
                  <a:cubicBezTo>
                    <a:pt x="9683" y="13594"/>
                    <a:pt x="10342" y="11362"/>
                    <a:pt x="10920" y="9077"/>
                  </a:cubicBezTo>
                  <a:cubicBezTo>
                    <a:pt x="11505" y="6803"/>
                    <a:pt x="12019" y="4543"/>
                    <a:pt x="12373" y="2851"/>
                  </a:cubicBezTo>
                  <a:cubicBezTo>
                    <a:pt x="12725" y="1136"/>
                    <a:pt x="12929" y="1"/>
                    <a:pt x="129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10;p38"/>
            <p:cNvSpPr/>
            <p:nvPr/>
          </p:nvSpPr>
          <p:spPr>
            <a:xfrm>
              <a:off x="9079680" y="819315"/>
              <a:ext cx="192744" cy="231157"/>
            </a:xfrm>
            <a:custGeom>
              <a:avLst/>
              <a:gdLst/>
              <a:ahLst/>
              <a:cxnLst/>
              <a:rect l="l" t="t" r="r" b="b"/>
              <a:pathLst>
                <a:path w="16724" h="20057" extrusionOk="0">
                  <a:moveTo>
                    <a:pt x="10370" y="1"/>
                  </a:moveTo>
                  <a:lnTo>
                    <a:pt x="9935" y="175"/>
                  </a:lnTo>
                  <a:cubicBezTo>
                    <a:pt x="9659" y="290"/>
                    <a:pt x="9262" y="448"/>
                    <a:pt x="8779" y="617"/>
                  </a:cubicBezTo>
                  <a:cubicBezTo>
                    <a:pt x="7815" y="963"/>
                    <a:pt x="6541" y="1454"/>
                    <a:pt x="5236" y="1859"/>
                  </a:cubicBezTo>
                  <a:cubicBezTo>
                    <a:pt x="3944" y="2303"/>
                    <a:pt x="2630" y="2674"/>
                    <a:pt x="1647" y="2959"/>
                  </a:cubicBezTo>
                  <a:cubicBezTo>
                    <a:pt x="1156" y="3103"/>
                    <a:pt x="747" y="3223"/>
                    <a:pt x="455" y="3292"/>
                  </a:cubicBezTo>
                  <a:lnTo>
                    <a:pt x="1" y="3407"/>
                  </a:lnTo>
                  <a:lnTo>
                    <a:pt x="4368" y="20057"/>
                  </a:lnTo>
                  <a:lnTo>
                    <a:pt x="5178" y="19161"/>
                  </a:lnTo>
                  <a:lnTo>
                    <a:pt x="6898" y="17136"/>
                  </a:lnTo>
                  <a:cubicBezTo>
                    <a:pt x="7514" y="16405"/>
                    <a:pt x="8114" y="15672"/>
                    <a:pt x="8550" y="15099"/>
                  </a:cubicBezTo>
                  <a:lnTo>
                    <a:pt x="9276" y="14161"/>
                  </a:lnTo>
                  <a:lnTo>
                    <a:pt x="10418" y="14488"/>
                  </a:lnTo>
                  <a:cubicBezTo>
                    <a:pt x="11109" y="14692"/>
                    <a:pt x="12024" y="14916"/>
                    <a:pt x="12955" y="15147"/>
                  </a:cubicBezTo>
                  <a:cubicBezTo>
                    <a:pt x="13884" y="15371"/>
                    <a:pt x="14831" y="15603"/>
                    <a:pt x="15539" y="15756"/>
                  </a:cubicBezTo>
                  <a:lnTo>
                    <a:pt x="16723" y="15997"/>
                  </a:lnTo>
                  <a:lnTo>
                    <a:pt x="16723" y="15997"/>
                  </a:lnTo>
                  <a:lnTo>
                    <a:pt x="103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1;p38"/>
            <p:cNvSpPr/>
            <p:nvPr/>
          </p:nvSpPr>
          <p:spPr>
            <a:xfrm>
              <a:off x="9273508" y="709920"/>
              <a:ext cx="167159" cy="212141"/>
            </a:xfrm>
            <a:custGeom>
              <a:avLst/>
              <a:gdLst/>
              <a:ahLst/>
              <a:cxnLst/>
              <a:rect l="l" t="t" r="r" b="b"/>
              <a:pathLst>
                <a:path w="14504" h="18407" extrusionOk="0">
                  <a:moveTo>
                    <a:pt x="11207" y="1"/>
                  </a:moveTo>
                  <a:cubicBezTo>
                    <a:pt x="11207" y="1"/>
                    <a:pt x="11047" y="125"/>
                    <a:pt x="10748" y="318"/>
                  </a:cubicBezTo>
                  <a:lnTo>
                    <a:pt x="9522" y="1133"/>
                  </a:lnTo>
                  <a:cubicBezTo>
                    <a:pt x="8522" y="1824"/>
                    <a:pt x="7125" y="2659"/>
                    <a:pt x="5735" y="3505"/>
                  </a:cubicBezTo>
                  <a:lnTo>
                    <a:pt x="3659" y="4689"/>
                  </a:lnTo>
                  <a:cubicBezTo>
                    <a:pt x="2994" y="5061"/>
                    <a:pt x="2355" y="5379"/>
                    <a:pt x="1816" y="5667"/>
                  </a:cubicBezTo>
                  <a:cubicBezTo>
                    <a:pt x="742" y="6248"/>
                    <a:pt x="0" y="6589"/>
                    <a:pt x="0" y="6589"/>
                  </a:cubicBezTo>
                  <a:cubicBezTo>
                    <a:pt x="0" y="6589"/>
                    <a:pt x="843" y="7390"/>
                    <a:pt x="2137" y="8552"/>
                  </a:cubicBezTo>
                  <a:cubicBezTo>
                    <a:pt x="3425" y="9704"/>
                    <a:pt x="5181" y="11223"/>
                    <a:pt x="7000" y="12709"/>
                  </a:cubicBezTo>
                  <a:cubicBezTo>
                    <a:pt x="8822" y="14208"/>
                    <a:pt x="10671" y="15606"/>
                    <a:pt x="12101" y="16667"/>
                  </a:cubicBezTo>
                  <a:cubicBezTo>
                    <a:pt x="13527" y="17720"/>
                    <a:pt x="14503" y="18407"/>
                    <a:pt x="14503" y="18407"/>
                  </a:cubicBezTo>
                  <a:cubicBezTo>
                    <a:pt x="14503" y="18407"/>
                    <a:pt x="14470" y="18114"/>
                    <a:pt x="14416" y="17600"/>
                  </a:cubicBezTo>
                  <a:cubicBezTo>
                    <a:pt x="14352" y="17084"/>
                    <a:pt x="14260" y="16349"/>
                    <a:pt x="14151" y="15465"/>
                  </a:cubicBezTo>
                  <a:cubicBezTo>
                    <a:pt x="13922" y="13703"/>
                    <a:pt x="13578" y="11376"/>
                    <a:pt x="13171" y="9088"/>
                  </a:cubicBezTo>
                  <a:cubicBezTo>
                    <a:pt x="12752" y="6771"/>
                    <a:pt x="12273" y="4494"/>
                    <a:pt x="11883" y="2806"/>
                  </a:cubicBezTo>
                  <a:cubicBezTo>
                    <a:pt x="11685" y="1965"/>
                    <a:pt x="11520" y="1265"/>
                    <a:pt x="11403" y="775"/>
                  </a:cubicBezTo>
                  <a:cubicBezTo>
                    <a:pt x="11277" y="282"/>
                    <a:pt x="11207" y="1"/>
                    <a:pt x="11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12;p38"/>
            <p:cNvSpPr/>
            <p:nvPr/>
          </p:nvSpPr>
          <p:spPr>
            <a:xfrm>
              <a:off x="9467255" y="575573"/>
              <a:ext cx="236528" cy="238176"/>
            </a:xfrm>
            <a:custGeom>
              <a:avLst/>
              <a:gdLst/>
              <a:ahLst/>
              <a:cxnLst/>
              <a:rect l="l" t="t" r="r" b="b"/>
              <a:pathLst>
                <a:path w="20523" h="20666" extrusionOk="0">
                  <a:moveTo>
                    <a:pt x="7790" y="0"/>
                  </a:moveTo>
                  <a:lnTo>
                    <a:pt x="7485" y="346"/>
                  </a:lnTo>
                  <a:lnTo>
                    <a:pt x="6642" y="1225"/>
                  </a:lnTo>
                  <a:lnTo>
                    <a:pt x="5452" y="2468"/>
                  </a:lnTo>
                  <a:lnTo>
                    <a:pt x="4030" y="3841"/>
                  </a:lnTo>
                  <a:lnTo>
                    <a:pt x="3306" y="4539"/>
                  </a:lnTo>
                  <a:lnTo>
                    <a:pt x="2580" y="5189"/>
                  </a:lnTo>
                  <a:lnTo>
                    <a:pt x="1295" y="6344"/>
                  </a:lnTo>
                  <a:lnTo>
                    <a:pt x="1" y="7429"/>
                  </a:lnTo>
                  <a:lnTo>
                    <a:pt x="11005" y="20665"/>
                  </a:lnTo>
                  <a:lnTo>
                    <a:pt x="11360" y="19500"/>
                  </a:lnTo>
                  <a:cubicBezTo>
                    <a:pt x="11578" y="18812"/>
                    <a:pt x="11832" y="17866"/>
                    <a:pt x="12075" y="16930"/>
                  </a:cubicBezTo>
                  <a:cubicBezTo>
                    <a:pt x="12318" y="15994"/>
                    <a:pt x="12553" y="15075"/>
                    <a:pt x="12715" y="14380"/>
                  </a:cubicBezTo>
                  <a:cubicBezTo>
                    <a:pt x="12868" y="13678"/>
                    <a:pt x="12968" y="13210"/>
                    <a:pt x="12968" y="13210"/>
                  </a:cubicBezTo>
                  <a:lnTo>
                    <a:pt x="14139" y="13005"/>
                  </a:lnTo>
                  <a:cubicBezTo>
                    <a:pt x="14845" y="12877"/>
                    <a:pt x="15799" y="12710"/>
                    <a:pt x="16731" y="12492"/>
                  </a:cubicBezTo>
                  <a:lnTo>
                    <a:pt x="19337" y="11893"/>
                  </a:lnTo>
                  <a:cubicBezTo>
                    <a:pt x="19698" y="11810"/>
                    <a:pt x="19994" y="11732"/>
                    <a:pt x="20198" y="11675"/>
                  </a:cubicBezTo>
                  <a:lnTo>
                    <a:pt x="20522" y="11586"/>
                  </a:lnTo>
                  <a:lnTo>
                    <a:pt x="77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13;p38"/>
            <p:cNvSpPr/>
            <p:nvPr/>
          </p:nvSpPr>
          <p:spPr>
            <a:xfrm>
              <a:off x="9607652" y="389075"/>
              <a:ext cx="211011" cy="168426"/>
            </a:xfrm>
            <a:custGeom>
              <a:avLst/>
              <a:gdLst/>
              <a:ahLst/>
              <a:cxnLst/>
              <a:rect l="l" t="t" r="r" b="b"/>
              <a:pathLst>
                <a:path w="18309" h="14614" extrusionOk="0">
                  <a:moveTo>
                    <a:pt x="6669" y="0"/>
                  </a:moveTo>
                  <a:lnTo>
                    <a:pt x="5755" y="1759"/>
                  </a:lnTo>
                  <a:lnTo>
                    <a:pt x="5311" y="2609"/>
                  </a:lnTo>
                  <a:lnTo>
                    <a:pt x="4775" y="3539"/>
                  </a:lnTo>
                  <a:cubicBezTo>
                    <a:pt x="4393" y="4178"/>
                    <a:pt x="4032" y="4885"/>
                    <a:pt x="3589" y="5547"/>
                  </a:cubicBezTo>
                  <a:lnTo>
                    <a:pt x="2339" y="7520"/>
                  </a:lnTo>
                  <a:cubicBezTo>
                    <a:pt x="1913" y="8134"/>
                    <a:pt x="1516" y="8707"/>
                    <a:pt x="1177" y="9198"/>
                  </a:cubicBezTo>
                  <a:cubicBezTo>
                    <a:pt x="843" y="9693"/>
                    <a:pt x="546" y="10094"/>
                    <a:pt x="331" y="10369"/>
                  </a:cubicBezTo>
                  <a:lnTo>
                    <a:pt x="1" y="10809"/>
                  </a:lnTo>
                  <a:cubicBezTo>
                    <a:pt x="1" y="10809"/>
                    <a:pt x="1100" y="11142"/>
                    <a:pt x="2784" y="11603"/>
                  </a:cubicBezTo>
                  <a:cubicBezTo>
                    <a:pt x="4462" y="12058"/>
                    <a:pt x="6698" y="12600"/>
                    <a:pt x="8999" y="13083"/>
                  </a:cubicBezTo>
                  <a:cubicBezTo>
                    <a:pt x="11306" y="13573"/>
                    <a:pt x="13611" y="13956"/>
                    <a:pt x="15365" y="14215"/>
                  </a:cubicBezTo>
                  <a:cubicBezTo>
                    <a:pt x="17120" y="14474"/>
                    <a:pt x="18309" y="14614"/>
                    <a:pt x="18309" y="14614"/>
                  </a:cubicBezTo>
                  <a:lnTo>
                    <a:pt x="17857" y="13938"/>
                  </a:lnTo>
                  <a:cubicBezTo>
                    <a:pt x="17571" y="13511"/>
                    <a:pt x="17156" y="12900"/>
                    <a:pt x="16636" y="12168"/>
                  </a:cubicBezTo>
                  <a:cubicBezTo>
                    <a:pt x="15606" y="10710"/>
                    <a:pt x="14205" y="8812"/>
                    <a:pt x="12759" y="6992"/>
                  </a:cubicBezTo>
                  <a:cubicBezTo>
                    <a:pt x="11309" y="5164"/>
                    <a:pt x="9769" y="3391"/>
                    <a:pt x="8616" y="2109"/>
                  </a:cubicBezTo>
                  <a:cubicBezTo>
                    <a:pt x="7457" y="823"/>
                    <a:pt x="6669" y="0"/>
                    <a:pt x="6669" y="0"/>
                  </a:cubicBezTo>
                  <a:close/>
                </a:path>
              </a:pathLst>
            </a:custGeom>
            <a:solidFill>
              <a:srgbClr val="3BDAD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14;p38"/>
            <p:cNvSpPr/>
            <p:nvPr/>
          </p:nvSpPr>
          <p:spPr>
            <a:xfrm>
              <a:off x="7838691" y="357232"/>
              <a:ext cx="1863224" cy="537757"/>
            </a:xfrm>
            <a:custGeom>
              <a:avLst/>
              <a:gdLst/>
              <a:ahLst/>
              <a:cxnLst/>
              <a:rect l="l" t="t" r="r" b="b"/>
              <a:pathLst>
                <a:path w="161668" h="46660" extrusionOk="0">
                  <a:moveTo>
                    <a:pt x="161110" y="0"/>
                  </a:moveTo>
                  <a:cubicBezTo>
                    <a:pt x="161110" y="0"/>
                    <a:pt x="160865" y="522"/>
                    <a:pt x="160440" y="1433"/>
                  </a:cubicBezTo>
                  <a:cubicBezTo>
                    <a:pt x="160039" y="2357"/>
                    <a:pt x="159362" y="3628"/>
                    <a:pt x="158568" y="5162"/>
                  </a:cubicBezTo>
                  <a:lnTo>
                    <a:pt x="157173" y="7584"/>
                  </a:lnTo>
                  <a:cubicBezTo>
                    <a:pt x="156641" y="8422"/>
                    <a:pt x="156089" y="9313"/>
                    <a:pt x="155497" y="10221"/>
                  </a:cubicBezTo>
                  <a:cubicBezTo>
                    <a:pt x="154272" y="12012"/>
                    <a:pt x="152929" y="13905"/>
                    <a:pt x="151440" y="15693"/>
                  </a:cubicBezTo>
                  <a:cubicBezTo>
                    <a:pt x="148507" y="19305"/>
                    <a:pt x="145174" y="22612"/>
                    <a:pt x="142507" y="24911"/>
                  </a:cubicBezTo>
                  <a:cubicBezTo>
                    <a:pt x="141846" y="25494"/>
                    <a:pt x="141213" y="25997"/>
                    <a:pt x="140666" y="26459"/>
                  </a:cubicBezTo>
                  <a:cubicBezTo>
                    <a:pt x="140124" y="26927"/>
                    <a:pt x="139627" y="27305"/>
                    <a:pt x="139217" y="27618"/>
                  </a:cubicBezTo>
                  <a:lnTo>
                    <a:pt x="137937" y="28609"/>
                  </a:lnTo>
                  <a:cubicBezTo>
                    <a:pt x="137937" y="28609"/>
                    <a:pt x="137823" y="28702"/>
                    <a:pt x="137599" y="28864"/>
                  </a:cubicBezTo>
                  <a:lnTo>
                    <a:pt x="136625" y="29562"/>
                  </a:lnTo>
                  <a:cubicBezTo>
                    <a:pt x="136205" y="29860"/>
                    <a:pt x="135703" y="30236"/>
                    <a:pt x="135110" y="30641"/>
                  </a:cubicBezTo>
                  <a:lnTo>
                    <a:pt x="133097" y="31981"/>
                  </a:lnTo>
                  <a:cubicBezTo>
                    <a:pt x="132354" y="32464"/>
                    <a:pt x="131526" y="32955"/>
                    <a:pt x="130664" y="33492"/>
                  </a:cubicBezTo>
                  <a:cubicBezTo>
                    <a:pt x="129795" y="34018"/>
                    <a:pt x="128851" y="34532"/>
                    <a:pt x="127892" y="35088"/>
                  </a:cubicBezTo>
                  <a:cubicBezTo>
                    <a:pt x="126910" y="35609"/>
                    <a:pt x="125898" y="36151"/>
                    <a:pt x="124858" y="36677"/>
                  </a:cubicBezTo>
                  <a:lnTo>
                    <a:pt x="123269" y="37445"/>
                  </a:lnTo>
                  <a:lnTo>
                    <a:pt x="122471" y="37831"/>
                  </a:lnTo>
                  <a:lnTo>
                    <a:pt x="121658" y="38191"/>
                  </a:lnTo>
                  <a:cubicBezTo>
                    <a:pt x="117331" y="40148"/>
                    <a:pt x="112830" y="41708"/>
                    <a:pt x="109400" y="42671"/>
                  </a:cubicBezTo>
                  <a:cubicBezTo>
                    <a:pt x="108548" y="42933"/>
                    <a:pt x="107755" y="43126"/>
                    <a:pt x="107054" y="43303"/>
                  </a:cubicBezTo>
                  <a:cubicBezTo>
                    <a:pt x="106351" y="43478"/>
                    <a:pt x="105744" y="43651"/>
                    <a:pt x="105236" y="43757"/>
                  </a:cubicBezTo>
                  <a:lnTo>
                    <a:pt x="103643" y="44107"/>
                  </a:lnTo>
                  <a:lnTo>
                    <a:pt x="103225" y="44199"/>
                  </a:lnTo>
                  <a:cubicBezTo>
                    <a:pt x="102954" y="44260"/>
                    <a:pt x="102557" y="44350"/>
                    <a:pt x="102045" y="44437"/>
                  </a:cubicBezTo>
                  <a:cubicBezTo>
                    <a:pt x="101024" y="44624"/>
                    <a:pt x="99570" y="44912"/>
                    <a:pt x="97808" y="45152"/>
                  </a:cubicBezTo>
                  <a:cubicBezTo>
                    <a:pt x="94477" y="45642"/>
                    <a:pt x="90060" y="46047"/>
                    <a:pt x="85593" y="46047"/>
                  </a:cubicBezTo>
                  <a:cubicBezTo>
                    <a:pt x="85346" y="46047"/>
                    <a:pt x="85099" y="46046"/>
                    <a:pt x="84852" y="46043"/>
                  </a:cubicBezTo>
                  <a:lnTo>
                    <a:pt x="81297" y="45894"/>
                  </a:lnTo>
                  <a:cubicBezTo>
                    <a:pt x="80126" y="45839"/>
                    <a:pt x="78970" y="45838"/>
                    <a:pt x="77858" y="45685"/>
                  </a:cubicBezTo>
                  <a:lnTo>
                    <a:pt x="74645" y="45350"/>
                  </a:lnTo>
                  <a:lnTo>
                    <a:pt x="73157" y="45199"/>
                  </a:lnTo>
                  <a:cubicBezTo>
                    <a:pt x="72679" y="45130"/>
                    <a:pt x="72218" y="45043"/>
                    <a:pt x="71774" y="44973"/>
                  </a:cubicBezTo>
                  <a:lnTo>
                    <a:pt x="67490" y="44263"/>
                  </a:lnTo>
                  <a:cubicBezTo>
                    <a:pt x="66973" y="44183"/>
                    <a:pt x="66576" y="44063"/>
                    <a:pt x="66299" y="44009"/>
                  </a:cubicBezTo>
                  <a:lnTo>
                    <a:pt x="65878" y="43911"/>
                  </a:lnTo>
                  <a:lnTo>
                    <a:pt x="64269" y="43543"/>
                  </a:lnTo>
                  <a:lnTo>
                    <a:pt x="62422" y="43127"/>
                  </a:lnTo>
                  <a:cubicBezTo>
                    <a:pt x="62065" y="43043"/>
                    <a:pt x="61684" y="42965"/>
                    <a:pt x="61286" y="42864"/>
                  </a:cubicBezTo>
                  <a:lnTo>
                    <a:pt x="60042" y="42503"/>
                  </a:lnTo>
                  <a:cubicBezTo>
                    <a:pt x="56565" y="41535"/>
                    <a:pt x="51952" y="40104"/>
                    <a:pt x="47487" y="38219"/>
                  </a:cubicBezTo>
                  <a:cubicBezTo>
                    <a:pt x="46372" y="37752"/>
                    <a:pt x="45246" y="37308"/>
                    <a:pt x="44153" y="36833"/>
                  </a:cubicBezTo>
                  <a:lnTo>
                    <a:pt x="40986" y="35324"/>
                  </a:lnTo>
                  <a:cubicBezTo>
                    <a:pt x="38911" y="34394"/>
                    <a:pt x="37062" y="33331"/>
                    <a:pt x="35455" y="32473"/>
                  </a:cubicBezTo>
                  <a:cubicBezTo>
                    <a:pt x="34656" y="32034"/>
                    <a:pt x="33910" y="31657"/>
                    <a:pt x="33271" y="31280"/>
                  </a:cubicBezTo>
                  <a:lnTo>
                    <a:pt x="31628" y="30282"/>
                  </a:lnTo>
                  <a:lnTo>
                    <a:pt x="30196" y="29414"/>
                  </a:lnTo>
                  <a:lnTo>
                    <a:pt x="28763" y="28546"/>
                  </a:lnTo>
                  <a:cubicBezTo>
                    <a:pt x="28299" y="28283"/>
                    <a:pt x="27771" y="27906"/>
                    <a:pt x="27154" y="27494"/>
                  </a:cubicBezTo>
                  <a:lnTo>
                    <a:pt x="25084" y="26096"/>
                  </a:lnTo>
                  <a:lnTo>
                    <a:pt x="23902" y="25297"/>
                  </a:lnTo>
                  <a:cubicBezTo>
                    <a:pt x="23489" y="25025"/>
                    <a:pt x="23069" y="24738"/>
                    <a:pt x="22654" y="24416"/>
                  </a:cubicBezTo>
                  <a:lnTo>
                    <a:pt x="20009" y="22439"/>
                  </a:lnTo>
                  <a:cubicBezTo>
                    <a:pt x="18140" y="21115"/>
                    <a:pt x="16305" y="19494"/>
                    <a:pt x="14405" y="17958"/>
                  </a:cubicBezTo>
                  <a:cubicBezTo>
                    <a:pt x="13443" y="17202"/>
                    <a:pt x="12564" y="16349"/>
                    <a:pt x="11665" y="15548"/>
                  </a:cubicBezTo>
                  <a:lnTo>
                    <a:pt x="9044" y="13179"/>
                  </a:lnTo>
                  <a:lnTo>
                    <a:pt x="4594" y="8765"/>
                  </a:lnTo>
                  <a:lnTo>
                    <a:pt x="460" y="4259"/>
                  </a:lnTo>
                  <a:lnTo>
                    <a:pt x="0" y="4662"/>
                  </a:lnTo>
                  <a:lnTo>
                    <a:pt x="4153" y="9188"/>
                  </a:lnTo>
                  <a:lnTo>
                    <a:pt x="8623" y="13623"/>
                  </a:lnTo>
                  <a:lnTo>
                    <a:pt x="11257" y="16005"/>
                  </a:lnTo>
                  <a:cubicBezTo>
                    <a:pt x="12161" y="16808"/>
                    <a:pt x="13044" y="17667"/>
                    <a:pt x="14010" y="18425"/>
                  </a:cubicBezTo>
                  <a:cubicBezTo>
                    <a:pt x="15919" y="19967"/>
                    <a:pt x="17763" y="21596"/>
                    <a:pt x="19642" y="22928"/>
                  </a:cubicBezTo>
                  <a:lnTo>
                    <a:pt x="22298" y="24914"/>
                  </a:lnTo>
                  <a:cubicBezTo>
                    <a:pt x="22713" y="25238"/>
                    <a:pt x="23137" y="25526"/>
                    <a:pt x="23551" y="25799"/>
                  </a:cubicBezTo>
                  <a:lnTo>
                    <a:pt x="24740" y="26601"/>
                  </a:lnTo>
                  <a:lnTo>
                    <a:pt x="26819" y="28004"/>
                  </a:lnTo>
                  <a:cubicBezTo>
                    <a:pt x="27439" y="28420"/>
                    <a:pt x="27970" y="28799"/>
                    <a:pt x="28435" y="29064"/>
                  </a:cubicBezTo>
                  <a:lnTo>
                    <a:pt x="29875" y="29934"/>
                  </a:lnTo>
                  <a:lnTo>
                    <a:pt x="31313" y="30807"/>
                  </a:lnTo>
                  <a:lnTo>
                    <a:pt x="32964" y="31810"/>
                  </a:lnTo>
                  <a:cubicBezTo>
                    <a:pt x="33606" y="32190"/>
                    <a:pt x="34357" y="32568"/>
                    <a:pt x="35159" y="33009"/>
                  </a:cubicBezTo>
                  <a:cubicBezTo>
                    <a:pt x="36776" y="33870"/>
                    <a:pt x="38634" y="34939"/>
                    <a:pt x="40720" y="35874"/>
                  </a:cubicBezTo>
                  <a:lnTo>
                    <a:pt x="43902" y="37391"/>
                  </a:lnTo>
                  <a:cubicBezTo>
                    <a:pt x="45001" y="37869"/>
                    <a:pt x="46134" y="38314"/>
                    <a:pt x="47255" y="38785"/>
                  </a:cubicBezTo>
                  <a:cubicBezTo>
                    <a:pt x="51743" y="40679"/>
                    <a:pt x="56383" y="42120"/>
                    <a:pt x="59880" y="43092"/>
                  </a:cubicBezTo>
                  <a:lnTo>
                    <a:pt x="61132" y="43456"/>
                  </a:lnTo>
                  <a:cubicBezTo>
                    <a:pt x="61532" y="43557"/>
                    <a:pt x="61916" y="43635"/>
                    <a:pt x="62274" y="43719"/>
                  </a:cubicBezTo>
                  <a:lnTo>
                    <a:pt x="64134" y="44141"/>
                  </a:lnTo>
                  <a:lnTo>
                    <a:pt x="65752" y="44510"/>
                  </a:lnTo>
                  <a:lnTo>
                    <a:pt x="66176" y="44609"/>
                  </a:lnTo>
                  <a:cubicBezTo>
                    <a:pt x="66453" y="44663"/>
                    <a:pt x="66853" y="44783"/>
                    <a:pt x="67375" y="44864"/>
                  </a:cubicBezTo>
                  <a:lnTo>
                    <a:pt x="71683" y="45579"/>
                  </a:lnTo>
                  <a:cubicBezTo>
                    <a:pt x="72131" y="45651"/>
                    <a:pt x="72593" y="45738"/>
                    <a:pt x="73074" y="45806"/>
                  </a:cubicBezTo>
                  <a:lnTo>
                    <a:pt x="74573" y="45959"/>
                  </a:lnTo>
                  <a:lnTo>
                    <a:pt x="77805" y="46296"/>
                  </a:lnTo>
                  <a:cubicBezTo>
                    <a:pt x="78925" y="46448"/>
                    <a:pt x="80087" y="46451"/>
                    <a:pt x="81268" y="46506"/>
                  </a:cubicBezTo>
                  <a:lnTo>
                    <a:pt x="84845" y="46655"/>
                  </a:lnTo>
                  <a:cubicBezTo>
                    <a:pt x="85099" y="46658"/>
                    <a:pt x="85353" y="46659"/>
                    <a:pt x="85607" y="46659"/>
                  </a:cubicBezTo>
                  <a:cubicBezTo>
                    <a:pt x="90101" y="46659"/>
                    <a:pt x="94544" y="46251"/>
                    <a:pt x="97894" y="45760"/>
                  </a:cubicBezTo>
                  <a:cubicBezTo>
                    <a:pt x="99668" y="45517"/>
                    <a:pt x="101133" y="45227"/>
                    <a:pt x="102160" y="45039"/>
                  </a:cubicBezTo>
                  <a:cubicBezTo>
                    <a:pt x="102675" y="44951"/>
                    <a:pt x="103076" y="44861"/>
                    <a:pt x="103350" y="44799"/>
                  </a:cubicBezTo>
                  <a:lnTo>
                    <a:pt x="103769" y="44707"/>
                  </a:lnTo>
                  <a:lnTo>
                    <a:pt x="105373" y="44355"/>
                  </a:lnTo>
                  <a:cubicBezTo>
                    <a:pt x="105886" y="44247"/>
                    <a:pt x="106496" y="44073"/>
                    <a:pt x="107203" y="43898"/>
                  </a:cubicBezTo>
                  <a:cubicBezTo>
                    <a:pt x="107911" y="43719"/>
                    <a:pt x="108708" y="43525"/>
                    <a:pt x="109566" y="43261"/>
                  </a:cubicBezTo>
                  <a:cubicBezTo>
                    <a:pt x="113020" y="42292"/>
                    <a:pt x="117551" y="40721"/>
                    <a:pt x="121907" y="38750"/>
                  </a:cubicBezTo>
                  <a:lnTo>
                    <a:pt x="122727" y="38389"/>
                  </a:lnTo>
                  <a:lnTo>
                    <a:pt x="123530" y="38000"/>
                  </a:lnTo>
                  <a:lnTo>
                    <a:pt x="125129" y="37227"/>
                  </a:lnTo>
                  <a:cubicBezTo>
                    <a:pt x="126177" y="36696"/>
                    <a:pt x="127197" y="36151"/>
                    <a:pt x="128186" y="35627"/>
                  </a:cubicBezTo>
                  <a:cubicBezTo>
                    <a:pt x="129153" y="35067"/>
                    <a:pt x="130104" y="34550"/>
                    <a:pt x="130979" y="34018"/>
                  </a:cubicBezTo>
                  <a:cubicBezTo>
                    <a:pt x="131847" y="33476"/>
                    <a:pt x="132680" y="32983"/>
                    <a:pt x="133428" y="32497"/>
                  </a:cubicBezTo>
                  <a:lnTo>
                    <a:pt x="135456" y="31148"/>
                  </a:lnTo>
                  <a:cubicBezTo>
                    <a:pt x="136054" y="30740"/>
                    <a:pt x="136558" y="30361"/>
                    <a:pt x="136984" y="30060"/>
                  </a:cubicBezTo>
                  <a:lnTo>
                    <a:pt x="137963" y="29358"/>
                  </a:lnTo>
                  <a:cubicBezTo>
                    <a:pt x="138189" y="29194"/>
                    <a:pt x="138303" y="29101"/>
                    <a:pt x="138303" y="29101"/>
                  </a:cubicBezTo>
                  <a:lnTo>
                    <a:pt x="139593" y="28103"/>
                  </a:lnTo>
                  <a:cubicBezTo>
                    <a:pt x="140005" y="27788"/>
                    <a:pt x="140505" y="27405"/>
                    <a:pt x="141054" y="26934"/>
                  </a:cubicBezTo>
                  <a:cubicBezTo>
                    <a:pt x="141603" y="26467"/>
                    <a:pt x="142244" y="25961"/>
                    <a:pt x="142907" y="25375"/>
                  </a:cubicBezTo>
                  <a:cubicBezTo>
                    <a:pt x="145594" y="23057"/>
                    <a:pt x="148955" y="19724"/>
                    <a:pt x="151913" y="16081"/>
                  </a:cubicBezTo>
                  <a:cubicBezTo>
                    <a:pt x="153415" y="14277"/>
                    <a:pt x="154768" y="12369"/>
                    <a:pt x="156005" y="10562"/>
                  </a:cubicBezTo>
                  <a:cubicBezTo>
                    <a:pt x="156603" y="9646"/>
                    <a:pt x="157159" y="8748"/>
                    <a:pt x="157697" y="7902"/>
                  </a:cubicBezTo>
                  <a:lnTo>
                    <a:pt x="159102" y="5458"/>
                  </a:lnTo>
                  <a:cubicBezTo>
                    <a:pt x="159906" y="3910"/>
                    <a:pt x="160589" y="2626"/>
                    <a:pt x="160993" y="1695"/>
                  </a:cubicBezTo>
                  <a:lnTo>
                    <a:pt x="161667" y="248"/>
                  </a:lnTo>
                  <a:lnTo>
                    <a:pt x="1611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767804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BAAA9AE-B39D-4211-917A-DA58FF69B472}"/>
              </a:ext>
            </a:extLst>
          </p:cNvPr>
          <p:cNvGrpSpPr/>
          <p:nvPr/>
        </p:nvGrpSpPr>
        <p:grpSpPr>
          <a:xfrm>
            <a:off x="202477" y="141264"/>
            <a:ext cx="11787043" cy="1420586"/>
            <a:chOff x="1219423" y="1177026"/>
            <a:chExt cx="9820680" cy="1718074"/>
          </a:xfrm>
        </p:grpSpPr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id="{F49B3FDA-CDA6-4ECC-8FE7-27965DC50C17}"/>
                </a:ext>
              </a:extLst>
            </p:cNvPr>
            <p:cNvSpPr/>
            <p:nvPr/>
          </p:nvSpPr>
          <p:spPr>
            <a:xfrm>
              <a:off x="1598531" y="1612614"/>
              <a:ext cx="9441572" cy="1282486"/>
            </a:xfrm>
            <a:prstGeom prst="roundRect">
              <a:avLst/>
            </a:prstGeom>
            <a:solidFill>
              <a:srgbClr val="FEC453">
                <a:alpha val="61000"/>
              </a:srgbClr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z="2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Lập</a:t>
              </a:r>
              <a:r>
                <a:rPr lang="en-US" sz="2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dàn</a:t>
              </a:r>
              <a:r>
                <a:rPr lang="en-US" sz="2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 </a:t>
              </a:r>
              <a:r>
                <a:rPr lang="en-US" sz="2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sz="2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tả</a:t>
              </a:r>
              <a:r>
                <a:rPr lang="en-US" sz="2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cảnh</a:t>
              </a:r>
              <a:r>
                <a:rPr lang="en-US" sz="2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buổi</a:t>
              </a:r>
              <a:r>
                <a:rPr lang="en-US" sz="2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sáng</a:t>
              </a:r>
              <a:r>
                <a:rPr lang="en-US" sz="2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2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hoặc</a:t>
              </a:r>
              <a:r>
                <a:rPr lang="en-US" sz="2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trưa</a:t>
              </a:r>
              <a:r>
                <a:rPr lang="en-US" sz="2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chiều</a:t>
              </a:r>
              <a:r>
                <a:rPr lang="en-US" sz="2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r>
                <a:rPr lang="en-US" sz="2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vườn</a:t>
              </a:r>
              <a:r>
                <a:rPr lang="en-US" sz="2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sz="2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(hay </a:t>
              </a:r>
              <a:r>
                <a:rPr lang="en-US" sz="2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công</a:t>
              </a:r>
              <a:r>
                <a:rPr lang="en-US" sz="2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viên</a:t>
              </a:r>
              <a:r>
                <a:rPr lang="en-US" sz="2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phố</a:t>
              </a:r>
              <a:r>
                <a:rPr lang="en-US" sz="2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cánh</a:t>
              </a:r>
              <a:r>
                <a:rPr lang="en-US" sz="2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đồng</a:t>
              </a:r>
              <a:r>
                <a:rPr lang="en-US" sz="2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nương</a:t>
              </a:r>
              <a:r>
                <a:rPr lang="en-US" sz="2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rẫy</a:t>
              </a:r>
              <a:r>
                <a:rPr lang="en-US" sz="2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1312912-8F1F-4A92-876F-957A391ABD1C}"/>
                </a:ext>
              </a:extLst>
            </p:cNvPr>
            <p:cNvSpPr/>
            <p:nvPr/>
          </p:nvSpPr>
          <p:spPr>
            <a:xfrm>
              <a:off x="1219423" y="1177026"/>
              <a:ext cx="758215" cy="894270"/>
            </a:xfrm>
            <a:prstGeom prst="ellipse">
              <a:avLst/>
            </a:prstGeom>
            <a:solidFill>
              <a:srgbClr val="FF8D6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2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3CA0AE7-1F57-4338-89A2-5D5E9E5EA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5076"/>
            <a:ext cx="5745707" cy="37667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B5BA0D-2F2F-4A8C-B9AE-0E9957C81C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707" y="3106358"/>
            <a:ext cx="6446293" cy="376453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15785DF-CF35-434F-A139-F180EF4E833E}"/>
              </a:ext>
            </a:extLst>
          </p:cNvPr>
          <p:cNvSpPr txBox="1"/>
          <p:nvPr/>
        </p:nvSpPr>
        <p:spPr>
          <a:xfrm>
            <a:off x="6095999" y="2329912"/>
            <a:ext cx="5745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Buổi</a:t>
            </a:r>
            <a:r>
              <a:rPr lang="en-US" sz="28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sáng</a:t>
            </a:r>
            <a:r>
              <a:rPr lang="en-US" sz="28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công</a:t>
            </a:r>
            <a:r>
              <a:rPr lang="en-US" sz="28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viên</a:t>
            </a:r>
            <a:endParaRPr lang="en-US" sz="28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7574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95343508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576</TotalTime>
  <Words>751</Words>
  <Application>Microsoft Office PowerPoint</Application>
  <PresentationFormat>Widescreen</PresentationFormat>
  <Paragraphs>51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#9Slide03 Arima Madurai Black</vt:lpstr>
      <vt:lpstr>#9Slide03 Cousine</vt:lpstr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“Buổi sớm trên cánh đồng”</vt:lpstr>
      <vt:lpstr>Buổi sớm trên cánh đồng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MinhThangPC.VN</dc:creator>
  <dc:description>9Slide.vn</dc:description>
  <cp:lastModifiedBy>WINDOWS</cp:lastModifiedBy>
  <cp:revision>38</cp:revision>
  <dcterms:created xsi:type="dcterms:W3CDTF">2020-09-10T08:02:29Z</dcterms:created>
  <dcterms:modified xsi:type="dcterms:W3CDTF">2023-06-06T03:28:28Z</dcterms:modified>
  <cp:category>9Slide.vn</cp:category>
</cp:coreProperties>
</file>