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77" r:id="rId4"/>
    <p:sldId id="269" r:id="rId5"/>
    <p:sldId id="267" r:id="rId6"/>
    <p:sldId id="274" r:id="rId7"/>
    <p:sldId id="266" r:id="rId8"/>
    <p:sldId id="291" r:id="rId9"/>
    <p:sldId id="276" r:id="rId10"/>
    <p:sldId id="292" r:id="rId11"/>
    <p:sldId id="265" r:id="rId12"/>
    <p:sldId id="278" r:id="rId13"/>
    <p:sldId id="263" r:id="rId14"/>
  </p:sldIdLst>
  <p:sldSz cx="18288000" cy="10287000"/>
  <p:notesSz cx="6858000" cy="9144000"/>
  <p:embeddedFontLst>
    <p:embeddedFont>
      <p:font typeface="#9Slide05 SVNBlenda Script" panose="020B0604020202020204" charset="0"/>
      <p:regular r:id="rId15"/>
    </p:embeddedFont>
    <p:embeddedFont>
      <p:font typeface="#9Slide03 Arima Madurai Black" panose="020B0604020202020204" charset="0"/>
      <p:bold r:id="rId16"/>
    </p:embeddedFont>
    <p:embeddedFont>
      <p:font typeface="#9Slide03 BoosterNextFYBlack" panose="020B0604020202020204" charset="0"/>
      <p:regular r:id="rId17"/>
    </p:embeddedFont>
    <p:embeddedFont>
      <p:font typeface="Prompt Light" panose="020B0604020202020204" charset="0"/>
      <p:regular r:id="rId18"/>
    </p:embeddedFont>
    <p:embeddedFont>
      <p:font typeface="#9Slide04 Lettre" panose="020B0604020202020204" charset="0"/>
      <p:regular r:id="rId19"/>
    </p:embeddedFont>
    <p:embeddedFont>
      <p:font typeface="Open Sans ExtraBold" panose="020B0604020202020204" charset="0"/>
      <p:bold r:id="rId20"/>
      <p:boldItalic r:id="rId21"/>
    </p:embeddedFont>
    <p:embeddedFont>
      <p:font typeface="#9Slide03 Maven Pro Black" panose="020B060402020202020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4 Rokkitt ExtraBold" panose="020B0604020202020204" charset="0"/>
      <p:bold r:id="rId27"/>
    </p:embeddedFont>
    <p:embeddedFont>
      <p:font typeface="Lobster" panose="020B0604020202020204" charset="0"/>
      <p:regular r:id="rId28"/>
    </p:embeddedFont>
    <p:embeddedFont>
      <p:font typeface="#9Slide05 HLT Boulevard" panose="020B0604020202020204" charset="0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" userDrawn="1">
          <p15:clr>
            <a:srgbClr val="A4A3A4"/>
          </p15:clr>
        </p15:guide>
        <p15:guide id="3" orient="horz" pos="6408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11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00"/>
    <a:srgbClr val="77D970"/>
    <a:srgbClr val="FF0075"/>
    <a:srgbClr val="FF1700"/>
    <a:srgbClr val="FF8E00"/>
    <a:srgbClr val="06FF00"/>
    <a:srgbClr val="EEEEEE"/>
    <a:srgbClr val="172774"/>
    <a:srgbClr val="B000B9"/>
    <a:srgbClr val="FF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6357" autoAdjust="0"/>
  </p:normalViewPr>
  <p:slideViewPr>
    <p:cSldViewPr>
      <p:cViewPr varScale="1">
        <p:scale>
          <a:sx n="32" d="100"/>
          <a:sy n="32" d="100"/>
        </p:scale>
        <p:origin x="120" y="90"/>
      </p:cViewPr>
      <p:guideLst>
        <p:guide orient="horz" pos="24"/>
        <p:guide orient="horz" pos="6408"/>
        <p:guide/>
        <p:guide pos="11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sv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1" Type="http://schemas.openxmlformats.org/officeDocument/2006/relationships/image" Target="../media/image26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57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9.png"/><Relationship Id="rId10" Type="http://schemas.openxmlformats.org/officeDocument/2006/relationships/image" Target="../media/image109.sv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4.svg"/><Relationship Id="rId18" Type="http://schemas.openxmlformats.org/officeDocument/2006/relationships/image" Target="../media/image23.png"/><Relationship Id="rId3" Type="http://schemas.openxmlformats.org/officeDocument/2006/relationships/image" Target="../media/image12.svg"/><Relationship Id="rId7" Type="http://schemas.openxmlformats.org/officeDocument/2006/relationships/image" Target="../media/image38.svg"/><Relationship Id="rId12" Type="http://schemas.openxmlformats.org/officeDocument/2006/relationships/image" Target="../media/image20.png"/><Relationship Id="rId17" Type="http://schemas.openxmlformats.org/officeDocument/2006/relationships/image" Target="../media/image48.sv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19.png"/><Relationship Id="rId19" Type="http://schemas.openxmlformats.org/officeDocument/2006/relationships/image" Target="../media/image50.svg"/><Relationship Id="rId4" Type="http://schemas.openxmlformats.org/officeDocument/2006/relationships/image" Target="../media/image16.png"/><Relationship Id="rId9" Type="http://schemas.openxmlformats.org/officeDocument/2006/relationships/image" Target="../media/image40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8.sv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4.svg"/><Relationship Id="rId7" Type="http://schemas.openxmlformats.org/officeDocument/2006/relationships/image" Target="../media/image52.svg"/><Relationship Id="rId12" Type="http://schemas.openxmlformats.org/officeDocument/2006/relationships/image" Target="../media/image27.png"/><Relationship Id="rId17" Type="http://schemas.openxmlformats.org/officeDocument/2006/relationships/image" Target="../media/image46.svg"/><Relationship Id="rId2" Type="http://schemas.openxmlformats.org/officeDocument/2006/relationships/audio" Target="../media/media1.mp3"/><Relationship Id="rId20" Type="http://schemas.openxmlformats.org/officeDocument/2006/relationships/image" Target="../media/image29.png"/><Relationship Id="rId1" Type="http://schemas.microsoft.com/office/2007/relationships/media" Target="../media/media1.mp3"/><Relationship Id="rId11" Type="http://schemas.openxmlformats.org/officeDocument/2006/relationships/image" Target="../media/image56.svg"/><Relationship Id="rId24" Type="http://schemas.openxmlformats.org/officeDocument/2006/relationships/image" Target="../media/image31.png"/><Relationship Id="rId23" Type="http://schemas.openxmlformats.org/officeDocument/2006/relationships/image" Target="../media/image66.svg"/><Relationship Id="rId28" Type="http://schemas.openxmlformats.org/officeDocument/2006/relationships/image" Target="../media/image32.png"/><Relationship Id="rId10" Type="http://schemas.openxmlformats.org/officeDocument/2006/relationships/image" Target="../media/image26.png"/><Relationship Id="rId19" Type="http://schemas.openxmlformats.org/officeDocument/2006/relationships/image" Target="../media/image62.svg"/><Relationship Id="rId4" Type="http://schemas.openxmlformats.org/officeDocument/2006/relationships/image" Target="../media/image24.png"/><Relationship Id="rId9" Type="http://schemas.openxmlformats.org/officeDocument/2006/relationships/image" Target="../media/image54.svg"/><Relationship Id="rId14" Type="http://schemas.openxmlformats.org/officeDocument/2006/relationships/image" Target="../media/image21.png"/><Relationship Id="rId22" Type="http://schemas.openxmlformats.org/officeDocument/2006/relationships/image" Target="../media/image30.png"/><Relationship Id="rId27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12.svg"/><Relationship Id="rId7" Type="http://schemas.openxmlformats.org/officeDocument/2006/relationships/image" Target="../media/image38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9" Type="http://schemas.openxmlformats.org/officeDocument/2006/relationships/image" Target="../media/image50.svg"/><Relationship Id="rId4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7.svg"/><Relationship Id="rId18" Type="http://schemas.openxmlformats.org/officeDocument/2006/relationships/image" Target="../media/image40.png"/><Relationship Id="rId26" Type="http://schemas.openxmlformats.org/officeDocument/2006/relationships/image" Target="../media/image43.png"/><Relationship Id="rId3" Type="http://schemas.openxmlformats.org/officeDocument/2006/relationships/image" Target="../media/image79.svg"/><Relationship Id="rId21" Type="http://schemas.openxmlformats.org/officeDocument/2006/relationships/image" Target="../media/image94.svg"/><Relationship Id="rId7" Type="http://schemas.openxmlformats.org/officeDocument/2006/relationships/image" Target="../media/image83.svg"/><Relationship Id="rId12" Type="http://schemas.openxmlformats.org/officeDocument/2006/relationships/image" Target="../media/image37.png"/><Relationship Id="rId17" Type="http://schemas.openxmlformats.org/officeDocument/2006/relationships/image" Target="../media/image90.svg"/><Relationship Id="rId25" Type="http://schemas.openxmlformats.org/officeDocument/2006/relationships/image" Target="../media/image4.svg"/><Relationship Id="rId33" Type="http://schemas.openxmlformats.org/officeDocument/2006/relationships/image" Target="../media/image12.svg"/><Relationship Id="rId2" Type="http://schemas.openxmlformats.org/officeDocument/2006/relationships/image" Target="../media/image33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85.svg"/><Relationship Id="rId32" Type="http://schemas.openxmlformats.org/officeDocument/2006/relationships/image" Target="../media/image46.png"/><Relationship Id="rId5" Type="http://schemas.openxmlformats.org/officeDocument/2006/relationships/image" Target="../media/image81.svg"/><Relationship Id="rId15" Type="http://schemas.openxmlformats.org/officeDocument/2006/relationships/image" Target="../media/image42.svg"/><Relationship Id="rId28" Type="http://schemas.openxmlformats.org/officeDocument/2006/relationships/image" Target="../media/image44.png"/><Relationship Id="rId10" Type="http://schemas.openxmlformats.org/officeDocument/2006/relationships/image" Target="../media/image36.png"/><Relationship Id="rId19" Type="http://schemas.openxmlformats.org/officeDocument/2006/relationships/image" Target="../media/image92.svg"/><Relationship Id="rId31" Type="http://schemas.openxmlformats.org/officeDocument/2006/relationships/image" Target="../media/image10.svg"/><Relationship Id="rId4" Type="http://schemas.openxmlformats.org/officeDocument/2006/relationships/image" Target="../media/image34.png"/><Relationship Id="rId9" Type="http://schemas.openxmlformats.org/officeDocument/2006/relationships/image" Target="../media/image36.svg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6.sv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44.svg"/><Relationship Id="rId7" Type="http://schemas.openxmlformats.org/officeDocument/2006/relationships/image" Target="../media/image10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46.svg"/><Relationship Id="rId4" Type="http://schemas.openxmlformats.org/officeDocument/2006/relationships/image" Target="../media/image48.png"/><Relationship Id="rId9" Type="http://schemas.openxmlformats.org/officeDocument/2006/relationships/image" Target="../media/image2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0.svg"/><Relationship Id="rId18" Type="http://schemas.openxmlformats.org/officeDocument/2006/relationships/image" Target="../media/image31.png"/><Relationship Id="rId3" Type="http://schemas.openxmlformats.org/officeDocument/2006/relationships/image" Target="../media/image12.svg"/><Relationship Id="rId7" Type="http://schemas.openxmlformats.org/officeDocument/2006/relationships/image" Target="../media/image54.svg"/><Relationship Id="rId12" Type="http://schemas.openxmlformats.org/officeDocument/2006/relationships/image" Target="../media/image51.png"/><Relationship Id="rId17" Type="http://schemas.openxmlformats.org/officeDocument/2006/relationships/image" Target="../media/image64.sv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46.svg"/><Relationship Id="rId10" Type="http://schemas.openxmlformats.org/officeDocument/2006/relationships/image" Target="../media/image27.png"/><Relationship Id="rId19" Type="http://schemas.openxmlformats.org/officeDocument/2006/relationships/image" Target="../media/image70.svg"/><Relationship Id="rId4" Type="http://schemas.openxmlformats.org/officeDocument/2006/relationships/image" Target="../media/image24.png"/><Relationship Id="rId9" Type="http://schemas.openxmlformats.org/officeDocument/2006/relationships/image" Target="../media/image5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7851" y="1484302"/>
            <a:ext cx="13032297" cy="7318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5394">
            <a:off x="11804633" y="7438529"/>
            <a:ext cx="6133165" cy="172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170464" y="-810257"/>
            <a:ext cx="13742733" cy="11097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27851" y="8229600"/>
            <a:ext cx="3082247" cy="20574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345394">
            <a:off x="13514556" y="7720384"/>
            <a:ext cx="4138744" cy="9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6000" b="1" dirty="0" err="1">
                <a:solidFill>
                  <a:srgbClr val="191919"/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Trang</a:t>
            </a:r>
            <a:r>
              <a:rPr lang="en-US" sz="6000" b="1" dirty="0">
                <a:solidFill>
                  <a:srgbClr val="191919"/>
                </a:solidFill>
                <a:latin typeface="#9Slide05 HLT Boulevard" panose="00000400000000000000" pitchFamily="2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99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51451" y="5702344"/>
            <a:ext cx="11115322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11499" dirty="0">
                <a:solidFill>
                  <a:srgbClr val="FF5757"/>
                </a:solidFill>
                <a:latin typeface="Lobster"/>
              </a:rPr>
              <a:t>(</a:t>
            </a:r>
            <a:r>
              <a:rPr lang="en-US" sz="11499" dirty="0" err="1">
                <a:solidFill>
                  <a:srgbClr val="FF5757"/>
                </a:solidFill>
                <a:latin typeface="Lobster"/>
              </a:rPr>
              <a:t>Kiểm</a:t>
            </a:r>
            <a:r>
              <a:rPr lang="en-US" sz="11499" dirty="0">
                <a:solidFill>
                  <a:srgbClr val="FF5757"/>
                </a:solidFill>
                <a:latin typeface="Lobster"/>
              </a:rPr>
              <a:t> </a:t>
            </a:r>
            <a:r>
              <a:rPr lang="en-US" sz="11499" dirty="0" err="1">
                <a:solidFill>
                  <a:srgbClr val="FF5757"/>
                </a:solidFill>
                <a:latin typeface="Lobster"/>
              </a:rPr>
              <a:t>tra</a:t>
            </a:r>
            <a:r>
              <a:rPr lang="en-US" sz="11499" dirty="0">
                <a:solidFill>
                  <a:srgbClr val="FF5757"/>
                </a:solidFill>
                <a:latin typeface="Lobster"/>
              </a:rPr>
              <a:t> </a:t>
            </a:r>
            <a:r>
              <a:rPr lang="en-US" sz="11499" dirty="0" err="1">
                <a:solidFill>
                  <a:srgbClr val="FF5757"/>
                </a:solidFill>
                <a:latin typeface="Lobster"/>
              </a:rPr>
              <a:t>viết</a:t>
            </a:r>
            <a:r>
              <a:rPr lang="en-US" sz="11499" dirty="0">
                <a:solidFill>
                  <a:srgbClr val="FF5757"/>
                </a:solidFill>
                <a:latin typeface="Lobster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14813" y="1983629"/>
            <a:ext cx="11115322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b="1" dirty="0" err="1">
                <a:solidFill>
                  <a:srgbClr val="4A352D"/>
                </a:solidFill>
                <a:latin typeface="#9Slide04 Lettre" pitchFamily="2" charset="0"/>
                <a:ea typeface="#9Slide03 Noto Sans" panose="020B0502040504020204" pitchFamily="34" charset="0"/>
                <a:cs typeface="#9Slide03 Noto Sans" panose="020B0502040504020204" pitchFamily="34" charset="0"/>
              </a:rPr>
              <a:t>Tập</a:t>
            </a:r>
            <a:r>
              <a:rPr lang="en-US" sz="7600" b="1" dirty="0">
                <a:solidFill>
                  <a:srgbClr val="4A352D"/>
                </a:solidFill>
                <a:latin typeface="#9Slide04 Lettre" pitchFamily="2" charset="0"/>
                <a:ea typeface="#9Slide03 Noto Sans" panose="020B0502040504020204" pitchFamily="34" charset="0"/>
                <a:cs typeface="#9Slide03 Noto Sans" panose="020B0502040504020204" pitchFamily="34" charset="0"/>
              </a:rPr>
              <a:t> </a:t>
            </a:r>
            <a:r>
              <a:rPr lang="en-US" sz="7600" b="1" dirty="0" err="1">
                <a:solidFill>
                  <a:srgbClr val="4A352D"/>
                </a:solidFill>
                <a:latin typeface="#9Slide04 Lettre" pitchFamily="2" charset="0"/>
                <a:ea typeface="#9Slide03 Noto Sans" panose="020B0502040504020204" pitchFamily="34" charset="0"/>
                <a:cs typeface="#9Slide03 Noto Sans" panose="020B0502040504020204" pitchFamily="34" charset="0"/>
              </a:rPr>
              <a:t>làm</a:t>
            </a:r>
            <a:r>
              <a:rPr lang="en-US" sz="7600" b="1" dirty="0">
                <a:solidFill>
                  <a:srgbClr val="4A352D"/>
                </a:solidFill>
                <a:latin typeface="#9Slide04 Lettre" pitchFamily="2" charset="0"/>
                <a:ea typeface="#9Slide03 Noto Sans" panose="020B0502040504020204" pitchFamily="34" charset="0"/>
                <a:cs typeface="#9Slide03 Noto Sans" panose="020B0502040504020204" pitchFamily="34" charset="0"/>
              </a:rPr>
              <a:t> </a:t>
            </a:r>
            <a:r>
              <a:rPr lang="en-US" sz="7600" b="1" dirty="0" err="1">
                <a:solidFill>
                  <a:srgbClr val="4A352D"/>
                </a:solidFill>
                <a:latin typeface="#9Slide04 Lettre" pitchFamily="2" charset="0"/>
                <a:ea typeface="#9Slide03 Noto Sans" panose="020B0502040504020204" pitchFamily="34" charset="0"/>
                <a:cs typeface="#9Slide03 Noto Sans" panose="020B0502040504020204" pitchFamily="34" charset="0"/>
              </a:rPr>
              <a:t>văn</a:t>
            </a:r>
            <a:endParaRPr lang="en-US" sz="7600" b="1" dirty="0">
              <a:solidFill>
                <a:srgbClr val="4A352D"/>
              </a:solidFill>
              <a:latin typeface="#9Slide04 Lettre" pitchFamily="2" charset="0"/>
              <a:ea typeface="#9Slide03 Noto Sans" panose="020B0502040504020204" pitchFamily="34" charset="0"/>
              <a:cs typeface="#9Slide03 Noto Sans" panose="020B0502040504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088809" y="3665228"/>
            <a:ext cx="11115322" cy="1769715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13800" dirty="0" err="1">
                <a:latin typeface="Lobster"/>
              </a:rPr>
              <a:t>Tả</a:t>
            </a:r>
            <a:r>
              <a:rPr lang="en-US" sz="13800" dirty="0">
                <a:latin typeface="Lobster"/>
              </a:rPr>
              <a:t> </a:t>
            </a:r>
            <a:r>
              <a:rPr lang="en-US" sz="13800" dirty="0" err="1">
                <a:latin typeface="Lobster"/>
              </a:rPr>
              <a:t>cây</a:t>
            </a:r>
            <a:r>
              <a:rPr lang="en-US" sz="13800" dirty="0">
                <a:latin typeface="Lobster"/>
              </a:rPr>
              <a:t> </a:t>
            </a:r>
            <a:r>
              <a:rPr lang="en-US" sz="13800" dirty="0" err="1">
                <a:latin typeface="Lobster"/>
              </a:rPr>
              <a:t>cối</a:t>
            </a:r>
            <a:endParaRPr lang="en-US" sz="13800" dirty="0">
              <a:latin typeface="Lobst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88809" y="3734960"/>
            <a:ext cx="1111532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13800" dirty="0" err="1">
                <a:solidFill>
                  <a:srgbClr val="FF5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obster"/>
              </a:rPr>
              <a:t>Tả</a:t>
            </a:r>
            <a:r>
              <a:rPr lang="en-US" sz="13800" dirty="0">
                <a:solidFill>
                  <a:srgbClr val="FF5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obster"/>
              </a:rPr>
              <a:t> </a:t>
            </a:r>
            <a:r>
              <a:rPr lang="en-US" sz="13800" dirty="0" err="1">
                <a:solidFill>
                  <a:srgbClr val="FF5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obster"/>
              </a:rPr>
              <a:t>cây</a:t>
            </a:r>
            <a:r>
              <a:rPr lang="en-US" sz="13800" dirty="0">
                <a:solidFill>
                  <a:srgbClr val="FF5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obster"/>
              </a:rPr>
              <a:t> </a:t>
            </a:r>
            <a:r>
              <a:rPr lang="en-US" sz="13800" dirty="0" err="1">
                <a:solidFill>
                  <a:srgbClr val="FF5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obster"/>
              </a:rPr>
              <a:t>cối</a:t>
            </a:r>
            <a:endParaRPr lang="en-US" sz="13800" dirty="0">
              <a:solidFill>
                <a:srgbClr val="FF575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obster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15524">
            <a:off x="3266845" y="-10249225"/>
            <a:ext cx="11316683" cy="126443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82099" y="9753606"/>
            <a:ext cx="6667428" cy="10667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92026" y="496543"/>
            <a:ext cx="1102099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159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TIÊU</a:t>
            </a:r>
            <a:r>
              <a:rPr lang="en-US" sz="8000" b="1" spc="159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CHÍ</a:t>
            </a:r>
            <a:r>
              <a:rPr lang="en-US" sz="8000" b="1" spc="159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ĐÁNH</a:t>
            </a:r>
            <a:r>
              <a:rPr lang="en-US" sz="8000" b="1" spc="159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GIÁ</a:t>
            </a:r>
            <a:r>
              <a:rPr lang="en-US" sz="8000" b="1" spc="159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25400" y="2476479"/>
            <a:ext cx="12155857" cy="2236918"/>
            <a:chOff x="194458" y="2205254"/>
            <a:chExt cx="12155857" cy="2236918"/>
          </a:xfrm>
        </p:grpSpPr>
        <p:sp>
          <p:nvSpPr>
            <p:cNvPr id="19" name="Freeform 18"/>
            <p:cNvSpPr/>
            <p:nvPr/>
          </p:nvSpPr>
          <p:spPr>
            <a:xfrm>
              <a:off x="194458" y="2205254"/>
              <a:ext cx="5892936" cy="2236918"/>
            </a:xfrm>
            <a:custGeom>
              <a:avLst/>
              <a:gdLst>
                <a:gd name="connsiteX0" fmla="*/ 0 w 5665927"/>
                <a:gd name="connsiteY0" fmla="*/ 361511 h 3615109"/>
                <a:gd name="connsiteX1" fmla="*/ 361511 w 5665927"/>
                <a:gd name="connsiteY1" fmla="*/ 0 h 3615109"/>
                <a:gd name="connsiteX2" fmla="*/ 5304416 w 5665927"/>
                <a:gd name="connsiteY2" fmla="*/ 0 h 3615109"/>
                <a:gd name="connsiteX3" fmla="*/ 5665927 w 5665927"/>
                <a:gd name="connsiteY3" fmla="*/ 361511 h 3615109"/>
                <a:gd name="connsiteX4" fmla="*/ 5665927 w 5665927"/>
                <a:gd name="connsiteY4" fmla="*/ 3253598 h 3615109"/>
                <a:gd name="connsiteX5" fmla="*/ 5304416 w 5665927"/>
                <a:gd name="connsiteY5" fmla="*/ 3615109 h 3615109"/>
                <a:gd name="connsiteX6" fmla="*/ 361511 w 5665927"/>
                <a:gd name="connsiteY6" fmla="*/ 3615109 h 3615109"/>
                <a:gd name="connsiteX7" fmla="*/ 0 w 5665927"/>
                <a:gd name="connsiteY7" fmla="*/ 3253598 h 3615109"/>
                <a:gd name="connsiteX8" fmla="*/ 0 w 5665927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5927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5304416" y="0"/>
                  </a:lnTo>
                  <a:cubicBezTo>
                    <a:pt x="5504073" y="0"/>
                    <a:pt x="5665927" y="161854"/>
                    <a:pt x="5665927" y="361511"/>
                  </a:cubicBezTo>
                  <a:lnTo>
                    <a:pt x="5665927" y="3253598"/>
                  </a:lnTo>
                  <a:cubicBezTo>
                    <a:pt x="5665927" y="3453255"/>
                    <a:pt x="5504073" y="3615109"/>
                    <a:pt x="5304416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533" tIns="353533" rIns="353533" bIns="35353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kern="1200" dirty="0" err="1">
                  <a:solidFill>
                    <a:srgbClr val="002060"/>
                  </a:solidFill>
                </a:rPr>
                <a:t>Hình</a:t>
              </a:r>
              <a:r>
                <a:rPr lang="en-US" sz="6500" b="1" kern="1200" dirty="0">
                  <a:solidFill>
                    <a:srgbClr val="002060"/>
                  </a:solidFill>
                </a:rPr>
                <a:t> </a:t>
              </a:r>
              <a:r>
                <a:rPr lang="en-US" sz="6500" b="1" kern="1200" dirty="0" err="1">
                  <a:solidFill>
                    <a:srgbClr val="002060"/>
                  </a:solidFill>
                </a:rPr>
                <a:t>thức</a:t>
              </a:r>
              <a:endParaRPr lang="en-US" sz="65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83635" y="2205254"/>
              <a:ext cx="5666680" cy="2236918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080" tIns="251080" rIns="251080" bIns="251080" numCol="1" spcCol="1270" anchor="ctr" anchorCtr="0">
              <a:noAutofit/>
            </a:bodyPr>
            <a:lstStyle/>
            <a:p>
              <a:pPr lvl="0" algn="ctr" defTabSz="20002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err="1">
                  <a:solidFill>
                    <a:srgbClr val="191715"/>
                  </a:solidFill>
                  <a:latin typeface="Prompt Light"/>
                </a:rPr>
                <a:t>Bố</a:t>
              </a:r>
              <a:r>
                <a:rPr lang="en-US" sz="4500" kern="1200" dirty="0">
                  <a:solidFill>
                    <a:srgbClr val="191715"/>
                  </a:solidFill>
                  <a:latin typeface="Prompt Light"/>
                </a:rPr>
                <a:t> </a:t>
              </a:r>
              <a:r>
                <a:rPr lang="en-US" sz="4500" kern="1200" dirty="0" err="1">
                  <a:solidFill>
                    <a:srgbClr val="191715"/>
                  </a:solidFill>
                  <a:latin typeface="Prompt Light"/>
                </a:rPr>
                <a:t>cục</a:t>
              </a:r>
              <a:r>
                <a:rPr lang="en-US" sz="4500" kern="1200" dirty="0">
                  <a:solidFill>
                    <a:srgbClr val="191715"/>
                  </a:solidFill>
                  <a:latin typeface="Prompt Light"/>
                </a:rPr>
                <a:t> </a:t>
              </a:r>
              <a:r>
                <a:rPr lang="en-US" sz="4500" kern="1200" dirty="0" err="1">
                  <a:solidFill>
                    <a:srgbClr val="191715"/>
                  </a:solidFill>
                  <a:latin typeface="Prompt Light"/>
                </a:rPr>
                <a:t>đủ</a:t>
              </a:r>
              <a:r>
                <a:rPr lang="en-US" sz="4500" kern="1200" dirty="0">
                  <a:solidFill>
                    <a:srgbClr val="191715"/>
                  </a:solidFill>
                  <a:latin typeface="Prompt Light"/>
                </a:rPr>
                <a:t> 3 </a:t>
              </a:r>
              <a:r>
                <a:rPr lang="en-US" sz="4500" kern="1200" dirty="0" err="1">
                  <a:solidFill>
                    <a:srgbClr val="191715"/>
                  </a:solidFill>
                  <a:latin typeface="Prompt Light"/>
                </a:rPr>
                <a:t>phần</a:t>
              </a:r>
              <a:r>
                <a:rPr lang="en-US" sz="4500" kern="1200" dirty="0">
                  <a:solidFill>
                    <a:srgbClr val="191715"/>
                  </a:solidFill>
                  <a:latin typeface="Prompt Light"/>
                </a:rPr>
                <a:t>.</a:t>
              </a:r>
              <a:endParaRPr lang="en-US" sz="45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5400" y="5241283"/>
            <a:ext cx="12212573" cy="4774588"/>
            <a:chOff x="2490855" y="5141329"/>
            <a:chExt cx="12212573" cy="4774588"/>
          </a:xfrm>
        </p:grpSpPr>
        <p:sp>
          <p:nvSpPr>
            <p:cNvPr id="22" name="Freeform 21"/>
            <p:cNvSpPr/>
            <p:nvPr/>
          </p:nvSpPr>
          <p:spPr>
            <a:xfrm>
              <a:off x="2490855" y="5933611"/>
              <a:ext cx="5892936" cy="2237053"/>
            </a:xfrm>
            <a:custGeom>
              <a:avLst/>
              <a:gdLst>
                <a:gd name="connsiteX0" fmla="*/ 0 w 11560231"/>
                <a:gd name="connsiteY0" fmla="*/ 361511 h 3615109"/>
                <a:gd name="connsiteX1" fmla="*/ 361511 w 11560231"/>
                <a:gd name="connsiteY1" fmla="*/ 0 h 3615109"/>
                <a:gd name="connsiteX2" fmla="*/ 11198720 w 11560231"/>
                <a:gd name="connsiteY2" fmla="*/ 0 h 3615109"/>
                <a:gd name="connsiteX3" fmla="*/ 11560231 w 11560231"/>
                <a:gd name="connsiteY3" fmla="*/ 361511 h 3615109"/>
                <a:gd name="connsiteX4" fmla="*/ 11560231 w 11560231"/>
                <a:gd name="connsiteY4" fmla="*/ 3253598 h 3615109"/>
                <a:gd name="connsiteX5" fmla="*/ 11198720 w 11560231"/>
                <a:gd name="connsiteY5" fmla="*/ 3615109 h 3615109"/>
                <a:gd name="connsiteX6" fmla="*/ 361511 w 11560231"/>
                <a:gd name="connsiteY6" fmla="*/ 3615109 h 3615109"/>
                <a:gd name="connsiteX7" fmla="*/ 0 w 11560231"/>
                <a:gd name="connsiteY7" fmla="*/ 3253598 h 3615109"/>
                <a:gd name="connsiteX8" fmla="*/ 0 w 11560231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0231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11198720" y="0"/>
                  </a:lnTo>
                  <a:cubicBezTo>
                    <a:pt x="11398377" y="0"/>
                    <a:pt x="11560231" y="161854"/>
                    <a:pt x="11560231" y="361511"/>
                  </a:cubicBezTo>
                  <a:lnTo>
                    <a:pt x="11560231" y="3253598"/>
                  </a:lnTo>
                  <a:cubicBezTo>
                    <a:pt x="11560231" y="3453255"/>
                    <a:pt x="11398377" y="3615109"/>
                    <a:pt x="11198720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533" tIns="353533" rIns="353533" bIns="35353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>
                  <a:solidFill>
                    <a:srgbClr val="002060"/>
                  </a:solidFill>
                </a:rPr>
                <a:t>Nội</a:t>
              </a:r>
              <a:r>
                <a:rPr lang="en-US" sz="6600" b="1" kern="1200" dirty="0">
                  <a:solidFill>
                    <a:srgbClr val="002060"/>
                  </a:solidFill>
                </a:rPr>
                <a:t> dung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80032" y="5141329"/>
              <a:ext cx="5666679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310" tIns="186310" rIns="186310" bIns="186310" numCol="1" spcCol="1270" anchor="ctr" anchorCtr="0">
              <a:noAutofit/>
            </a:bodyPr>
            <a:lstStyle/>
            <a:p>
              <a:pPr lvl="0" algn="ctr" defTabSz="12446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9036748" y="7792566"/>
              <a:ext cx="5666680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310" tIns="186310" rIns="186310" bIns="18631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trôi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4000" kern="1200" dirty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501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9430" y="106812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96565" y="4204914"/>
            <a:ext cx="3259574" cy="16314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142036">
            <a:off x="1563799" y="1065425"/>
            <a:ext cx="7342931" cy="7663636"/>
          </a:xfrm>
          <a:prstGeom prst="rect">
            <a:avLst/>
          </a:prstGeom>
          <a:solidFill>
            <a:srgbClr val="FAF2E3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 dirty="0" err="1">
                <a:solidFill>
                  <a:srgbClr val="002060"/>
                </a:solidFill>
                <a:latin typeface="#9Slide03 Maven Pro Black" panose="00000A00000000000000" pitchFamily="2" charset="0"/>
              </a:rPr>
              <a:t>Viết</a:t>
            </a:r>
            <a:endParaRPr lang="en-US" sz="16600" dirty="0">
              <a:solidFill>
                <a:srgbClr val="002060"/>
              </a:solidFill>
              <a:latin typeface="#9Slide03 Maven Pro Black" panose="00000A00000000000000" pitchFamily="2" charset="0"/>
            </a:endParaRPr>
          </a:p>
          <a:p>
            <a:pPr algn="ctr"/>
            <a:r>
              <a:rPr lang="en-US" sz="16600" dirty="0">
                <a:solidFill>
                  <a:srgbClr val="002060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16600" dirty="0" err="1">
                <a:solidFill>
                  <a:srgbClr val="002060"/>
                </a:solidFill>
                <a:latin typeface="#9Slide03 Maven Pro Black" panose="00000A00000000000000" pitchFamily="2" charset="0"/>
              </a:rPr>
              <a:t>bài</a:t>
            </a:r>
            <a:r>
              <a:rPr lang="en-US" sz="16600" dirty="0">
                <a:solidFill>
                  <a:srgbClr val="002060"/>
                </a:solidFill>
                <a:latin typeface="#9Slide03 Maven Pro Black" panose="00000A00000000000000" pitchFamily="2" charset="0"/>
              </a:rPr>
              <a:t> </a:t>
            </a:r>
            <a:r>
              <a:rPr lang="en-US" sz="16600" dirty="0" err="1">
                <a:solidFill>
                  <a:srgbClr val="002060"/>
                </a:solidFill>
                <a:latin typeface="#9Slide03 Maven Pro Black" panose="00000A00000000000000" pitchFamily="2" charset="0"/>
              </a:rPr>
              <a:t>văn</a:t>
            </a:r>
            <a:endParaRPr lang="en-US" sz="16600" dirty="0">
              <a:solidFill>
                <a:srgbClr val="002060"/>
              </a:solidFill>
              <a:latin typeface="#9Slide03 Maven Pro Black" panose="00000A00000000000000" pitchFamily="2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390986" y="745420"/>
            <a:ext cx="2349486" cy="64931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51668" y="-754116"/>
            <a:ext cx="21643930" cy="1155546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252041" y="2348326"/>
            <a:ext cx="10969179" cy="576697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25797" y="2022142"/>
            <a:ext cx="2016553" cy="76262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589474" y="-476794"/>
            <a:ext cx="16610361" cy="265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dirty="0" err="1">
                <a:solidFill>
                  <a:srgbClr val="FF0066"/>
                </a:solidFill>
                <a:latin typeface="#9Slide03 BoosterNextFYBlack" panose="02000A03000000020004" pitchFamily="2" charset="0"/>
              </a:rPr>
              <a:t>Đánh</a:t>
            </a:r>
            <a:r>
              <a:rPr lang="en-US" sz="11500" dirty="0">
                <a:solidFill>
                  <a:srgbClr val="FF006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11500" dirty="0" err="1">
                <a:solidFill>
                  <a:srgbClr val="FF0066"/>
                </a:solidFill>
                <a:latin typeface="#9Slide03 BoosterNextFYBlack" panose="02000A03000000020004" pitchFamily="2" charset="0"/>
              </a:rPr>
              <a:t>giá</a:t>
            </a:r>
            <a:r>
              <a:rPr lang="en-US" sz="11500" dirty="0">
                <a:solidFill>
                  <a:srgbClr val="FF006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11500" dirty="0" err="1">
                <a:solidFill>
                  <a:srgbClr val="FF0066"/>
                </a:solidFill>
                <a:latin typeface="#9Slide03 BoosterNextFYBlack" panose="02000A03000000020004" pitchFamily="2" charset="0"/>
              </a:rPr>
              <a:t>mục</a:t>
            </a:r>
            <a:r>
              <a:rPr lang="en-US" sz="11500" dirty="0">
                <a:solidFill>
                  <a:srgbClr val="FF006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11500" dirty="0" err="1">
                <a:solidFill>
                  <a:srgbClr val="FF0066"/>
                </a:solidFill>
                <a:latin typeface="#9Slide03 BoosterNextFYBlack" panose="02000A03000000020004" pitchFamily="2" charset="0"/>
              </a:rPr>
              <a:t>tiêu</a:t>
            </a:r>
            <a:endParaRPr lang="en-US" sz="11500" dirty="0">
              <a:solidFill>
                <a:srgbClr val="FF0066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30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8975" y="3786327"/>
            <a:ext cx="2816067" cy="2390137"/>
          </a:xfrm>
          <a:prstGeom prst="rect">
            <a:avLst/>
          </a:prstGeom>
        </p:spPr>
      </p:pic>
      <p:sp>
        <p:nvSpPr>
          <p:cNvPr id="14" name="TextBox 27"/>
          <p:cNvSpPr txBox="1"/>
          <p:nvPr/>
        </p:nvSpPr>
        <p:spPr>
          <a:xfrm>
            <a:off x="3686039" y="3188630"/>
            <a:ext cx="9678265" cy="358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973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9628" y="2097969"/>
            <a:ext cx="10039533" cy="56377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762183" y="5381434"/>
            <a:ext cx="3068267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75"/>
                </a:solidFill>
                <a:latin typeface="#9Slide03 BoosterNextFYBlack" panose="02000A03000000020004" pitchFamily="2" charset="0"/>
                <a:cs typeface="#9Slide03 Arima Madurai ExtraBo" panose="00000900000000000000" pitchFamily="2" charset="0"/>
              </a:rPr>
              <a:t>Dặn</a:t>
            </a:r>
            <a:r>
              <a:rPr lang="en-US" sz="11500" dirty="0">
                <a:solidFill>
                  <a:srgbClr val="FF0075"/>
                </a:solidFill>
                <a:latin typeface="#9Slide03 BoosterNextFYBlack" panose="02000A03000000020004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1500" dirty="0" err="1">
                <a:solidFill>
                  <a:srgbClr val="FF0075"/>
                </a:solidFill>
                <a:latin typeface="#9Slide03 BoosterNextFYBlack" panose="02000A03000000020004" pitchFamily="2" charset="0"/>
                <a:cs typeface="#9Slide03 Arima Madurai ExtraBo" panose="00000900000000000000" pitchFamily="2" charset="0"/>
              </a:rPr>
              <a:t>dò</a:t>
            </a:r>
            <a:endParaRPr lang="en-US" sz="11500" dirty="0">
              <a:solidFill>
                <a:srgbClr val="FF0075"/>
              </a:solidFill>
              <a:latin typeface="#9Slide03 BoosterNextFYBlack" panose="02000A03000000020004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212" y="2455545"/>
            <a:ext cx="871901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5262" y="3764712"/>
            <a:ext cx="97745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19 – 27.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508" y="-937589"/>
            <a:ext cx="21643930" cy="1155546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20354" y="2148533"/>
            <a:ext cx="12458246" cy="619536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47248" y="11577796"/>
            <a:ext cx="1537120" cy="5030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14011">
            <a:off x="166042" y="7753653"/>
            <a:ext cx="1250008" cy="1065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96668" y="1756298"/>
            <a:ext cx="2754912" cy="10418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96668" y="11584842"/>
            <a:ext cx="3163897" cy="48896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8600" y="233592"/>
            <a:ext cx="102871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800">
                <a:solidFill>
                  <a:srgbClr val="FF0066"/>
                </a:solidFill>
                <a:latin typeface="#9Slide03 BoosterNextFYBlack" panose="02000A03000000020004" pitchFamily="2" charset="0"/>
              </a:rPr>
              <a:t>YÊU CẦU CẦN ĐẠT</a:t>
            </a:r>
            <a:endParaRPr lang="en-US" sz="8800" dirty="0">
              <a:solidFill>
                <a:srgbClr val="FF0066"/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465810" y="3516204"/>
            <a:ext cx="10669790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5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508" y="-937589"/>
            <a:ext cx="21643930" cy="1155546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85527">
            <a:off x="-6256577" y="9010623"/>
            <a:ext cx="8837519" cy="72025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40289">
            <a:off x="15672136" y="-5655196"/>
            <a:ext cx="8533655" cy="69549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7625" y="-452083"/>
            <a:ext cx="6905275" cy="13810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85166" y="-452083"/>
            <a:ext cx="2553174" cy="37002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77743">
            <a:off x="10269723" y="7721340"/>
            <a:ext cx="6839677" cy="30094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10945" y="826515"/>
            <a:ext cx="10447475" cy="114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160" dirty="0" err="1">
                <a:solidFill>
                  <a:srgbClr val="FE7D6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NỘI</a:t>
            </a:r>
            <a:r>
              <a:rPr lang="en-US" sz="8000" spc="160" dirty="0">
                <a:solidFill>
                  <a:srgbClr val="FE7D6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DUNG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1996583" y="2460736"/>
            <a:ext cx="16383000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1.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Khởi</a:t>
            </a: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động</a:t>
            </a:r>
            <a:endParaRPr lang="en-US" sz="8800" dirty="0">
              <a:solidFill>
                <a:srgbClr val="002060"/>
              </a:solidFill>
              <a:latin typeface="#9Slide04 Rokkitt ExtraBold" panose="00000900000000000000" pitchFamily="2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1966777" y="5724230"/>
            <a:ext cx="9327112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2.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Khám</a:t>
            </a: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phá</a:t>
            </a:r>
            <a:endParaRPr lang="en-US" sz="8800" dirty="0">
              <a:solidFill>
                <a:srgbClr val="002060"/>
              </a:solidFill>
              <a:latin typeface="#9Slide04 Rokkitt ExtraBold" panose="00000900000000000000" pitchFamily="2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966777" y="8148484"/>
            <a:ext cx="10148914" cy="72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3.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Viết</a:t>
            </a: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bài</a:t>
            </a:r>
            <a:r>
              <a:rPr lang="en-US" sz="8800" dirty="0">
                <a:solidFill>
                  <a:srgbClr val="002060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#9Slide04 Rokkitt ExtraBold" panose="00000900000000000000" pitchFamily="2" charset="0"/>
              </a:rPr>
              <a:t>văn</a:t>
            </a:r>
            <a:endParaRPr lang="en-US" sz="8800" dirty="0">
              <a:solidFill>
                <a:srgbClr val="002060"/>
              </a:solidFill>
              <a:latin typeface="#9Slide04 Rokkit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52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6400" y="-340833"/>
            <a:ext cx="20838018" cy="11125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4599" y="2609902"/>
            <a:ext cx="13030201" cy="5283005"/>
          </a:xfrm>
          <a:prstGeom prst="rect">
            <a:avLst/>
          </a:prstGeom>
          <a:solidFill>
            <a:srgbClr val="FFD3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852">
            <a:off x="7846282" y="8809150"/>
            <a:ext cx="2912402" cy="1858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062152">
            <a:off x="8139001" y="482599"/>
            <a:ext cx="578113" cy="1700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77248" y="8494849"/>
            <a:ext cx="2382052" cy="1775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57928" y="7090163"/>
            <a:ext cx="802744" cy="802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25017">
            <a:off x="16243642" y="977824"/>
            <a:ext cx="1256886" cy="12317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10787" y="-332386"/>
            <a:ext cx="1297186" cy="12004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1328">
            <a:off x="139555" y="8825210"/>
            <a:ext cx="1391935" cy="10097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9879" y="5221767"/>
            <a:ext cx="13218606" cy="149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19900" dirty="0" err="1">
                <a:solidFill>
                  <a:srgbClr val="002060"/>
                </a:solidFill>
                <a:latin typeface="#9Slide05 SVNBlenda Script" panose="02000804000000020003" pitchFamily="2" charset="0"/>
              </a:rPr>
              <a:t>Khởi</a:t>
            </a:r>
            <a:r>
              <a:rPr lang="en-US" sz="19900" dirty="0">
                <a:solidFill>
                  <a:srgbClr val="002060"/>
                </a:solidFill>
                <a:latin typeface="#9Slide05 SVNBlenda Script" panose="02000804000000020003" pitchFamily="2" charset="0"/>
              </a:rPr>
              <a:t> </a:t>
            </a:r>
            <a:r>
              <a:rPr lang="en-US" sz="19900" dirty="0" err="1">
                <a:solidFill>
                  <a:srgbClr val="002060"/>
                </a:solidFill>
                <a:latin typeface="#9Slide05 SVNBlenda Script" panose="02000804000000020003" pitchFamily="2" charset="0"/>
              </a:rPr>
              <a:t>động</a:t>
            </a:r>
            <a:endParaRPr lang="en-US" sz="19900" dirty="0">
              <a:solidFill>
                <a:srgbClr val="002060"/>
              </a:solidFill>
              <a:latin typeface="#9Slide05 SVNBlenda Script" panose="02000804000000020003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77607">
            <a:off x="1962746" y="2042722"/>
            <a:ext cx="3932835" cy="77941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01387" y="12307674"/>
            <a:ext cx="14607967" cy="8116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397">
            <a:off x="22174049" y="10936719"/>
            <a:ext cx="1779073" cy="3339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735998" y="10813164"/>
            <a:ext cx="1507739" cy="16820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563007">
            <a:off x="-4317802" y="10804171"/>
            <a:ext cx="551402" cy="16217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620315">
            <a:off x="-2259528" y="13520951"/>
            <a:ext cx="747315" cy="6916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13360">
            <a:off x="-5166970" y="8130710"/>
            <a:ext cx="1942830" cy="19110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53200" y="13866753"/>
            <a:ext cx="4017288" cy="5770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359549" y="10227319"/>
            <a:ext cx="1503053" cy="11805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599856">
            <a:off x="-3439611" y="7934333"/>
            <a:ext cx="1116700" cy="663929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866694" y="32510"/>
            <a:ext cx="14468017" cy="3375691"/>
          </a:xfrm>
          <a:prstGeom prst="wedgeRoundRectCallout">
            <a:avLst>
              <a:gd name="adj1" fmla="val -44169"/>
              <a:gd name="adj2" fmla="val 693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80277" y="-185174"/>
            <a:ext cx="14159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9425" y="-297347"/>
            <a:ext cx="13437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ạ? </a:t>
            </a:r>
          </a:p>
        </p:txBody>
      </p:sp>
      <p:pic>
        <p:nvPicPr>
          <p:cNvPr id="22" name="CROWD CHEE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  <p:sp>
        <p:nvSpPr>
          <p:cNvPr id="38" name="TextBox 12"/>
          <p:cNvSpPr txBox="1"/>
          <p:nvPr/>
        </p:nvSpPr>
        <p:spPr>
          <a:xfrm>
            <a:off x="7318490" y="4823912"/>
            <a:ext cx="11036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4050299" y="2483269"/>
            <a:ext cx="39084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8625700" y="4633439"/>
            <a:ext cx="154669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2"/>
          <p:cNvSpPr txBox="1"/>
          <p:nvPr/>
        </p:nvSpPr>
        <p:spPr>
          <a:xfrm>
            <a:off x="10386302" y="4849980"/>
            <a:ext cx="134360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7430947" y="398552"/>
            <a:ext cx="406906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10515903" y="2767148"/>
            <a:ext cx="54060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7220386" y="919637"/>
            <a:ext cx="54053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90971" y="7584673"/>
            <a:ext cx="525767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Dàn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ý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bài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văn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miêu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tả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cây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B000B9"/>
                </a:solidFill>
                <a:latin typeface="#9Slide03 BoosterNextFYBlack" panose="02000A03000000020004" pitchFamily="2" charset="0"/>
              </a:rPr>
              <a:t>cối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B000B9"/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1614023" y="5111725"/>
            <a:ext cx="655732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5"/>
          <p:cNvSpPr txBox="1"/>
          <p:nvPr/>
        </p:nvSpPr>
        <p:spPr>
          <a:xfrm>
            <a:off x="28807" y="4707263"/>
            <a:ext cx="682389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spcBef>
                <a:spcPct val="0"/>
              </a:spcBef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24" grpId="0"/>
      <p:bldP spid="24" grpId="1"/>
      <p:bldP spid="30" grpId="0"/>
      <p:bldP spid="30" grpId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9481" y="-332386"/>
            <a:ext cx="21643930" cy="115554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852">
            <a:off x="3967353" y="11297952"/>
            <a:ext cx="2912402" cy="1858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062152">
            <a:off x="8139001" y="482599"/>
            <a:ext cx="578113" cy="1700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57928" y="7090163"/>
            <a:ext cx="802744" cy="802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25017">
            <a:off x="16243642" y="977824"/>
            <a:ext cx="1256886" cy="12317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10787" y="-332386"/>
            <a:ext cx="1297186" cy="12004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69397" y="2876485"/>
            <a:ext cx="15407721" cy="5137724"/>
          </a:xfrm>
          <a:prstGeom prst="rect">
            <a:avLst/>
          </a:prstGeom>
          <a:solidFill>
            <a:srgbClr val="FF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99879" y="5221767"/>
            <a:ext cx="13218606" cy="149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19900" dirty="0" err="1">
                <a:solidFill>
                  <a:srgbClr val="002060"/>
                </a:solidFill>
                <a:latin typeface="#9Slide05 SVNBlenda Script" panose="02000804000000020003" pitchFamily="2" charset="0"/>
              </a:rPr>
              <a:t>Khám</a:t>
            </a:r>
            <a:r>
              <a:rPr lang="en-US" sz="19900" dirty="0">
                <a:solidFill>
                  <a:srgbClr val="002060"/>
                </a:solidFill>
                <a:latin typeface="#9Slide05 SVNBlenda Script" panose="02000804000000020003" pitchFamily="2" charset="0"/>
              </a:rPr>
              <a:t> </a:t>
            </a:r>
            <a:r>
              <a:rPr lang="en-US" sz="19900" dirty="0" err="1">
                <a:solidFill>
                  <a:srgbClr val="002060"/>
                </a:solidFill>
                <a:latin typeface="#9Slide05 SVNBlenda Script" panose="02000804000000020003" pitchFamily="2" charset="0"/>
              </a:rPr>
              <a:t>phá</a:t>
            </a:r>
            <a:endParaRPr lang="en-US" sz="19900" dirty="0">
              <a:solidFill>
                <a:srgbClr val="002060"/>
              </a:solidFill>
              <a:latin typeface="#9Slide05 SVNBlenda Script" panose="02000804000000020003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77607">
            <a:off x="416022" y="2832493"/>
            <a:ext cx="3932835" cy="7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90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3290" y="-119256"/>
            <a:ext cx="2313938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8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88269">
            <a:off x="7587547" y="-4219194"/>
            <a:ext cx="2118990" cy="11635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53915" y="1282480"/>
            <a:ext cx="1087242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chọn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5400" dirty="0">
                <a:solidFill>
                  <a:srgbClr val="19191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67402" y="3882724"/>
            <a:ext cx="11542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Tả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một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loài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hoa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mà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em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thích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7401" y="5206438"/>
            <a:ext cx="11542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Tả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một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loại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trái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cây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mà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em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thích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90565" y="6599866"/>
            <a:ext cx="11542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Tả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một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giàn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cây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leo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19390" y="7954661"/>
            <a:ext cx="11542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Tả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một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cây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non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mới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trồng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90565" y="9341221"/>
            <a:ext cx="115423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Tả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một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cây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cổ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Nunito Italics"/>
              </a:rPr>
              <a:t>thụ</a:t>
            </a:r>
            <a:r>
              <a:rPr lang="en-US" sz="6000" dirty="0">
                <a:solidFill>
                  <a:srgbClr val="191919"/>
                </a:solidFill>
                <a:latin typeface="Nunito Italics"/>
              </a:rPr>
              <a:t>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2139">
            <a:off x="-4065236" y="-1350535"/>
            <a:ext cx="2147433" cy="117913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8817">
            <a:off x="11289823" y="-3592590"/>
            <a:ext cx="2521162" cy="160896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007342">
            <a:off x="-255647" y="-3114063"/>
            <a:ext cx="1515845" cy="138906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09085">
            <a:off x="18434486" y="8747629"/>
            <a:ext cx="2268094" cy="231868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009085">
            <a:off x="15544399" y="578156"/>
            <a:ext cx="621977" cy="62197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408570" y="208152"/>
            <a:ext cx="3573342" cy="71466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24110">
            <a:off x="2609563" y="645288"/>
            <a:ext cx="515679" cy="49786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3251810" y="2456327"/>
            <a:ext cx="520580" cy="49786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79389" y="3251492"/>
            <a:ext cx="778487" cy="1186265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17489" y="4682709"/>
            <a:ext cx="988494" cy="1070088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519287" y="6053322"/>
            <a:ext cx="975118" cy="1070088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610561" y="7508026"/>
            <a:ext cx="904224" cy="1070088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643584" y="8856215"/>
            <a:ext cx="916263" cy="107008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15818" y="4190984"/>
            <a:ext cx="12108350" cy="2705116"/>
          </a:xfrm>
          <a:prstGeom prst="round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8375" y="3543300"/>
            <a:ext cx="13411200" cy="5333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20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1416" y="1901841"/>
            <a:ext cx="3886200" cy="1634490"/>
          </a:xfrm>
          <a:prstGeom prst="roundRect">
            <a:avLst/>
          </a:prstGeom>
          <a:solidFill>
            <a:srgbClr val="F0A3B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10843" y="6209952"/>
            <a:ext cx="1850768" cy="1813753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6700" y="550478"/>
            <a:ext cx="3055631" cy="1750043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15818" y="2675004"/>
            <a:ext cx="1654343" cy="1515980"/>
          </a:xfrm>
          <a:prstGeom prst="rect">
            <a:avLst/>
          </a:prstGeom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587" y="550478"/>
            <a:ext cx="6561060" cy="101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6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42480" y="-150982"/>
            <a:ext cx="21643930" cy="11555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601387" y="12307674"/>
            <a:ext cx="14607967" cy="81163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1501" y="-90535"/>
            <a:ext cx="14208945" cy="113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dirty="0" err="1">
                <a:solidFill>
                  <a:srgbClr val="B000B9"/>
                </a:solidFill>
                <a:latin typeface="#9Slide03 BoosterNextFYBlack" panose="02000A03000000020004" pitchFamily="2" charset="0"/>
              </a:rPr>
              <a:t>Dàn</a:t>
            </a:r>
            <a:r>
              <a:rPr lang="en-US" sz="7200" dirty="0">
                <a:solidFill>
                  <a:srgbClr val="B000B9"/>
                </a:solidFill>
                <a:latin typeface="#9Slide03 BoosterNextFYBlack" panose="02000A03000000020004" pitchFamily="2" charset="0"/>
              </a:rPr>
              <a:t> ý </a:t>
            </a:r>
            <a:r>
              <a:rPr lang="en-US" sz="7200" dirty="0" err="1">
                <a:solidFill>
                  <a:srgbClr val="B000B9"/>
                </a:solidFill>
                <a:latin typeface="#9Slide03 BoosterNextFYBlack" panose="02000A03000000020004" pitchFamily="2" charset="0"/>
              </a:rPr>
              <a:t>tham</a:t>
            </a:r>
            <a:r>
              <a:rPr lang="en-US" sz="7200" dirty="0">
                <a:solidFill>
                  <a:srgbClr val="B000B9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200" dirty="0" err="1">
                <a:solidFill>
                  <a:srgbClr val="B000B9"/>
                </a:solidFill>
                <a:latin typeface="#9Slide03 BoosterNextFYBlack" panose="02000A03000000020004" pitchFamily="2" charset="0"/>
              </a:rPr>
              <a:t>khảo</a:t>
            </a:r>
            <a:endParaRPr lang="en-US" sz="7200" dirty="0">
              <a:solidFill>
                <a:srgbClr val="B000B9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4397">
            <a:off x="-794672" y="7324787"/>
            <a:ext cx="1779073" cy="3339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0161" y="430714"/>
            <a:ext cx="1507739" cy="16820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007">
            <a:off x="-4317802" y="10804171"/>
            <a:ext cx="551402" cy="1621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26479" y="9010215"/>
            <a:ext cx="628838" cy="6288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620315">
            <a:off x="-2259528" y="13520951"/>
            <a:ext cx="747315" cy="6916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321392" y="13031233"/>
            <a:ext cx="4017288" cy="5770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99856">
            <a:off x="15876598" y="451593"/>
            <a:ext cx="1116700" cy="6639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6604" y="1101889"/>
            <a:ext cx="15522751" cy="2021773"/>
            <a:chOff x="1577707" y="1163051"/>
            <a:chExt cx="15522751" cy="2021773"/>
          </a:xfrm>
        </p:grpSpPr>
        <p:sp>
          <p:nvSpPr>
            <p:cNvPr id="19" name="Flowchart: Delay 18"/>
            <p:cNvSpPr/>
            <p:nvPr/>
          </p:nvSpPr>
          <p:spPr>
            <a:xfrm rot="16200000">
              <a:off x="8328196" y="-5587438"/>
              <a:ext cx="2021773" cy="15522751"/>
            </a:xfrm>
            <a:prstGeom prst="flowChartDelay">
              <a:avLst/>
            </a:prstGeom>
            <a:solidFill>
              <a:srgbClr val="FFAB4C">
                <a:alpha val="70000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29043" y="1812464"/>
              <a:ext cx="1440709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1.Mở </a:t>
              </a:r>
              <a:r>
                <a:rPr lang="en-US" sz="4000" b="1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0284" y="3223443"/>
            <a:ext cx="15529116" cy="1723992"/>
            <a:chOff x="1601387" y="3284605"/>
            <a:chExt cx="15529116" cy="1723992"/>
          </a:xfrm>
        </p:grpSpPr>
        <p:sp>
          <p:nvSpPr>
            <p:cNvPr id="21" name="Rounded Rectangle 20"/>
            <p:cNvSpPr/>
            <p:nvPr/>
          </p:nvSpPr>
          <p:spPr>
            <a:xfrm>
              <a:off x="1601387" y="3284605"/>
              <a:ext cx="15529116" cy="1723992"/>
            </a:xfrm>
            <a:prstGeom prst="roundRect">
              <a:avLst/>
            </a:prstGeom>
            <a:solidFill>
              <a:srgbClr val="FF5F7E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2329043" y="3536456"/>
              <a:ext cx="14350097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2.Thân </a:t>
              </a:r>
              <a:r>
                <a:rPr lang="en-US" sz="4000" b="1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quát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648" y="8495199"/>
            <a:ext cx="15522752" cy="1686466"/>
            <a:chOff x="1607751" y="8556361"/>
            <a:chExt cx="15522752" cy="1686466"/>
          </a:xfrm>
        </p:grpSpPr>
        <p:sp>
          <p:nvSpPr>
            <p:cNvPr id="20" name="Flowchart: Delay 19"/>
            <p:cNvSpPr/>
            <p:nvPr/>
          </p:nvSpPr>
          <p:spPr>
            <a:xfrm rot="5400000">
              <a:off x="8525894" y="1638218"/>
              <a:ext cx="1686466" cy="15522752"/>
            </a:xfrm>
            <a:prstGeom prst="flowChartDelay">
              <a:avLst/>
            </a:prstGeom>
            <a:solidFill>
              <a:srgbClr val="FFAB4C">
                <a:alpha val="70000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2297733" y="8567447"/>
              <a:ext cx="14369296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4000" b="1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9702" y="5047509"/>
            <a:ext cx="15674094" cy="1603911"/>
            <a:chOff x="1490805" y="5108671"/>
            <a:chExt cx="15522750" cy="1603911"/>
          </a:xfrm>
        </p:grpSpPr>
        <p:sp>
          <p:nvSpPr>
            <p:cNvPr id="26" name="Rounded Rectangle 25"/>
            <p:cNvSpPr/>
            <p:nvPr/>
          </p:nvSpPr>
          <p:spPr>
            <a:xfrm>
              <a:off x="1490805" y="5108671"/>
              <a:ext cx="15522750" cy="1603911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2329043" y="5367184"/>
              <a:ext cx="14350097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6650" y="6796838"/>
            <a:ext cx="15557146" cy="1576902"/>
            <a:chOff x="1607753" y="6858000"/>
            <a:chExt cx="15557146" cy="1576902"/>
          </a:xfrm>
        </p:grpSpPr>
        <p:sp>
          <p:nvSpPr>
            <p:cNvPr id="27" name="Rounded Rectangle 26"/>
            <p:cNvSpPr/>
            <p:nvPr/>
          </p:nvSpPr>
          <p:spPr>
            <a:xfrm>
              <a:off x="1607753" y="6858000"/>
              <a:ext cx="15522750" cy="1576902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TextBox 5"/>
            <p:cNvSpPr txBox="1"/>
            <p:nvPr/>
          </p:nvSpPr>
          <p:spPr>
            <a:xfrm>
              <a:off x="2297733" y="6944086"/>
              <a:ext cx="14867166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thiên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chóc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bướm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755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423</Words>
  <Application>Microsoft Office PowerPoint</Application>
  <PresentationFormat>Custom</PresentationFormat>
  <Paragraphs>58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#9Slide03 Noto Sans</vt:lpstr>
      <vt:lpstr>#9Slide05 SVNBlenda Script</vt:lpstr>
      <vt:lpstr>#9Slide03 Arima Madurai Black</vt:lpstr>
      <vt:lpstr>#9Slide03 BoosterNextFYBlack</vt:lpstr>
      <vt:lpstr>Prompt Light</vt:lpstr>
      <vt:lpstr>#9Slide04 Lettre</vt:lpstr>
      <vt:lpstr>Open Sans ExtraBold</vt:lpstr>
      <vt:lpstr>#9Slide03 Maven Pro Black</vt:lpstr>
      <vt:lpstr>#9Slide03 Arima Madurai ExtraBo</vt:lpstr>
      <vt:lpstr>Calibri</vt:lpstr>
      <vt:lpstr>#9Slide04 Rokkitt ExtraBold</vt:lpstr>
      <vt:lpstr>Lobster</vt:lpstr>
      <vt:lpstr>Nunito Italics</vt:lpstr>
      <vt:lpstr>#9Slide05 HLT Boulevard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Tả cây cối</dc:title>
  <dc:creator>User</dc:creator>
  <cp:lastModifiedBy>WINDOWS</cp:lastModifiedBy>
  <cp:revision>256</cp:revision>
  <dcterms:created xsi:type="dcterms:W3CDTF">2006-08-16T00:00:00Z</dcterms:created>
  <dcterms:modified xsi:type="dcterms:W3CDTF">2023-06-06T09:13:18Z</dcterms:modified>
  <dc:identifier>DAE4zpXfkeY</dc:identifier>
</cp:coreProperties>
</file>