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1" r:id="rId2"/>
    <p:sldId id="256" r:id="rId3"/>
    <p:sldId id="273" r:id="rId4"/>
    <p:sldId id="272" r:id="rId5"/>
    <p:sldId id="281" r:id="rId6"/>
    <p:sldId id="279" r:id="rId7"/>
    <p:sldId id="28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00FF"/>
    <a:srgbClr val="CC6600"/>
    <a:srgbClr val="792D16"/>
    <a:srgbClr val="FFBF1F"/>
    <a:srgbClr val="5B9BD5"/>
    <a:srgbClr val="FF8D6F"/>
    <a:srgbClr val="98DAC4"/>
    <a:srgbClr val="DDF3FF"/>
    <a:srgbClr val="FEC4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5" autoAdjust="0"/>
    <p:restoredTop sz="79250" autoAdjust="0"/>
  </p:normalViewPr>
  <p:slideViewPr>
    <p:cSldViewPr snapToGrid="0">
      <p:cViewPr varScale="1">
        <p:scale>
          <a:sx n="52" d="100"/>
          <a:sy n="52" d="100"/>
        </p:scale>
        <p:origin x="122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2BE1D7-C8D9-4576-870B-130F261BC46B}" type="datetimeFigureOut">
              <a:rPr lang="vi-VN" smtClean="0"/>
              <a:t>22/09/2022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8957D9-99B4-4C11-8EFB-96EC0286331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24319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8957D9-99B4-4C11-8EFB-96EC02863311}" type="slidenum">
              <a:rPr lang="vi-VN" smtClean="0"/>
              <a:t>4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239881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317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165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98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568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296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674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101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968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515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041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50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9F0214-E0F6-43FB-915A-937A2633A832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3E6B1-6D0E-49C7-9FA6-A7B266E5B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907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74C10E8-5E0D-424E-B954-AB9FFE3625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WordArt 2">
            <a:extLst>
              <a:ext uri="{FF2B5EF4-FFF2-40B4-BE49-F238E27FC236}">
                <a16:creationId xmlns:a16="http://schemas.microsoft.com/office/drawing/2014/main" id="{4A8777F6-17B4-484C-B6CD-D94BC359786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89433" y="883552"/>
            <a:ext cx="4648200" cy="8747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TẬP LÀM VĂN </a:t>
            </a:r>
          </a:p>
        </p:txBody>
      </p:sp>
      <p:sp>
        <p:nvSpPr>
          <p:cNvPr id="9" name="WordArt 3">
            <a:extLst>
              <a:ext uri="{FF2B5EF4-FFF2-40B4-BE49-F238E27FC236}">
                <a16:creationId xmlns:a16="http://schemas.microsoft.com/office/drawing/2014/main" id="{287596FF-0D56-4081-BF78-DE0199BD755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8598" y="2641816"/>
            <a:ext cx="6210300" cy="157436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764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TẢ CẢNH 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(KIỂM TRA VIẾT)</a:t>
            </a:r>
          </a:p>
        </p:txBody>
      </p:sp>
    </p:spTree>
    <p:extLst>
      <p:ext uri="{BB962C8B-B14F-4D97-AF65-F5344CB8AC3E}">
        <p14:creationId xmlns:p14="http://schemas.microsoft.com/office/powerpoint/2010/main" val="2569428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7656557-4124-4ABB-AFDA-BE451D27C164}"/>
              </a:ext>
            </a:extLst>
          </p:cNvPr>
          <p:cNvSpPr txBox="1">
            <a:spLocks/>
          </p:cNvSpPr>
          <p:nvPr/>
        </p:nvSpPr>
        <p:spPr>
          <a:xfrm>
            <a:off x="2667000" y="306614"/>
            <a:ext cx="6858000" cy="8117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YÊU CẦU CẦN ĐẠT</a:t>
            </a:r>
          </a:p>
        </p:txBody>
      </p:sp>
      <p:sp>
        <p:nvSpPr>
          <p:cNvPr id="5" name="Freeform 13">
            <a:extLst>
              <a:ext uri="{FF2B5EF4-FFF2-40B4-BE49-F238E27FC236}">
                <a16:creationId xmlns:a16="http://schemas.microsoft.com/office/drawing/2014/main" id="{D850129D-DAAB-4309-AD0B-C190EEE04719}"/>
              </a:ext>
            </a:extLst>
          </p:cNvPr>
          <p:cNvSpPr/>
          <p:nvPr/>
        </p:nvSpPr>
        <p:spPr>
          <a:xfrm>
            <a:off x="332250" y="1966295"/>
            <a:ext cx="670449" cy="402616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2E371B3-5E4A-4630-9B92-26A5C7A820BC}"/>
              </a:ext>
            </a:extLst>
          </p:cNvPr>
          <p:cNvSpPr txBox="1"/>
          <p:nvPr/>
        </p:nvSpPr>
        <p:spPr>
          <a:xfrm>
            <a:off x="1012873" y="1817226"/>
            <a:ext cx="10500422" cy="16376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Dựa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kết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quả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tiết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tả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cảnh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hoàn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chỉnh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6A90CD7-EF7C-4561-89BB-6D24A618F794}"/>
              </a:ext>
            </a:extLst>
          </p:cNvPr>
          <p:cNvSpPr txBox="1"/>
          <p:nvPr/>
        </p:nvSpPr>
        <p:spPr>
          <a:xfrm>
            <a:off x="1012873" y="3961432"/>
            <a:ext cx="10857051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Vận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dụng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vào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viết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văn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với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lời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lẽ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chân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thực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tự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nhiên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sáng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tạo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3200" b="1" dirty="0"/>
          </a:p>
        </p:txBody>
      </p:sp>
      <p:sp>
        <p:nvSpPr>
          <p:cNvPr id="13" name="Freeform 13">
            <a:extLst>
              <a:ext uri="{FF2B5EF4-FFF2-40B4-BE49-F238E27FC236}">
                <a16:creationId xmlns:a16="http://schemas.microsoft.com/office/drawing/2014/main" id="{66BBEECF-BDD5-49A4-A6EE-7492501F3D37}"/>
              </a:ext>
            </a:extLst>
          </p:cNvPr>
          <p:cNvSpPr/>
          <p:nvPr/>
        </p:nvSpPr>
        <p:spPr>
          <a:xfrm>
            <a:off x="347332" y="4052512"/>
            <a:ext cx="670449" cy="402616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079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>
            <a:extLst>
              <a:ext uri="{FF2B5EF4-FFF2-40B4-BE49-F238E27FC236}">
                <a16:creationId xmlns:a16="http://schemas.microsoft.com/office/drawing/2014/main" id="{3791CBDA-8460-422E-BDBE-129AEB5C3968}"/>
              </a:ext>
            </a:extLst>
          </p:cNvPr>
          <p:cNvSpPr txBox="1">
            <a:spLocks noChangeArrowheads="1"/>
          </p:cNvSpPr>
          <p:nvPr/>
        </p:nvSpPr>
        <p:spPr>
          <a:xfrm>
            <a:off x="495300" y="816142"/>
            <a:ext cx="10984831" cy="3733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>
                <a:srgbClr val="00FFFF"/>
              </a:buClr>
            </a:pP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ý:</a:t>
            </a:r>
          </a:p>
          <a:p>
            <a:pPr algn="l">
              <a:buClr>
                <a:srgbClr val="00FFFF"/>
              </a:buClr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trưa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(hay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nương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rẫy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l">
              <a:buClr>
                <a:srgbClr val="00FFFF"/>
              </a:buClr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buClr>
                <a:srgbClr val="00FFFF"/>
              </a:buClr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514608771"/>
      </p:ext>
    </p:extLst>
  </p:cSld>
  <p:clrMapOvr>
    <a:masterClrMapping/>
  </p:clrMapOvr>
  <p:transition spd="slow">
    <p:comb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43829B23-6617-4BC6-9D8C-539D1CDF6B1E}"/>
              </a:ext>
            </a:extLst>
          </p:cNvPr>
          <p:cNvSpPr txBox="1">
            <a:spLocks/>
          </p:cNvSpPr>
          <p:nvPr/>
        </p:nvSpPr>
        <p:spPr>
          <a:xfrm>
            <a:off x="1316604" y="152068"/>
            <a:ext cx="9382760" cy="811778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hành</a:t>
            </a:r>
            <a:endParaRPr lang="en-US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9431B90-D1CB-49F1-BA85-BAE2C1590A03}"/>
              </a:ext>
            </a:extLst>
          </p:cNvPr>
          <p:cNvSpPr txBox="1">
            <a:spLocks noChangeArrowheads="1"/>
          </p:cNvSpPr>
          <p:nvPr/>
        </p:nvSpPr>
        <p:spPr>
          <a:xfrm>
            <a:off x="453189" y="1305042"/>
            <a:ext cx="6970295" cy="868362"/>
          </a:xfrm>
          <a:prstGeom prst="rect">
            <a:avLst/>
          </a:prstGeom>
        </p:spPr>
        <p:txBody>
          <a:bodyPr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i="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Xác</a:t>
            </a:r>
            <a:r>
              <a:rPr lang="en-US" sz="4000" b="1" i="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4000" b="1" i="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định</a:t>
            </a:r>
            <a:r>
              <a:rPr lang="en-US" sz="4000" b="1" i="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4000" b="1" i="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yêu</a:t>
            </a:r>
            <a:r>
              <a:rPr lang="en-US" sz="4000" b="1" i="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4000" b="1" i="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cầu</a:t>
            </a:r>
            <a:r>
              <a:rPr lang="en-US" sz="4000" b="1" i="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4000" b="1" i="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đề</a:t>
            </a:r>
            <a:r>
              <a:rPr lang="en-US" sz="4000" b="1" i="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4000" b="1" i="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bài</a:t>
            </a:r>
            <a:r>
              <a:rPr lang="en-US" sz="4000" b="1" i="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069E764-D6C3-49B2-A9B8-4FE252E2B60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469764" y="2514600"/>
            <a:ext cx="8229600" cy="2209800"/>
          </a:xfrm>
        </p:spPr>
        <p:txBody>
          <a:bodyPr/>
          <a:lstStyle/>
          <a:p>
            <a:pPr>
              <a:buClr>
                <a:srgbClr val="00FFFF"/>
              </a:buClr>
              <a:buSzTx/>
            </a:pP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buClr>
                <a:srgbClr val="00FFFF"/>
              </a:buClr>
              <a:buSzTx/>
            </a:pP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buClr>
                <a:srgbClr val="00FFFF"/>
              </a:buClr>
              <a:buSzTx/>
            </a:pP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3449952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FE050-3463-4D25-B1BE-9311FBBE7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2462"/>
            <a:ext cx="10515600" cy="2823243"/>
          </a:xfrm>
        </p:spPr>
        <p:txBody>
          <a:bodyPr>
            <a:normAutofit/>
          </a:bodyPr>
          <a:lstStyle/>
          <a:p>
            <a:pPr algn="ctr"/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 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BAE638-0B91-45CC-9638-1B89E4AFCBCA}"/>
              </a:ext>
            </a:extLst>
          </p:cNvPr>
          <p:cNvSpPr txBox="1"/>
          <p:nvPr/>
        </p:nvSpPr>
        <p:spPr>
          <a:xfrm>
            <a:off x="1668380" y="2548626"/>
            <a:ext cx="164323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6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DBF266A-8A2C-4EB9-AC95-3C804ECF91BD}"/>
              </a:ext>
            </a:extLst>
          </p:cNvPr>
          <p:cNvSpPr txBox="1"/>
          <p:nvPr/>
        </p:nvSpPr>
        <p:spPr>
          <a:xfrm>
            <a:off x="4162926" y="3194957"/>
            <a:ext cx="544629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endParaRPr lang="en-US" sz="3600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25524C3-B10D-4AA6-9420-5E441851CE8C}"/>
              </a:ext>
            </a:extLst>
          </p:cNvPr>
          <p:cNvCxnSpPr/>
          <p:nvPr/>
        </p:nvCxnSpPr>
        <p:spPr>
          <a:xfrm>
            <a:off x="986590" y="0"/>
            <a:ext cx="0" cy="6858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0584394D-DEE0-4F23-B5CB-1D5A4B515C43}"/>
              </a:ext>
            </a:extLst>
          </p:cNvPr>
          <p:cNvSpPr txBox="1"/>
          <p:nvPr/>
        </p:nvSpPr>
        <p:spPr>
          <a:xfrm>
            <a:off x="5550893" y="5911539"/>
            <a:ext cx="218172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endParaRPr lang="en-US" sz="36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1119B5A-F8B9-28EE-4849-F6AFA5EAC273}"/>
              </a:ext>
            </a:extLst>
          </p:cNvPr>
          <p:cNvSpPr/>
          <p:nvPr/>
        </p:nvSpPr>
        <p:spPr>
          <a:xfrm>
            <a:off x="1383956" y="3841288"/>
            <a:ext cx="10515600" cy="1810999"/>
          </a:xfrm>
          <a:prstGeom prst="rect">
            <a:avLst/>
          </a:prstGeom>
          <a:solidFill>
            <a:schemeClr val="bg1"/>
          </a:solidFill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593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551FED5-6FC7-4981-B88E-70A294739A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FE4BEFC8-6BB6-4C03-A37E-0D2EFB85925A}"/>
              </a:ext>
            </a:extLst>
          </p:cNvPr>
          <p:cNvSpPr txBox="1">
            <a:spLocks/>
          </p:cNvSpPr>
          <p:nvPr/>
        </p:nvSpPr>
        <p:spPr>
          <a:xfrm>
            <a:off x="1196288" y="2269626"/>
            <a:ext cx="9382760" cy="811778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VIẾT VĂN</a:t>
            </a:r>
          </a:p>
        </p:txBody>
      </p:sp>
    </p:spTree>
    <p:extLst>
      <p:ext uri="{BB962C8B-B14F-4D97-AF65-F5344CB8AC3E}">
        <p14:creationId xmlns:p14="http://schemas.microsoft.com/office/powerpoint/2010/main" val="4291244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DD34D1A-ECD5-41B2-8016-B228056555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76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836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902</TotalTime>
  <Words>186</Words>
  <Application>Microsoft Office PowerPoint</Application>
  <PresentationFormat>Widescreen</PresentationFormat>
  <Paragraphs>22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Thứ sáu ngày … tháng …  năm 2022 Tập làm văn Tả cảnh (Kiểm tra viết)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ADMIN</cp:lastModifiedBy>
  <cp:revision>42</cp:revision>
  <dcterms:created xsi:type="dcterms:W3CDTF">2020-09-10T08:02:29Z</dcterms:created>
  <dcterms:modified xsi:type="dcterms:W3CDTF">2022-09-22T05:03:21Z</dcterms:modified>
</cp:coreProperties>
</file>